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87" r:id="rId5"/>
    <p:sldId id="293" r:id="rId6"/>
    <p:sldId id="27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200</Words>
  <Application>Microsoft Office PowerPoint</Application>
  <PresentationFormat>Widescreen</PresentationFormat>
  <Paragraphs>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153</cp:revision>
  <dcterms:created xsi:type="dcterms:W3CDTF">2021-06-02T01:34:28Z</dcterms:created>
  <dcterms:modified xsi:type="dcterms:W3CDTF">2025-01-21T14:32:46Z</dcterms:modified>
</cp:coreProperties>
</file>