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2" r:id="rId6"/>
    <p:sldMasterId id="2147483827" r:id="rId7"/>
    <p:sldMasterId id="2147483859" r:id="rId8"/>
    <p:sldMasterId id="2147483873" r:id="rId9"/>
    <p:sldMasterId id="2147483895" r:id="rId10"/>
  </p:sldMasterIdLst>
  <p:notesMasterIdLst>
    <p:notesMasterId r:id="rId21"/>
  </p:notesMasterIdLst>
  <p:sldIdLst>
    <p:sldId id="380" r:id="rId11"/>
    <p:sldId id="2007577095" r:id="rId12"/>
    <p:sldId id="515" r:id="rId13"/>
    <p:sldId id="369" r:id="rId14"/>
    <p:sldId id="265" r:id="rId15"/>
    <p:sldId id="3397" r:id="rId16"/>
    <p:sldId id="3399" r:id="rId17"/>
    <p:sldId id="3398" r:id="rId18"/>
    <p:sldId id="496" r:id="rId19"/>
    <p:sldId id="3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91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2025/1/24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0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2025/1/24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4.png"/><Relationship Id="rId3" Type="http://schemas.openxmlformats.org/officeDocument/2006/relationships/image" Target="../media/image62.png"/><Relationship Id="rId7" Type="http://schemas.microsoft.com/office/2007/relationships/hdphoto" Target="../media/hdphoto1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3.png"/><Relationship Id="rId11" Type="http://schemas.openxmlformats.org/officeDocument/2006/relationships/image" Target="../media/image120.png"/><Relationship Id="rId5" Type="http://schemas.openxmlformats.org/officeDocument/2006/relationships/image" Target="../media/image64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63.png"/><Relationship Id="rId9" Type="http://schemas.microsoft.com/office/2007/relationships/hdphoto" Target="../media/hdphoto4.wdp"/><Relationship Id="rId1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57200" y="34471"/>
            <a:ext cx="11172497" cy="113877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FFE2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6600CC"/>
                </a:solidFill>
                <a:latin typeface="Times New Roman" pitchFamily="18" charset="0"/>
              </a:rPr>
              <a:t>NHIỆT LIỆT CHÀO MỪNG CÁC THẦY CÔ GIÁO </a:t>
            </a:r>
            <a:br>
              <a:rPr lang="en-US" altLang="en-US" sz="3600" b="1" dirty="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VỀ DỰ GIỜ MÔN TOÁN LỚP 2</a:t>
            </a:r>
            <a:endParaRPr lang="en-US" altLang="en-US" sz="32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051" name="TextBox 147"/>
          <p:cNvSpPr txBox="1">
            <a:spLocks noChangeArrowheads="1"/>
          </p:cNvSpPr>
          <p:nvPr/>
        </p:nvSpPr>
        <p:spPr bwMode="auto">
          <a:xfrm>
            <a:off x="2769567" y="908948"/>
            <a:ext cx="6625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BÀI HỌC KẾT THÚC</a:t>
            </a:r>
          </a:p>
        </p:txBody>
      </p:sp>
      <p:sp>
        <p:nvSpPr>
          <p:cNvPr id="10" name="TextBox 149"/>
          <p:cNvSpPr txBox="1">
            <a:spLocks noChangeArrowheads="1"/>
          </p:cNvSpPr>
          <p:nvPr/>
        </p:nvSpPr>
        <p:spPr bwMode="auto">
          <a:xfrm>
            <a:off x="304800" y="2247348"/>
            <a:ext cx="114490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XIN CHÂN THÀNH CẢM ƠN </a:t>
            </a:r>
            <a:b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CÁC THẦY CÔ GIÁO! </a:t>
            </a:r>
          </a:p>
        </p:txBody>
      </p:sp>
    </p:spTree>
    <p:extLst>
      <p:ext uri="{BB962C8B-B14F-4D97-AF65-F5344CB8AC3E}">
        <p14:creationId xmlns:p14="http://schemas.microsoft.com/office/powerpoint/2010/main" val="28626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37: PHÉP NHÂN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8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PHÉP NHÂN, PHÉP CHIA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9DAA13-E37C-4BCF-A556-BAF1BD41B728}"/>
              </a:ext>
            </a:extLst>
          </p:cNvPr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056B4-1FDD-4B3A-89B0-0F6AFE5B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E72E3D-FB7B-4F80-B58F-E2BDF23FBA8F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5781D34D-5620-4BCE-8435-49B88E9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16D28-02C7-41F7-8873-A62317D9DC4F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C0CB7-9700-42E1-A32C-1F4A4B9B881E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E9446-E283-4A0E-B782-60386D662D75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547BF-CA4E-4DE4-9C28-A8AF9049ABF8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6AE3AB-4E85-4E70-A43A-DE2F035E5BB0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6AEE170-DCB8-45C5-A527-58869C09DEE0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F21BB-2910-4CD7-8FD0-EAF6E03F03D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2BBF94-45CF-452B-9D32-2294497D04D3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ED7A7FD-F9AA-4DE5-9FF1-01C1CA910EBD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796406-6BCB-4CD1-983C-2136686CC67E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14835-8DDC-4C63-8A3D-0E968534757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FB63B0-33A0-4BED-AD14-473DF7E2514D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5F494-B2D8-4A41-808B-CB68A8A53BF8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B58541-0592-4804-B3CE-5C743BD48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43BDD6-2831-4812-AFCD-E4569F0E5443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F65443-43DD-48E8-83F8-845A83E5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CC073B-3C70-47D0-9795-DD913DFF5BC6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09EDBED-A041-47F3-B996-95FB7C6A0E87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B5728-F71D-4F83-849D-0191C79D3DEF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9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/>
      <p:bldP spid="15" grpId="0"/>
      <p:bldP spid="17" grpId="0"/>
      <p:bldP spid="18" grpId="0"/>
      <p:bldP spid="19" grpId="0"/>
      <p:bldP spid="24" grpId="0"/>
      <p:bldP spid="2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1BB8B07-C5BD-4A6D-8372-848C9D91F5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35FC0F4-50EC-4FA1-938F-0B8FAEBB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3B620A-8707-4FAE-8444-FB0998084704}"/>
              </a:ext>
            </a:extLst>
          </p:cNvPr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E6FCF-3D03-40D8-8BCB-C8EBC19B6E11}"/>
              </a:ext>
            </a:extLst>
          </p:cNvPr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D6A10-B213-4989-AEE0-166760531F76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BB8870-C344-4FDC-A6CC-BD7F897FEC80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F56B9E-F25B-44AA-AC81-5EEDC97EE7BE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7DA74B-5AAB-4A0C-A227-700A8425AC92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81AEFCA-ED29-48AD-BEE3-CE566A74B9F7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60E48B-7B1E-4A82-930F-CC5E951861DA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8408E5-DB96-4EEE-81E1-C753F7A68784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Mận 2E-Toán T19 bài phép nhân(tiết 1)</Template>
  <TotalTime>4</TotalTime>
  <Words>346</Words>
  <Application>Microsoft Office PowerPoint</Application>
  <PresentationFormat>Widescreen</PresentationFormat>
  <Paragraphs>95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31" baseType="lpstr">
      <vt:lpstr>DengXian</vt:lpstr>
      <vt:lpstr>DengXian</vt:lpstr>
      <vt:lpstr>微软雅黑</vt:lpstr>
      <vt:lpstr>.VnAvant</vt:lpstr>
      <vt:lpstr>Arial</vt:lpstr>
      <vt:lpstr>Arial-Rounded</vt:lpstr>
      <vt:lpstr>Calibri</vt:lpstr>
      <vt:lpstr>Cambria Math</vt:lpstr>
      <vt:lpstr>ITC Avant Garde Std Bk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1</cp:revision>
  <dcterms:created xsi:type="dcterms:W3CDTF">2025-01-24T13:17:22Z</dcterms:created>
  <dcterms:modified xsi:type="dcterms:W3CDTF">2025-01-24T13:22:14Z</dcterms:modified>
</cp:coreProperties>
</file>