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1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4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3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98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86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4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8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643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4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6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032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72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83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4946" y="0"/>
            <a:ext cx="6483928" cy="6858000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11200" y="12418"/>
            <a:ext cx="6160655" cy="6845582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6890074" y="1791854"/>
            <a:ext cx="5107962" cy="4844473"/>
          </a:xfrm>
          <a:custGeom>
            <a:avLst/>
            <a:gdLst/>
            <a:ahLst/>
            <a:cxnLst/>
            <a:rect l="l" t="t" r="r" b="b"/>
            <a:pathLst>
              <a:path w="9026754" h="7131136">
                <a:moveTo>
                  <a:pt x="0" y="0"/>
                </a:moveTo>
                <a:lnTo>
                  <a:pt x="9026754" y="0"/>
                </a:lnTo>
                <a:lnTo>
                  <a:pt x="9026754" y="7131136"/>
                </a:lnTo>
                <a:lnTo>
                  <a:pt x="0" y="7131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713501" y="295194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x-none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Cây gì như cái dù con</a:t>
            </a:r>
            <a:endParaRPr lang="en-A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x-none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Hái về xào nấu thơm ngon cả nhà?</a:t>
            </a:r>
            <a:endParaRPr lang="en-A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44" y="374650"/>
            <a:ext cx="5715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0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125629" y="776999"/>
            <a:ext cx="3940742" cy="3191252"/>
          </a:xfrm>
          <a:custGeom>
            <a:avLst/>
            <a:gdLst/>
            <a:ahLst/>
            <a:cxnLst/>
            <a:rect l="l" t="t" r="r" b="b"/>
            <a:pathLst>
              <a:path w="5227459" h="3919019">
                <a:moveTo>
                  <a:pt x="0" y="0"/>
                </a:moveTo>
                <a:lnTo>
                  <a:pt x="5227460" y="0"/>
                </a:lnTo>
                <a:lnTo>
                  <a:pt x="5227460" y="3919019"/>
                </a:lnTo>
                <a:lnTo>
                  <a:pt x="0" y="3919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51" t="-248905" r="-119731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46909" y="4097382"/>
            <a:ext cx="9882909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6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6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7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541049" y="1796588"/>
            <a:ext cx="4854603" cy="3508359"/>
          </a:xfrm>
          <a:custGeom>
            <a:avLst/>
            <a:gdLst/>
            <a:ahLst/>
            <a:cxnLst/>
            <a:rect l="l" t="t" r="r" b="b"/>
            <a:pathLst>
              <a:path w="5826934" h="4362000">
                <a:moveTo>
                  <a:pt x="0" y="0"/>
                </a:moveTo>
                <a:lnTo>
                  <a:pt x="5826933" y="0"/>
                </a:lnTo>
                <a:lnTo>
                  <a:pt x="5826933" y="4362000"/>
                </a:lnTo>
                <a:lnTo>
                  <a:pt x="0" y="43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786" t="-248905" r="-19554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42795" y="1796588"/>
            <a:ext cx="5572434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600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6600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600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6600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6600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600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6600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600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600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600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6600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42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3427" y="254176"/>
            <a:ext cx="11565147" cy="6349649"/>
            <a:chOff x="0" y="0"/>
            <a:chExt cx="4568947" cy="2508503"/>
          </a:xfrm>
          <a:solidFill>
            <a:schemeClr val="accent6">
              <a:lumMod val="5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31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2727394" y="2156521"/>
            <a:ext cx="6737212" cy="4273191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8" y="0"/>
                </a:lnTo>
                <a:lnTo>
                  <a:pt x="10105818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56831" y="369452"/>
            <a:ext cx="10478339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39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3427" y="254176"/>
            <a:ext cx="11565147" cy="6349649"/>
            <a:chOff x="0" y="0"/>
            <a:chExt cx="4568947" cy="2508503"/>
          </a:xfrm>
          <a:solidFill>
            <a:schemeClr val="accent6">
              <a:lumMod val="5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31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5013406" y="414036"/>
            <a:ext cx="6737212" cy="4273191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9" y="0"/>
                </a:lnTo>
                <a:lnTo>
                  <a:pt x="10105819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692400" y="2413865"/>
            <a:ext cx="2659383" cy="4147185"/>
          </a:xfrm>
          <a:custGeom>
            <a:avLst/>
            <a:gdLst/>
            <a:ahLst/>
            <a:cxnLst/>
            <a:rect l="l" t="t" r="r" b="b"/>
            <a:pathLst>
              <a:path w="3989074" h="6220778">
                <a:moveTo>
                  <a:pt x="3989074" y="0"/>
                </a:moveTo>
                <a:lnTo>
                  <a:pt x="0" y="0"/>
                </a:lnTo>
                <a:lnTo>
                  <a:pt x="0" y="6220778"/>
                </a:lnTo>
                <a:lnTo>
                  <a:pt x="3989074" y="6220778"/>
                </a:lnTo>
                <a:lnTo>
                  <a:pt x="39890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83170" y="259254"/>
            <a:ext cx="3155249" cy="2760806"/>
            <a:chOff x="-35569" y="-72818"/>
            <a:chExt cx="812811" cy="711200"/>
          </a:xfrm>
        </p:grpSpPr>
        <p:sp>
          <p:nvSpPr>
            <p:cNvPr id="9" name="Freeform 9"/>
            <p:cNvSpPr/>
            <p:nvPr/>
          </p:nvSpPr>
          <p:spPr>
            <a:xfrm>
              <a:off x="-35569" y="-72818"/>
              <a:ext cx="812811" cy="711200"/>
            </a:xfrm>
            <a:prstGeom prst="wedgeEllipseCallout">
              <a:avLst>
                <a:gd name="adj1" fmla="val 22959"/>
                <a:gd name="adj2" fmla="val 63236"/>
              </a:avLst>
            </a:prstGeom>
            <a:solidFill>
              <a:srgbClr val="7541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30334" y="2074"/>
              <a:ext cx="746673" cy="55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/>
              <a:r>
                <a:rPr lang="en-US" sz="36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r>
                <a:rPr lang="en-US" sz="36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6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36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36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6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2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3427" y="254176"/>
            <a:ext cx="11565147" cy="6349649"/>
            <a:chOff x="0" y="0"/>
            <a:chExt cx="4568947" cy="2508503"/>
          </a:xfrm>
          <a:solidFill>
            <a:schemeClr val="accent6">
              <a:lumMod val="5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31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54215" y="1445109"/>
            <a:ext cx="923582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28089" y="2303969"/>
            <a:ext cx="3275938" cy="4426943"/>
          </a:xfrm>
          <a:custGeom>
            <a:avLst/>
            <a:gdLst/>
            <a:ahLst/>
            <a:cxnLst/>
            <a:rect l="l" t="t" r="r" b="b"/>
            <a:pathLst>
              <a:path w="4913907" h="6640415">
                <a:moveTo>
                  <a:pt x="0" y="0"/>
                </a:moveTo>
                <a:lnTo>
                  <a:pt x="4913907" y="0"/>
                </a:lnTo>
                <a:lnTo>
                  <a:pt x="4913907" y="6640415"/>
                </a:lnTo>
                <a:lnTo>
                  <a:pt x="0" y="6640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20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345075" y="1806461"/>
            <a:ext cx="2589035" cy="2103591"/>
          </a:xfrm>
          <a:custGeom>
            <a:avLst/>
            <a:gdLst/>
            <a:ahLst/>
            <a:cxnLst/>
            <a:rect l="l" t="t" r="r" b="b"/>
            <a:pathLst>
              <a:path w="3883552" h="3155386">
                <a:moveTo>
                  <a:pt x="0" y="0"/>
                </a:moveTo>
                <a:lnTo>
                  <a:pt x="3883552" y="0"/>
                </a:lnTo>
                <a:lnTo>
                  <a:pt x="3883552" y="3155386"/>
                </a:lnTo>
                <a:lnTo>
                  <a:pt x="0" y="3155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308760" y="1640390"/>
            <a:ext cx="3049431" cy="2435733"/>
          </a:xfrm>
          <a:custGeom>
            <a:avLst/>
            <a:gdLst/>
            <a:ahLst/>
            <a:cxnLst/>
            <a:rect l="l" t="t" r="r" b="b"/>
            <a:pathLst>
              <a:path w="4574147" h="3653600">
                <a:moveTo>
                  <a:pt x="0" y="0"/>
                </a:moveTo>
                <a:lnTo>
                  <a:pt x="4574147" y="0"/>
                </a:lnTo>
                <a:lnTo>
                  <a:pt x="4574147" y="3653601"/>
                </a:lnTo>
                <a:lnTo>
                  <a:pt x="0" y="3653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7428" y="1264266"/>
            <a:ext cx="4014204" cy="2928602"/>
          </a:xfrm>
          <a:custGeom>
            <a:avLst/>
            <a:gdLst/>
            <a:ahLst/>
            <a:cxnLst/>
            <a:rect l="l" t="t" r="r" b="b"/>
            <a:pathLst>
              <a:path w="6021306" h="4392903">
                <a:moveTo>
                  <a:pt x="0" y="0"/>
                </a:moveTo>
                <a:lnTo>
                  <a:pt x="6021306" y="0"/>
                </a:lnTo>
                <a:lnTo>
                  <a:pt x="6021306" y="4392903"/>
                </a:lnTo>
                <a:lnTo>
                  <a:pt x="0" y="4392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177536" y="4912484"/>
            <a:ext cx="813024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5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5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944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3181476" y="1007352"/>
            <a:ext cx="5829047" cy="3883602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528518" y="5194321"/>
            <a:ext cx="7338165" cy="62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5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5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r>
              <a:rPr lang="en-US" sz="5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4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3314465" y="1076895"/>
            <a:ext cx="5877110" cy="3673194"/>
          </a:xfrm>
          <a:custGeom>
            <a:avLst/>
            <a:gdLst/>
            <a:ahLst/>
            <a:cxnLst/>
            <a:rect l="l" t="t" r="r" b="b"/>
            <a:pathLst>
              <a:path w="8815665" h="5509791">
                <a:moveTo>
                  <a:pt x="0" y="0"/>
                </a:moveTo>
                <a:lnTo>
                  <a:pt x="8815664" y="0"/>
                </a:lnTo>
                <a:lnTo>
                  <a:pt x="8815664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71081" y="5199536"/>
            <a:ext cx="7338165" cy="64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0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60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0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tràm</a:t>
            </a:r>
            <a:r>
              <a:rPr lang="en-US" sz="60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13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3011055" y="929565"/>
            <a:ext cx="6105236" cy="4083747"/>
          </a:xfrm>
          <a:custGeom>
            <a:avLst/>
            <a:gdLst/>
            <a:ahLst/>
            <a:cxnLst/>
            <a:rect l="l" t="t" r="r" b="b"/>
            <a:pathLst>
              <a:path w="8294823" h="5529882">
                <a:moveTo>
                  <a:pt x="0" y="0"/>
                </a:moveTo>
                <a:lnTo>
                  <a:pt x="8294824" y="0"/>
                </a:lnTo>
                <a:lnTo>
                  <a:pt x="8294824" y="5529882"/>
                </a:lnTo>
                <a:lnTo>
                  <a:pt x="0" y="5529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61844" y="5244843"/>
            <a:ext cx="7338165" cy="62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5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5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tẩm</a:t>
            </a:r>
            <a:endParaRPr lang="en-US" sz="5400" b="1" dirty="0">
              <a:solidFill>
                <a:srgbClr val="BE1E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3323301" y="1028770"/>
            <a:ext cx="5599696" cy="3869230"/>
          </a:xfrm>
          <a:custGeom>
            <a:avLst/>
            <a:gdLst/>
            <a:ahLst/>
            <a:cxnLst/>
            <a:rect l="l" t="t" r="r" b="b"/>
            <a:pathLst>
              <a:path w="8264686" h="5509791">
                <a:moveTo>
                  <a:pt x="0" y="0"/>
                </a:moveTo>
                <a:lnTo>
                  <a:pt x="8264686" y="0"/>
                </a:lnTo>
                <a:lnTo>
                  <a:pt x="8264686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54066" y="5308394"/>
            <a:ext cx="7338165" cy="64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0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6000" b="1" dirty="0">
              <a:solidFill>
                <a:srgbClr val="BE1E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0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59200" y="262519"/>
            <a:ext cx="7831520" cy="4959716"/>
            <a:chOff x="0" y="0"/>
            <a:chExt cx="2758062" cy="17573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8062" cy="1757355"/>
            </a:xfrm>
            <a:custGeom>
              <a:avLst/>
              <a:gdLst/>
              <a:ahLst/>
              <a:cxnLst/>
              <a:rect l="l" t="t" r="r" b="b"/>
              <a:pathLst>
                <a:path w="2758062" h="1757355">
                  <a:moveTo>
                    <a:pt x="37704" y="0"/>
                  </a:moveTo>
                  <a:lnTo>
                    <a:pt x="2720358" y="0"/>
                  </a:lnTo>
                  <a:cubicBezTo>
                    <a:pt x="2741181" y="0"/>
                    <a:pt x="2758062" y="16881"/>
                    <a:pt x="2758062" y="37704"/>
                  </a:cubicBezTo>
                  <a:lnTo>
                    <a:pt x="2758062" y="1719650"/>
                  </a:lnTo>
                  <a:cubicBezTo>
                    <a:pt x="2758062" y="1740474"/>
                    <a:pt x="2741181" y="1757355"/>
                    <a:pt x="2720358" y="1757355"/>
                  </a:cubicBezTo>
                  <a:lnTo>
                    <a:pt x="37704" y="1757355"/>
                  </a:lnTo>
                  <a:cubicBezTo>
                    <a:pt x="16881" y="1757355"/>
                    <a:pt x="0" y="1740474"/>
                    <a:pt x="0" y="1719650"/>
                  </a:cubicBezTo>
                  <a:lnTo>
                    <a:pt x="0" y="37704"/>
                  </a:lnTo>
                  <a:cubicBezTo>
                    <a:pt x="0" y="16881"/>
                    <a:pt x="16881" y="0"/>
                    <a:pt x="37704" y="0"/>
                  </a:cubicBezTo>
                  <a:close/>
                </a:path>
              </a:pathLst>
            </a:custGeom>
            <a:solidFill>
              <a:srgbClr val="18270B">
                <a:alpha val="9294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758062" cy="18335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31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7784077" y="4503131"/>
            <a:ext cx="3315753" cy="1438208"/>
          </a:xfrm>
          <a:custGeom>
            <a:avLst/>
            <a:gdLst/>
            <a:ahLst/>
            <a:cxnLst/>
            <a:rect l="l" t="t" r="r" b="b"/>
            <a:pathLst>
              <a:path w="4973630" h="2157312">
                <a:moveTo>
                  <a:pt x="0" y="0"/>
                </a:moveTo>
                <a:lnTo>
                  <a:pt x="4973630" y="0"/>
                </a:lnTo>
                <a:lnTo>
                  <a:pt x="4973630" y="2157312"/>
                </a:lnTo>
                <a:lnTo>
                  <a:pt x="0" y="2157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48231" y="4314645"/>
            <a:ext cx="2547235" cy="2171519"/>
          </a:xfrm>
          <a:custGeom>
            <a:avLst/>
            <a:gdLst/>
            <a:ahLst/>
            <a:cxnLst/>
            <a:rect l="l" t="t" r="r" b="b"/>
            <a:pathLst>
              <a:path w="3820853" h="3257278">
                <a:moveTo>
                  <a:pt x="0" y="0"/>
                </a:moveTo>
                <a:lnTo>
                  <a:pt x="3820853" y="0"/>
                </a:lnTo>
                <a:lnTo>
                  <a:pt x="3820853" y="3257278"/>
                </a:lnTo>
                <a:lnTo>
                  <a:pt x="0" y="3257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18724" y="5222236"/>
            <a:ext cx="1465353" cy="1495258"/>
          </a:xfrm>
          <a:custGeom>
            <a:avLst/>
            <a:gdLst/>
            <a:ahLst/>
            <a:cxnLst/>
            <a:rect l="l" t="t" r="r" b="b"/>
            <a:pathLst>
              <a:path w="2198030" h="2242887">
                <a:moveTo>
                  <a:pt x="0" y="0"/>
                </a:moveTo>
                <a:lnTo>
                  <a:pt x="2198030" y="0"/>
                </a:lnTo>
                <a:lnTo>
                  <a:pt x="2198030" y="2242887"/>
                </a:lnTo>
                <a:lnTo>
                  <a:pt x="0" y="2242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1848" y="341718"/>
            <a:ext cx="8478239" cy="40724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9884" y="3586471"/>
            <a:ext cx="1918374" cy="12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956031" y="874583"/>
            <a:ext cx="4495853" cy="5108833"/>
          </a:xfrm>
          <a:custGeom>
            <a:avLst/>
            <a:gdLst/>
            <a:ahLst/>
            <a:cxnLst/>
            <a:rect l="l" t="t" r="r" b="b"/>
            <a:pathLst>
              <a:path w="5846442" h="7151451">
                <a:moveTo>
                  <a:pt x="0" y="0"/>
                </a:moveTo>
                <a:lnTo>
                  <a:pt x="5846442" y="0"/>
                </a:lnTo>
                <a:lnTo>
                  <a:pt x="5846442" y="7151452"/>
                </a:lnTo>
                <a:lnTo>
                  <a:pt x="0" y="7151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668530" y="3297151"/>
            <a:ext cx="5819486" cy="64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0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60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6000" b="1" dirty="0">
              <a:solidFill>
                <a:srgbClr val="BE1E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1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85791" y="988291"/>
            <a:ext cx="6173336" cy="4692071"/>
          </a:xfrm>
          <a:custGeom>
            <a:avLst/>
            <a:gdLst/>
            <a:ahLst/>
            <a:cxnLst/>
            <a:rect l="l" t="t" r="r" b="b"/>
            <a:pathLst>
              <a:path w="7733860" h="5594159">
                <a:moveTo>
                  <a:pt x="0" y="0"/>
                </a:moveTo>
                <a:lnTo>
                  <a:pt x="7733860" y="0"/>
                </a:lnTo>
                <a:lnTo>
                  <a:pt x="7733860" y="5594158"/>
                </a:lnTo>
                <a:lnTo>
                  <a:pt x="0" y="5594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4499" y="3119477"/>
            <a:ext cx="402360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0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60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endParaRPr lang="en-US" sz="6000" b="1" dirty="0">
              <a:solidFill>
                <a:srgbClr val="BE1E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2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4078" y="1434271"/>
            <a:ext cx="8107531" cy="4229602"/>
            <a:chOff x="0" y="0"/>
            <a:chExt cx="34233569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4088790" cy="17714464"/>
            </a:xfrm>
            <a:custGeom>
              <a:avLst/>
              <a:gdLst/>
              <a:ahLst/>
              <a:cxnLst/>
              <a:rect l="l" t="t" r="r" b="b"/>
              <a:pathLst>
                <a:path w="34088790" h="17714464">
                  <a:moveTo>
                    <a:pt x="0" y="0"/>
                  </a:moveTo>
                  <a:lnTo>
                    <a:pt x="34088790" y="0"/>
                  </a:lnTo>
                  <a:lnTo>
                    <a:pt x="34088790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33569" cy="17859243"/>
            </a:xfrm>
            <a:custGeom>
              <a:avLst/>
              <a:gdLst/>
              <a:ahLst/>
              <a:cxnLst/>
              <a:rect l="l" t="t" r="r" b="b"/>
              <a:pathLst>
                <a:path w="34233569" h="17859243">
                  <a:moveTo>
                    <a:pt x="34088787" y="17714463"/>
                  </a:moveTo>
                  <a:lnTo>
                    <a:pt x="34233569" y="17714463"/>
                  </a:lnTo>
                  <a:lnTo>
                    <a:pt x="34233569" y="17859243"/>
                  </a:lnTo>
                  <a:lnTo>
                    <a:pt x="34088787" y="17859243"/>
                  </a:lnTo>
                  <a:lnTo>
                    <a:pt x="34088787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4088787" y="144780"/>
                  </a:moveTo>
                  <a:lnTo>
                    <a:pt x="34233569" y="144780"/>
                  </a:lnTo>
                  <a:lnTo>
                    <a:pt x="34233569" y="17714463"/>
                  </a:lnTo>
                  <a:lnTo>
                    <a:pt x="34088787" y="17714463"/>
                  </a:lnTo>
                  <a:lnTo>
                    <a:pt x="34088787" y="144780"/>
                  </a:lnTo>
                  <a:close/>
                  <a:moveTo>
                    <a:pt x="144780" y="17714463"/>
                  </a:moveTo>
                  <a:lnTo>
                    <a:pt x="34088787" y="17714463"/>
                  </a:lnTo>
                  <a:lnTo>
                    <a:pt x="34088787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4088787" y="0"/>
                  </a:moveTo>
                  <a:lnTo>
                    <a:pt x="34233569" y="0"/>
                  </a:lnTo>
                  <a:lnTo>
                    <a:pt x="34233569" y="144780"/>
                  </a:lnTo>
                  <a:lnTo>
                    <a:pt x="34088787" y="144780"/>
                  </a:lnTo>
                  <a:lnTo>
                    <a:pt x="340887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088787" y="0"/>
                  </a:lnTo>
                  <a:lnTo>
                    <a:pt x="340887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73755" y="1668504"/>
            <a:ext cx="7648177" cy="3761135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8851609" y="1994515"/>
            <a:ext cx="2877670" cy="4558685"/>
          </a:xfrm>
          <a:custGeom>
            <a:avLst/>
            <a:gdLst/>
            <a:ahLst/>
            <a:cxnLst/>
            <a:rect l="l" t="t" r="r" b="b"/>
            <a:pathLst>
              <a:path w="4316505" h="6838028">
                <a:moveTo>
                  <a:pt x="0" y="0"/>
                </a:moveTo>
                <a:lnTo>
                  <a:pt x="4316505" y="0"/>
                </a:lnTo>
                <a:lnTo>
                  <a:pt x="4316505" y="6838028"/>
                </a:lnTo>
                <a:lnTo>
                  <a:pt x="0" y="6838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30" y="1994515"/>
            <a:ext cx="8120576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0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49964" y="886692"/>
            <a:ext cx="8092061" cy="5536104"/>
            <a:chOff x="0" y="0"/>
            <a:chExt cx="33153563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3008785" cy="17714464"/>
            </a:xfrm>
            <a:custGeom>
              <a:avLst/>
              <a:gdLst/>
              <a:ahLst/>
              <a:cxnLst/>
              <a:rect l="l" t="t" r="r" b="b"/>
              <a:pathLst>
                <a:path w="33008785" h="17714464">
                  <a:moveTo>
                    <a:pt x="0" y="0"/>
                  </a:moveTo>
                  <a:lnTo>
                    <a:pt x="33008785" y="0"/>
                  </a:lnTo>
                  <a:lnTo>
                    <a:pt x="33008785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3153564" cy="17859243"/>
            </a:xfrm>
            <a:custGeom>
              <a:avLst/>
              <a:gdLst/>
              <a:ahLst/>
              <a:cxnLst/>
              <a:rect l="l" t="t" r="r" b="b"/>
              <a:pathLst>
                <a:path w="33153564" h="17859243">
                  <a:moveTo>
                    <a:pt x="33008782" y="17714463"/>
                  </a:moveTo>
                  <a:lnTo>
                    <a:pt x="33153564" y="17714463"/>
                  </a:lnTo>
                  <a:lnTo>
                    <a:pt x="33153564" y="17859243"/>
                  </a:lnTo>
                  <a:lnTo>
                    <a:pt x="33008782" y="17859243"/>
                  </a:lnTo>
                  <a:lnTo>
                    <a:pt x="33008782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3008782" y="144780"/>
                  </a:moveTo>
                  <a:lnTo>
                    <a:pt x="33153564" y="144780"/>
                  </a:lnTo>
                  <a:lnTo>
                    <a:pt x="33153564" y="17714463"/>
                  </a:lnTo>
                  <a:lnTo>
                    <a:pt x="33008782" y="17714463"/>
                  </a:lnTo>
                  <a:lnTo>
                    <a:pt x="33008782" y="144780"/>
                  </a:lnTo>
                  <a:close/>
                  <a:moveTo>
                    <a:pt x="144780" y="17714463"/>
                  </a:moveTo>
                  <a:lnTo>
                    <a:pt x="33008782" y="17714463"/>
                  </a:lnTo>
                  <a:lnTo>
                    <a:pt x="33008782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3008782" y="0"/>
                  </a:moveTo>
                  <a:lnTo>
                    <a:pt x="33153564" y="0"/>
                  </a:lnTo>
                  <a:lnTo>
                    <a:pt x="33153564" y="144780"/>
                  </a:lnTo>
                  <a:lnTo>
                    <a:pt x="33008782" y="144780"/>
                  </a:lnTo>
                  <a:lnTo>
                    <a:pt x="330087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008782" y="0"/>
                  </a:lnTo>
                  <a:lnTo>
                    <a:pt x="330087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990271" y="1068141"/>
            <a:ext cx="7648177" cy="5074041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98925" y="886692"/>
            <a:ext cx="2992421" cy="5536104"/>
          </a:xfrm>
          <a:custGeom>
            <a:avLst/>
            <a:gdLst/>
            <a:ahLst/>
            <a:cxnLst/>
            <a:rect l="l" t="t" r="r" b="b"/>
            <a:pathLst>
              <a:path w="3212747" h="7718312">
                <a:moveTo>
                  <a:pt x="0" y="0"/>
                </a:moveTo>
                <a:lnTo>
                  <a:pt x="3212747" y="0"/>
                </a:lnTo>
                <a:lnTo>
                  <a:pt x="3212747" y="7718312"/>
                </a:lnTo>
                <a:lnTo>
                  <a:pt x="0" y="7718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64678" y="1620015"/>
            <a:ext cx="756442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6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726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5935" r="21177" b="37740"/>
          <a:stretch/>
        </p:blipFill>
        <p:spPr>
          <a:xfrm>
            <a:off x="369357" y="683491"/>
            <a:ext cx="11401166" cy="519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3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73488" y="-1410888"/>
            <a:ext cx="5856695" cy="9468351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77065" y="-1130982"/>
            <a:ext cx="5459405" cy="8708917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6444154" y="1437862"/>
            <a:ext cx="4024307" cy="6140074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840" y="2260600"/>
            <a:ext cx="5391304" cy="17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79317" y="2419478"/>
            <a:ext cx="2724841" cy="4176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90804" y="858575"/>
            <a:ext cx="7512297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36303" y="1526126"/>
            <a:ext cx="8505235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6521" lvl="1" indent="-338260" algn="just">
              <a:lnSpc>
                <a:spcPts val="3760"/>
              </a:lnSpc>
              <a:buFont typeface="Arial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marL="676521" lvl="1" indent="-338260" algn="just">
              <a:lnSpc>
                <a:spcPts val="3760"/>
              </a:lnSpc>
              <a:buFont typeface="Arial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marL="676521" lvl="1" indent="-338260" algn="just">
              <a:lnSpc>
                <a:spcPts val="3760"/>
              </a:lnSpc>
              <a:buFont typeface="Arial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</a:t>
            </a:r>
          </a:p>
          <a:p>
            <a:pPr marL="676521" lvl="1" indent="-338260" algn="just">
              <a:lnSpc>
                <a:spcPts val="3760"/>
              </a:lnSpc>
              <a:buFont typeface="Arial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58132" y="5339545"/>
            <a:ext cx="2757518" cy="51839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505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-8572" y="2660073"/>
            <a:ext cx="2449426" cy="387494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38664" y="794278"/>
            <a:ext cx="1011467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4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4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BE1E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70846" y="2411812"/>
            <a:ext cx="9651999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76521" lvl="1" indent="-338260">
              <a:buFont typeface="Arial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6521" lvl="1" indent="-338260">
              <a:buFont typeface="Arial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6521" lvl="1" indent="-338260">
              <a:buFont typeface="Arial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6521" lvl="1" indent="-338260">
              <a:buFont typeface="Arial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347446" y="2476502"/>
            <a:ext cx="9098798" cy="638205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611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3427" y="254176"/>
            <a:ext cx="11565147" cy="6349649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31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1955068"/>
            <a:ext cx="1663879" cy="2540273"/>
          </a:xfrm>
          <a:custGeom>
            <a:avLst/>
            <a:gdLst/>
            <a:ahLst/>
            <a:cxnLst/>
            <a:rect l="l" t="t" r="r" b="b"/>
            <a:pathLst>
              <a:path w="2495818" h="3810409">
                <a:moveTo>
                  <a:pt x="0" y="0"/>
                </a:moveTo>
                <a:lnTo>
                  <a:pt x="2495818" y="0"/>
                </a:lnTo>
                <a:lnTo>
                  <a:pt x="2495818" y="3810410"/>
                </a:lnTo>
                <a:lnTo>
                  <a:pt x="0" y="3810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877" y="2038264"/>
            <a:ext cx="10010499" cy="26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3427" y="254176"/>
            <a:ext cx="11565147" cy="6349649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31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475533" y="281884"/>
            <a:ext cx="5377211" cy="6291780"/>
          </a:xfrm>
          <a:custGeom>
            <a:avLst/>
            <a:gdLst/>
            <a:ahLst/>
            <a:cxnLst/>
            <a:rect l="l" t="t" r="r" b="b"/>
            <a:pathLst>
              <a:path w="8272446" h="9350868">
                <a:moveTo>
                  <a:pt x="0" y="0"/>
                </a:moveTo>
                <a:lnTo>
                  <a:pt x="8272446" y="0"/>
                </a:lnTo>
                <a:lnTo>
                  <a:pt x="8272446" y="9350868"/>
                </a:lnTo>
                <a:lnTo>
                  <a:pt x="0" y="9350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6887" y="870347"/>
            <a:ext cx="6092817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endParaRPr lang="en-US" sz="60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r>
              <a:rPr lang="en-US" sz="60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400"/>
              </a:lnSpc>
            </a:pPr>
            <a:r>
              <a:rPr lang="en-US" sz="6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181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255054" y="1071419"/>
            <a:ext cx="3806473" cy="4525817"/>
          </a:xfrm>
          <a:custGeom>
            <a:avLst/>
            <a:gdLst/>
            <a:ahLst/>
            <a:cxnLst/>
            <a:rect l="l" t="t" r="r" b="b"/>
            <a:pathLst>
              <a:path w="4061317" h="5900441">
                <a:moveTo>
                  <a:pt x="0" y="0"/>
                </a:moveTo>
                <a:lnTo>
                  <a:pt x="4061317" y="0"/>
                </a:lnTo>
                <a:lnTo>
                  <a:pt x="4061317" y="5900440"/>
                </a:lnTo>
                <a:lnTo>
                  <a:pt x="0" y="590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48" r="-217955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738211" y="2260485"/>
            <a:ext cx="6749805" cy="2473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600" dirty="0" err="1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600" dirty="0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6600" dirty="0" err="1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6600" dirty="0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600" dirty="0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6600" dirty="0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6600" dirty="0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600" dirty="0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6600" dirty="0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sẫm</a:t>
            </a:r>
            <a:r>
              <a:rPr lang="en-US" sz="6600" dirty="0">
                <a:solidFill>
                  <a:srgbClr val="754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05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7651312" y="894545"/>
            <a:ext cx="3635524" cy="4841237"/>
          </a:xfrm>
          <a:custGeom>
            <a:avLst/>
            <a:gdLst/>
            <a:ahLst/>
            <a:cxnLst/>
            <a:rect l="l" t="t" r="r" b="b"/>
            <a:pathLst>
              <a:path w="3735328" h="5608313">
                <a:moveTo>
                  <a:pt x="0" y="0"/>
                </a:moveTo>
                <a:lnTo>
                  <a:pt x="3735328" y="0"/>
                </a:lnTo>
                <a:lnTo>
                  <a:pt x="3735328" y="5608314"/>
                </a:lnTo>
                <a:lnTo>
                  <a:pt x="0" y="5608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124" r="-128264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12511" y="2197893"/>
            <a:ext cx="673027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6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6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4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24947" y="969819"/>
            <a:ext cx="3947837" cy="4765963"/>
          </a:xfrm>
          <a:custGeom>
            <a:avLst/>
            <a:gdLst/>
            <a:ahLst/>
            <a:cxnLst/>
            <a:rect l="l" t="t" r="r" b="b"/>
            <a:pathLst>
              <a:path w="4010385" h="5957951">
                <a:moveTo>
                  <a:pt x="0" y="0"/>
                </a:moveTo>
                <a:lnTo>
                  <a:pt x="4010385" y="0"/>
                </a:lnTo>
                <a:lnTo>
                  <a:pt x="4010385" y="5957950"/>
                </a:lnTo>
                <a:lnTo>
                  <a:pt x="0" y="5957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6256" r="-26593" b="-153253"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5361708" y="1145309"/>
            <a:ext cx="61434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2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620966" y="1300382"/>
            <a:ext cx="4751469" cy="4257236"/>
          </a:xfrm>
          <a:custGeom>
            <a:avLst/>
            <a:gdLst/>
            <a:ahLst/>
            <a:cxnLst/>
            <a:rect l="l" t="t" r="r" b="b"/>
            <a:pathLst>
              <a:path w="5856779" h="4338020">
                <a:moveTo>
                  <a:pt x="0" y="0"/>
                </a:moveTo>
                <a:lnTo>
                  <a:pt x="5856779" y="0"/>
                </a:lnTo>
                <a:lnTo>
                  <a:pt x="5856779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54" t="-145256" r="-11910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8497" y="2290256"/>
            <a:ext cx="579719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600" dirty="0" err="1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6600" dirty="0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600" dirty="0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6600" dirty="0" err="1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600" dirty="0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sẫm</a:t>
            </a:r>
            <a:r>
              <a:rPr lang="en-US" sz="6600" dirty="0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600" dirty="0" smtClean="0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600" dirty="0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6600" dirty="0">
                <a:solidFill>
                  <a:srgbClr val="7A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10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3291" y="410394"/>
            <a:ext cx="11325419" cy="6037213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0" y="685800"/>
            <a:ext cx="10820400" cy="54864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204513" y="703985"/>
            <a:ext cx="3782975" cy="2892013"/>
          </a:xfrm>
          <a:custGeom>
            <a:avLst/>
            <a:gdLst/>
            <a:ahLst/>
            <a:cxnLst/>
            <a:rect l="l" t="t" r="r" b="b"/>
            <a:pathLst>
              <a:path w="5674463" h="4338020">
                <a:moveTo>
                  <a:pt x="0" y="0"/>
                </a:moveTo>
                <a:lnTo>
                  <a:pt x="5674462" y="0"/>
                </a:lnTo>
                <a:lnTo>
                  <a:pt x="5674462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519" t="-145256" r="-2303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6161" y="3691803"/>
            <a:ext cx="10199677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6400" dirty="0">
                <a:solidFill>
                  <a:srgbClr val="4136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74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377</Words>
  <Application>Microsoft Office PowerPoint</Application>
  <PresentationFormat>Widescreen</PresentationFormat>
  <Paragraphs>33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</cp:revision>
  <dcterms:created xsi:type="dcterms:W3CDTF">2025-01-22T00:55:38Z</dcterms:created>
  <dcterms:modified xsi:type="dcterms:W3CDTF">2025-01-22T01:39:23Z</dcterms:modified>
</cp:coreProperties>
</file>