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sldIdLst>
    <p:sldId id="256" r:id="rId4"/>
    <p:sldId id="262" r:id="rId5"/>
    <p:sldId id="263" r:id="rId6"/>
    <p:sldId id="264" r:id="rId7"/>
    <p:sldId id="257" r:id="rId8"/>
    <p:sldId id="259" r:id="rId9"/>
    <p:sldId id="258" r:id="rId10"/>
    <p:sldId id="265" r:id="rId11"/>
    <p:sldId id="266" r:id="rId12"/>
    <p:sldId id="267" r:id="rId13"/>
    <p:sldId id="268" r:id="rId14"/>
    <p:sldId id="269" r:id="rId15"/>
    <p:sldId id="270" r:id="rId16"/>
    <p:sldId id="271" r:id="rId17"/>
    <p:sldId id="272" r:id="rId18"/>
    <p:sldId id="282" r:id="rId19"/>
    <p:sldId id="273" r:id="rId20"/>
    <p:sldId id="281" r:id="rId21"/>
    <p:sldId id="274" r:id="rId22"/>
    <p:sldId id="275" r:id="rId23"/>
    <p:sldId id="260" r:id="rId24"/>
    <p:sldId id="283" r:id="rId25"/>
    <p:sldId id="284" r:id="rId26"/>
    <p:sldId id="285" r:id="rId27"/>
    <p:sldId id="286" r:id="rId28"/>
    <p:sldId id="287" r:id="rId29"/>
    <p:sldId id="261" r:id="rId30"/>
    <p:sldId id="288" r:id="rId31"/>
    <p:sldId id="289" r:id="rId32"/>
    <p:sldId id="290" r:id="rId33"/>
    <p:sldId id="291" r:id="rId34"/>
    <p:sldId id="292" r:id="rId35"/>
    <p:sldId id="293" r:id="rId36"/>
    <p:sldId id="294" r:id="rId37"/>
    <p:sldId id="295" r:id="rId38"/>
    <p:sldId id="296" r:id="rId39"/>
  </p:sldIdLst>
  <p:sldSz cx="18288000" cy="10287000"/>
  <p:notesSz cx="6858000" cy="9144000"/>
  <p:embeddedFontLst>
    <p:embeddedFont>
      <p:font typeface="SVN-Newton" panose="02040603050506020204" pitchFamily="18" charset="0"/>
      <p:regular r:id="rId40"/>
    </p:embeddedFont>
    <p:embeddedFont>
      <p:font typeface="#9Slide07 IcielCadena" panose="02000503000000020004" pitchFamily="2" charset="0"/>
      <p:bold r:id="rId41"/>
    </p:embeddedFont>
    <p:embeddedFont>
      <p:font typeface="Open Sans" panose="020B0606030504020204" pitchFamily="34" charset="0"/>
      <p:regular r:id="rId42"/>
      <p:bold r:id="rId43"/>
      <p:italic r:id="rId44"/>
      <p:boldItalic r:id="rId45"/>
    </p:embeddedFont>
    <p:embeddedFont>
      <p:font typeface="SVN-Ready" panose="02040603050506020204" pitchFamily="18" charset="0"/>
      <p:regular r:id="rId46"/>
    </p:embeddedFont>
    <p:embeddedFont>
      <p:font typeface="Calibri Light" panose="020F0302020204030204" pitchFamily="34" charset="0"/>
      <p:regular r:id="rId47"/>
      <p:italic r:id="rId48"/>
    </p:embeddedFont>
    <p:embeddedFont>
      <p:font typeface="Cambria" panose="02040503050406030204" pitchFamily="18" charset="0"/>
      <p:regular r:id="rId49"/>
      <p:bold r:id="rId50"/>
      <p:italic r:id="rId51"/>
      <p:boldItalic r:id="rId52"/>
    </p:embeddedFont>
    <p:embeddedFont>
      <p:font typeface="Calibri" panose="020F0502020204030204" pitchFamily="34" charset="0"/>
      <p:regular r:id="rId53"/>
      <p:bold r:id="rId54"/>
      <p:italic r:id="rId55"/>
      <p:boldItalic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AE21"/>
    <a:srgbClr val="F3593D"/>
    <a:srgbClr val="FFFA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89" autoAdjust="0"/>
    <p:restoredTop sz="94622" autoAdjust="0"/>
  </p:normalViewPr>
  <p:slideViewPr>
    <p:cSldViewPr>
      <p:cViewPr varScale="1">
        <p:scale>
          <a:sx n="54" d="100"/>
          <a:sy n="54" d="100"/>
        </p:scale>
        <p:origin x="1373"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viewProps" Target="viewProp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8" Type="http://schemas.openxmlformats.org/officeDocument/2006/relationships/slide" Target="slides/slide5.xml"/><Relationship Id="rId51" Type="http://schemas.openxmlformats.org/officeDocument/2006/relationships/font" Target="fonts/font12.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7.fntdata"/><Relationship Id="rId59"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font" Target="fonts/font2.fntdata"/><Relationship Id="rId54"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0.fntdata"/><Relationship Id="rId57"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5D44B-DD92-A75C-6AEB-A0752F1F55BF}"/>
              </a:ext>
            </a:extLst>
          </p:cNvPr>
          <p:cNvSpPr>
            <a:spLocks noGrp="1"/>
          </p:cNvSpPr>
          <p:nvPr>
            <p:ph type="ctrTitle"/>
          </p:nvPr>
        </p:nvSpPr>
        <p:spPr>
          <a:xfrm>
            <a:off x="2286000" y="1684338"/>
            <a:ext cx="13716000" cy="35814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958EF86-44C1-F1D8-3322-924A4456E34C}"/>
              </a:ext>
            </a:extLst>
          </p:cNvPr>
          <p:cNvSpPr>
            <a:spLocks noGrp="1"/>
          </p:cNvSpPr>
          <p:nvPr>
            <p:ph type="subTitle" idx="1"/>
          </p:nvPr>
        </p:nvSpPr>
        <p:spPr>
          <a:xfrm>
            <a:off x="2286000" y="5403850"/>
            <a:ext cx="13716000" cy="248285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B1AAC5C-43B2-3EDD-ACA2-8B2CF4BE9AA0}"/>
              </a:ext>
            </a:extLst>
          </p:cNvPr>
          <p:cNvSpPr>
            <a:spLocks noGrp="1"/>
          </p:cNvSpPr>
          <p:nvPr>
            <p:ph type="dt" sz="half" idx="10"/>
          </p:nvPr>
        </p:nvSpPr>
        <p:spPr/>
        <p:txBody>
          <a:bodyPr/>
          <a:lstStyle/>
          <a:p>
            <a:fld id="{6124C3AA-F784-49CD-9589-EB63F3714C35}" type="datetimeFigureOut">
              <a:rPr lang="en-US" smtClean="0"/>
              <a:t>12/1/2024</a:t>
            </a:fld>
            <a:endParaRPr lang="en-US"/>
          </a:p>
        </p:txBody>
      </p:sp>
      <p:sp>
        <p:nvSpPr>
          <p:cNvPr id="5" name="Footer Placeholder 4">
            <a:extLst>
              <a:ext uri="{FF2B5EF4-FFF2-40B4-BE49-F238E27FC236}">
                <a16:creationId xmlns:a16="http://schemas.microsoft.com/office/drawing/2014/main" id="{365320A7-BCE1-F744-E6B9-8F184433BB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505341-A0DE-3005-0B62-AB06FB90CE77}"/>
              </a:ext>
            </a:extLst>
          </p:cNvPr>
          <p:cNvSpPr>
            <a:spLocks noGrp="1"/>
          </p:cNvSpPr>
          <p:nvPr>
            <p:ph type="sldNum" sz="quarter" idx="12"/>
          </p:nvPr>
        </p:nvSpPr>
        <p:spPr/>
        <p:txBody>
          <a:bodyPr/>
          <a:lstStyle/>
          <a:p>
            <a:fld id="{87F77507-12AC-44C2-9649-4B609EA4D66A}" type="slidenum">
              <a:rPr lang="en-US" smtClean="0"/>
              <a:t>‹#›</a:t>
            </a:fld>
            <a:endParaRPr lang="en-US"/>
          </a:p>
        </p:txBody>
      </p:sp>
    </p:spTree>
    <p:extLst>
      <p:ext uri="{BB962C8B-B14F-4D97-AF65-F5344CB8AC3E}">
        <p14:creationId xmlns:p14="http://schemas.microsoft.com/office/powerpoint/2010/main" val="18026587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0A3E8-6A75-9D23-3A1F-C56E133394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A7C631-ADF0-1290-989B-4865EE826B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45C047-9289-2693-134D-1C15A82902CD}"/>
              </a:ext>
            </a:extLst>
          </p:cNvPr>
          <p:cNvSpPr>
            <a:spLocks noGrp="1"/>
          </p:cNvSpPr>
          <p:nvPr>
            <p:ph type="dt" sz="half" idx="10"/>
          </p:nvPr>
        </p:nvSpPr>
        <p:spPr/>
        <p:txBody>
          <a:bodyPr/>
          <a:lstStyle/>
          <a:p>
            <a:fld id="{6124C3AA-F784-49CD-9589-EB63F3714C35}" type="datetimeFigureOut">
              <a:rPr lang="en-US" smtClean="0"/>
              <a:t>12/1/2024</a:t>
            </a:fld>
            <a:endParaRPr lang="en-US"/>
          </a:p>
        </p:txBody>
      </p:sp>
      <p:sp>
        <p:nvSpPr>
          <p:cNvPr id="5" name="Footer Placeholder 4">
            <a:extLst>
              <a:ext uri="{FF2B5EF4-FFF2-40B4-BE49-F238E27FC236}">
                <a16:creationId xmlns:a16="http://schemas.microsoft.com/office/drawing/2014/main" id="{96229CD2-1649-D1E5-1B44-0382B45404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5774ED-8579-9788-7C6A-B06E77F9864B}"/>
              </a:ext>
            </a:extLst>
          </p:cNvPr>
          <p:cNvSpPr>
            <a:spLocks noGrp="1"/>
          </p:cNvSpPr>
          <p:nvPr>
            <p:ph type="sldNum" sz="quarter" idx="12"/>
          </p:nvPr>
        </p:nvSpPr>
        <p:spPr/>
        <p:txBody>
          <a:bodyPr/>
          <a:lstStyle/>
          <a:p>
            <a:fld id="{87F77507-12AC-44C2-9649-4B609EA4D66A}" type="slidenum">
              <a:rPr lang="en-US" smtClean="0"/>
              <a:t>‹#›</a:t>
            </a:fld>
            <a:endParaRPr lang="en-US"/>
          </a:p>
        </p:txBody>
      </p:sp>
    </p:spTree>
    <p:extLst>
      <p:ext uri="{BB962C8B-B14F-4D97-AF65-F5344CB8AC3E}">
        <p14:creationId xmlns:p14="http://schemas.microsoft.com/office/powerpoint/2010/main" val="7061844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BC98B-BDB2-7992-BAC9-6F9A62749CC8}"/>
              </a:ext>
            </a:extLst>
          </p:cNvPr>
          <p:cNvSpPr>
            <a:spLocks noGrp="1"/>
          </p:cNvSpPr>
          <p:nvPr>
            <p:ph type="title"/>
          </p:nvPr>
        </p:nvSpPr>
        <p:spPr>
          <a:xfrm>
            <a:off x="1247775" y="2565400"/>
            <a:ext cx="15773400" cy="4278313"/>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E41F2D9-D0F1-3694-D69E-0CA12859A62C}"/>
              </a:ext>
            </a:extLst>
          </p:cNvPr>
          <p:cNvSpPr>
            <a:spLocks noGrp="1"/>
          </p:cNvSpPr>
          <p:nvPr>
            <p:ph type="body" idx="1"/>
          </p:nvPr>
        </p:nvSpPr>
        <p:spPr>
          <a:xfrm>
            <a:off x="1247775" y="6884988"/>
            <a:ext cx="15773400" cy="22494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DAE5722-CD0D-B299-C633-1268C958F730}"/>
              </a:ext>
            </a:extLst>
          </p:cNvPr>
          <p:cNvSpPr>
            <a:spLocks noGrp="1"/>
          </p:cNvSpPr>
          <p:nvPr>
            <p:ph type="dt" sz="half" idx="10"/>
          </p:nvPr>
        </p:nvSpPr>
        <p:spPr/>
        <p:txBody>
          <a:bodyPr/>
          <a:lstStyle/>
          <a:p>
            <a:fld id="{6124C3AA-F784-49CD-9589-EB63F3714C35}" type="datetimeFigureOut">
              <a:rPr lang="en-US" smtClean="0"/>
              <a:t>12/1/2024</a:t>
            </a:fld>
            <a:endParaRPr lang="en-US"/>
          </a:p>
        </p:txBody>
      </p:sp>
      <p:sp>
        <p:nvSpPr>
          <p:cNvPr id="5" name="Footer Placeholder 4">
            <a:extLst>
              <a:ext uri="{FF2B5EF4-FFF2-40B4-BE49-F238E27FC236}">
                <a16:creationId xmlns:a16="http://schemas.microsoft.com/office/drawing/2014/main" id="{70674461-F790-B9FF-F797-8686980B5B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B17133-D82E-515A-7D15-502F5029F7B8}"/>
              </a:ext>
            </a:extLst>
          </p:cNvPr>
          <p:cNvSpPr>
            <a:spLocks noGrp="1"/>
          </p:cNvSpPr>
          <p:nvPr>
            <p:ph type="sldNum" sz="quarter" idx="12"/>
          </p:nvPr>
        </p:nvSpPr>
        <p:spPr/>
        <p:txBody>
          <a:bodyPr/>
          <a:lstStyle/>
          <a:p>
            <a:fld id="{87F77507-12AC-44C2-9649-4B609EA4D66A}" type="slidenum">
              <a:rPr lang="en-US" smtClean="0"/>
              <a:t>‹#›</a:t>
            </a:fld>
            <a:endParaRPr lang="en-US"/>
          </a:p>
        </p:txBody>
      </p:sp>
    </p:spTree>
    <p:extLst>
      <p:ext uri="{BB962C8B-B14F-4D97-AF65-F5344CB8AC3E}">
        <p14:creationId xmlns:p14="http://schemas.microsoft.com/office/powerpoint/2010/main" val="38937135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1F4FD-F86D-6A9F-9267-7225C30B1B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BE34E0-3CD7-4577-5579-D8B28FA840EF}"/>
              </a:ext>
            </a:extLst>
          </p:cNvPr>
          <p:cNvSpPr>
            <a:spLocks noGrp="1"/>
          </p:cNvSpPr>
          <p:nvPr>
            <p:ph sz="half" idx="1"/>
          </p:nvPr>
        </p:nvSpPr>
        <p:spPr>
          <a:xfrm>
            <a:off x="1257300" y="2738438"/>
            <a:ext cx="7810500" cy="652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6AB9DDB-E0BD-958F-013D-74441DDA6969}"/>
              </a:ext>
            </a:extLst>
          </p:cNvPr>
          <p:cNvSpPr>
            <a:spLocks noGrp="1"/>
          </p:cNvSpPr>
          <p:nvPr>
            <p:ph sz="half" idx="2"/>
          </p:nvPr>
        </p:nvSpPr>
        <p:spPr>
          <a:xfrm>
            <a:off x="9220200" y="2738438"/>
            <a:ext cx="7810500" cy="652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660EA9-DD27-640F-6061-B889D0144B60}"/>
              </a:ext>
            </a:extLst>
          </p:cNvPr>
          <p:cNvSpPr>
            <a:spLocks noGrp="1"/>
          </p:cNvSpPr>
          <p:nvPr>
            <p:ph type="dt" sz="half" idx="10"/>
          </p:nvPr>
        </p:nvSpPr>
        <p:spPr/>
        <p:txBody>
          <a:bodyPr/>
          <a:lstStyle/>
          <a:p>
            <a:fld id="{6124C3AA-F784-49CD-9589-EB63F3714C35}" type="datetimeFigureOut">
              <a:rPr lang="en-US" smtClean="0"/>
              <a:t>12/1/2024</a:t>
            </a:fld>
            <a:endParaRPr lang="en-US"/>
          </a:p>
        </p:txBody>
      </p:sp>
      <p:sp>
        <p:nvSpPr>
          <p:cNvPr id="6" name="Footer Placeholder 5">
            <a:extLst>
              <a:ext uri="{FF2B5EF4-FFF2-40B4-BE49-F238E27FC236}">
                <a16:creationId xmlns:a16="http://schemas.microsoft.com/office/drawing/2014/main" id="{33FAACE4-6A4D-A789-0C69-96FFEE2898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13B295-B3D5-51CC-8529-E4E104E841F9}"/>
              </a:ext>
            </a:extLst>
          </p:cNvPr>
          <p:cNvSpPr>
            <a:spLocks noGrp="1"/>
          </p:cNvSpPr>
          <p:nvPr>
            <p:ph type="sldNum" sz="quarter" idx="12"/>
          </p:nvPr>
        </p:nvSpPr>
        <p:spPr/>
        <p:txBody>
          <a:bodyPr/>
          <a:lstStyle/>
          <a:p>
            <a:fld id="{87F77507-12AC-44C2-9649-4B609EA4D66A}" type="slidenum">
              <a:rPr lang="en-US" smtClean="0"/>
              <a:t>‹#›</a:t>
            </a:fld>
            <a:endParaRPr lang="en-US"/>
          </a:p>
        </p:txBody>
      </p:sp>
    </p:spTree>
    <p:extLst>
      <p:ext uri="{BB962C8B-B14F-4D97-AF65-F5344CB8AC3E}">
        <p14:creationId xmlns:p14="http://schemas.microsoft.com/office/powerpoint/2010/main" val="15141968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58CE6-C759-0D52-2114-0838CEB5798D}"/>
              </a:ext>
            </a:extLst>
          </p:cNvPr>
          <p:cNvSpPr>
            <a:spLocks noGrp="1"/>
          </p:cNvSpPr>
          <p:nvPr>
            <p:ph type="title"/>
          </p:nvPr>
        </p:nvSpPr>
        <p:spPr>
          <a:xfrm>
            <a:off x="1260475" y="547688"/>
            <a:ext cx="15773400" cy="1989137"/>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400D1E-C71E-1CA9-098A-DAEEFF9F2686}"/>
              </a:ext>
            </a:extLst>
          </p:cNvPr>
          <p:cNvSpPr>
            <a:spLocks noGrp="1"/>
          </p:cNvSpPr>
          <p:nvPr>
            <p:ph type="body" idx="1"/>
          </p:nvPr>
        </p:nvSpPr>
        <p:spPr>
          <a:xfrm>
            <a:off x="1260475" y="2522538"/>
            <a:ext cx="7735888"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950926-7EC0-EB7C-BC54-FDC812C4FC0D}"/>
              </a:ext>
            </a:extLst>
          </p:cNvPr>
          <p:cNvSpPr>
            <a:spLocks noGrp="1"/>
          </p:cNvSpPr>
          <p:nvPr>
            <p:ph sz="half" idx="2"/>
          </p:nvPr>
        </p:nvSpPr>
        <p:spPr>
          <a:xfrm>
            <a:off x="1260475" y="3757613"/>
            <a:ext cx="7735888" cy="5527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F7E86E-34BC-B188-98CD-8EFBE739F9A5}"/>
              </a:ext>
            </a:extLst>
          </p:cNvPr>
          <p:cNvSpPr>
            <a:spLocks noGrp="1"/>
          </p:cNvSpPr>
          <p:nvPr>
            <p:ph type="body" sz="quarter" idx="3"/>
          </p:nvPr>
        </p:nvSpPr>
        <p:spPr>
          <a:xfrm>
            <a:off x="9258300" y="2522538"/>
            <a:ext cx="7775575"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58E1C3-E3F4-008C-E865-441CD469FEF2}"/>
              </a:ext>
            </a:extLst>
          </p:cNvPr>
          <p:cNvSpPr>
            <a:spLocks noGrp="1"/>
          </p:cNvSpPr>
          <p:nvPr>
            <p:ph sz="quarter" idx="4"/>
          </p:nvPr>
        </p:nvSpPr>
        <p:spPr>
          <a:xfrm>
            <a:off x="9258300" y="3757613"/>
            <a:ext cx="7775575" cy="5527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C5F8BB-1EC6-54C0-7DD6-53150DC13B1E}"/>
              </a:ext>
            </a:extLst>
          </p:cNvPr>
          <p:cNvSpPr>
            <a:spLocks noGrp="1"/>
          </p:cNvSpPr>
          <p:nvPr>
            <p:ph type="dt" sz="half" idx="10"/>
          </p:nvPr>
        </p:nvSpPr>
        <p:spPr/>
        <p:txBody>
          <a:bodyPr/>
          <a:lstStyle/>
          <a:p>
            <a:fld id="{6124C3AA-F784-49CD-9589-EB63F3714C35}" type="datetimeFigureOut">
              <a:rPr lang="en-US" smtClean="0"/>
              <a:t>12/1/2024</a:t>
            </a:fld>
            <a:endParaRPr lang="en-US"/>
          </a:p>
        </p:txBody>
      </p:sp>
      <p:sp>
        <p:nvSpPr>
          <p:cNvPr id="8" name="Footer Placeholder 7">
            <a:extLst>
              <a:ext uri="{FF2B5EF4-FFF2-40B4-BE49-F238E27FC236}">
                <a16:creationId xmlns:a16="http://schemas.microsoft.com/office/drawing/2014/main" id="{F170AED1-C61B-9C96-229D-32D2C55A34C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56EE974-74CE-BD2D-7D7A-5616B4EB0788}"/>
              </a:ext>
            </a:extLst>
          </p:cNvPr>
          <p:cNvSpPr>
            <a:spLocks noGrp="1"/>
          </p:cNvSpPr>
          <p:nvPr>
            <p:ph type="sldNum" sz="quarter" idx="12"/>
          </p:nvPr>
        </p:nvSpPr>
        <p:spPr/>
        <p:txBody>
          <a:bodyPr/>
          <a:lstStyle/>
          <a:p>
            <a:fld id="{87F77507-12AC-44C2-9649-4B609EA4D66A}" type="slidenum">
              <a:rPr lang="en-US" smtClean="0"/>
              <a:t>‹#›</a:t>
            </a:fld>
            <a:endParaRPr lang="en-US"/>
          </a:p>
        </p:txBody>
      </p:sp>
    </p:spTree>
    <p:extLst>
      <p:ext uri="{BB962C8B-B14F-4D97-AF65-F5344CB8AC3E}">
        <p14:creationId xmlns:p14="http://schemas.microsoft.com/office/powerpoint/2010/main" val="22542821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CB66A-4B0F-3429-4068-71876DFBF0D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D894AF8-53DF-51D9-B692-F2650E7A8B87}"/>
              </a:ext>
            </a:extLst>
          </p:cNvPr>
          <p:cNvSpPr>
            <a:spLocks noGrp="1"/>
          </p:cNvSpPr>
          <p:nvPr>
            <p:ph type="dt" sz="half" idx="10"/>
          </p:nvPr>
        </p:nvSpPr>
        <p:spPr/>
        <p:txBody>
          <a:bodyPr/>
          <a:lstStyle/>
          <a:p>
            <a:fld id="{6124C3AA-F784-49CD-9589-EB63F3714C35}" type="datetimeFigureOut">
              <a:rPr lang="en-US" smtClean="0"/>
              <a:t>12/1/2024</a:t>
            </a:fld>
            <a:endParaRPr lang="en-US"/>
          </a:p>
        </p:txBody>
      </p:sp>
      <p:sp>
        <p:nvSpPr>
          <p:cNvPr id="4" name="Footer Placeholder 3">
            <a:extLst>
              <a:ext uri="{FF2B5EF4-FFF2-40B4-BE49-F238E27FC236}">
                <a16:creationId xmlns:a16="http://schemas.microsoft.com/office/drawing/2014/main" id="{53D2A60B-9E17-1CC8-8274-343FC3B080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2DBEAB2-5285-27A3-8128-368F70B71179}"/>
              </a:ext>
            </a:extLst>
          </p:cNvPr>
          <p:cNvSpPr>
            <a:spLocks noGrp="1"/>
          </p:cNvSpPr>
          <p:nvPr>
            <p:ph type="sldNum" sz="quarter" idx="12"/>
          </p:nvPr>
        </p:nvSpPr>
        <p:spPr/>
        <p:txBody>
          <a:bodyPr/>
          <a:lstStyle/>
          <a:p>
            <a:fld id="{87F77507-12AC-44C2-9649-4B609EA4D66A}" type="slidenum">
              <a:rPr lang="en-US" smtClean="0"/>
              <a:t>‹#›</a:t>
            </a:fld>
            <a:endParaRPr lang="en-US"/>
          </a:p>
        </p:txBody>
      </p:sp>
    </p:spTree>
    <p:extLst>
      <p:ext uri="{BB962C8B-B14F-4D97-AF65-F5344CB8AC3E}">
        <p14:creationId xmlns:p14="http://schemas.microsoft.com/office/powerpoint/2010/main" val="6516202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CEEDA8-CC75-086B-48D5-87FD4ACDFB18}"/>
              </a:ext>
            </a:extLst>
          </p:cNvPr>
          <p:cNvSpPr>
            <a:spLocks noGrp="1"/>
          </p:cNvSpPr>
          <p:nvPr>
            <p:ph type="dt" sz="half" idx="10"/>
          </p:nvPr>
        </p:nvSpPr>
        <p:spPr/>
        <p:txBody>
          <a:bodyPr/>
          <a:lstStyle/>
          <a:p>
            <a:fld id="{6124C3AA-F784-49CD-9589-EB63F3714C35}" type="datetimeFigureOut">
              <a:rPr lang="en-US" smtClean="0"/>
              <a:t>12/1/2024</a:t>
            </a:fld>
            <a:endParaRPr lang="en-US"/>
          </a:p>
        </p:txBody>
      </p:sp>
      <p:sp>
        <p:nvSpPr>
          <p:cNvPr id="3" name="Footer Placeholder 2">
            <a:extLst>
              <a:ext uri="{FF2B5EF4-FFF2-40B4-BE49-F238E27FC236}">
                <a16:creationId xmlns:a16="http://schemas.microsoft.com/office/drawing/2014/main" id="{963BD9A4-4803-4D47-0BEF-42E09EC0AD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D0B93C3-402C-C794-397A-9CE75DEEA010}"/>
              </a:ext>
            </a:extLst>
          </p:cNvPr>
          <p:cNvSpPr>
            <a:spLocks noGrp="1"/>
          </p:cNvSpPr>
          <p:nvPr>
            <p:ph type="sldNum" sz="quarter" idx="12"/>
          </p:nvPr>
        </p:nvSpPr>
        <p:spPr/>
        <p:txBody>
          <a:bodyPr/>
          <a:lstStyle/>
          <a:p>
            <a:fld id="{87F77507-12AC-44C2-9649-4B609EA4D66A}" type="slidenum">
              <a:rPr lang="en-US" smtClean="0"/>
              <a:t>‹#›</a:t>
            </a:fld>
            <a:endParaRPr lang="en-US"/>
          </a:p>
        </p:txBody>
      </p:sp>
    </p:spTree>
    <p:extLst>
      <p:ext uri="{BB962C8B-B14F-4D97-AF65-F5344CB8AC3E}">
        <p14:creationId xmlns:p14="http://schemas.microsoft.com/office/powerpoint/2010/main" val="15371690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D7B3D-7D49-5ACD-EABE-1A037436E2F3}"/>
              </a:ext>
            </a:extLst>
          </p:cNvPr>
          <p:cNvSpPr>
            <a:spLocks noGrp="1"/>
          </p:cNvSpPr>
          <p:nvPr>
            <p:ph type="title"/>
          </p:nvPr>
        </p:nvSpPr>
        <p:spPr>
          <a:xfrm>
            <a:off x="1260475" y="685800"/>
            <a:ext cx="5897563" cy="24003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BDF59C-D6E6-D09A-C256-56BB8D5B309B}"/>
              </a:ext>
            </a:extLst>
          </p:cNvPr>
          <p:cNvSpPr>
            <a:spLocks noGrp="1"/>
          </p:cNvSpPr>
          <p:nvPr>
            <p:ph idx="1"/>
          </p:nvPr>
        </p:nvSpPr>
        <p:spPr>
          <a:xfrm>
            <a:off x="7775575" y="1481138"/>
            <a:ext cx="9258300" cy="7310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BB67F4-6B00-4672-3403-5FFD95196726}"/>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B45387-ECF7-385B-CF5C-708B28D9CFAA}"/>
              </a:ext>
            </a:extLst>
          </p:cNvPr>
          <p:cNvSpPr>
            <a:spLocks noGrp="1"/>
          </p:cNvSpPr>
          <p:nvPr>
            <p:ph type="dt" sz="half" idx="10"/>
          </p:nvPr>
        </p:nvSpPr>
        <p:spPr/>
        <p:txBody>
          <a:bodyPr/>
          <a:lstStyle/>
          <a:p>
            <a:fld id="{6124C3AA-F784-49CD-9589-EB63F3714C35}" type="datetimeFigureOut">
              <a:rPr lang="en-US" smtClean="0"/>
              <a:t>12/1/2024</a:t>
            </a:fld>
            <a:endParaRPr lang="en-US"/>
          </a:p>
        </p:txBody>
      </p:sp>
      <p:sp>
        <p:nvSpPr>
          <p:cNvPr id="6" name="Footer Placeholder 5">
            <a:extLst>
              <a:ext uri="{FF2B5EF4-FFF2-40B4-BE49-F238E27FC236}">
                <a16:creationId xmlns:a16="http://schemas.microsoft.com/office/drawing/2014/main" id="{62B20C98-C384-59B6-196F-71ED260B0E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A4E39C-656A-BD9E-1A74-2C907EE51FAA}"/>
              </a:ext>
            </a:extLst>
          </p:cNvPr>
          <p:cNvSpPr>
            <a:spLocks noGrp="1"/>
          </p:cNvSpPr>
          <p:nvPr>
            <p:ph type="sldNum" sz="quarter" idx="12"/>
          </p:nvPr>
        </p:nvSpPr>
        <p:spPr/>
        <p:txBody>
          <a:bodyPr/>
          <a:lstStyle/>
          <a:p>
            <a:fld id="{87F77507-12AC-44C2-9649-4B609EA4D66A}" type="slidenum">
              <a:rPr lang="en-US" smtClean="0"/>
              <a:t>‹#›</a:t>
            </a:fld>
            <a:endParaRPr lang="en-US"/>
          </a:p>
        </p:txBody>
      </p:sp>
    </p:spTree>
    <p:extLst>
      <p:ext uri="{BB962C8B-B14F-4D97-AF65-F5344CB8AC3E}">
        <p14:creationId xmlns:p14="http://schemas.microsoft.com/office/powerpoint/2010/main" val="29326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644C7-C494-53EF-CEC8-BAF83E593C2C}"/>
              </a:ext>
            </a:extLst>
          </p:cNvPr>
          <p:cNvSpPr>
            <a:spLocks noGrp="1"/>
          </p:cNvSpPr>
          <p:nvPr>
            <p:ph type="title"/>
          </p:nvPr>
        </p:nvSpPr>
        <p:spPr>
          <a:xfrm>
            <a:off x="1260475" y="685800"/>
            <a:ext cx="5897563" cy="24003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D9D5922-7D48-59E5-59D0-FAE118B30F6D}"/>
              </a:ext>
            </a:extLst>
          </p:cNvPr>
          <p:cNvSpPr>
            <a:spLocks noGrp="1"/>
          </p:cNvSpPr>
          <p:nvPr>
            <p:ph type="pic" idx="1"/>
          </p:nvPr>
        </p:nvSpPr>
        <p:spPr>
          <a:xfrm>
            <a:off x="7775575" y="1481138"/>
            <a:ext cx="9258300" cy="73104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3CCDAD1-7C38-F93A-DF59-29B7E12F01C7}"/>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261A53-EDBA-560B-B02D-9AF116AB71C3}"/>
              </a:ext>
            </a:extLst>
          </p:cNvPr>
          <p:cNvSpPr>
            <a:spLocks noGrp="1"/>
          </p:cNvSpPr>
          <p:nvPr>
            <p:ph type="dt" sz="half" idx="10"/>
          </p:nvPr>
        </p:nvSpPr>
        <p:spPr/>
        <p:txBody>
          <a:bodyPr/>
          <a:lstStyle/>
          <a:p>
            <a:fld id="{6124C3AA-F784-49CD-9589-EB63F3714C35}" type="datetimeFigureOut">
              <a:rPr lang="en-US" smtClean="0"/>
              <a:t>12/1/2024</a:t>
            </a:fld>
            <a:endParaRPr lang="en-US"/>
          </a:p>
        </p:txBody>
      </p:sp>
      <p:sp>
        <p:nvSpPr>
          <p:cNvPr id="6" name="Footer Placeholder 5">
            <a:extLst>
              <a:ext uri="{FF2B5EF4-FFF2-40B4-BE49-F238E27FC236}">
                <a16:creationId xmlns:a16="http://schemas.microsoft.com/office/drawing/2014/main" id="{9EC6BE40-249B-2EEC-AEE7-42D8249A57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CE169B-A310-E78D-D0D6-611BB8168AB6}"/>
              </a:ext>
            </a:extLst>
          </p:cNvPr>
          <p:cNvSpPr>
            <a:spLocks noGrp="1"/>
          </p:cNvSpPr>
          <p:nvPr>
            <p:ph type="sldNum" sz="quarter" idx="12"/>
          </p:nvPr>
        </p:nvSpPr>
        <p:spPr/>
        <p:txBody>
          <a:bodyPr/>
          <a:lstStyle/>
          <a:p>
            <a:fld id="{87F77507-12AC-44C2-9649-4B609EA4D66A}" type="slidenum">
              <a:rPr lang="en-US" smtClean="0"/>
              <a:t>‹#›</a:t>
            </a:fld>
            <a:endParaRPr lang="en-US"/>
          </a:p>
        </p:txBody>
      </p:sp>
    </p:spTree>
    <p:extLst>
      <p:ext uri="{BB962C8B-B14F-4D97-AF65-F5344CB8AC3E}">
        <p14:creationId xmlns:p14="http://schemas.microsoft.com/office/powerpoint/2010/main" val="11243660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19EBA-ECF0-6E6C-B0A0-883853BF6E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9AE7FD-F4A5-838E-0A16-C6DA082E70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0360F0-6EB5-9C75-6C67-58FF71E474C9}"/>
              </a:ext>
            </a:extLst>
          </p:cNvPr>
          <p:cNvSpPr>
            <a:spLocks noGrp="1"/>
          </p:cNvSpPr>
          <p:nvPr>
            <p:ph type="dt" sz="half" idx="10"/>
          </p:nvPr>
        </p:nvSpPr>
        <p:spPr/>
        <p:txBody>
          <a:bodyPr/>
          <a:lstStyle/>
          <a:p>
            <a:fld id="{6124C3AA-F784-49CD-9589-EB63F3714C35}" type="datetimeFigureOut">
              <a:rPr lang="en-US" smtClean="0"/>
              <a:t>12/1/2024</a:t>
            </a:fld>
            <a:endParaRPr lang="en-US"/>
          </a:p>
        </p:txBody>
      </p:sp>
      <p:sp>
        <p:nvSpPr>
          <p:cNvPr id="5" name="Footer Placeholder 4">
            <a:extLst>
              <a:ext uri="{FF2B5EF4-FFF2-40B4-BE49-F238E27FC236}">
                <a16:creationId xmlns:a16="http://schemas.microsoft.com/office/drawing/2014/main" id="{7A1072C9-BFC3-6DEF-1BE3-F703BBE92E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074346-EA16-A555-774D-598EEB3ADF76}"/>
              </a:ext>
            </a:extLst>
          </p:cNvPr>
          <p:cNvSpPr>
            <a:spLocks noGrp="1"/>
          </p:cNvSpPr>
          <p:nvPr>
            <p:ph type="sldNum" sz="quarter" idx="12"/>
          </p:nvPr>
        </p:nvSpPr>
        <p:spPr/>
        <p:txBody>
          <a:bodyPr/>
          <a:lstStyle/>
          <a:p>
            <a:fld id="{87F77507-12AC-44C2-9649-4B609EA4D66A}" type="slidenum">
              <a:rPr lang="en-US" smtClean="0"/>
              <a:t>‹#›</a:t>
            </a:fld>
            <a:endParaRPr lang="en-US"/>
          </a:p>
        </p:txBody>
      </p:sp>
    </p:spTree>
    <p:extLst>
      <p:ext uri="{BB962C8B-B14F-4D97-AF65-F5344CB8AC3E}">
        <p14:creationId xmlns:p14="http://schemas.microsoft.com/office/powerpoint/2010/main" val="22045951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4DCFEA-E8B1-3E32-962C-EB57E03A565F}"/>
              </a:ext>
            </a:extLst>
          </p:cNvPr>
          <p:cNvSpPr>
            <a:spLocks noGrp="1"/>
          </p:cNvSpPr>
          <p:nvPr>
            <p:ph type="title" orient="vert"/>
          </p:nvPr>
        </p:nvSpPr>
        <p:spPr>
          <a:xfrm>
            <a:off x="13087350" y="547688"/>
            <a:ext cx="3943350" cy="871855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513BDD-86BC-4330-9260-B1520E529317}"/>
              </a:ext>
            </a:extLst>
          </p:cNvPr>
          <p:cNvSpPr>
            <a:spLocks noGrp="1"/>
          </p:cNvSpPr>
          <p:nvPr>
            <p:ph type="body" orient="vert" idx="1"/>
          </p:nvPr>
        </p:nvSpPr>
        <p:spPr>
          <a:xfrm>
            <a:off x="1257300" y="547688"/>
            <a:ext cx="11677650" cy="8718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B2B69C-CB18-810B-F8F3-535937BEABF4}"/>
              </a:ext>
            </a:extLst>
          </p:cNvPr>
          <p:cNvSpPr>
            <a:spLocks noGrp="1"/>
          </p:cNvSpPr>
          <p:nvPr>
            <p:ph type="dt" sz="half" idx="10"/>
          </p:nvPr>
        </p:nvSpPr>
        <p:spPr/>
        <p:txBody>
          <a:bodyPr/>
          <a:lstStyle/>
          <a:p>
            <a:fld id="{6124C3AA-F784-49CD-9589-EB63F3714C35}" type="datetimeFigureOut">
              <a:rPr lang="en-US" smtClean="0"/>
              <a:t>12/1/2024</a:t>
            </a:fld>
            <a:endParaRPr lang="en-US"/>
          </a:p>
        </p:txBody>
      </p:sp>
      <p:sp>
        <p:nvSpPr>
          <p:cNvPr id="5" name="Footer Placeholder 4">
            <a:extLst>
              <a:ext uri="{FF2B5EF4-FFF2-40B4-BE49-F238E27FC236}">
                <a16:creationId xmlns:a16="http://schemas.microsoft.com/office/drawing/2014/main" id="{555507D6-4E4D-F9F0-613C-E1AD715066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20A013-F40A-0DBA-A182-80D57DD9D872}"/>
              </a:ext>
            </a:extLst>
          </p:cNvPr>
          <p:cNvSpPr>
            <a:spLocks noGrp="1"/>
          </p:cNvSpPr>
          <p:nvPr>
            <p:ph type="sldNum" sz="quarter" idx="12"/>
          </p:nvPr>
        </p:nvSpPr>
        <p:spPr/>
        <p:txBody>
          <a:bodyPr/>
          <a:lstStyle/>
          <a:p>
            <a:fld id="{87F77507-12AC-44C2-9649-4B609EA4D66A}" type="slidenum">
              <a:rPr lang="en-US" smtClean="0"/>
              <a:t>‹#›</a:t>
            </a:fld>
            <a:endParaRPr lang="en-US"/>
          </a:p>
        </p:txBody>
      </p:sp>
    </p:spTree>
    <p:extLst>
      <p:ext uri="{BB962C8B-B14F-4D97-AF65-F5344CB8AC3E}">
        <p14:creationId xmlns:p14="http://schemas.microsoft.com/office/powerpoint/2010/main" val="15770284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11400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18" Type="http://schemas.openxmlformats.org/officeDocument/2006/relationships/image" Target="../media/image5.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6.svg"/><Relationship Id="rId2" Type="http://schemas.openxmlformats.org/officeDocument/2006/relationships/slideLayout" Target="../slideLayouts/slideLayout13.xml"/><Relationship Id="rId16" Type="http://schemas.openxmlformats.org/officeDocument/2006/relationships/image" Target="../media/image4.png"/><Relationship Id="rId20"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19" Type="http://schemas.openxmlformats.org/officeDocument/2006/relationships/hyperlink" Target="https://www.facebook.com/groups/629898828017053" TargetMode="Externa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svg"/></Relationships>
</file>

<file path=ppt/slideMasters/_rels/slideMaster3.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theme" Target="../theme/theme3.xml"/><Relationship Id="rId1" Type="http://schemas.openxmlformats.org/officeDocument/2006/relationships/slideLayout" Target="../slideLayouts/slideLayout23.xml"/><Relationship Id="rId5" Type="http://schemas.openxmlformats.org/officeDocument/2006/relationships/image" Target="../media/image1.png"/><Relationship Id="rId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7" name="TextBox 3">
            <a:extLst>
              <a:ext uri="{FF2B5EF4-FFF2-40B4-BE49-F238E27FC236}">
                <a16:creationId xmlns:a16="http://schemas.microsoft.com/office/drawing/2014/main" id="{CBD5CD4A-386F-3F68-9461-11AEE9D4AC19}"/>
              </a:ext>
            </a:extLst>
          </p:cNvPr>
          <p:cNvSpPr txBox="1"/>
          <p:nvPr userDrawn="1"/>
        </p:nvSpPr>
        <p:spPr>
          <a:xfrm>
            <a:off x="4772465" y="131756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Picture 7">
            <a:extLst>
              <a:ext uri="{FF2B5EF4-FFF2-40B4-BE49-F238E27FC236}">
                <a16:creationId xmlns:a16="http://schemas.microsoft.com/office/drawing/2014/main" id="{4C668F51-D28E-8DD3-08F2-57B2B3120FB8}"/>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640015" y="-266700"/>
            <a:ext cx="2487663" cy="2552700"/>
          </a:xfrm>
          <a:prstGeom prst="rect">
            <a:avLst/>
          </a:prstGeom>
        </p:spPr>
      </p:pic>
      <p:pic>
        <p:nvPicPr>
          <p:cNvPr id="9" name="Picture 8">
            <a:extLst>
              <a:ext uri="{FF2B5EF4-FFF2-40B4-BE49-F238E27FC236}">
                <a16:creationId xmlns:a16="http://schemas.microsoft.com/office/drawing/2014/main" id="{22AD54F8-CF34-A418-E5C6-07EE887DF8B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284802" y="12306300"/>
            <a:ext cx="2487663" cy="2552700"/>
          </a:xfrm>
          <a:prstGeom prst="rect">
            <a:avLst/>
          </a:prstGeom>
        </p:spPr>
      </p:pic>
      <p:sp>
        <p:nvSpPr>
          <p:cNvPr id="10" name="TextBox 3">
            <a:extLst>
              <a:ext uri="{FF2B5EF4-FFF2-40B4-BE49-F238E27FC236}">
                <a16:creationId xmlns:a16="http://schemas.microsoft.com/office/drawing/2014/main" id="{462564D7-301D-D722-C395-727F65B3261C}"/>
              </a:ext>
            </a:extLst>
          </p:cNvPr>
          <p:cNvSpPr txBox="1"/>
          <p:nvPr userDrawn="1"/>
        </p:nvSpPr>
        <p:spPr>
          <a:xfrm>
            <a:off x="-7505394" y="2286000"/>
            <a:ext cx="10218420" cy="55399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tx1">
                    <a:lumMod val="65000"/>
                    <a:lumOff val="35000"/>
                  </a:schemeClr>
                </a:solidFill>
                <a:effectLst/>
                <a:uLnTx/>
                <a:uFillTx/>
                <a:latin typeface="SVN-Ready" panose="02040603050506020204" pitchFamily="18" charset="0"/>
                <a:ea typeface="+mn-ea"/>
                <a:cs typeface="Times New Roman" panose="02020603050405020304" pitchFamily="18" charset="0"/>
              </a:rPr>
              <a:t>By: Hồng Linh</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F458F8-4A40-862E-10DF-D4F0AE836366}"/>
              </a:ext>
            </a:extLst>
          </p:cNvPr>
          <p:cNvSpPr>
            <a:spLocks noGrp="1"/>
          </p:cNvSpPr>
          <p:nvPr>
            <p:ph type="title"/>
          </p:nvPr>
        </p:nvSpPr>
        <p:spPr>
          <a:xfrm>
            <a:off x="1257300" y="547688"/>
            <a:ext cx="15773400" cy="198913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DCA1D6-927A-A3EB-DF2F-0A732DF5DDAA}"/>
              </a:ext>
            </a:extLst>
          </p:cNvPr>
          <p:cNvSpPr>
            <a:spLocks noGrp="1"/>
          </p:cNvSpPr>
          <p:nvPr>
            <p:ph type="body" idx="1"/>
          </p:nvPr>
        </p:nvSpPr>
        <p:spPr>
          <a:xfrm>
            <a:off x="1257300" y="2738438"/>
            <a:ext cx="15773400" cy="6527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B149EB-214B-5B60-1427-081725E73154}"/>
              </a:ext>
            </a:extLst>
          </p:cNvPr>
          <p:cNvSpPr>
            <a:spLocks noGrp="1"/>
          </p:cNvSpPr>
          <p:nvPr>
            <p:ph type="dt" sz="half" idx="2"/>
          </p:nvPr>
        </p:nvSpPr>
        <p:spPr>
          <a:xfrm>
            <a:off x="1257300" y="9534525"/>
            <a:ext cx="4114800" cy="547688"/>
          </a:xfrm>
          <a:prstGeom prst="rect">
            <a:avLst/>
          </a:prstGeom>
        </p:spPr>
        <p:txBody>
          <a:bodyPr vert="horz" lIns="91440" tIns="45720" rIns="91440" bIns="45720" rtlCol="0" anchor="ctr"/>
          <a:lstStyle>
            <a:lvl1pPr algn="l">
              <a:defRPr sz="1200">
                <a:solidFill>
                  <a:schemeClr val="tx1">
                    <a:tint val="75000"/>
                  </a:schemeClr>
                </a:solidFill>
              </a:defRPr>
            </a:lvl1pPr>
          </a:lstStyle>
          <a:p>
            <a:fld id="{6124C3AA-F784-49CD-9589-EB63F3714C35}" type="datetimeFigureOut">
              <a:rPr lang="en-US" smtClean="0"/>
              <a:t>12/1/2024</a:t>
            </a:fld>
            <a:endParaRPr lang="en-US"/>
          </a:p>
        </p:txBody>
      </p:sp>
      <p:sp>
        <p:nvSpPr>
          <p:cNvPr id="5" name="Footer Placeholder 4">
            <a:extLst>
              <a:ext uri="{FF2B5EF4-FFF2-40B4-BE49-F238E27FC236}">
                <a16:creationId xmlns:a16="http://schemas.microsoft.com/office/drawing/2014/main" id="{4B038E64-3F61-BEF4-58CC-605C5DFDE911}"/>
              </a:ext>
            </a:extLst>
          </p:cNvPr>
          <p:cNvSpPr>
            <a:spLocks noGrp="1"/>
          </p:cNvSpPr>
          <p:nvPr>
            <p:ph type="ftr" sz="quarter" idx="3"/>
          </p:nvPr>
        </p:nvSpPr>
        <p:spPr>
          <a:xfrm>
            <a:off x="6057900" y="9534525"/>
            <a:ext cx="6172200" cy="54768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A53C787-3299-2267-8D80-1D4DAD8DE247}"/>
              </a:ext>
            </a:extLst>
          </p:cNvPr>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a:defRPr sz="1200">
                <a:solidFill>
                  <a:schemeClr val="tx1">
                    <a:tint val="75000"/>
                  </a:schemeClr>
                </a:solidFill>
              </a:defRPr>
            </a:lvl1pPr>
          </a:lstStyle>
          <a:p>
            <a:fld id="{87F77507-12AC-44C2-9649-4B609EA4D66A}" type="slidenum">
              <a:rPr lang="en-US" smtClean="0"/>
              <a:t>‹#›</a:t>
            </a:fld>
            <a:endParaRPr lang="en-US"/>
          </a:p>
        </p:txBody>
      </p:sp>
      <p:sp>
        <p:nvSpPr>
          <p:cNvPr id="7" name="Freeform 2">
            <a:extLst>
              <a:ext uri="{FF2B5EF4-FFF2-40B4-BE49-F238E27FC236}">
                <a16:creationId xmlns:a16="http://schemas.microsoft.com/office/drawing/2014/main" id="{5FA33678-B129-7D5D-46F3-764475D1E091}"/>
              </a:ext>
            </a:extLst>
          </p:cNvPr>
          <p:cNvSpPr/>
          <p:nvPr userDrawn="1"/>
        </p:nvSpPr>
        <p:spPr>
          <a:xfrm>
            <a:off x="-432532" y="815557"/>
            <a:ext cx="19546831" cy="9639270"/>
          </a:xfrm>
          <a:custGeom>
            <a:avLst/>
            <a:gdLst/>
            <a:ahLst/>
            <a:cxnLst/>
            <a:rect l="l" t="t" r="r" b="b"/>
            <a:pathLst>
              <a:path w="19546831" h="9639270">
                <a:moveTo>
                  <a:pt x="0" y="0"/>
                </a:moveTo>
                <a:lnTo>
                  <a:pt x="19546831" y="0"/>
                </a:lnTo>
                <a:lnTo>
                  <a:pt x="19546831" y="9639271"/>
                </a:lnTo>
                <a:lnTo>
                  <a:pt x="0" y="963927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8" name="Freeform 3">
            <a:extLst>
              <a:ext uri="{FF2B5EF4-FFF2-40B4-BE49-F238E27FC236}">
                <a16:creationId xmlns:a16="http://schemas.microsoft.com/office/drawing/2014/main" id="{F7A504C4-654F-D17F-F473-93D5130E178A}"/>
              </a:ext>
            </a:extLst>
          </p:cNvPr>
          <p:cNvSpPr/>
          <p:nvPr userDrawn="1"/>
        </p:nvSpPr>
        <p:spPr>
          <a:xfrm>
            <a:off x="-1653835" y="7542562"/>
            <a:ext cx="8318727" cy="3431475"/>
          </a:xfrm>
          <a:custGeom>
            <a:avLst/>
            <a:gdLst/>
            <a:ahLst/>
            <a:cxnLst/>
            <a:rect l="l" t="t" r="r" b="b"/>
            <a:pathLst>
              <a:path w="8318727" h="3431475">
                <a:moveTo>
                  <a:pt x="0" y="0"/>
                </a:moveTo>
                <a:lnTo>
                  <a:pt x="8318727" y="0"/>
                </a:lnTo>
                <a:lnTo>
                  <a:pt x="8318727" y="3431476"/>
                </a:lnTo>
                <a:lnTo>
                  <a:pt x="0" y="3431476"/>
                </a:lnTo>
                <a:lnTo>
                  <a:pt x="0" y="0"/>
                </a:lnTo>
                <a:close/>
              </a:path>
            </a:pathLst>
          </a:custGeom>
          <a:blipFill>
            <a:blip r:embed="rId15"/>
            <a:stretch>
              <a:fillRect/>
            </a:stretch>
          </a:blipFill>
        </p:spPr>
      </p:sp>
      <p:sp>
        <p:nvSpPr>
          <p:cNvPr id="9" name="Freeform 6">
            <a:extLst>
              <a:ext uri="{FF2B5EF4-FFF2-40B4-BE49-F238E27FC236}">
                <a16:creationId xmlns:a16="http://schemas.microsoft.com/office/drawing/2014/main" id="{95BCFB0B-91CB-91E4-55E5-AE63D01DC135}"/>
              </a:ext>
            </a:extLst>
          </p:cNvPr>
          <p:cNvSpPr/>
          <p:nvPr userDrawn="1"/>
        </p:nvSpPr>
        <p:spPr>
          <a:xfrm>
            <a:off x="14246246" y="8592478"/>
            <a:ext cx="2362594" cy="1331644"/>
          </a:xfrm>
          <a:custGeom>
            <a:avLst/>
            <a:gdLst/>
            <a:ahLst/>
            <a:cxnLst/>
            <a:rect l="l" t="t" r="r" b="b"/>
            <a:pathLst>
              <a:path w="2362594" h="1331644">
                <a:moveTo>
                  <a:pt x="0" y="0"/>
                </a:moveTo>
                <a:lnTo>
                  <a:pt x="2362594" y="0"/>
                </a:lnTo>
                <a:lnTo>
                  <a:pt x="2362594" y="1331644"/>
                </a:lnTo>
                <a:lnTo>
                  <a:pt x="0" y="1331644"/>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0" name="Freeform 7">
            <a:extLst>
              <a:ext uri="{FF2B5EF4-FFF2-40B4-BE49-F238E27FC236}">
                <a16:creationId xmlns:a16="http://schemas.microsoft.com/office/drawing/2014/main" id="{90D30835-798F-8417-588E-4291DC478461}"/>
              </a:ext>
            </a:extLst>
          </p:cNvPr>
          <p:cNvSpPr/>
          <p:nvPr userDrawn="1"/>
        </p:nvSpPr>
        <p:spPr>
          <a:xfrm>
            <a:off x="13135640" y="9621178"/>
            <a:ext cx="2362594" cy="1331644"/>
          </a:xfrm>
          <a:custGeom>
            <a:avLst/>
            <a:gdLst/>
            <a:ahLst/>
            <a:cxnLst/>
            <a:rect l="l" t="t" r="r" b="b"/>
            <a:pathLst>
              <a:path w="2362594" h="1331644">
                <a:moveTo>
                  <a:pt x="0" y="0"/>
                </a:moveTo>
                <a:lnTo>
                  <a:pt x="2362594" y="0"/>
                </a:lnTo>
                <a:lnTo>
                  <a:pt x="2362594" y="1331644"/>
                </a:lnTo>
                <a:lnTo>
                  <a:pt x="0" y="1331644"/>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1" name="Freeform 8">
            <a:extLst>
              <a:ext uri="{FF2B5EF4-FFF2-40B4-BE49-F238E27FC236}">
                <a16:creationId xmlns:a16="http://schemas.microsoft.com/office/drawing/2014/main" id="{99F3360D-545B-5906-F35E-E61FBCCF7AC4}"/>
              </a:ext>
            </a:extLst>
          </p:cNvPr>
          <p:cNvSpPr/>
          <p:nvPr userDrawn="1"/>
        </p:nvSpPr>
        <p:spPr>
          <a:xfrm>
            <a:off x="16608840" y="9290233"/>
            <a:ext cx="2003071" cy="1267777"/>
          </a:xfrm>
          <a:custGeom>
            <a:avLst/>
            <a:gdLst/>
            <a:ahLst/>
            <a:cxnLst/>
            <a:rect l="l" t="t" r="r" b="b"/>
            <a:pathLst>
              <a:path w="2003071" h="1267777">
                <a:moveTo>
                  <a:pt x="0" y="0"/>
                </a:moveTo>
                <a:lnTo>
                  <a:pt x="2003071" y="0"/>
                </a:lnTo>
                <a:lnTo>
                  <a:pt x="2003071" y="1267777"/>
                </a:lnTo>
                <a:lnTo>
                  <a:pt x="0" y="1267777"/>
                </a:lnTo>
                <a:lnTo>
                  <a:pt x="0" y="0"/>
                </a:lnTo>
                <a:close/>
              </a:path>
            </a:pathLst>
          </a:custGeom>
          <a:blipFill>
            <a:blip r:embed="rId18"/>
            <a:stretch>
              <a:fillRect/>
            </a:stretch>
          </a:blipFill>
        </p:spPr>
      </p:sp>
      <p:sp>
        <p:nvSpPr>
          <p:cNvPr id="12" name="Rectangle: Rounded Corners 11">
            <a:extLst>
              <a:ext uri="{FF2B5EF4-FFF2-40B4-BE49-F238E27FC236}">
                <a16:creationId xmlns:a16="http://schemas.microsoft.com/office/drawing/2014/main" id="{2B887A6C-F9C6-2881-0F28-1A3BCF58969E}"/>
              </a:ext>
            </a:extLst>
          </p:cNvPr>
          <p:cNvSpPr/>
          <p:nvPr userDrawn="1"/>
        </p:nvSpPr>
        <p:spPr>
          <a:xfrm>
            <a:off x="762000" y="547688"/>
            <a:ext cx="16992600" cy="9191624"/>
          </a:xfrm>
          <a:prstGeom prst="roundRect">
            <a:avLst>
              <a:gd name="adj" fmla="val 3403"/>
            </a:avLst>
          </a:prstGeom>
          <a:solidFill>
            <a:schemeClr val="bg1"/>
          </a:solidFill>
          <a:ln w="38100">
            <a:solidFill>
              <a:srgbClr val="92D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3">
            <a:extLst>
              <a:ext uri="{FF2B5EF4-FFF2-40B4-BE49-F238E27FC236}">
                <a16:creationId xmlns:a16="http://schemas.microsoft.com/office/drawing/2014/main" id="{A0344E7B-1D3D-99BD-97D0-52CA97A41131}"/>
              </a:ext>
            </a:extLst>
          </p:cNvPr>
          <p:cNvSpPr txBox="1"/>
          <p:nvPr userDrawn="1"/>
        </p:nvSpPr>
        <p:spPr>
          <a:xfrm>
            <a:off x="4772465" y="131756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9">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55DF1531-7FC8-6A9E-2E95-56C30DBAE3D0}"/>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3640015" y="-266700"/>
            <a:ext cx="2487663" cy="2552700"/>
          </a:xfrm>
          <a:prstGeom prst="rect">
            <a:avLst/>
          </a:prstGeom>
        </p:spPr>
      </p:pic>
      <p:pic>
        <p:nvPicPr>
          <p:cNvPr id="15" name="Picture 14">
            <a:extLst>
              <a:ext uri="{FF2B5EF4-FFF2-40B4-BE49-F238E27FC236}">
                <a16:creationId xmlns:a16="http://schemas.microsoft.com/office/drawing/2014/main" id="{5F58AABE-A87B-2A73-5B86-7D96F7A783EC}"/>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2284802" y="12306300"/>
            <a:ext cx="2487663" cy="2552700"/>
          </a:xfrm>
          <a:prstGeom prst="rect">
            <a:avLst/>
          </a:prstGeom>
        </p:spPr>
      </p:pic>
      <p:sp>
        <p:nvSpPr>
          <p:cNvPr id="16" name="TextBox 3">
            <a:extLst>
              <a:ext uri="{FF2B5EF4-FFF2-40B4-BE49-F238E27FC236}">
                <a16:creationId xmlns:a16="http://schemas.microsoft.com/office/drawing/2014/main" id="{AAF4A6C4-A9B3-27CF-1583-64C1745B75C6}"/>
              </a:ext>
            </a:extLst>
          </p:cNvPr>
          <p:cNvSpPr txBox="1"/>
          <p:nvPr userDrawn="1"/>
        </p:nvSpPr>
        <p:spPr>
          <a:xfrm>
            <a:off x="-7505394" y="2286000"/>
            <a:ext cx="10218420" cy="55399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tx1">
                    <a:lumMod val="65000"/>
                    <a:lumOff val="35000"/>
                  </a:schemeClr>
                </a:solidFill>
                <a:effectLst/>
                <a:uLnTx/>
                <a:uFillTx/>
                <a:latin typeface="SVN-Ready" panose="02040603050506020204" pitchFamily="18" charset="0"/>
                <a:ea typeface="+mn-ea"/>
                <a:cs typeface="Times New Roman" panose="02020603050405020304" pitchFamily="18" charset="0"/>
              </a:rPr>
              <a:t>By: Hồng Linh</a:t>
            </a:r>
          </a:p>
        </p:txBody>
      </p:sp>
    </p:spTree>
    <p:extLst>
      <p:ext uri="{BB962C8B-B14F-4D97-AF65-F5344CB8AC3E}">
        <p14:creationId xmlns:p14="http://schemas.microsoft.com/office/powerpoint/2010/main" val="39812699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3">
            <a:extLst>
              <a:ext uri="{FF2B5EF4-FFF2-40B4-BE49-F238E27FC236}">
                <a16:creationId xmlns:a16="http://schemas.microsoft.com/office/drawing/2014/main" id="{07DAF728-7D94-E33E-7F87-8FAE4669A949}"/>
              </a:ext>
            </a:extLst>
          </p:cNvPr>
          <p:cNvSpPr txBox="1"/>
          <p:nvPr userDrawn="1"/>
        </p:nvSpPr>
        <p:spPr>
          <a:xfrm>
            <a:off x="4772465" y="131756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34" name="Picture 33"/>
          <p:cNvPicPr>
            <a:picLocks noChangeAspect="1"/>
          </p:cNvPicPr>
          <p:nvPr userDrawn="1"/>
        </p:nvPicPr>
        <p:blipFill rotWithShape="1">
          <a:blip r:embed="rId4"/>
          <a:srcRect l="14705" t="12418" r="5088" b="14774"/>
          <a:stretch/>
        </p:blipFill>
        <p:spPr>
          <a:xfrm>
            <a:off x="17585" y="0"/>
            <a:ext cx="18288000" cy="10287000"/>
          </a:xfrm>
          <a:prstGeom prst="rect">
            <a:avLst/>
          </a:prstGeom>
        </p:spPr>
      </p:pic>
      <p:pic>
        <p:nvPicPr>
          <p:cNvPr id="35" name="Picture 3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640015" y="-266700"/>
            <a:ext cx="2487663" cy="2552700"/>
          </a:xfrm>
          <a:prstGeom prst="rect">
            <a:avLst/>
          </a:prstGeom>
        </p:spPr>
      </p:pic>
      <p:pic>
        <p:nvPicPr>
          <p:cNvPr id="36" name="Picture 3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84802" y="12306300"/>
            <a:ext cx="2487663" cy="2552700"/>
          </a:xfrm>
          <a:prstGeom prst="rect">
            <a:avLst/>
          </a:prstGeom>
        </p:spPr>
      </p:pic>
      <p:sp>
        <p:nvSpPr>
          <p:cNvPr id="12" name="TextBox 3">
            <a:extLst>
              <a:ext uri="{FF2B5EF4-FFF2-40B4-BE49-F238E27FC236}">
                <a16:creationId xmlns:a16="http://schemas.microsoft.com/office/drawing/2014/main" id="{07DAF728-7D94-E33E-7F87-8FAE4669A949}"/>
              </a:ext>
            </a:extLst>
          </p:cNvPr>
          <p:cNvSpPr txBox="1"/>
          <p:nvPr userDrawn="1"/>
        </p:nvSpPr>
        <p:spPr>
          <a:xfrm>
            <a:off x="-7505394" y="2286000"/>
            <a:ext cx="10218420" cy="55399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tx1">
                    <a:lumMod val="65000"/>
                    <a:lumOff val="35000"/>
                  </a:schemeClr>
                </a:solidFill>
                <a:effectLst/>
                <a:uLnTx/>
                <a:uFillTx/>
                <a:latin typeface="SVN-Ready" panose="02040603050506020204" pitchFamily="18" charset="0"/>
                <a:ea typeface="+mn-ea"/>
                <a:cs typeface="Times New Roman" panose="02020603050405020304" pitchFamily="18" charset="0"/>
              </a:rPr>
              <a:t>By: Hồng Linh</a:t>
            </a:r>
          </a:p>
        </p:txBody>
      </p:sp>
    </p:spTree>
    <p:extLst>
      <p:ext uri="{BB962C8B-B14F-4D97-AF65-F5344CB8AC3E}">
        <p14:creationId xmlns:p14="http://schemas.microsoft.com/office/powerpoint/2010/main" val="1375054419"/>
      </p:ext>
    </p:extLst>
  </p:cSld>
  <p:clrMap bg1="lt1" tx1="dk1" bg2="lt2" tx2="dk2" accent1="accent1" accent2="accent2" accent3="accent3" accent4="accent4" accent5="accent5" accent6="accent6" hlink="hlink" folHlink="folHlink"/>
  <p:sldLayoutIdLst>
    <p:sldLayoutId id="214748367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sv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9.png"/><Relationship Id="rId5" Type="http://schemas.openxmlformats.org/officeDocument/2006/relationships/image" Target="../media/image7.png"/><Relationship Id="rId10"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6.sv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2.png"/><Relationship Id="rId4" Type="http://schemas.openxmlformats.org/officeDocument/2006/relationships/hyperlink" Target="https://s.shopee.vn/10j0SS8YHt"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5.png"/><Relationship Id="rId4" Type="http://schemas.openxmlformats.org/officeDocument/2006/relationships/hyperlink" Target="https://s.shopee.vn/10j0SS8YHt"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8.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3.svg"/><Relationship Id="rId7"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7.png"/><Relationship Id="rId10" Type="http://schemas.openxmlformats.org/officeDocument/2006/relationships/image" Target="../media/image29.png"/><Relationship Id="rId4" Type="http://schemas.openxmlformats.org/officeDocument/2006/relationships/image" Target="../media/image3.png"/><Relationship Id="rId9" Type="http://schemas.openxmlformats.org/officeDocument/2006/relationships/image" Target="../media/image5.png"/></Relationships>
</file>

<file path=ppt/slides/_rels/slide18.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0.png"/><Relationship Id="rId7" Type="http://schemas.openxmlformats.org/officeDocument/2006/relationships/image" Target="../media/image32.png"/><Relationship Id="rId12"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35.svg"/><Relationship Id="rId11" Type="http://schemas.openxmlformats.org/officeDocument/2006/relationships/image" Target="../media/image34.png"/><Relationship Id="rId5" Type="http://schemas.openxmlformats.org/officeDocument/2006/relationships/image" Target="../media/image31.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hyperlink" Target="https://s.shopee.vn/10j0SS8YHt" TargetMode="External"/><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sv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36.png"/><Relationship Id="rId5" Type="http://schemas.openxmlformats.org/officeDocument/2006/relationships/image" Target="../media/image7.png"/><Relationship Id="rId10"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6.svg"/></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sv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42.png"/><Relationship Id="rId5" Type="http://schemas.openxmlformats.org/officeDocument/2006/relationships/image" Target="../media/image7.png"/><Relationship Id="rId10"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6.sv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sv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44.png"/><Relationship Id="rId5" Type="http://schemas.openxmlformats.org/officeDocument/2006/relationships/image" Target="../media/image7.png"/><Relationship Id="rId10"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6.sv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sv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48.png"/><Relationship Id="rId5" Type="http://schemas.openxmlformats.org/officeDocument/2006/relationships/image" Target="../media/image7.png"/><Relationship Id="rId10"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6.svg"/></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sv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7.png"/><Relationship Id="rId10"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6.svg"/></Relationships>
</file>

<file path=ppt/slides/_rels/slide3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sv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50.png"/><Relationship Id="rId5" Type="http://schemas.openxmlformats.org/officeDocument/2006/relationships/image" Target="../media/image7.png"/><Relationship Id="rId10"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6.sv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sv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6.png"/><Relationship Id="rId5" Type="http://schemas.openxmlformats.org/officeDocument/2006/relationships/image" Target="../media/image7.png"/><Relationship Id="rId10"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6.sv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https://s.shopee.vn/10j0SS8YHt"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32532" y="815557"/>
            <a:ext cx="19546831" cy="9639270"/>
          </a:xfrm>
          <a:custGeom>
            <a:avLst/>
            <a:gdLst/>
            <a:ahLst/>
            <a:cxnLst/>
            <a:rect l="l" t="t" r="r" b="b"/>
            <a:pathLst>
              <a:path w="19546831" h="9639270">
                <a:moveTo>
                  <a:pt x="0" y="0"/>
                </a:moveTo>
                <a:lnTo>
                  <a:pt x="19546831" y="0"/>
                </a:lnTo>
                <a:lnTo>
                  <a:pt x="19546831" y="9639271"/>
                </a:lnTo>
                <a:lnTo>
                  <a:pt x="0" y="963927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653835" y="7542562"/>
            <a:ext cx="8318727" cy="3431475"/>
          </a:xfrm>
          <a:custGeom>
            <a:avLst/>
            <a:gdLst/>
            <a:ahLst/>
            <a:cxnLst/>
            <a:rect l="l" t="t" r="r" b="b"/>
            <a:pathLst>
              <a:path w="8318727" h="3431475">
                <a:moveTo>
                  <a:pt x="0" y="0"/>
                </a:moveTo>
                <a:lnTo>
                  <a:pt x="8318727" y="0"/>
                </a:lnTo>
                <a:lnTo>
                  <a:pt x="8318727" y="3431476"/>
                </a:lnTo>
                <a:lnTo>
                  <a:pt x="0" y="3431476"/>
                </a:lnTo>
                <a:lnTo>
                  <a:pt x="0" y="0"/>
                </a:lnTo>
                <a:close/>
              </a:path>
            </a:pathLst>
          </a:custGeom>
          <a:blipFill>
            <a:blip r:embed="rId4"/>
            <a:stretch>
              <a:fillRect/>
            </a:stretch>
          </a:blipFill>
        </p:spPr>
      </p:sp>
      <p:sp>
        <p:nvSpPr>
          <p:cNvPr id="4" name="Freeform 4"/>
          <p:cNvSpPr/>
          <p:nvPr/>
        </p:nvSpPr>
        <p:spPr>
          <a:xfrm>
            <a:off x="13135640" y="3076530"/>
            <a:ext cx="5447684" cy="6181770"/>
          </a:xfrm>
          <a:custGeom>
            <a:avLst/>
            <a:gdLst/>
            <a:ahLst/>
            <a:cxnLst/>
            <a:rect l="l" t="t" r="r" b="b"/>
            <a:pathLst>
              <a:path w="5447684" h="6181770">
                <a:moveTo>
                  <a:pt x="0" y="0"/>
                </a:moveTo>
                <a:lnTo>
                  <a:pt x="5447685" y="0"/>
                </a:lnTo>
                <a:lnTo>
                  <a:pt x="5447685" y="6181770"/>
                </a:lnTo>
                <a:lnTo>
                  <a:pt x="0" y="618177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9340883" y="0"/>
            <a:ext cx="6865307" cy="10454828"/>
          </a:xfrm>
          <a:custGeom>
            <a:avLst/>
            <a:gdLst/>
            <a:ahLst/>
            <a:cxnLst/>
            <a:rect l="l" t="t" r="r" b="b"/>
            <a:pathLst>
              <a:path w="6865307" h="10454828">
                <a:moveTo>
                  <a:pt x="0" y="0"/>
                </a:moveTo>
                <a:lnTo>
                  <a:pt x="6865308" y="0"/>
                </a:lnTo>
                <a:lnTo>
                  <a:pt x="6865308" y="10454828"/>
                </a:lnTo>
                <a:lnTo>
                  <a:pt x="0" y="10454828"/>
                </a:lnTo>
                <a:lnTo>
                  <a:pt x="0" y="0"/>
                </a:lnTo>
                <a:close/>
              </a:path>
            </a:pathLst>
          </a:custGeom>
          <a:blipFill>
            <a:blip r:embed="rId7"/>
            <a:stretch>
              <a:fillRect l="-101646"/>
            </a:stretch>
          </a:blipFill>
        </p:spPr>
      </p:sp>
      <p:sp>
        <p:nvSpPr>
          <p:cNvPr id="6" name="Freeform 6"/>
          <p:cNvSpPr/>
          <p:nvPr/>
        </p:nvSpPr>
        <p:spPr>
          <a:xfrm>
            <a:off x="14246246" y="8592478"/>
            <a:ext cx="2362594" cy="1331644"/>
          </a:xfrm>
          <a:custGeom>
            <a:avLst/>
            <a:gdLst/>
            <a:ahLst/>
            <a:cxnLst/>
            <a:rect l="l" t="t" r="r" b="b"/>
            <a:pathLst>
              <a:path w="2362594" h="1331644">
                <a:moveTo>
                  <a:pt x="0" y="0"/>
                </a:moveTo>
                <a:lnTo>
                  <a:pt x="2362594" y="0"/>
                </a:lnTo>
                <a:lnTo>
                  <a:pt x="2362594" y="1331644"/>
                </a:lnTo>
                <a:lnTo>
                  <a:pt x="0" y="133164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a:off x="13135640" y="9621178"/>
            <a:ext cx="2362594" cy="1331644"/>
          </a:xfrm>
          <a:custGeom>
            <a:avLst/>
            <a:gdLst/>
            <a:ahLst/>
            <a:cxnLst/>
            <a:rect l="l" t="t" r="r" b="b"/>
            <a:pathLst>
              <a:path w="2362594" h="1331644">
                <a:moveTo>
                  <a:pt x="0" y="0"/>
                </a:moveTo>
                <a:lnTo>
                  <a:pt x="2362594" y="0"/>
                </a:lnTo>
                <a:lnTo>
                  <a:pt x="2362594" y="1331644"/>
                </a:lnTo>
                <a:lnTo>
                  <a:pt x="0" y="133164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8"/>
          <p:cNvSpPr/>
          <p:nvPr/>
        </p:nvSpPr>
        <p:spPr>
          <a:xfrm>
            <a:off x="16608840" y="9290233"/>
            <a:ext cx="2003071" cy="1267777"/>
          </a:xfrm>
          <a:custGeom>
            <a:avLst/>
            <a:gdLst/>
            <a:ahLst/>
            <a:cxnLst/>
            <a:rect l="l" t="t" r="r" b="b"/>
            <a:pathLst>
              <a:path w="2003071" h="1267777">
                <a:moveTo>
                  <a:pt x="0" y="0"/>
                </a:moveTo>
                <a:lnTo>
                  <a:pt x="2003071" y="0"/>
                </a:lnTo>
                <a:lnTo>
                  <a:pt x="2003071" y="1267777"/>
                </a:lnTo>
                <a:lnTo>
                  <a:pt x="0" y="1267777"/>
                </a:lnTo>
                <a:lnTo>
                  <a:pt x="0" y="0"/>
                </a:lnTo>
                <a:close/>
              </a:path>
            </a:pathLst>
          </a:custGeom>
          <a:blipFill>
            <a:blip r:embed="rId10"/>
            <a:stretch>
              <a:fillRect/>
            </a:stretch>
          </a:blipFill>
        </p:spPr>
      </p:sp>
      <p:pic>
        <p:nvPicPr>
          <p:cNvPr id="10" name="Picture 9">
            <a:extLst>
              <a:ext uri="{FF2B5EF4-FFF2-40B4-BE49-F238E27FC236}">
                <a16:creationId xmlns:a16="http://schemas.microsoft.com/office/drawing/2014/main" id="{07182F97-70F9-387C-A5BB-53A300E92774}"/>
              </a:ext>
            </a:extLst>
          </p:cNvPr>
          <p:cNvPicPr>
            <a:picLocks noChangeAspect="1"/>
          </p:cNvPicPr>
          <p:nvPr/>
        </p:nvPicPr>
        <p:blipFill>
          <a:blip r:embed="rId11"/>
          <a:stretch>
            <a:fillRect/>
          </a:stretch>
        </p:blipFill>
        <p:spPr>
          <a:xfrm>
            <a:off x="1501410" y="418563"/>
            <a:ext cx="12979509" cy="32128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DCAF8-FBEF-1869-8EEF-87EFC602897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C11CD9E-4354-08E5-7212-DE6AE63AECD1}"/>
              </a:ext>
            </a:extLst>
          </p:cNvPr>
          <p:cNvSpPr/>
          <p:nvPr/>
        </p:nvSpPr>
        <p:spPr>
          <a:xfrm>
            <a:off x="10984015" y="0"/>
            <a:ext cx="7303985" cy="10358411"/>
          </a:xfrm>
          <a:custGeom>
            <a:avLst/>
            <a:gdLst/>
            <a:ahLst/>
            <a:cxnLst/>
            <a:rect l="l" t="t" r="r" b="b"/>
            <a:pathLst>
              <a:path w="7303985" h="10358411">
                <a:moveTo>
                  <a:pt x="0" y="0"/>
                </a:moveTo>
                <a:lnTo>
                  <a:pt x="7303985" y="0"/>
                </a:lnTo>
                <a:lnTo>
                  <a:pt x="7303985" y="10358411"/>
                </a:lnTo>
                <a:lnTo>
                  <a:pt x="0" y="10358411"/>
                </a:lnTo>
                <a:lnTo>
                  <a:pt x="0" y="0"/>
                </a:lnTo>
                <a:close/>
              </a:path>
            </a:pathLst>
          </a:custGeom>
          <a:blipFill>
            <a:blip r:embed="rId3"/>
            <a:stretch>
              <a:fillRect l="-86931"/>
            </a:stretch>
          </a:blipFill>
        </p:spPr>
      </p:sp>
      <p:sp>
        <p:nvSpPr>
          <p:cNvPr id="4" name="Rectangle 1">
            <a:extLst>
              <a:ext uri="{FF2B5EF4-FFF2-40B4-BE49-F238E27FC236}">
                <a16:creationId xmlns:a16="http://schemas.microsoft.com/office/drawing/2014/main" id="{BF5DE8ED-1C41-BCE6-73E0-13FD6B1E1A47}"/>
              </a:ext>
            </a:extLst>
          </p:cNvPr>
          <p:cNvSpPr>
            <a:spLocks noChangeArrowheads="1"/>
          </p:cNvSpPr>
          <p:nvPr/>
        </p:nvSpPr>
        <p:spPr bwMode="auto">
          <a:xfrm>
            <a:off x="0" y="901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Rectangle 4">
            <a:extLst>
              <a:ext uri="{FF2B5EF4-FFF2-40B4-BE49-F238E27FC236}">
                <a16:creationId xmlns:a16="http://schemas.microsoft.com/office/drawing/2014/main" id="{58B6AF97-D53E-16DA-3FC0-009045AEE689}"/>
              </a:ext>
            </a:extLst>
          </p:cNvPr>
          <p:cNvSpPr>
            <a:spLocks noChangeArrowheads="1"/>
          </p:cNvSpPr>
          <p:nvPr/>
        </p:nvSpPr>
        <p:spPr bwMode="auto">
          <a:xfrm>
            <a:off x="190500" y="2147483647"/>
            <a:ext cx="18288000" cy="0"/>
          </a:xfrm>
          <a:prstGeom prst="rect">
            <a:avLst/>
          </a:prstGeom>
          <a:solidFill>
            <a:srgbClr val="FCFCF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a:ln>
                  <a:noFill/>
                </a:ln>
                <a:solidFill>
                  <a:srgbClr val="0066CC"/>
                </a:solidFill>
                <a:effectLst/>
                <a:uLnTx/>
                <a:uFillTx/>
                <a:latin typeface="Open Sans" panose="020B0606030504020204" pitchFamily="34" charset="0"/>
                <a:ea typeface="+mn-ea"/>
                <a:cs typeface="Open Sans" panose="020B0606030504020204" pitchFamily="34" charset="0"/>
                <a:hlinkClick r:id="rId4"/>
              </a:rPr>
              <a:t/>
            </a:r>
            <a:br>
              <a:rPr kumimoji="0" lang="en-US" altLang="en-US" sz="900" b="0" i="0" u="none" strike="noStrike" kern="1200" cap="none" spc="0" normalizeH="0" baseline="0" noProof="0">
                <a:ln>
                  <a:noFill/>
                </a:ln>
                <a:solidFill>
                  <a:srgbClr val="0066CC"/>
                </a:solidFill>
                <a:effectLst/>
                <a:uLnTx/>
                <a:uFillTx/>
                <a:latin typeface="Open Sans" panose="020B0606030504020204" pitchFamily="34" charset="0"/>
                <a:ea typeface="+mn-ea"/>
                <a:cs typeface="Open Sans" panose="020B0606030504020204" pitchFamily="34" charset="0"/>
                <a:hlinkClick r:id="rId4"/>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168EE584-549C-9B9D-E3AF-29CA40369953}"/>
              </a:ext>
            </a:extLst>
          </p:cNvPr>
          <p:cNvSpPr txBox="1"/>
          <p:nvPr/>
        </p:nvSpPr>
        <p:spPr>
          <a:xfrm>
            <a:off x="762000" y="2254885"/>
            <a:ext cx="13436403" cy="80945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Em cu Tai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ngủ</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trên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lưng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mẹ</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ơi</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Em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ngủ</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ngoan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đừng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rời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lưng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mẹ</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giã</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gạo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mẹ</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nuôi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bộ</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đội</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Nhịp</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chảy</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nghiêng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giấc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ngủ</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nghiêng</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Mồ</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hôi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mẹ</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rơi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má</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nóng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hổi</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Vai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mẹ</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gầy</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nhấp</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nhô</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gối</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Lưng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đưa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nôi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hát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thành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lời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Ngủ</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ngoan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a-kay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ơi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ngủ</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ngoan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a-kay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hỡi</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Mẹ</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thương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a-kay,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mẹ</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thương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bộ</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đội</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mơ</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mẹ</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hạt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gạo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trắng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ngần</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Mai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sau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con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lớn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vung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chày</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lún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sân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A82E94DD-1B7B-1505-BCE1-A52BE97BA540}"/>
              </a:ext>
            </a:extLst>
          </p:cNvPr>
          <p:cNvPicPr>
            <a:picLocks noChangeAspect="1"/>
          </p:cNvPicPr>
          <p:nvPr/>
        </p:nvPicPr>
        <p:blipFill>
          <a:blip r:embed="rId5"/>
          <a:stretch>
            <a:fillRect/>
          </a:stretch>
        </p:blipFill>
        <p:spPr>
          <a:xfrm>
            <a:off x="9525000" y="1257300"/>
            <a:ext cx="5820006" cy="2477928"/>
          </a:xfrm>
          <a:prstGeom prst="rect">
            <a:avLst/>
          </a:prstGeom>
        </p:spPr>
      </p:pic>
      <p:pic>
        <p:nvPicPr>
          <p:cNvPr id="9" name="Picture 8">
            <a:extLst>
              <a:ext uri="{FF2B5EF4-FFF2-40B4-BE49-F238E27FC236}">
                <a16:creationId xmlns:a16="http://schemas.microsoft.com/office/drawing/2014/main" id="{D3D93791-E13E-11B0-1853-F2791FCAABE0}"/>
              </a:ext>
            </a:extLst>
          </p:cNvPr>
          <p:cNvPicPr>
            <a:picLocks noChangeAspect="1"/>
          </p:cNvPicPr>
          <p:nvPr/>
        </p:nvPicPr>
        <p:blipFill>
          <a:blip r:embed="rId6"/>
          <a:stretch>
            <a:fillRect/>
          </a:stretch>
        </p:blipFill>
        <p:spPr>
          <a:xfrm>
            <a:off x="1024562" y="213945"/>
            <a:ext cx="12558848" cy="2377646"/>
          </a:xfrm>
          <a:prstGeom prst="rect">
            <a:avLst/>
          </a:prstGeom>
        </p:spPr>
      </p:pic>
    </p:spTree>
    <p:extLst>
      <p:ext uri="{BB962C8B-B14F-4D97-AF65-F5344CB8AC3E}">
        <p14:creationId xmlns:p14="http://schemas.microsoft.com/office/powerpoint/2010/main" val="225509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a:extLst>
            <a:ext uri="{FF2B5EF4-FFF2-40B4-BE49-F238E27FC236}">
              <a16:creationId xmlns:a16="http://schemas.microsoft.com/office/drawing/2014/main" id="{9B192D88-AC3F-F492-6A3F-4D0B4B01FAE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B1B511F-5FEF-ED4D-71B6-893EDC476035}"/>
              </a:ext>
            </a:extLst>
          </p:cNvPr>
          <p:cNvSpPr txBox="1"/>
          <p:nvPr/>
        </p:nvSpPr>
        <p:spPr>
          <a:xfrm>
            <a:off x="7162800" y="495300"/>
            <a:ext cx="19735800" cy="62478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Em cu Tai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ngủ</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trên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lưng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mẹ</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ơi</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Em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ngủ</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ngoan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đừng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rời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lưng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mẹ</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Mẹ</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đang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tỉa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bắp</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trên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núi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Ka-</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lưi</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Lưng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núi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thì</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to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lưng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mẹ</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nhỏ</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Em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ngủ</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ngoan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đừng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mẹ</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mỏi</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Mặt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trời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bắp</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thì</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nằm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trên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đồi</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Mặt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trời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mẹ</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nằm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trên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lưng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Ngủ</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ngoan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a-kay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ơi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ngủ</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ngoan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a-kay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hỡi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Nguyễn Khoa </a:t>
            </a:r>
            <a:r>
              <a:rPr kumimoji="0" lang="en-US" sz="40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Điềm</a:t>
            </a:r>
            <a:r>
              <a:rPr kumimoji="0" lang="en-US" sz="4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23144042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F2D89-D048-F5B1-283F-49732D2EAA9F}"/>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A6BF8A7A-6F04-5C37-3CBD-EC5F127E21F0}"/>
              </a:ext>
            </a:extLst>
          </p:cNvPr>
          <p:cNvGrpSpPr/>
          <p:nvPr/>
        </p:nvGrpSpPr>
        <p:grpSpPr>
          <a:xfrm>
            <a:off x="1686667" y="2567294"/>
            <a:ext cx="6781800" cy="2937688"/>
            <a:chOff x="533400" y="2530254"/>
            <a:chExt cx="6781800" cy="2937688"/>
          </a:xfrm>
        </p:grpSpPr>
        <p:sp>
          <p:nvSpPr>
            <p:cNvPr id="3" name="Cloud 2">
              <a:extLst>
                <a:ext uri="{FF2B5EF4-FFF2-40B4-BE49-F238E27FC236}">
                  <a16:creationId xmlns:a16="http://schemas.microsoft.com/office/drawing/2014/main" id="{352062EC-8A8B-14CD-9889-4F0527CFD130}"/>
                </a:ext>
              </a:extLst>
            </p:cNvPr>
            <p:cNvSpPr/>
            <p:nvPr/>
          </p:nvSpPr>
          <p:spPr>
            <a:xfrm>
              <a:off x="533400" y="2530254"/>
              <a:ext cx="6781800" cy="2937688"/>
            </a:xfrm>
            <a:prstGeom prst="cloud">
              <a:avLst/>
            </a:prstGeom>
            <a:solidFill>
              <a:schemeClr val="accent5">
                <a:lumMod val="20000"/>
                <a:lumOff val="80000"/>
              </a:schemeClr>
            </a:solid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EC73612-10C7-FAA9-2962-802E596724D3}"/>
                </a:ext>
              </a:extLst>
            </p:cNvPr>
            <p:cNvSpPr txBox="1"/>
            <p:nvPr/>
          </p:nvSpPr>
          <p:spPr>
            <a:xfrm>
              <a:off x="2842914" y="3272704"/>
              <a:ext cx="2162772" cy="1107996"/>
            </a:xfrm>
            <a:prstGeom prst="rect">
              <a:avLst/>
            </a:prstGeom>
            <a:noFill/>
          </p:spPr>
          <p:txBody>
            <a:bodyPr wrap="none" rtlCol="0">
              <a:spAutoFit/>
            </a:bodyPr>
            <a:lstStyle/>
            <a:p>
              <a:r>
                <a:rPr lang="en-US" sz="6600" dirty="0">
                  <a:latin typeface="Cambria" panose="02040503050406030204" pitchFamily="18" charset="0"/>
                  <a:ea typeface="Cambria" panose="02040503050406030204" pitchFamily="18" charset="0"/>
                </a:rPr>
                <a:t>a-kay</a:t>
              </a:r>
            </a:p>
          </p:txBody>
        </p:sp>
      </p:grpSp>
      <p:grpSp>
        <p:nvGrpSpPr>
          <p:cNvPr id="5" name="Group 4">
            <a:extLst>
              <a:ext uri="{FF2B5EF4-FFF2-40B4-BE49-F238E27FC236}">
                <a16:creationId xmlns:a16="http://schemas.microsoft.com/office/drawing/2014/main" id="{2710FC0C-7351-5E7D-4CB6-5A0469DB883E}"/>
              </a:ext>
            </a:extLst>
          </p:cNvPr>
          <p:cNvGrpSpPr/>
          <p:nvPr/>
        </p:nvGrpSpPr>
        <p:grpSpPr>
          <a:xfrm>
            <a:off x="9158416" y="2567294"/>
            <a:ext cx="6781800" cy="2937688"/>
            <a:chOff x="533400" y="2530254"/>
            <a:chExt cx="6781800" cy="2937688"/>
          </a:xfrm>
        </p:grpSpPr>
        <p:sp>
          <p:nvSpPr>
            <p:cNvPr id="7" name="Cloud 6">
              <a:extLst>
                <a:ext uri="{FF2B5EF4-FFF2-40B4-BE49-F238E27FC236}">
                  <a16:creationId xmlns:a16="http://schemas.microsoft.com/office/drawing/2014/main" id="{A743E4E8-2CC2-494C-1B62-E8DE10FBA815}"/>
                </a:ext>
              </a:extLst>
            </p:cNvPr>
            <p:cNvSpPr/>
            <p:nvPr/>
          </p:nvSpPr>
          <p:spPr>
            <a:xfrm>
              <a:off x="533400" y="2530254"/>
              <a:ext cx="6781800" cy="2937688"/>
            </a:xfrm>
            <a:prstGeom prst="cloud">
              <a:avLst/>
            </a:prstGeom>
            <a:solidFill>
              <a:schemeClr val="accent2">
                <a:lumMod val="20000"/>
                <a:lumOff val="80000"/>
              </a:schemeClr>
            </a:solidFill>
            <a:ln w="762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692F7EA5-2538-F0A8-1BE0-30827AEBA526}"/>
                </a:ext>
              </a:extLst>
            </p:cNvPr>
            <p:cNvSpPr txBox="1"/>
            <p:nvPr/>
          </p:nvSpPr>
          <p:spPr>
            <a:xfrm>
              <a:off x="2084345" y="3230460"/>
              <a:ext cx="3334566" cy="1107996"/>
            </a:xfrm>
            <a:prstGeom prst="rect">
              <a:avLst/>
            </a:prstGeom>
            <a:noFill/>
          </p:spPr>
          <p:txBody>
            <a:bodyPr wrap="none" rtlCol="0">
              <a:spAutoFit/>
            </a:bodyPr>
            <a:lstStyle/>
            <a:p>
              <a:pPr algn="ctr"/>
              <a:r>
                <a:rPr lang="en-US" sz="6600" dirty="0" err="1">
                  <a:latin typeface="Cambria" panose="02040503050406030204" pitchFamily="18" charset="0"/>
                  <a:ea typeface="Cambria" panose="02040503050406030204" pitchFamily="18" charset="0"/>
                </a:rPr>
                <a:t>nóng</a:t>
              </a:r>
              <a:r>
                <a:rPr lang="en-US" sz="6600" dirty="0">
                  <a:latin typeface="Cambria" panose="02040503050406030204" pitchFamily="18" charset="0"/>
                  <a:ea typeface="Cambria" panose="02040503050406030204" pitchFamily="18" charset="0"/>
                </a:rPr>
                <a:t> </a:t>
              </a:r>
              <a:r>
                <a:rPr lang="en-US" sz="6600" dirty="0" err="1">
                  <a:latin typeface="Cambria" panose="02040503050406030204" pitchFamily="18" charset="0"/>
                  <a:ea typeface="Cambria" panose="02040503050406030204" pitchFamily="18" charset="0"/>
                </a:rPr>
                <a:t>hổi</a:t>
              </a:r>
              <a:endParaRPr lang="en-US" sz="6600" dirty="0">
                <a:latin typeface="Cambria" panose="02040503050406030204" pitchFamily="18" charset="0"/>
                <a:ea typeface="Cambria" panose="02040503050406030204" pitchFamily="18" charset="0"/>
              </a:endParaRPr>
            </a:p>
          </p:txBody>
        </p:sp>
      </p:grpSp>
      <p:grpSp>
        <p:nvGrpSpPr>
          <p:cNvPr id="9" name="Group 8">
            <a:extLst>
              <a:ext uri="{FF2B5EF4-FFF2-40B4-BE49-F238E27FC236}">
                <a16:creationId xmlns:a16="http://schemas.microsoft.com/office/drawing/2014/main" id="{78475CB8-8CCB-38DD-5252-4C67C25012A0}"/>
              </a:ext>
            </a:extLst>
          </p:cNvPr>
          <p:cNvGrpSpPr/>
          <p:nvPr/>
        </p:nvGrpSpPr>
        <p:grpSpPr>
          <a:xfrm>
            <a:off x="1686667" y="5879909"/>
            <a:ext cx="6781800" cy="2937688"/>
            <a:chOff x="533400" y="2530254"/>
            <a:chExt cx="6781800" cy="2937688"/>
          </a:xfrm>
        </p:grpSpPr>
        <p:sp>
          <p:nvSpPr>
            <p:cNvPr id="10" name="Cloud 9">
              <a:extLst>
                <a:ext uri="{FF2B5EF4-FFF2-40B4-BE49-F238E27FC236}">
                  <a16:creationId xmlns:a16="http://schemas.microsoft.com/office/drawing/2014/main" id="{533F284F-DEF4-52A9-97E6-C5C93CBB58A0}"/>
                </a:ext>
              </a:extLst>
            </p:cNvPr>
            <p:cNvSpPr/>
            <p:nvPr/>
          </p:nvSpPr>
          <p:spPr>
            <a:xfrm>
              <a:off x="533400" y="2530254"/>
              <a:ext cx="6781800" cy="2937688"/>
            </a:xfrm>
            <a:prstGeom prst="cloud">
              <a:avLst/>
            </a:prstGeom>
            <a:solidFill>
              <a:schemeClr val="accent4">
                <a:lumMod val="20000"/>
                <a:lumOff val="80000"/>
              </a:schemeClr>
            </a:solid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75E35527-9D74-114B-F92E-A1D32163A4BD}"/>
                </a:ext>
              </a:extLst>
            </p:cNvPr>
            <p:cNvSpPr txBox="1"/>
            <p:nvPr/>
          </p:nvSpPr>
          <p:spPr>
            <a:xfrm>
              <a:off x="2528727" y="3215806"/>
              <a:ext cx="2791149" cy="1107996"/>
            </a:xfrm>
            <a:prstGeom prst="rect">
              <a:avLst/>
            </a:prstGeom>
            <a:noFill/>
          </p:spPr>
          <p:txBody>
            <a:bodyPr wrap="none" rtlCol="0">
              <a:spAutoFit/>
            </a:bodyPr>
            <a:lstStyle/>
            <a:p>
              <a:pPr algn="ctr"/>
              <a:r>
                <a:rPr lang="en-US" sz="6600" dirty="0" err="1">
                  <a:latin typeface="Cambria" panose="02040503050406030204" pitchFamily="18" charset="0"/>
                  <a:ea typeface="Cambria" panose="02040503050406030204" pitchFamily="18" charset="0"/>
                </a:rPr>
                <a:t>lún</a:t>
              </a:r>
              <a:r>
                <a:rPr lang="en-US" sz="6600" dirty="0">
                  <a:latin typeface="Cambria" panose="02040503050406030204" pitchFamily="18" charset="0"/>
                  <a:ea typeface="Cambria" panose="02040503050406030204" pitchFamily="18" charset="0"/>
                </a:rPr>
                <a:t> </a:t>
              </a:r>
              <a:r>
                <a:rPr lang="en-US" sz="6600" dirty="0" err="1">
                  <a:latin typeface="Cambria" panose="02040503050406030204" pitchFamily="18" charset="0"/>
                  <a:ea typeface="Cambria" panose="02040503050406030204" pitchFamily="18" charset="0"/>
                </a:rPr>
                <a:t>sân</a:t>
              </a:r>
              <a:endParaRPr lang="en-US" sz="6600" dirty="0">
                <a:latin typeface="Cambria" panose="02040503050406030204" pitchFamily="18" charset="0"/>
                <a:ea typeface="Cambria" panose="02040503050406030204" pitchFamily="18" charset="0"/>
              </a:endParaRPr>
            </a:p>
          </p:txBody>
        </p:sp>
      </p:grpSp>
      <p:grpSp>
        <p:nvGrpSpPr>
          <p:cNvPr id="12" name="Group 11">
            <a:extLst>
              <a:ext uri="{FF2B5EF4-FFF2-40B4-BE49-F238E27FC236}">
                <a16:creationId xmlns:a16="http://schemas.microsoft.com/office/drawing/2014/main" id="{8FF26D63-EF48-291D-9F6A-9C48D72C96FB}"/>
              </a:ext>
            </a:extLst>
          </p:cNvPr>
          <p:cNvGrpSpPr/>
          <p:nvPr/>
        </p:nvGrpSpPr>
        <p:grpSpPr>
          <a:xfrm>
            <a:off x="9158416" y="5905455"/>
            <a:ext cx="6781800" cy="2937688"/>
            <a:chOff x="533400" y="2530254"/>
            <a:chExt cx="6781800" cy="2937688"/>
          </a:xfrm>
        </p:grpSpPr>
        <p:sp>
          <p:nvSpPr>
            <p:cNvPr id="13" name="Cloud 12">
              <a:extLst>
                <a:ext uri="{FF2B5EF4-FFF2-40B4-BE49-F238E27FC236}">
                  <a16:creationId xmlns:a16="http://schemas.microsoft.com/office/drawing/2014/main" id="{97BF5535-ED9A-8533-172C-4CFEEC5E41F3}"/>
                </a:ext>
              </a:extLst>
            </p:cNvPr>
            <p:cNvSpPr/>
            <p:nvPr/>
          </p:nvSpPr>
          <p:spPr>
            <a:xfrm>
              <a:off x="533400" y="2530254"/>
              <a:ext cx="6781800" cy="2937688"/>
            </a:xfrm>
            <a:prstGeom prst="cloud">
              <a:avLst/>
            </a:prstGeom>
            <a:solidFill>
              <a:schemeClr val="accent6">
                <a:lumMod val="20000"/>
                <a:lumOff val="80000"/>
              </a:schemeClr>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B550239F-90FB-5539-D23C-D9DD34E782EB}"/>
                </a:ext>
              </a:extLst>
            </p:cNvPr>
            <p:cNvSpPr txBox="1"/>
            <p:nvPr/>
          </p:nvSpPr>
          <p:spPr>
            <a:xfrm>
              <a:off x="2671083" y="3215806"/>
              <a:ext cx="2403223" cy="1107996"/>
            </a:xfrm>
            <a:prstGeom prst="rect">
              <a:avLst/>
            </a:prstGeom>
            <a:noFill/>
          </p:spPr>
          <p:txBody>
            <a:bodyPr wrap="none" rtlCol="0">
              <a:spAutoFit/>
            </a:bodyPr>
            <a:lstStyle/>
            <a:p>
              <a:pPr algn="ctr"/>
              <a:r>
                <a:rPr lang="en-US" sz="6600" dirty="0">
                  <a:latin typeface="Cambria" panose="02040503050406030204" pitchFamily="18" charset="0"/>
                  <a:ea typeface="Cambria" panose="02040503050406030204" pitchFamily="18" charset="0"/>
                </a:rPr>
                <a:t>Ka-</a:t>
              </a:r>
              <a:r>
                <a:rPr lang="en-US" sz="6600" dirty="0" err="1">
                  <a:latin typeface="Cambria" panose="02040503050406030204" pitchFamily="18" charset="0"/>
                  <a:ea typeface="Cambria" panose="02040503050406030204" pitchFamily="18" charset="0"/>
                </a:rPr>
                <a:t>lưi</a:t>
              </a:r>
              <a:endParaRPr lang="en-US" sz="6600" dirty="0">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id="{8FB9B57A-FAA1-39B5-11A9-A7382CC8F4E0}"/>
              </a:ext>
            </a:extLst>
          </p:cNvPr>
          <p:cNvPicPr>
            <a:picLocks noChangeAspect="1"/>
          </p:cNvPicPr>
          <p:nvPr/>
        </p:nvPicPr>
        <p:blipFill>
          <a:blip r:embed="rId3"/>
          <a:stretch>
            <a:fillRect/>
          </a:stretch>
        </p:blipFill>
        <p:spPr>
          <a:xfrm>
            <a:off x="2842412" y="233137"/>
            <a:ext cx="12632007" cy="1859441"/>
          </a:xfrm>
          <a:prstGeom prst="rect">
            <a:avLst/>
          </a:prstGeom>
        </p:spPr>
      </p:pic>
    </p:spTree>
    <p:extLst>
      <p:ext uri="{BB962C8B-B14F-4D97-AF65-F5344CB8AC3E}">
        <p14:creationId xmlns:p14="http://schemas.microsoft.com/office/powerpoint/2010/main" val="3677724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lick.wav"/>
                                        </p:tgtEl>
                                      </p:cMediaNode>
                                    </p:audio>
                                  </p:sub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click.wav"/>
                                        </p:tgtEl>
                                      </p:cMediaNode>
                                    </p:audio>
                                  </p:sub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ppt_x"/>
                                          </p:val>
                                        </p:tav>
                                        <p:tav tm="100000">
                                          <p:val>
                                            <p:strVal val="#ppt_x"/>
                                          </p:val>
                                        </p:tav>
                                      </p:tavLst>
                                    </p:anim>
                                    <p:anim calcmode="lin" valueType="num">
                                      <p:cBhvr additive="base">
                                        <p:cTn id="31" dur="5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2F3AB6-8381-D29D-9469-61BEDEA25828}"/>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5CA7E619-A3BE-AF2E-48FF-EAB9EE57ED56}"/>
              </a:ext>
            </a:extLst>
          </p:cNvPr>
          <p:cNvSpPr txBox="1"/>
          <p:nvPr/>
        </p:nvSpPr>
        <p:spPr>
          <a:xfrm>
            <a:off x="1600200" y="2353892"/>
            <a:ext cx="12209761" cy="3416320"/>
          </a:xfrm>
          <a:prstGeom prst="rect">
            <a:avLst/>
          </a:prstGeom>
          <a:noFill/>
        </p:spPr>
        <p:txBody>
          <a:bodyPr wrap="square">
            <a:spAutoFit/>
          </a:bodyPr>
          <a:lstStyle/>
          <a:p>
            <a:r>
              <a:rPr lang="en-US" sz="4800" dirty="0">
                <a:solidFill>
                  <a:schemeClr val="accent5">
                    <a:lumMod val="50000"/>
                  </a:schemeClr>
                </a:solidFill>
                <a:latin typeface="Arial" panose="020B0604020202020204" pitchFamily="34" charset="0"/>
                <a:cs typeface="Arial" panose="020B0604020202020204" pitchFamily="34" charset="0"/>
              </a:rPr>
              <a:t>Em cu Tai </a:t>
            </a:r>
            <a:r>
              <a:rPr lang="en-US" sz="5400" b="1" dirty="0">
                <a:solidFill>
                  <a:schemeClr val="accent5">
                    <a:lumMod val="50000"/>
                  </a:schemeClr>
                </a:solidFill>
                <a:latin typeface="Arial" panose="020B0604020202020204" pitchFamily="34" charset="0"/>
                <a:cs typeface="Arial" panose="020B0604020202020204" pitchFamily="34" charset="0"/>
              </a:rPr>
              <a:t>/</a:t>
            </a:r>
            <a:r>
              <a:rPr lang="en-US" sz="4800" dirty="0">
                <a:solidFill>
                  <a:schemeClr val="accent5">
                    <a:lumMod val="50000"/>
                  </a:schemeClr>
                </a:solidFill>
                <a:latin typeface="Arial" panose="020B0604020202020204" pitchFamily="34" charset="0"/>
                <a:cs typeface="Arial" panose="020B0604020202020204" pitchFamily="34" charset="0"/>
              </a:rPr>
              <a:t> </a:t>
            </a:r>
            <a:r>
              <a:rPr lang="en-US" sz="4800" dirty="0" err="1">
                <a:solidFill>
                  <a:schemeClr val="accent5">
                    <a:lumMod val="50000"/>
                  </a:schemeClr>
                </a:solidFill>
                <a:latin typeface="Arial" panose="020B0604020202020204" pitchFamily="34" charset="0"/>
                <a:cs typeface="Arial" panose="020B0604020202020204" pitchFamily="34" charset="0"/>
              </a:rPr>
              <a:t>ngủ</a:t>
            </a:r>
            <a:r>
              <a:rPr lang="en-US" sz="4800" dirty="0">
                <a:solidFill>
                  <a:schemeClr val="accent5">
                    <a:lumMod val="50000"/>
                  </a:schemeClr>
                </a:solidFill>
                <a:latin typeface="Arial" panose="020B0604020202020204" pitchFamily="34" charset="0"/>
                <a:cs typeface="Arial" panose="020B0604020202020204" pitchFamily="34" charset="0"/>
              </a:rPr>
              <a:t> </a:t>
            </a:r>
            <a:r>
              <a:rPr lang="en-US" sz="4800" dirty="0" err="1">
                <a:solidFill>
                  <a:schemeClr val="accent5">
                    <a:lumMod val="50000"/>
                  </a:schemeClr>
                </a:solidFill>
                <a:latin typeface="Arial" panose="020B0604020202020204" pitchFamily="34" charset="0"/>
                <a:cs typeface="Arial" panose="020B0604020202020204" pitchFamily="34" charset="0"/>
              </a:rPr>
              <a:t>trên</a:t>
            </a:r>
            <a:r>
              <a:rPr lang="en-US" sz="4800" dirty="0">
                <a:solidFill>
                  <a:schemeClr val="accent5">
                    <a:lumMod val="50000"/>
                  </a:schemeClr>
                </a:solidFill>
                <a:latin typeface="Arial" panose="020B0604020202020204" pitchFamily="34" charset="0"/>
                <a:cs typeface="Arial" panose="020B0604020202020204" pitchFamily="34" charset="0"/>
              </a:rPr>
              <a:t> </a:t>
            </a:r>
            <a:r>
              <a:rPr lang="en-US" sz="4800" dirty="0" err="1">
                <a:solidFill>
                  <a:schemeClr val="accent5">
                    <a:lumMod val="50000"/>
                  </a:schemeClr>
                </a:solidFill>
                <a:latin typeface="Arial" panose="020B0604020202020204" pitchFamily="34" charset="0"/>
                <a:cs typeface="Arial" panose="020B0604020202020204" pitchFamily="34" charset="0"/>
              </a:rPr>
              <a:t>lưng</a:t>
            </a:r>
            <a:r>
              <a:rPr lang="en-US" sz="4800" dirty="0">
                <a:solidFill>
                  <a:schemeClr val="accent5">
                    <a:lumMod val="50000"/>
                  </a:schemeClr>
                </a:solidFill>
                <a:latin typeface="Arial" panose="020B0604020202020204" pitchFamily="34" charset="0"/>
                <a:cs typeface="Arial" panose="020B0604020202020204" pitchFamily="34" charset="0"/>
              </a:rPr>
              <a:t> </a:t>
            </a:r>
            <a:r>
              <a:rPr lang="en-US" sz="4800" dirty="0" err="1">
                <a:solidFill>
                  <a:schemeClr val="accent5">
                    <a:lumMod val="50000"/>
                  </a:schemeClr>
                </a:solidFill>
                <a:latin typeface="Arial" panose="020B0604020202020204" pitchFamily="34" charset="0"/>
                <a:cs typeface="Arial" panose="020B0604020202020204" pitchFamily="34" charset="0"/>
              </a:rPr>
              <a:t>mẹ</a:t>
            </a:r>
            <a:r>
              <a:rPr lang="en-US" sz="4800" dirty="0">
                <a:solidFill>
                  <a:schemeClr val="accent5">
                    <a:lumMod val="50000"/>
                  </a:schemeClr>
                </a:solidFill>
                <a:latin typeface="Arial" panose="020B0604020202020204" pitchFamily="34" charset="0"/>
                <a:cs typeface="Arial" panose="020B0604020202020204" pitchFamily="34" charset="0"/>
              </a:rPr>
              <a:t> </a:t>
            </a:r>
            <a:r>
              <a:rPr lang="en-US" sz="4800" dirty="0" err="1">
                <a:solidFill>
                  <a:schemeClr val="accent5">
                    <a:lumMod val="50000"/>
                  </a:schemeClr>
                </a:solidFill>
                <a:latin typeface="Arial" panose="020B0604020202020204" pitchFamily="34" charset="0"/>
                <a:cs typeface="Arial" panose="020B0604020202020204" pitchFamily="34" charset="0"/>
              </a:rPr>
              <a:t>ơi</a:t>
            </a:r>
            <a:endParaRPr lang="en-US" sz="4800" dirty="0">
              <a:solidFill>
                <a:schemeClr val="accent5">
                  <a:lumMod val="50000"/>
                </a:schemeClr>
              </a:solidFill>
              <a:latin typeface="Arial" panose="020B0604020202020204" pitchFamily="34" charset="0"/>
              <a:cs typeface="Arial" panose="020B0604020202020204" pitchFamily="34" charset="0"/>
            </a:endParaRPr>
          </a:p>
          <a:p>
            <a:r>
              <a:rPr lang="en-US" sz="4800" dirty="0">
                <a:solidFill>
                  <a:schemeClr val="accent5">
                    <a:lumMod val="50000"/>
                  </a:schemeClr>
                </a:solidFill>
                <a:latin typeface="Arial" panose="020B0604020202020204" pitchFamily="34" charset="0"/>
                <a:cs typeface="Arial" panose="020B0604020202020204" pitchFamily="34" charset="0"/>
              </a:rPr>
              <a:t>Em </a:t>
            </a:r>
            <a:r>
              <a:rPr lang="en-US" sz="4800" dirty="0" err="1">
                <a:solidFill>
                  <a:schemeClr val="accent5">
                    <a:lumMod val="50000"/>
                  </a:schemeClr>
                </a:solidFill>
                <a:latin typeface="Arial" panose="020B0604020202020204" pitchFamily="34" charset="0"/>
                <a:cs typeface="Arial" panose="020B0604020202020204" pitchFamily="34" charset="0"/>
              </a:rPr>
              <a:t>ngủ</a:t>
            </a:r>
            <a:r>
              <a:rPr lang="en-US" sz="4800" dirty="0">
                <a:solidFill>
                  <a:schemeClr val="accent5">
                    <a:lumMod val="50000"/>
                  </a:schemeClr>
                </a:solidFill>
                <a:latin typeface="Arial" panose="020B0604020202020204" pitchFamily="34" charset="0"/>
                <a:cs typeface="Arial" panose="020B0604020202020204" pitchFamily="34" charset="0"/>
              </a:rPr>
              <a:t> </a:t>
            </a:r>
            <a:r>
              <a:rPr lang="en-US" sz="4800" dirty="0" err="1">
                <a:solidFill>
                  <a:schemeClr val="accent5">
                    <a:lumMod val="50000"/>
                  </a:schemeClr>
                </a:solidFill>
                <a:latin typeface="Arial" panose="020B0604020202020204" pitchFamily="34" charset="0"/>
                <a:cs typeface="Arial" panose="020B0604020202020204" pitchFamily="34" charset="0"/>
              </a:rPr>
              <a:t>cho</a:t>
            </a:r>
            <a:r>
              <a:rPr lang="en-US" sz="4800" dirty="0">
                <a:solidFill>
                  <a:schemeClr val="accent5">
                    <a:lumMod val="50000"/>
                  </a:schemeClr>
                </a:solidFill>
                <a:latin typeface="Arial" panose="020B0604020202020204" pitchFamily="34" charset="0"/>
                <a:cs typeface="Arial" panose="020B0604020202020204" pitchFamily="34" charset="0"/>
              </a:rPr>
              <a:t> Ngoan </a:t>
            </a:r>
            <a:r>
              <a:rPr lang="en-US" sz="5400" b="1" dirty="0">
                <a:solidFill>
                  <a:schemeClr val="accent5">
                    <a:lumMod val="50000"/>
                  </a:schemeClr>
                </a:solidFill>
                <a:latin typeface="Arial" panose="020B0604020202020204" pitchFamily="34" charset="0"/>
                <a:cs typeface="Arial" panose="020B0604020202020204" pitchFamily="34" charset="0"/>
              </a:rPr>
              <a:t>/</a:t>
            </a:r>
            <a:r>
              <a:rPr lang="en-US" sz="4800" dirty="0">
                <a:solidFill>
                  <a:schemeClr val="accent5">
                    <a:lumMod val="50000"/>
                  </a:schemeClr>
                </a:solidFill>
                <a:latin typeface="Arial" panose="020B0604020202020204" pitchFamily="34" charset="0"/>
                <a:cs typeface="Arial" panose="020B0604020202020204" pitchFamily="34" charset="0"/>
              </a:rPr>
              <a:t> </a:t>
            </a:r>
            <a:r>
              <a:rPr lang="en-US" sz="4800" dirty="0" err="1">
                <a:solidFill>
                  <a:schemeClr val="accent5">
                    <a:lumMod val="50000"/>
                  </a:schemeClr>
                </a:solidFill>
                <a:latin typeface="Arial" panose="020B0604020202020204" pitchFamily="34" charset="0"/>
                <a:cs typeface="Arial" panose="020B0604020202020204" pitchFamily="34" charset="0"/>
              </a:rPr>
              <a:t>đừng</a:t>
            </a:r>
            <a:r>
              <a:rPr lang="en-US" sz="4800" dirty="0">
                <a:solidFill>
                  <a:schemeClr val="accent5">
                    <a:lumMod val="50000"/>
                  </a:schemeClr>
                </a:solidFill>
                <a:latin typeface="Arial" panose="020B0604020202020204" pitchFamily="34" charset="0"/>
                <a:cs typeface="Arial" panose="020B0604020202020204" pitchFamily="34" charset="0"/>
              </a:rPr>
              <a:t> </a:t>
            </a:r>
            <a:r>
              <a:rPr lang="en-US" sz="4800" dirty="0" err="1">
                <a:solidFill>
                  <a:schemeClr val="accent5">
                    <a:lumMod val="50000"/>
                  </a:schemeClr>
                </a:solidFill>
                <a:latin typeface="Arial" panose="020B0604020202020204" pitchFamily="34" charset="0"/>
                <a:cs typeface="Arial" panose="020B0604020202020204" pitchFamily="34" charset="0"/>
              </a:rPr>
              <a:t>rời</a:t>
            </a:r>
            <a:r>
              <a:rPr lang="en-US" sz="4800" dirty="0">
                <a:solidFill>
                  <a:schemeClr val="accent5">
                    <a:lumMod val="50000"/>
                  </a:schemeClr>
                </a:solidFill>
                <a:latin typeface="Arial" panose="020B0604020202020204" pitchFamily="34" charset="0"/>
                <a:cs typeface="Arial" panose="020B0604020202020204" pitchFamily="34" charset="0"/>
              </a:rPr>
              <a:t> </a:t>
            </a:r>
            <a:r>
              <a:rPr lang="en-US" sz="4800" dirty="0" err="1">
                <a:solidFill>
                  <a:schemeClr val="accent5">
                    <a:lumMod val="50000"/>
                  </a:schemeClr>
                </a:solidFill>
                <a:latin typeface="Arial" panose="020B0604020202020204" pitchFamily="34" charset="0"/>
                <a:cs typeface="Arial" panose="020B0604020202020204" pitchFamily="34" charset="0"/>
              </a:rPr>
              <a:t>lưng</a:t>
            </a:r>
            <a:r>
              <a:rPr lang="en-US" sz="4800" dirty="0">
                <a:solidFill>
                  <a:schemeClr val="accent5">
                    <a:lumMod val="50000"/>
                  </a:schemeClr>
                </a:solidFill>
                <a:latin typeface="Arial" panose="020B0604020202020204" pitchFamily="34" charset="0"/>
                <a:cs typeface="Arial" panose="020B0604020202020204" pitchFamily="34" charset="0"/>
              </a:rPr>
              <a:t> </a:t>
            </a:r>
            <a:r>
              <a:rPr lang="en-US" sz="4800" dirty="0" err="1">
                <a:solidFill>
                  <a:schemeClr val="accent5">
                    <a:lumMod val="50000"/>
                  </a:schemeClr>
                </a:solidFill>
                <a:latin typeface="Arial" panose="020B0604020202020204" pitchFamily="34" charset="0"/>
                <a:cs typeface="Arial" panose="020B0604020202020204" pitchFamily="34" charset="0"/>
              </a:rPr>
              <a:t>mẹ</a:t>
            </a:r>
            <a:endParaRPr lang="en-US" sz="4800" dirty="0">
              <a:solidFill>
                <a:schemeClr val="accent5">
                  <a:lumMod val="50000"/>
                </a:schemeClr>
              </a:solidFill>
              <a:latin typeface="Arial" panose="020B0604020202020204" pitchFamily="34" charset="0"/>
              <a:cs typeface="Arial" panose="020B0604020202020204" pitchFamily="34" charset="0"/>
            </a:endParaRPr>
          </a:p>
          <a:p>
            <a:r>
              <a:rPr lang="en-US" sz="4800" dirty="0">
                <a:solidFill>
                  <a:schemeClr val="accent5">
                    <a:lumMod val="50000"/>
                  </a:schemeClr>
                </a:solidFill>
                <a:latin typeface="Arial" panose="020B0604020202020204" pitchFamily="34" charset="0"/>
                <a:cs typeface="Arial" panose="020B0604020202020204" pitchFamily="34" charset="0"/>
              </a:rPr>
              <a:t>Me </a:t>
            </a:r>
            <a:r>
              <a:rPr lang="en-US" sz="4800" dirty="0" err="1">
                <a:solidFill>
                  <a:schemeClr val="accent5">
                    <a:lumMod val="50000"/>
                  </a:schemeClr>
                </a:solidFill>
                <a:latin typeface="Arial" panose="020B0604020202020204" pitchFamily="34" charset="0"/>
                <a:cs typeface="Arial" panose="020B0604020202020204" pitchFamily="34" charset="0"/>
              </a:rPr>
              <a:t>giã</a:t>
            </a:r>
            <a:r>
              <a:rPr lang="en-US" sz="4800" dirty="0">
                <a:solidFill>
                  <a:schemeClr val="accent5">
                    <a:lumMod val="50000"/>
                  </a:schemeClr>
                </a:solidFill>
                <a:latin typeface="Arial" panose="020B0604020202020204" pitchFamily="34" charset="0"/>
                <a:cs typeface="Arial" panose="020B0604020202020204" pitchFamily="34" charset="0"/>
              </a:rPr>
              <a:t> </a:t>
            </a:r>
            <a:r>
              <a:rPr lang="en-US" sz="4800" dirty="0" err="1">
                <a:solidFill>
                  <a:schemeClr val="accent5">
                    <a:lumMod val="50000"/>
                  </a:schemeClr>
                </a:solidFill>
                <a:latin typeface="Arial" panose="020B0604020202020204" pitchFamily="34" charset="0"/>
                <a:cs typeface="Arial" panose="020B0604020202020204" pitchFamily="34" charset="0"/>
              </a:rPr>
              <a:t>gạo</a:t>
            </a:r>
            <a:r>
              <a:rPr lang="en-US" sz="4800" dirty="0">
                <a:solidFill>
                  <a:schemeClr val="accent5">
                    <a:lumMod val="50000"/>
                  </a:schemeClr>
                </a:solidFill>
                <a:latin typeface="Arial" panose="020B0604020202020204" pitchFamily="34" charset="0"/>
                <a:cs typeface="Arial" panose="020B0604020202020204" pitchFamily="34" charset="0"/>
              </a:rPr>
              <a:t> </a:t>
            </a:r>
            <a:r>
              <a:rPr lang="en-US" sz="5400" b="1" dirty="0">
                <a:solidFill>
                  <a:schemeClr val="accent5">
                    <a:lumMod val="50000"/>
                  </a:schemeClr>
                </a:solidFill>
                <a:latin typeface="Arial" panose="020B0604020202020204" pitchFamily="34" charset="0"/>
                <a:cs typeface="Arial" panose="020B0604020202020204" pitchFamily="34" charset="0"/>
              </a:rPr>
              <a:t>/</a:t>
            </a:r>
            <a:r>
              <a:rPr lang="en-US" sz="4800" dirty="0">
                <a:solidFill>
                  <a:schemeClr val="accent5">
                    <a:lumMod val="50000"/>
                  </a:schemeClr>
                </a:solidFill>
                <a:latin typeface="Arial" panose="020B0604020202020204" pitchFamily="34" charset="0"/>
                <a:cs typeface="Arial" panose="020B0604020202020204" pitchFamily="34" charset="0"/>
              </a:rPr>
              <a:t> </a:t>
            </a:r>
            <a:r>
              <a:rPr lang="en-US" sz="4800" dirty="0" err="1">
                <a:solidFill>
                  <a:schemeClr val="accent5">
                    <a:lumMod val="50000"/>
                  </a:schemeClr>
                </a:solidFill>
                <a:latin typeface="Arial" panose="020B0604020202020204" pitchFamily="34" charset="0"/>
                <a:cs typeface="Arial" panose="020B0604020202020204" pitchFamily="34" charset="0"/>
              </a:rPr>
              <a:t>mẹ</a:t>
            </a:r>
            <a:r>
              <a:rPr lang="en-US" sz="4800" dirty="0">
                <a:solidFill>
                  <a:schemeClr val="accent5">
                    <a:lumMod val="50000"/>
                  </a:schemeClr>
                </a:solidFill>
                <a:latin typeface="Arial" panose="020B0604020202020204" pitchFamily="34" charset="0"/>
                <a:cs typeface="Arial" panose="020B0604020202020204" pitchFamily="34" charset="0"/>
              </a:rPr>
              <a:t> </a:t>
            </a:r>
            <a:r>
              <a:rPr lang="en-US" sz="4800" dirty="0" err="1">
                <a:solidFill>
                  <a:schemeClr val="accent5">
                    <a:lumMod val="50000"/>
                  </a:schemeClr>
                </a:solidFill>
                <a:latin typeface="Arial" panose="020B0604020202020204" pitchFamily="34" charset="0"/>
                <a:cs typeface="Arial" panose="020B0604020202020204" pitchFamily="34" charset="0"/>
              </a:rPr>
              <a:t>nuôi</a:t>
            </a:r>
            <a:r>
              <a:rPr lang="en-US" sz="4800" dirty="0">
                <a:solidFill>
                  <a:schemeClr val="accent5">
                    <a:lumMod val="50000"/>
                  </a:schemeClr>
                </a:solidFill>
                <a:latin typeface="Arial" panose="020B0604020202020204" pitchFamily="34" charset="0"/>
                <a:cs typeface="Arial" panose="020B0604020202020204" pitchFamily="34" charset="0"/>
              </a:rPr>
              <a:t> </a:t>
            </a:r>
            <a:r>
              <a:rPr lang="en-US" sz="4800" dirty="0" err="1">
                <a:solidFill>
                  <a:schemeClr val="accent5">
                    <a:lumMod val="50000"/>
                  </a:schemeClr>
                </a:solidFill>
                <a:latin typeface="Arial" panose="020B0604020202020204" pitchFamily="34" charset="0"/>
                <a:cs typeface="Arial" panose="020B0604020202020204" pitchFamily="34" charset="0"/>
              </a:rPr>
              <a:t>bộ</a:t>
            </a:r>
            <a:r>
              <a:rPr lang="en-US" sz="4800" dirty="0">
                <a:solidFill>
                  <a:schemeClr val="accent5">
                    <a:lumMod val="50000"/>
                  </a:schemeClr>
                </a:solidFill>
                <a:latin typeface="Arial" panose="020B0604020202020204" pitchFamily="34" charset="0"/>
                <a:cs typeface="Arial" panose="020B0604020202020204" pitchFamily="34" charset="0"/>
              </a:rPr>
              <a:t> </a:t>
            </a:r>
            <a:r>
              <a:rPr lang="en-US" sz="4800" dirty="0" err="1">
                <a:solidFill>
                  <a:schemeClr val="accent5">
                    <a:lumMod val="50000"/>
                  </a:schemeClr>
                </a:solidFill>
                <a:latin typeface="Arial" panose="020B0604020202020204" pitchFamily="34" charset="0"/>
                <a:cs typeface="Arial" panose="020B0604020202020204" pitchFamily="34" charset="0"/>
              </a:rPr>
              <a:t>đội</a:t>
            </a:r>
            <a:endParaRPr lang="en-US" sz="4800" dirty="0">
              <a:solidFill>
                <a:schemeClr val="accent5">
                  <a:lumMod val="50000"/>
                </a:schemeClr>
              </a:solidFill>
              <a:latin typeface="Arial" panose="020B0604020202020204" pitchFamily="34" charset="0"/>
              <a:cs typeface="Arial" panose="020B0604020202020204" pitchFamily="34" charset="0"/>
            </a:endParaRPr>
          </a:p>
          <a:p>
            <a:r>
              <a:rPr lang="en-US" sz="4800" dirty="0" err="1">
                <a:solidFill>
                  <a:schemeClr val="accent5">
                    <a:lumMod val="50000"/>
                  </a:schemeClr>
                </a:solidFill>
                <a:latin typeface="Arial" panose="020B0604020202020204" pitchFamily="34" charset="0"/>
                <a:cs typeface="Arial" panose="020B0604020202020204" pitchFamily="34" charset="0"/>
              </a:rPr>
              <a:t>Nhịp</a:t>
            </a:r>
            <a:r>
              <a:rPr lang="en-US" sz="4800" dirty="0">
                <a:solidFill>
                  <a:schemeClr val="accent5">
                    <a:lumMod val="50000"/>
                  </a:schemeClr>
                </a:solidFill>
                <a:latin typeface="Arial" panose="020B0604020202020204" pitchFamily="34" charset="0"/>
                <a:cs typeface="Arial" panose="020B0604020202020204" pitchFamily="34" charset="0"/>
              </a:rPr>
              <a:t> </a:t>
            </a:r>
            <a:r>
              <a:rPr lang="en-US" sz="4800" dirty="0" err="1">
                <a:solidFill>
                  <a:schemeClr val="accent5">
                    <a:lumMod val="50000"/>
                  </a:schemeClr>
                </a:solidFill>
                <a:latin typeface="Arial" panose="020B0604020202020204" pitchFamily="34" charset="0"/>
                <a:cs typeface="Arial" panose="020B0604020202020204" pitchFamily="34" charset="0"/>
              </a:rPr>
              <a:t>chảy</a:t>
            </a:r>
            <a:r>
              <a:rPr lang="en-US" sz="4800" dirty="0">
                <a:solidFill>
                  <a:schemeClr val="accent5">
                    <a:lumMod val="50000"/>
                  </a:schemeClr>
                </a:solidFill>
                <a:latin typeface="Arial" panose="020B0604020202020204" pitchFamily="34" charset="0"/>
                <a:cs typeface="Arial" panose="020B0604020202020204" pitchFamily="34" charset="0"/>
              </a:rPr>
              <a:t> </a:t>
            </a:r>
            <a:r>
              <a:rPr lang="en-US" sz="4800" dirty="0" err="1">
                <a:solidFill>
                  <a:schemeClr val="accent5">
                    <a:lumMod val="50000"/>
                  </a:schemeClr>
                </a:solidFill>
                <a:latin typeface="Arial" panose="020B0604020202020204" pitchFamily="34" charset="0"/>
                <a:cs typeface="Arial" panose="020B0604020202020204" pitchFamily="34" charset="0"/>
              </a:rPr>
              <a:t>nghiêng</a:t>
            </a:r>
            <a:r>
              <a:rPr lang="en-US" sz="4800" dirty="0">
                <a:solidFill>
                  <a:schemeClr val="accent5">
                    <a:lumMod val="50000"/>
                  </a:schemeClr>
                </a:solidFill>
                <a:latin typeface="Arial" panose="020B0604020202020204" pitchFamily="34" charset="0"/>
                <a:cs typeface="Arial" panose="020B0604020202020204" pitchFamily="34" charset="0"/>
              </a:rPr>
              <a:t> </a:t>
            </a:r>
            <a:r>
              <a:rPr lang="en-US" sz="5400" b="1" dirty="0">
                <a:solidFill>
                  <a:schemeClr val="accent5">
                    <a:lumMod val="50000"/>
                  </a:schemeClr>
                </a:solidFill>
                <a:latin typeface="Arial" panose="020B0604020202020204" pitchFamily="34" charset="0"/>
                <a:cs typeface="Arial" panose="020B0604020202020204" pitchFamily="34" charset="0"/>
              </a:rPr>
              <a:t>/</a:t>
            </a:r>
            <a:r>
              <a:rPr lang="en-US" sz="4800" dirty="0">
                <a:solidFill>
                  <a:schemeClr val="accent5">
                    <a:lumMod val="50000"/>
                  </a:schemeClr>
                </a:solidFill>
                <a:latin typeface="Arial" panose="020B0604020202020204" pitchFamily="34" charset="0"/>
                <a:cs typeface="Arial" panose="020B0604020202020204" pitchFamily="34" charset="0"/>
              </a:rPr>
              <a:t> </a:t>
            </a:r>
            <a:r>
              <a:rPr lang="en-US" sz="4800" dirty="0" err="1">
                <a:solidFill>
                  <a:schemeClr val="accent5">
                    <a:lumMod val="50000"/>
                  </a:schemeClr>
                </a:solidFill>
                <a:latin typeface="Arial" panose="020B0604020202020204" pitchFamily="34" charset="0"/>
                <a:cs typeface="Arial" panose="020B0604020202020204" pitchFamily="34" charset="0"/>
              </a:rPr>
              <a:t>giấc</a:t>
            </a:r>
            <a:r>
              <a:rPr lang="en-US" sz="4800" dirty="0">
                <a:solidFill>
                  <a:schemeClr val="accent5">
                    <a:lumMod val="50000"/>
                  </a:schemeClr>
                </a:solidFill>
                <a:latin typeface="Arial" panose="020B0604020202020204" pitchFamily="34" charset="0"/>
                <a:cs typeface="Arial" panose="020B0604020202020204" pitchFamily="34" charset="0"/>
              </a:rPr>
              <a:t> </a:t>
            </a:r>
            <a:r>
              <a:rPr lang="en-US" sz="4800" dirty="0" err="1">
                <a:solidFill>
                  <a:schemeClr val="accent5">
                    <a:lumMod val="50000"/>
                  </a:schemeClr>
                </a:solidFill>
                <a:latin typeface="Arial" panose="020B0604020202020204" pitchFamily="34" charset="0"/>
                <a:cs typeface="Arial" panose="020B0604020202020204" pitchFamily="34" charset="0"/>
              </a:rPr>
              <a:t>ngủ</a:t>
            </a:r>
            <a:r>
              <a:rPr lang="en-US" sz="4800" dirty="0">
                <a:solidFill>
                  <a:schemeClr val="accent5">
                    <a:lumMod val="50000"/>
                  </a:schemeClr>
                </a:solidFill>
                <a:latin typeface="Arial" panose="020B0604020202020204" pitchFamily="34" charset="0"/>
                <a:cs typeface="Arial" panose="020B0604020202020204" pitchFamily="34" charset="0"/>
              </a:rPr>
              <a:t> </a:t>
            </a:r>
            <a:r>
              <a:rPr lang="en-US" sz="4800" dirty="0" err="1">
                <a:solidFill>
                  <a:schemeClr val="accent5">
                    <a:lumMod val="50000"/>
                  </a:schemeClr>
                </a:solidFill>
                <a:latin typeface="Arial" panose="020B0604020202020204" pitchFamily="34" charset="0"/>
                <a:cs typeface="Arial" panose="020B0604020202020204" pitchFamily="34" charset="0"/>
              </a:rPr>
              <a:t>em</a:t>
            </a:r>
            <a:r>
              <a:rPr lang="en-US" sz="4800" dirty="0">
                <a:solidFill>
                  <a:schemeClr val="accent5">
                    <a:lumMod val="50000"/>
                  </a:schemeClr>
                </a:solidFill>
                <a:latin typeface="Arial" panose="020B0604020202020204" pitchFamily="34" charset="0"/>
                <a:cs typeface="Arial" panose="020B0604020202020204" pitchFamily="34" charset="0"/>
              </a:rPr>
              <a:t> </a:t>
            </a:r>
            <a:r>
              <a:rPr lang="en-US" sz="4800" dirty="0" err="1">
                <a:solidFill>
                  <a:schemeClr val="accent5">
                    <a:lumMod val="50000"/>
                  </a:schemeClr>
                </a:solidFill>
                <a:latin typeface="Arial" panose="020B0604020202020204" pitchFamily="34" charset="0"/>
                <a:cs typeface="Arial" panose="020B0604020202020204" pitchFamily="34" charset="0"/>
              </a:rPr>
              <a:t>nghiêng</a:t>
            </a:r>
            <a:endParaRPr lang="en-US" sz="4800" dirty="0">
              <a:solidFill>
                <a:schemeClr val="accent5">
                  <a:lumMod val="50000"/>
                </a:schemeClr>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6DB992C2-5D37-8BC5-8C59-0B04756119CB}"/>
              </a:ext>
            </a:extLst>
          </p:cNvPr>
          <p:cNvSpPr txBox="1"/>
          <p:nvPr/>
        </p:nvSpPr>
        <p:spPr>
          <a:xfrm>
            <a:off x="1600200" y="6057900"/>
            <a:ext cx="15845938" cy="473828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800" b="1" i="1" dirty="0" err="1">
                <a:latin typeface="Arial" panose="020B0604020202020204" pitchFamily="34" charset="0"/>
                <a:ea typeface="Calibri" panose="020F0502020204030204" pitchFamily="34" charset="0"/>
                <a:cs typeface="Arial" panose="020B0604020202020204" pitchFamily="34" charset="0"/>
              </a:rPr>
              <a:t>Đ</a:t>
            </a:r>
            <a:r>
              <a:rPr lang="en-US" sz="4800" b="1" i="1" dirty="0" err="1">
                <a:effectLst/>
                <a:latin typeface="Arial" panose="020B0604020202020204" pitchFamily="34" charset="0"/>
                <a:ea typeface="Calibri" panose="020F0502020204030204" pitchFamily="34" charset="0"/>
                <a:cs typeface="Arial" panose="020B0604020202020204" pitchFamily="34" charset="0"/>
              </a:rPr>
              <a:t>ọc</a:t>
            </a:r>
            <a:r>
              <a:rPr lang="en-US" sz="4800" b="1" i="1" dirty="0">
                <a:effectLst/>
                <a:latin typeface="Arial" panose="020B0604020202020204" pitchFamily="34" charset="0"/>
                <a:ea typeface="Calibri" panose="020F0502020204030204" pitchFamily="34" charset="0"/>
                <a:cs typeface="Arial" panose="020B0604020202020204" pitchFamily="34" charset="0"/>
              </a:rPr>
              <a:t> </a:t>
            </a:r>
            <a:r>
              <a:rPr lang="en-US" sz="4800" b="1" i="1" dirty="0" err="1">
                <a:effectLst/>
                <a:latin typeface="Arial" panose="020B0604020202020204" pitchFamily="34" charset="0"/>
                <a:ea typeface="Calibri" panose="020F0502020204030204" pitchFamily="34" charset="0"/>
                <a:cs typeface="Arial" panose="020B0604020202020204" pitchFamily="34" charset="0"/>
              </a:rPr>
              <a:t>đúng</a:t>
            </a:r>
            <a:r>
              <a:rPr lang="en-US" sz="4800" b="1" i="1" dirty="0">
                <a:effectLst/>
                <a:latin typeface="Arial" panose="020B0604020202020204" pitchFamily="34" charset="0"/>
                <a:ea typeface="Calibri" panose="020F0502020204030204" pitchFamily="34" charset="0"/>
                <a:cs typeface="Arial" panose="020B0604020202020204" pitchFamily="34" charset="0"/>
              </a:rPr>
              <a:t> </a:t>
            </a:r>
            <a:r>
              <a:rPr lang="en-US" sz="4800" b="1" i="1" dirty="0" err="1">
                <a:effectLst/>
                <a:latin typeface="Arial" panose="020B0604020202020204" pitchFamily="34" charset="0"/>
                <a:ea typeface="Calibri" panose="020F0502020204030204" pitchFamily="34" charset="0"/>
                <a:cs typeface="Arial" panose="020B0604020202020204" pitchFamily="34" charset="0"/>
              </a:rPr>
              <a:t>ngữ</a:t>
            </a:r>
            <a:r>
              <a:rPr lang="en-US" sz="4800" b="1" i="1" dirty="0">
                <a:effectLst/>
                <a:latin typeface="Arial" panose="020B0604020202020204" pitchFamily="34" charset="0"/>
                <a:ea typeface="Calibri" panose="020F0502020204030204" pitchFamily="34" charset="0"/>
                <a:cs typeface="Arial" panose="020B0604020202020204" pitchFamily="34" charset="0"/>
              </a:rPr>
              <a:t> </a:t>
            </a:r>
            <a:r>
              <a:rPr lang="en-US" sz="4800" b="1" i="1" dirty="0" err="1">
                <a:effectLst/>
                <a:latin typeface="Arial" panose="020B0604020202020204" pitchFamily="34" charset="0"/>
                <a:ea typeface="Calibri" panose="020F0502020204030204" pitchFamily="34" charset="0"/>
                <a:cs typeface="Arial" panose="020B0604020202020204" pitchFamily="34" charset="0"/>
              </a:rPr>
              <a:t>điệu</a:t>
            </a:r>
            <a:r>
              <a:rPr lang="en-US" sz="4800" b="1" i="1" dirty="0">
                <a:effectLst/>
                <a:latin typeface="Arial" panose="020B0604020202020204" pitchFamily="34" charset="0"/>
                <a:ea typeface="Calibri" panose="020F0502020204030204" pitchFamily="34" charset="0"/>
                <a:cs typeface="Arial" panose="020B0604020202020204" pitchFamily="34" charset="0"/>
              </a:rPr>
              <a:t>: </a:t>
            </a:r>
            <a:r>
              <a:rPr lang="en-US" sz="4800" dirty="0" err="1">
                <a:effectLst/>
                <a:latin typeface="Arial" panose="020B0604020202020204" pitchFamily="34" charset="0"/>
                <a:ea typeface="Calibri" panose="020F0502020204030204" pitchFamily="34" charset="0"/>
                <a:cs typeface="Arial" panose="020B0604020202020204" pitchFamily="34" charset="0"/>
              </a:rPr>
              <a:t>Giọng</a:t>
            </a:r>
            <a:r>
              <a:rPr lang="en-US" sz="4800" dirty="0">
                <a:effectLst/>
                <a:latin typeface="Arial" panose="020B0604020202020204" pitchFamily="34" charset="0"/>
                <a:ea typeface="Calibri" panose="020F0502020204030204" pitchFamily="34" charset="0"/>
                <a:cs typeface="Arial" panose="020B0604020202020204" pitchFamily="34" charset="0"/>
              </a:rPr>
              <a:t> </a:t>
            </a:r>
            <a:r>
              <a:rPr lang="en-US" sz="4800" dirty="0" err="1">
                <a:effectLst/>
                <a:latin typeface="Arial" panose="020B0604020202020204" pitchFamily="34" charset="0"/>
                <a:ea typeface="Calibri" panose="020F0502020204030204" pitchFamily="34" charset="0"/>
                <a:cs typeface="Arial" panose="020B0604020202020204" pitchFamily="34" charset="0"/>
              </a:rPr>
              <a:t>đọc</a:t>
            </a:r>
            <a:r>
              <a:rPr lang="en-US" sz="4800" dirty="0">
                <a:effectLst/>
                <a:latin typeface="Arial" panose="020B0604020202020204" pitchFamily="34" charset="0"/>
                <a:ea typeface="Calibri" panose="020F0502020204030204" pitchFamily="34" charset="0"/>
                <a:cs typeface="Arial" panose="020B0604020202020204" pitchFamily="34" charset="0"/>
              </a:rPr>
              <a:t> </a:t>
            </a:r>
            <a:r>
              <a:rPr lang="en-US" sz="4800" dirty="0" err="1">
                <a:effectLst/>
                <a:latin typeface="Arial" panose="020B0604020202020204" pitchFamily="34" charset="0"/>
                <a:ea typeface="Calibri" panose="020F0502020204030204" pitchFamily="34" charset="0"/>
                <a:cs typeface="Arial" panose="020B0604020202020204" pitchFamily="34" charset="0"/>
              </a:rPr>
              <a:t>nhẹ</a:t>
            </a:r>
            <a:r>
              <a:rPr lang="en-US" sz="4800" dirty="0">
                <a:effectLst/>
                <a:latin typeface="Arial" panose="020B0604020202020204" pitchFamily="34" charset="0"/>
                <a:ea typeface="Calibri" panose="020F0502020204030204" pitchFamily="34" charset="0"/>
                <a:cs typeface="Arial" panose="020B0604020202020204" pitchFamily="34" charset="0"/>
              </a:rPr>
              <a:t> </a:t>
            </a:r>
            <a:r>
              <a:rPr lang="en-US" sz="4800" dirty="0" err="1">
                <a:effectLst/>
                <a:latin typeface="Arial" panose="020B0604020202020204" pitchFamily="34" charset="0"/>
                <a:ea typeface="Calibri" panose="020F0502020204030204" pitchFamily="34" charset="0"/>
                <a:cs typeface="Arial" panose="020B0604020202020204" pitchFamily="34" charset="0"/>
              </a:rPr>
              <a:t>nhàng</a:t>
            </a:r>
            <a:r>
              <a:rPr lang="en-US" sz="4800" dirty="0">
                <a:effectLst/>
                <a:latin typeface="Arial" panose="020B0604020202020204" pitchFamily="34" charset="0"/>
                <a:ea typeface="Calibri" panose="020F0502020204030204" pitchFamily="34" charset="0"/>
                <a:cs typeface="Arial" panose="020B0604020202020204" pitchFamily="34" charset="0"/>
              </a:rPr>
              <a:t>, </a:t>
            </a:r>
            <a:r>
              <a:rPr lang="en-US" sz="4800" dirty="0" err="1">
                <a:effectLst/>
                <a:latin typeface="Arial" panose="020B0604020202020204" pitchFamily="34" charset="0"/>
                <a:ea typeface="Calibri" panose="020F0502020204030204" pitchFamily="34" charset="0"/>
                <a:cs typeface="Arial" panose="020B0604020202020204" pitchFamily="34" charset="0"/>
              </a:rPr>
              <a:t>mền</a:t>
            </a:r>
            <a:r>
              <a:rPr lang="en-US" sz="4800" dirty="0">
                <a:effectLst/>
                <a:latin typeface="Arial" panose="020B0604020202020204" pitchFamily="34" charset="0"/>
                <a:ea typeface="Calibri" panose="020F0502020204030204" pitchFamily="34" charset="0"/>
                <a:cs typeface="Arial" panose="020B0604020202020204" pitchFamily="34" charset="0"/>
              </a:rPr>
              <a:t> </a:t>
            </a:r>
            <a:r>
              <a:rPr lang="en-US" sz="4800" dirty="0" err="1">
                <a:effectLst/>
                <a:latin typeface="Arial" panose="020B0604020202020204" pitchFamily="34" charset="0"/>
                <a:ea typeface="Calibri" panose="020F0502020204030204" pitchFamily="34" charset="0"/>
                <a:cs typeface="Arial" panose="020B0604020202020204" pitchFamily="34" charset="0"/>
              </a:rPr>
              <a:t>mại</a:t>
            </a:r>
            <a:r>
              <a:rPr lang="en-US" sz="4800" dirty="0">
                <a:effectLst/>
                <a:latin typeface="Arial" panose="020B0604020202020204" pitchFamily="34" charset="0"/>
                <a:ea typeface="Calibri" panose="020F0502020204030204" pitchFamily="34" charset="0"/>
                <a:cs typeface="Arial" panose="020B0604020202020204" pitchFamily="34" charset="0"/>
              </a:rPr>
              <a:t> </a:t>
            </a:r>
            <a:r>
              <a:rPr lang="en-US" sz="4800" dirty="0" err="1">
                <a:effectLst/>
                <a:latin typeface="Arial" panose="020B0604020202020204" pitchFamily="34" charset="0"/>
                <a:ea typeface="Calibri" panose="020F0502020204030204" pitchFamily="34" charset="0"/>
                <a:cs typeface="Arial" panose="020B0604020202020204" pitchFamily="34" charset="0"/>
              </a:rPr>
              <a:t>giống</a:t>
            </a:r>
            <a:r>
              <a:rPr lang="en-US" sz="4800" dirty="0">
                <a:effectLst/>
                <a:latin typeface="Arial" panose="020B0604020202020204" pitchFamily="34" charset="0"/>
                <a:ea typeface="Calibri" panose="020F0502020204030204" pitchFamily="34" charset="0"/>
                <a:cs typeface="Arial" panose="020B0604020202020204" pitchFamily="34" charset="0"/>
              </a:rPr>
              <a:t> </a:t>
            </a:r>
            <a:r>
              <a:rPr lang="en-US" sz="4800" dirty="0" err="1">
                <a:effectLst/>
                <a:latin typeface="Arial" panose="020B0604020202020204" pitchFamily="34" charset="0"/>
                <a:ea typeface="Calibri" panose="020F0502020204030204" pitchFamily="34" charset="0"/>
                <a:cs typeface="Arial" panose="020B0604020202020204" pitchFamily="34" charset="0"/>
              </a:rPr>
              <a:t>như</a:t>
            </a:r>
            <a:r>
              <a:rPr lang="en-US" sz="4800" dirty="0">
                <a:effectLst/>
                <a:latin typeface="Arial" panose="020B0604020202020204" pitchFamily="34" charset="0"/>
                <a:ea typeface="Calibri" panose="020F0502020204030204" pitchFamily="34" charset="0"/>
                <a:cs typeface="Arial" panose="020B0604020202020204" pitchFamily="34" charset="0"/>
              </a:rPr>
              <a:t> </a:t>
            </a:r>
            <a:r>
              <a:rPr lang="en-US" sz="4800" dirty="0" err="1">
                <a:effectLst/>
                <a:latin typeface="Arial" panose="020B0604020202020204" pitchFamily="34" charset="0"/>
                <a:ea typeface="Calibri" panose="020F0502020204030204" pitchFamily="34" charset="0"/>
                <a:cs typeface="Arial" panose="020B0604020202020204" pitchFamily="34" charset="0"/>
              </a:rPr>
              <a:t>lời</a:t>
            </a:r>
            <a:r>
              <a:rPr lang="en-US" sz="4800" dirty="0">
                <a:effectLst/>
                <a:latin typeface="Arial" panose="020B0604020202020204" pitchFamily="34" charset="0"/>
                <a:ea typeface="Calibri" panose="020F0502020204030204" pitchFamily="34" charset="0"/>
                <a:cs typeface="Arial" panose="020B0604020202020204" pitchFamily="34" charset="0"/>
              </a:rPr>
              <a:t> </a:t>
            </a:r>
            <a:r>
              <a:rPr lang="en-US" sz="4800" dirty="0" err="1">
                <a:effectLst/>
                <a:latin typeface="Arial" panose="020B0604020202020204" pitchFamily="34" charset="0"/>
                <a:ea typeface="Calibri" panose="020F0502020204030204" pitchFamily="34" charset="0"/>
                <a:cs typeface="Arial" panose="020B0604020202020204" pitchFamily="34" charset="0"/>
              </a:rPr>
              <a:t>ru</a:t>
            </a:r>
            <a:r>
              <a:rPr lang="en-US" sz="4800" dirty="0">
                <a:effectLst/>
                <a:latin typeface="Arial" panose="020B0604020202020204" pitchFamily="34" charset="0"/>
                <a:ea typeface="Calibri" panose="020F0502020204030204" pitchFamily="34" charset="0"/>
                <a:cs typeface="Arial" panose="020B0604020202020204" pitchFamily="34" charset="0"/>
              </a:rPr>
              <a:t>, </a:t>
            </a:r>
            <a:r>
              <a:rPr lang="en-US" sz="4800" dirty="0" err="1">
                <a:effectLst/>
                <a:latin typeface="Arial" panose="020B0604020202020204" pitchFamily="34" charset="0"/>
                <a:ea typeface="Calibri" panose="020F0502020204030204" pitchFamily="34" charset="0"/>
                <a:cs typeface="Arial" panose="020B0604020202020204" pitchFamily="34" charset="0"/>
              </a:rPr>
              <a:t>nhấn</a:t>
            </a:r>
            <a:r>
              <a:rPr lang="en-US" sz="4800" dirty="0">
                <a:effectLst/>
                <a:latin typeface="Arial" panose="020B0604020202020204" pitchFamily="34" charset="0"/>
                <a:ea typeface="Calibri" panose="020F0502020204030204" pitchFamily="34" charset="0"/>
                <a:cs typeface="Arial" panose="020B0604020202020204" pitchFamily="34" charset="0"/>
              </a:rPr>
              <a:t> </a:t>
            </a:r>
            <a:r>
              <a:rPr lang="en-US" sz="4800" dirty="0" err="1">
                <a:effectLst/>
                <a:latin typeface="Arial" panose="020B0604020202020204" pitchFamily="34" charset="0"/>
                <a:ea typeface="Calibri" panose="020F0502020204030204" pitchFamily="34" charset="0"/>
                <a:cs typeface="Arial" panose="020B0604020202020204" pitchFamily="34" charset="0"/>
              </a:rPr>
              <a:t>giọng</a:t>
            </a:r>
            <a:r>
              <a:rPr lang="en-US" sz="4800" dirty="0">
                <a:effectLst/>
                <a:latin typeface="Arial" panose="020B0604020202020204" pitchFamily="34" charset="0"/>
                <a:ea typeface="Calibri" panose="020F0502020204030204" pitchFamily="34" charset="0"/>
                <a:cs typeface="Arial" panose="020B0604020202020204" pitchFamily="34" charset="0"/>
              </a:rPr>
              <a:t> </a:t>
            </a:r>
            <a:r>
              <a:rPr lang="en-US" sz="4800" dirty="0" err="1">
                <a:effectLst/>
                <a:latin typeface="Arial" panose="020B0604020202020204" pitchFamily="34" charset="0"/>
                <a:ea typeface="Calibri" panose="020F0502020204030204" pitchFamily="34" charset="0"/>
                <a:cs typeface="Arial" panose="020B0604020202020204" pitchFamily="34" charset="0"/>
              </a:rPr>
              <a:t>vào</a:t>
            </a:r>
            <a:r>
              <a:rPr lang="en-US" sz="4800" dirty="0">
                <a:effectLst/>
                <a:latin typeface="Arial" panose="020B0604020202020204" pitchFamily="34" charset="0"/>
                <a:ea typeface="Calibri" panose="020F0502020204030204" pitchFamily="34" charset="0"/>
                <a:cs typeface="Arial" panose="020B0604020202020204" pitchFamily="34" charset="0"/>
              </a:rPr>
              <a:t> </a:t>
            </a:r>
            <a:r>
              <a:rPr lang="en-US" sz="4800" dirty="0" err="1">
                <a:effectLst/>
                <a:latin typeface="Arial" panose="020B0604020202020204" pitchFamily="34" charset="0"/>
                <a:ea typeface="Calibri" panose="020F0502020204030204" pitchFamily="34" charset="0"/>
                <a:cs typeface="Arial" panose="020B0604020202020204" pitchFamily="34" charset="0"/>
              </a:rPr>
              <a:t>những</a:t>
            </a:r>
            <a:r>
              <a:rPr lang="en-US" sz="4800" dirty="0">
                <a:effectLst/>
                <a:latin typeface="Arial" panose="020B0604020202020204" pitchFamily="34" charset="0"/>
                <a:ea typeface="Calibri" panose="020F0502020204030204" pitchFamily="34" charset="0"/>
                <a:cs typeface="Arial" panose="020B0604020202020204" pitchFamily="34" charset="0"/>
              </a:rPr>
              <a:t> </a:t>
            </a:r>
            <a:r>
              <a:rPr lang="en-US" sz="4800" dirty="0" err="1">
                <a:effectLst/>
                <a:latin typeface="Arial" panose="020B0604020202020204" pitchFamily="34" charset="0"/>
                <a:ea typeface="Calibri" panose="020F0502020204030204" pitchFamily="34" charset="0"/>
                <a:cs typeface="Arial" panose="020B0604020202020204" pitchFamily="34" charset="0"/>
              </a:rPr>
              <a:t>từ</a:t>
            </a:r>
            <a:r>
              <a:rPr lang="en-US" sz="4800" dirty="0">
                <a:effectLst/>
                <a:latin typeface="Arial" panose="020B0604020202020204" pitchFamily="34" charset="0"/>
                <a:ea typeface="Calibri" panose="020F0502020204030204" pitchFamily="34" charset="0"/>
                <a:cs typeface="Arial" panose="020B0604020202020204" pitchFamily="34" charset="0"/>
              </a:rPr>
              <a:t> </a:t>
            </a:r>
            <a:r>
              <a:rPr lang="en-US" sz="4800" dirty="0" err="1">
                <a:effectLst/>
                <a:latin typeface="Arial" panose="020B0604020202020204" pitchFamily="34" charset="0"/>
                <a:ea typeface="Calibri" panose="020F0502020204030204" pitchFamily="34" charset="0"/>
                <a:cs typeface="Arial" panose="020B0604020202020204" pitchFamily="34" charset="0"/>
              </a:rPr>
              <a:t>ngữ</a:t>
            </a:r>
            <a:r>
              <a:rPr lang="en-US" sz="4800" dirty="0">
                <a:effectLst/>
                <a:latin typeface="Arial" panose="020B0604020202020204" pitchFamily="34" charset="0"/>
                <a:ea typeface="Calibri" panose="020F0502020204030204" pitchFamily="34" charset="0"/>
                <a:cs typeface="Arial" panose="020B0604020202020204" pitchFamily="34" charset="0"/>
              </a:rPr>
              <a:t> </a:t>
            </a:r>
            <a:r>
              <a:rPr lang="en-US" sz="4800" dirty="0" err="1">
                <a:effectLst/>
                <a:latin typeface="Arial" panose="020B0604020202020204" pitchFamily="34" charset="0"/>
                <a:ea typeface="Calibri" panose="020F0502020204030204" pitchFamily="34" charset="0"/>
                <a:cs typeface="Arial" panose="020B0604020202020204" pitchFamily="34" charset="0"/>
              </a:rPr>
              <a:t>giàu</a:t>
            </a:r>
            <a:r>
              <a:rPr lang="en-US" sz="4800" dirty="0">
                <a:effectLst/>
                <a:latin typeface="Arial" panose="020B0604020202020204" pitchFamily="34" charset="0"/>
                <a:ea typeface="Calibri" panose="020F0502020204030204" pitchFamily="34" charset="0"/>
                <a:cs typeface="Arial" panose="020B0604020202020204" pitchFamily="34" charset="0"/>
              </a:rPr>
              <a:t> </a:t>
            </a:r>
            <a:r>
              <a:rPr lang="en-US" sz="4800" dirty="0" err="1">
                <a:effectLst/>
                <a:latin typeface="Arial" panose="020B0604020202020204" pitchFamily="34" charset="0"/>
                <a:ea typeface="Calibri" panose="020F0502020204030204" pitchFamily="34" charset="0"/>
                <a:cs typeface="Arial" panose="020B0604020202020204" pitchFamily="34" charset="0"/>
              </a:rPr>
              <a:t>cảm</a:t>
            </a:r>
            <a:r>
              <a:rPr lang="en-US" sz="4800" dirty="0">
                <a:effectLst/>
                <a:latin typeface="Arial" panose="020B0604020202020204" pitchFamily="34" charset="0"/>
                <a:ea typeface="Calibri" panose="020F0502020204030204" pitchFamily="34" charset="0"/>
                <a:cs typeface="Arial" panose="020B0604020202020204" pitchFamily="34" charset="0"/>
              </a:rPr>
              <a:t> </a:t>
            </a:r>
            <a:r>
              <a:rPr lang="en-US" sz="4800" dirty="0" err="1">
                <a:effectLst/>
                <a:latin typeface="Arial" panose="020B0604020202020204" pitchFamily="34" charset="0"/>
                <a:ea typeface="Calibri" panose="020F0502020204030204" pitchFamily="34" charset="0"/>
                <a:cs typeface="Arial" panose="020B0604020202020204" pitchFamily="34" charset="0"/>
              </a:rPr>
              <a:t>xúc</a:t>
            </a:r>
            <a:r>
              <a:rPr lang="en-US" sz="4800" dirty="0">
                <a:effectLst/>
                <a:latin typeface="Arial" panose="020B0604020202020204" pitchFamily="34" charset="0"/>
                <a:ea typeface="Calibri" panose="020F0502020204030204" pitchFamily="34" charset="0"/>
                <a:cs typeface="Arial" panose="020B0604020202020204" pitchFamily="34" charset="0"/>
              </a:rPr>
              <a:t> </a:t>
            </a:r>
            <a:r>
              <a:rPr lang="en-US" sz="4800" i="1" dirty="0">
                <a:effectLst/>
                <a:latin typeface="Arial" panose="020B0604020202020204" pitchFamily="34" charset="0"/>
                <a:ea typeface="Calibri" panose="020F0502020204030204" pitchFamily="34" charset="0"/>
                <a:cs typeface="Arial" panose="020B0604020202020204" pitchFamily="34" charset="0"/>
              </a:rPr>
              <a:t>(</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Vai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mẹ</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gầy</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nhấp</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nhô</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làm</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gối</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Mặt</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trời</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bắp</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thì</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nằm</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đồi</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Mặt</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trời</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mẹ</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em</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nằm</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lưng</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algn="just">
              <a:lnSpc>
                <a:spcPct val="120000"/>
              </a:lnSpc>
            </a:pPr>
            <a:endParaRPr kumimoji="0" lang="en-US"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lgn="just">
              <a:lnSpc>
                <a:spcPct val="120000"/>
              </a:lnSpc>
            </a:pPr>
            <a:endParaRPr lang="en-US" sz="48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29" name="Picture 28">
            <a:extLst>
              <a:ext uri="{FF2B5EF4-FFF2-40B4-BE49-F238E27FC236}">
                <a16:creationId xmlns:a16="http://schemas.microsoft.com/office/drawing/2014/main" id="{BDC3EE57-C8F8-C9AC-5164-7C7C5EA3A1AB}"/>
              </a:ext>
            </a:extLst>
          </p:cNvPr>
          <p:cNvPicPr>
            <a:picLocks noChangeAspect="1"/>
          </p:cNvPicPr>
          <p:nvPr/>
        </p:nvPicPr>
        <p:blipFill>
          <a:blip r:embed="rId2"/>
          <a:stretch>
            <a:fillRect/>
          </a:stretch>
        </p:blipFill>
        <p:spPr>
          <a:xfrm>
            <a:off x="4359409" y="350607"/>
            <a:ext cx="10327519" cy="1859441"/>
          </a:xfrm>
          <a:prstGeom prst="rect">
            <a:avLst/>
          </a:prstGeom>
        </p:spPr>
      </p:pic>
    </p:spTree>
    <p:extLst>
      <p:ext uri="{BB962C8B-B14F-4D97-AF65-F5344CB8AC3E}">
        <p14:creationId xmlns:p14="http://schemas.microsoft.com/office/powerpoint/2010/main" val="2192365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579C47-BB17-86DA-E29B-83F0BE08C19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292A2B2-EE49-0F7E-6CFE-9520686C6DCF}"/>
              </a:ext>
            </a:extLst>
          </p:cNvPr>
          <p:cNvSpPr/>
          <p:nvPr/>
        </p:nvSpPr>
        <p:spPr>
          <a:xfrm>
            <a:off x="10984015" y="0"/>
            <a:ext cx="7303985" cy="10358411"/>
          </a:xfrm>
          <a:custGeom>
            <a:avLst/>
            <a:gdLst/>
            <a:ahLst/>
            <a:cxnLst/>
            <a:rect l="l" t="t" r="r" b="b"/>
            <a:pathLst>
              <a:path w="7303985" h="10358411">
                <a:moveTo>
                  <a:pt x="0" y="0"/>
                </a:moveTo>
                <a:lnTo>
                  <a:pt x="7303985" y="0"/>
                </a:lnTo>
                <a:lnTo>
                  <a:pt x="7303985" y="10358411"/>
                </a:lnTo>
                <a:lnTo>
                  <a:pt x="0" y="10358411"/>
                </a:lnTo>
                <a:lnTo>
                  <a:pt x="0" y="0"/>
                </a:lnTo>
                <a:close/>
              </a:path>
            </a:pathLst>
          </a:custGeom>
          <a:blipFill>
            <a:blip r:embed="rId3"/>
            <a:stretch>
              <a:fillRect l="-86931"/>
            </a:stretch>
          </a:blipFill>
        </p:spPr>
      </p:sp>
      <p:sp>
        <p:nvSpPr>
          <p:cNvPr id="4" name="Rectangle 1">
            <a:extLst>
              <a:ext uri="{FF2B5EF4-FFF2-40B4-BE49-F238E27FC236}">
                <a16:creationId xmlns:a16="http://schemas.microsoft.com/office/drawing/2014/main" id="{EBB75C9A-6906-4008-BAAC-B08ADF640B6F}"/>
              </a:ext>
            </a:extLst>
          </p:cNvPr>
          <p:cNvSpPr>
            <a:spLocks noChangeArrowheads="1"/>
          </p:cNvSpPr>
          <p:nvPr/>
        </p:nvSpPr>
        <p:spPr bwMode="auto">
          <a:xfrm>
            <a:off x="0" y="901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Rectangle 4">
            <a:extLst>
              <a:ext uri="{FF2B5EF4-FFF2-40B4-BE49-F238E27FC236}">
                <a16:creationId xmlns:a16="http://schemas.microsoft.com/office/drawing/2014/main" id="{FC82091F-6022-0657-15DC-97EBC1B86881}"/>
              </a:ext>
            </a:extLst>
          </p:cNvPr>
          <p:cNvSpPr>
            <a:spLocks noChangeArrowheads="1"/>
          </p:cNvSpPr>
          <p:nvPr/>
        </p:nvSpPr>
        <p:spPr bwMode="auto">
          <a:xfrm>
            <a:off x="190500" y="2147483647"/>
            <a:ext cx="18288000" cy="0"/>
          </a:xfrm>
          <a:prstGeom prst="rect">
            <a:avLst/>
          </a:prstGeom>
          <a:solidFill>
            <a:srgbClr val="FCFCF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a:ln>
                  <a:noFill/>
                </a:ln>
                <a:solidFill>
                  <a:srgbClr val="0066CC"/>
                </a:solidFill>
                <a:effectLst/>
                <a:uLnTx/>
                <a:uFillTx/>
                <a:latin typeface="Open Sans" panose="020B0606030504020204" pitchFamily="34" charset="0"/>
                <a:ea typeface="+mn-ea"/>
                <a:cs typeface="Open Sans" panose="020B0606030504020204" pitchFamily="34" charset="0"/>
                <a:hlinkClick r:id="rId4"/>
              </a:rPr>
              <a:t/>
            </a:r>
            <a:br>
              <a:rPr kumimoji="0" lang="en-US" altLang="en-US" sz="900" b="0" i="0" u="none" strike="noStrike" kern="1200" cap="none" spc="0" normalizeH="0" baseline="0" noProof="0">
                <a:ln>
                  <a:noFill/>
                </a:ln>
                <a:solidFill>
                  <a:srgbClr val="0066CC"/>
                </a:solidFill>
                <a:effectLst/>
                <a:uLnTx/>
                <a:uFillTx/>
                <a:latin typeface="Open Sans" panose="020B0606030504020204" pitchFamily="34" charset="0"/>
                <a:ea typeface="+mn-ea"/>
                <a:cs typeface="Open Sans" panose="020B0606030504020204" pitchFamily="34" charset="0"/>
                <a:hlinkClick r:id="rId4"/>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01C3643E-A8C3-3322-AED6-374EC4290DC3}"/>
              </a:ext>
            </a:extLst>
          </p:cNvPr>
          <p:cNvSpPr txBox="1"/>
          <p:nvPr/>
        </p:nvSpPr>
        <p:spPr>
          <a:xfrm>
            <a:off x="762000" y="2254885"/>
            <a:ext cx="13436403" cy="80945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Em cu Tai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ngủ</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trên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lưng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mẹ</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ơi</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Em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ngủ</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ngoan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đừng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rời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lưng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mẹ</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giã</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gạo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mẹ</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nuôi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bộ</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đội</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Nhịp</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chảy</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nghiêng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giấc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ngủ</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nghiêng</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Mồ</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hôi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mẹ</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rơi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má</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nóng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hổi</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Vai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mẹ</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gầy</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nhấp</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nhô</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gối</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Lưng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đưa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nôi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hát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thành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lời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Ngủ</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ngoan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a-kay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ơi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ngủ</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ngoan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a-kay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hỡi</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Mẹ</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thương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a-kay,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mẹ</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thương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bộ</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đội</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mơ</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mẹ</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hạt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gạo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trắng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ngần</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Mai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sau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con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lớn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vung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chày</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lún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sân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B09CA4AE-F88E-FCB6-B395-9BA6219666AC}"/>
              </a:ext>
            </a:extLst>
          </p:cNvPr>
          <p:cNvPicPr>
            <a:picLocks noChangeAspect="1"/>
          </p:cNvPicPr>
          <p:nvPr/>
        </p:nvPicPr>
        <p:blipFill>
          <a:blip r:embed="rId5"/>
          <a:stretch>
            <a:fillRect/>
          </a:stretch>
        </p:blipFill>
        <p:spPr>
          <a:xfrm>
            <a:off x="11019026" y="1336080"/>
            <a:ext cx="4138599" cy="1762052"/>
          </a:xfrm>
          <a:prstGeom prst="rect">
            <a:avLst/>
          </a:prstGeom>
        </p:spPr>
      </p:pic>
      <p:pic>
        <p:nvPicPr>
          <p:cNvPr id="9" name="Picture 8">
            <a:extLst>
              <a:ext uri="{FF2B5EF4-FFF2-40B4-BE49-F238E27FC236}">
                <a16:creationId xmlns:a16="http://schemas.microsoft.com/office/drawing/2014/main" id="{1A64BED1-9E0C-12AF-C14F-ED5CE2718694}"/>
              </a:ext>
            </a:extLst>
          </p:cNvPr>
          <p:cNvPicPr>
            <a:picLocks noChangeAspect="1"/>
          </p:cNvPicPr>
          <p:nvPr/>
        </p:nvPicPr>
        <p:blipFill>
          <a:blip r:embed="rId6"/>
          <a:stretch>
            <a:fillRect/>
          </a:stretch>
        </p:blipFill>
        <p:spPr>
          <a:xfrm>
            <a:off x="791308" y="367099"/>
            <a:ext cx="12558848" cy="2377646"/>
          </a:xfrm>
          <a:prstGeom prst="rect">
            <a:avLst/>
          </a:prstGeom>
        </p:spPr>
      </p:pic>
    </p:spTree>
    <p:extLst>
      <p:ext uri="{BB962C8B-B14F-4D97-AF65-F5344CB8AC3E}">
        <p14:creationId xmlns:p14="http://schemas.microsoft.com/office/powerpoint/2010/main" val="3651693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a:extLst>
            <a:ext uri="{FF2B5EF4-FFF2-40B4-BE49-F238E27FC236}">
              <a16:creationId xmlns:a16="http://schemas.microsoft.com/office/drawing/2014/main" id="{193789D6-55A9-0E6B-8BC3-C9797D7CFC7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21FE6A1-4B09-71F9-5F91-A4B0C98990E0}"/>
              </a:ext>
            </a:extLst>
          </p:cNvPr>
          <p:cNvSpPr txBox="1"/>
          <p:nvPr/>
        </p:nvSpPr>
        <p:spPr>
          <a:xfrm>
            <a:off x="7162800" y="495300"/>
            <a:ext cx="19735800" cy="62478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Em cu Tai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ngủ</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trên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lưng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mẹ</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ơi</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Em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ngủ</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ngoan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đừng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rời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lưng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mẹ</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Mẹ</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đang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tỉa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bắp</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trên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núi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Ka-</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lưi</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Lưng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núi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thì</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to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lưng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mẹ</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nhỏ</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Em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ngủ</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ngoan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đừng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mẹ</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mỏi</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Mặt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trời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bắp</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thì</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nằm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trên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đồi</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Mặt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trời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mẹ</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nằm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trên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lưng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Ngủ</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ngoan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a-kay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ơi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ngủ</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ngoan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a-kay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hỡi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Nguyễn Khoa </a:t>
            </a:r>
            <a:r>
              <a:rPr kumimoji="0" lang="en-US" sz="40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Điềm</a:t>
            </a:r>
            <a:r>
              <a:rPr kumimoji="0" lang="en-US" sz="4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11230090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AE2CCD-139A-7B60-B9A6-B1093F411006}"/>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849D096-E5B6-5521-5ABB-C08FFA22DE42}"/>
              </a:ext>
            </a:extLst>
          </p:cNvPr>
          <p:cNvSpPr/>
          <p:nvPr/>
        </p:nvSpPr>
        <p:spPr>
          <a:xfrm>
            <a:off x="1337599" y="2353892"/>
            <a:ext cx="2895600" cy="1371791"/>
          </a:xfrm>
          <a:prstGeom prst="roundRect">
            <a:avLst/>
          </a:prstGeom>
          <a:solidFill>
            <a:srgbClr val="FFFA9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accent2">
                    <a:lumMod val="75000"/>
                  </a:schemeClr>
                </a:solidFill>
              </a:rPr>
              <a:t>A-kay</a:t>
            </a:r>
          </a:p>
        </p:txBody>
      </p:sp>
      <p:sp>
        <p:nvSpPr>
          <p:cNvPr id="5" name="Rectangle: Rounded Corners 4">
            <a:extLst>
              <a:ext uri="{FF2B5EF4-FFF2-40B4-BE49-F238E27FC236}">
                <a16:creationId xmlns:a16="http://schemas.microsoft.com/office/drawing/2014/main" id="{E276DECE-2FEF-D622-88BD-54739434AF6D}"/>
              </a:ext>
            </a:extLst>
          </p:cNvPr>
          <p:cNvSpPr/>
          <p:nvPr/>
        </p:nvSpPr>
        <p:spPr>
          <a:xfrm>
            <a:off x="1333879" y="3953806"/>
            <a:ext cx="6076708" cy="1371791"/>
          </a:xfrm>
          <a:prstGeom prst="roundRect">
            <a:avLst/>
          </a:prstGeom>
          <a:solidFill>
            <a:srgbClr val="FFFA9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1" dirty="0" err="1">
                <a:solidFill>
                  <a:schemeClr val="accent2">
                    <a:lumMod val="75000"/>
                  </a:schemeClr>
                </a:solidFill>
              </a:rPr>
              <a:t>Núi</a:t>
            </a:r>
            <a:r>
              <a:rPr lang="en-US" sz="7200" b="1" dirty="0">
                <a:solidFill>
                  <a:schemeClr val="accent2">
                    <a:lumMod val="75000"/>
                  </a:schemeClr>
                </a:solidFill>
              </a:rPr>
              <a:t> Ka-</a:t>
            </a:r>
            <a:r>
              <a:rPr lang="en-US" sz="7200" b="1" dirty="0" err="1">
                <a:solidFill>
                  <a:schemeClr val="accent2">
                    <a:lumMod val="75000"/>
                  </a:schemeClr>
                </a:solidFill>
              </a:rPr>
              <a:t>lưi</a:t>
            </a:r>
            <a:endParaRPr lang="en-US" sz="7200" b="1" dirty="0">
              <a:solidFill>
                <a:schemeClr val="accent2">
                  <a:lumMod val="75000"/>
                </a:schemeClr>
              </a:solidFill>
            </a:endParaRPr>
          </a:p>
        </p:txBody>
      </p:sp>
      <p:sp>
        <p:nvSpPr>
          <p:cNvPr id="7" name="Rectangle: Rounded Corners 6">
            <a:extLst>
              <a:ext uri="{FF2B5EF4-FFF2-40B4-BE49-F238E27FC236}">
                <a16:creationId xmlns:a16="http://schemas.microsoft.com/office/drawing/2014/main" id="{5A42326A-02F6-3D8F-CE72-96B13FEA8BC1}"/>
              </a:ext>
            </a:extLst>
          </p:cNvPr>
          <p:cNvSpPr/>
          <p:nvPr/>
        </p:nvSpPr>
        <p:spPr>
          <a:xfrm>
            <a:off x="4648200" y="2353892"/>
            <a:ext cx="10156498" cy="1371791"/>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6000" dirty="0">
                <a:solidFill>
                  <a:schemeClr val="accent5">
                    <a:lumMod val="50000"/>
                  </a:schemeClr>
                </a:solidFill>
              </a:rPr>
              <a:t>(</a:t>
            </a:r>
            <a:r>
              <a:rPr lang="en-US" sz="6000" dirty="0" err="1">
                <a:solidFill>
                  <a:schemeClr val="accent5">
                    <a:lumMod val="50000"/>
                  </a:schemeClr>
                </a:solidFill>
              </a:rPr>
              <a:t>tiếng</a:t>
            </a:r>
            <a:r>
              <a:rPr lang="en-US" sz="6000" dirty="0">
                <a:solidFill>
                  <a:schemeClr val="accent5">
                    <a:lumMod val="50000"/>
                  </a:schemeClr>
                </a:solidFill>
              </a:rPr>
              <a:t> </a:t>
            </a:r>
            <a:r>
              <a:rPr lang="en-US" sz="6000" dirty="0" err="1">
                <a:solidFill>
                  <a:schemeClr val="accent5">
                    <a:lumMod val="50000"/>
                  </a:schemeClr>
                </a:solidFill>
              </a:rPr>
              <a:t>dân</a:t>
            </a:r>
            <a:r>
              <a:rPr lang="en-US" sz="6000" dirty="0">
                <a:solidFill>
                  <a:schemeClr val="accent5">
                    <a:lumMod val="50000"/>
                  </a:schemeClr>
                </a:solidFill>
              </a:rPr>
              <a:t> </a:t>
            </a:r>
            <a:r>
              <a:rPr lang="en-US" sz="6000" dirty="0" err="1">
                <a:solidFill>
                  <a:schemeClr val="accent5">
                    <a:lumMod val="50000"/>
                  </a:schemeClr>
                </a:solidFill>
              </a:rPr>
              <a:t>tộc</a:t>
            </a:r>
            <a:r>
              <a:rPr lang="en-US" sz="6000" dirty="0">
                <a:solidFill>
                  <a:schemeClr val="accent5">
                    <a:lumMod val="50000"/>
                  </a:schemeClr>
                </a:solidFill>
              </a:rPr>
              <a:t> Tà-</a:t>
            </a:r>
            <a:r>
              <a:rPr lang="en-US" sz="6000" dirty="0" err="1">
                <a:solidFill>
                  <a:schemeClr val="accent5">
                    <a:lumMod val="50000"/>
                  </a:schemeClr>
                </a:solidFill>
              </a:rPr>
              <a:t>ôi</a:t>
            </a:r>
            <a:r>
              <a:rPr lang="en-US" sz="6000" dirty="0">
                <a:solidFill>
                  <a:schemeClr val="accent5">
                    <a:lumMod val="50000"/>
                  </a:schemeClr>
                </a:solidFill>
              </a:rPr>
              <a:t>) : con</a:t>
            </a:r>
          </a:p>
        </p:txBody>
      </p:sp>
      <p:sp>
        <p:nvSpPr>
          <p:cNvPr id="8" name="Rectangle: Rounded Corners 7">
            <a:extLst>
              <a:ext uri="{FF2B5EF4-FFF2-40B4-BE49-F238E27FC236}">
                <a16:creationId xmlns:a16="http://schemas.microsoft.com/office/drawing/2014/main" id="{24A37C62-BCB4-9958-7A60-886A500AFCE7}"/>
              </a:ext>
            </a:extLst>
          </p:cNvPr>
          <p:cNvSpPr/>
          <p:nvPr/>
        </p:nvSpPr>
        <p:spPr>
          <a:xfrm>
            <a:off x="7620000" y="3953805"/>
            <a:ext cx="9448800" cy="1371791"/>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5400" dirty="0" err="1">
                <a:solidFill>
                  <a:schemeClr val="accent5">
                    <a:lumMod val="50000"/>
                  </a:schemeClr>
                </a:solidFill>
                <a:cs typeface="Arial" panose="020B0604020202020204" pitchFamily="34" charset="0"/>
              </a:rPr>
              <a:t>Một</a:t>
            </a:r>
            <a:r>
              <a:rPr lang="en-US" sz="5400" dirty="0">
                <a:solidFill>
                  <a:schemeClr val="accent5">
                    <a:lumMod val="50000"/>
                  </a:schemeClr>
                </a:solidFill>
                <a:cs typeface="Arial" panose="020B0604020202020204" pitchFamily="34" charset="0"/>
              </a:rPr>
              <a:t> </a:t>
            </a:r>
            <a:r>
              <a:rPr lang="en-US" sz="5400" dirty="0" err="1">
                <a:solidFill>
                  <a:schemeClr val="accent5">
                    <a:lumMod val="50000"/>
                  </a:schemeClr>
                </a:solidFill>
                <a:cs typeface="Arial" panose="020B0604020202020204" pitchFamily="34" charset="0"/>
              </a:rPr>
              <a:t>ngọn</a:t>
            </a:r>
            <a:r>
              <a:rPr lang="en-US" sz="5400" dirty="0">
                <a:solidFill>
                  <a:schemeClr val="accent5">
                    <a:lumMod val="50000"/>
                  </a:schemeClr>
                </a:solidFill>
                <a:cs typeface="Arial" panose="020B0604020202020204" pitchFamily="34" charset="0"/>
              </a:rPr>
              <a:t> </a:t>
            </a:r>
            <a:r>
              <a:rPr lang="en-US" sz="5400" dirty="0" err="1">
                <a:solidFill>
                  <a:schemeClr val="accent5">
                    <a:lumMod val="50000"/>
                  </a:schemeClr>
                </a:solidFill>
                <a:cs typeface="Arial" panose="020B0604020202020204" pitchFamily="34" charset="0"/>
              </a:rPr>
              <a:t>núi</a:t>
            </a:r>
            <a:r>
              <a:rPr lang="en-US" sz="5400" dirty="0">
                <a:solidFill>
                  <a:schemeClr val="accent5">
                    <a:lumMod val="50000"/>
                  </a:schemeClr>
                </a:solidFill>
                <a:cs typeface="Arial" panose="020B0604020202020204" pitchFamily="34" charset="0"/>
              </a:rPr>
              <a:t> ở </a:t>
            </a:r>
            <a:r>
              <a:rPr lang="en-US" sz="5400" dirty="0" err="1">
                <a:solidFill>
                  <a:schemeClr val="accent5">
                    <a:lumMod val="50000"/>
                  </a:schemeClr>
                </a:solidFill>
                <a:cs typeface="Arial" panose="020B0604020202020204" pitchFamily="34" charset="0"/>
              </a:rPr>
              <a:t>phía</a:t>
            </a:r>
            <a:r>
              <a:rPr lang="en-US" sz="5400" dirty="0">
                <a:solidFill>
                  <a:schemeClr val="accent5">
                    <a:lumMod val="50000"/>
                  </a:schemeClr>
                </a:solidFill>
                <a:cs typeface="Arial" panose="020B0604020202020204" pitchFamily="34" charset="0"/>
              </a:rPr>
              <a:t> </a:t>
            </a:r>
            <a:r>
              <a:rPr lang="en-US" sz="5400" dirty="0" err="1">
                <a:solidFill>
                  <a:schemeClr val="accent5">
                    <a:lumMod val="50000"/>
                  </a:schemeClr>
                </a:solidFill>
                <a:cs typeface="Arial" panose="020B0604020202020204" pitchFamily="34" charset="0"/>
              </a:rPr>
              <a:t>tây</a:t>
            </a:r>
            <a:r>
              <a:rPr lang="en-US" sz="5400" dirty="0">
                <a:solidFill>
                  <a:schemeClr val="accent5">
                    <a:lumMod val="50000"/>
                  </a:schemeClr>
                </a:solidFill>
                <a:cs typeface="Arial" panose="020B0604020202020204" pitchFamily="34" charset="0"/>
              </a:rPr>
              <a:t> </a:t>
            </a:r>
            <a:r>
              <a:rPr lang="en-US" sz="5400" dirty="0" err="1">
                <a:solidFill>
                  <a:schemeClr val="accent5">
                    <a:lumMod val="50000"/>
                  </a:schemeClr>
                </a:solidFill>
                <a:cs typeface="Arial" panose="020B0604020202020204" pitchFamily="34" charset="0"/>
              </a:rPr>
              <a:t>Thừa</a:t>
            </a:r>
            <a:r>
              <a:rPr lang="en-US" sz="5400" dirty="0">
                <a:solidFill>
                  <a:schemeClr val="accent5">
                    <a:lumMod val="50000"/>
                  </a:schemeClr>
                </a:solidFill>
                <a:cs typeface="Arial" panose="020B0604020202020204" pitchFamily="34" charset="0"/>
              </a:rPr>
              <a:t> </a:t>
            </a:r>
            <a:r>
              <a:rPr lang="en-US" sz="5400" dirty="0" err="1" smtClean="0">
                <a:solidFill>
                  <a:schemeClr val="accent5">
                    <a:lumMod val="50000"/>
                  </a:schemeClr>
                </a:solidFill>
                <a:cs typeface="Arial" panose="020B0604020202020204" pitchFamily="34" charset="0"/>
              </a:rPr>
              <a:t>Thiên</a:t>
            </a:r>
            <a:r>
              <a:rPr lang="en-US" sz="5400" dirty="0">
                <a:solidFill>
                  <a:schemeClr val="accent5">
                    <a:lumMod val="50000"/>
                  </a:schemeClr>
                </a:solidFill>
                <a:cs typeface="Arial" panose="020B0604020202020204" pitchFamily="34" charset="0"/>
              </a:rPr>
              <a:t> </a:t>
            </a:r>
            <a:r>
              <a:rPr lang="en-US" sz="5400" dirty="0" err="1" smtClean="0">
                <a:solidFill>
                  <a:schemeClr val="accent5">
                    <a:lumMod val="50000"/>
                  </a:schemeClr>
                </a:solidFill>
                <a:cs typeface="Arial" panose="020B0604020202020204" pitchFamily="34" charset="0"/>
              </a:rPr>
              <a:t>Huế</a:t>
            </a:r>
            <a:r>
              <a:rPr lang="en-US" sz="5400" dirty="0" smtClean="0">
                <a:solidFill>
                  <a:schemeClr val="accent5">
                    <a:lumMod val="50000"/>
                  </a:schemeClr>
                </a:solidFill>
                <a:cs typeface="Arial" panose="020B0604020202020204" pitchFamily="34" charset="0"/>
              </a:rPr>
              <a:t> </a:t>
            </a:r>
            <a:r>
              <a:rPr lang="en-US" sz="5400" dirty="0" err="1" smtClean="0">
                <a:solidFill>
                  <a:schemeClr val="accent5">
                    <a:lumMod val="50000"/>
                  </a:schemeClr>
                </a:solidFill>
                <a:cs typeface="Arial" panose="020B0604020202020204" pitchFamily="34" charset="0"/>
              </a:rPr>
              <a:t>và</a:t>
            </a:r>
            <a:r>
              <a:rPr lang="en-US" sz="5400" dirty="0" smtClean="0">
                <a:solidFill>
                  <a:schemeClr val="accent5">
                    <a:lumMod val="50000"/>
                  </a:schemeClr>
                </a:solidFill>
                <a:cs typeface="Arial" panose="020B0604020202020204" pitchFamily="34" charset="0"/>
              </a:rPr>
              <a:t> </a:t>
            </a:r>
            <a:r>
              <a:rPr lang="en-US" sz="5400" dirty="0" err="1">
                <a:solidFill>
                  <a:schemeClr val="accent5">
                    <a:lumMod val="50000"/>
                  </a:schemeClr>
                </a:solidFill>
                <a:cs typeface="Arial" panose="020B0604020202020204" pitchFamily="34" charset="0"/>
              </a:rPr>
              <a:t>Quảng</a:t>
            </a:r>
            <a:r>
              <a:rPr lang="en-US" sz="5400" dirty="0">
                <a:solidFill>
                  <a:schemeClr val="accent5">
                    <a:lumMod val="50000"/>
                  </a:schemeClr>
                </a:solidFill>
                <a:cs typeface="Arial" panose="020B0604020202020204" pitchFamily="34" charset="0"/>
              </a:rPr>
              <a:t> Trị</a:t>
            </a:r>
          </a:p>
        </p:txBody>
      </p:sp>
      <p:pic>
        <p:nvPicPr>
          <p:cNvPr id="5122" name="Picture 2" descr="Đặc sắc nền văn hoá dân tộc Tà Ôi">
            <a:extLst>
              <a:ext uri="{FF2B5EF4-FFF2-40B4-BE49-F238E27FC236}">
                <a16:creationId xmlns:a16="http://schemas.microsoft.com/office/drawing/2014/main" id="{31BF2DE5-7A21-C72A-58CE-A1436660FC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422777">
            <a:off x="1924050" y="5918739"/>
            <a:ext cx="6562835" cy="43588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124" name="Picture 4" descr="Tình cảm cha mẹ trong Bản tình ca ru con ngủ trên vai phụ huynh - Văn 9 (2  mẫu)">
            <a:extLst>
              <a:ext uri="{FF2B5EF4-FFF2-40B4-BE49-F238E27FC236}">
                <a16:creationId xmlns:a16="http://schemas.microsoft.com/office/drawing/2014/main" id="{10CF4E2B-E921-B11A-311B-2649A437D8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422777">
            <a:off x="9162535" y="5950661"/>
            <a:ext cx="6667500" cy="43269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9" name="Picture 8">
            <a:extLst>
              <a:ext uri="{FF2B5EF4-FFF2-40B4-BE49-F238E27FC236}">
                <a16:creationId xmlns:a16="http://schemas.microsoft.com/office/drawing/2014/main" id="{9376D8D5-A802-EA32-CC67-908C63C257FF}"/>
              </a:ext>
            </a:extLst>
          </p:cNvPr>
          <p:cNvPicPr>
            <a:picLocks noChangeAspect="1"/>
          </p:cNvPicPr>
          <p:nvPr/>
        </p:nvPicPr>
        <p:blipFill>
          <a:blip r:embed="rId4"/>
          <a:stretch>
            <a:fillRect/>
          </a:stretch>
        </p:blipFill>
        <p:spPr>
          <a:xfrm>
            <a:off x="4471283" y="151213"/>
            <a:ext cx="9474005" cy="1859441"/>
          </a:xfrm>
          <a:prstGeom prst="rect">
            <a:avLst/>
          </a:prstGeom>
        </p:spPr>
      </p:pic>
    </p:spTree>
    <p:extLst>
      <p:ext uri="{BB962C8B-B14F-4D97-AF65-F5344CB8AC3E}">
        <p14:creationId xmlns:p14="http://schemas.microsoft.com/office/powerpoint/2010/main" val="2369404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5122"/>
                                        </p:tgtEl>
                                        <p:attrNameLst>
                                          <p:attrName>style.visibility</p:attrName>
                                        </p:attrNameLst>
                                      </p:cBhvr>
                                      <p:to>
                                        <p:strVal val="visible"/>
                                      </p:to>
                                    </p:set>
                                    <p:animEffect transition="in" filter="randombar(horizontal)">
                                      <p:cBhvr>
                                        <p:cTn id="23" dur="500"/>
                                        <p:tgtEl>
                                          <p:spTgt spid="5122"/>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0-#ppt_w/2"/>
                                          </p:val>
                                        </p:tav>
                                        <p:tav tm="100000">
                                          <p:val>
                                            <p:strVal val="#ppt_x"/>
                                          </p:val>
                                        </p:tav>
                                      </p:tavLst>
                                    </p:anim>
                                    <p:anim calcmode="lin" valueType="num">
                                      <p:cBhvr additive="base">
                                        <p:cTn id="29"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randombar(horizontal)">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5124"/>
                                        </p:tgtEl>
                                        <p:attrNameLst>
                                          <p:attrName>style.visibility</p:attrName>
                                        </p:attrNameLst>
                                      </p:cBhvr>
                                      <p:to>
                                        <p:strVal val="visible"/>
                                      </p:to>
                                    </p:set>
                                    <p:animEffect transition="in" filter="randombar(horizontal)">
                                      <p:cBhvr>
                                        <p:cTn id="39"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5A9D4-92D6-E86D-3F6C-28C0B2FDEAE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12BBCC5-CC3A-30C3-BCD5-733322D111F9}"/>
              </a:ext>
            </a:extLst>
          </p:cNvPr>
          <p:cNvSpPr/>
          <p:nvPr/>
        </p:nvSpPr>
        <p:spPr>
          <a:xfrm>
            <a:off x="-432532" y="815557"/>
            <a:ext cx="19546831" cy="9639270"/>
          </a:xfrm>
          <a:custGeom>
            <a:avLst/>
            <a:gdLst/>
            <a:ahLst/>
            <a:cxnLst/>
            <a:rect l="l" t="t" r="r" b="b"/>
            <a:pathLst>
              <a:path w="19546831" h="9639270">
                <a:moveTo>
                  <a:pt x="0" y="0"/>
                </a:moveTo>
                <a:lnTo>
                  <a:pt x="19546831" y="0"/>
                </a:lnTo>
                <a:lnTo>
                  <a:pt x="19546831" y="9639271"/>
                </a:lnTo>
                <a:lnTo>
                  <a:pt x="0" y="963927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a:extLst>
              <a:ext uri="{FF2B5EF4-FFF2-40B4-BE49-F238E27FC236}">
                <a16:creationId xmlns:a16="http://schemas.microsoft.com/office/drawing/2014/main" id="{8F122D0D-9AB9-6A3A-CDD7-D1DEE51E5E39}"/>
              </a:ext>
            </a:extLst>
          </p:cNvPr>
          <p:cNvSpPr/>
          <p:nvPr/>
        </p:nvSpPr>
        <p:spPr>
          <a:xfrm>
            <a:off x="-1653835" y="7542562"/>
            <a:ext cx="8318727" cy="3431475"/>
          </a:xfrm>
          <a:custGeom>
            <a:avLst/>
            <a:gdLst/>
            <a:ahLst/>
            <a:cxnLst/>
            <a:rect l="l" t="t" r="r" b="b"/>
            <a:pathLst>
              <a:path w="8318727" h="3431475">
                <a:moveTo>
                  <a:pt x="0" y="0"/>
                </a:moveTo>
                <a:lnTo>
                  <a:pt x="8318727" y="0"/>
                </a:lnTo>
                <a:lnTo>
                  <a:pt x="8318727" y="3431476"/>
                </a:lnTo>
                <a:lnTo>
                  <a:pt x="0" y="3431476"/>
                </a:lnTo>
                <a:lnTo>
                  <a:pt x="0" y="0"/>
                </a:lnTo>
                <a:close/>
              </a:path>
            </a:pathLst>
          </a:custGeom>
          <a:blipFill>
            <a:blip r:embed="rId4"/>
            <a:stretch>
              <a:fillRect/>
            </a:stretch>
          </a:blipFill>
        </p:spPr>
      </p:sp>
      <p:sp>
        <p:nvSpPr>
          <p:cNvPr id="4" name="Freeform 4">
            <a:extLst>
              <a:ext uri="{FF2B5EF4-FFF2-40B4-BE49-F238E27FC236}">
                <a16:creationId xmlns:a16="http://schemas.microsoft.com/office/drawing/2014/main" id="{2E0C97A9-301A-ECB0-642B-ADC91B31714B}"/>
              </a:ext>
            </a:extLst>
          </p:cNvPr>
          <p:cNvSpPr/>
          <p:nvPr/>
        </p:nvSpPr>
        <p:spPr>
          <a:xfrm>
            <a:off x="13135640" y="3076530"/>
            <a:ext cx="5447684" cy="6181770"/>
          </a:xfrm>
          <a:custGeom>
            <a:avLst/>
            <a:gdLst/>
            <a:ahLst/>
            <a:cxnLst/>
            <a:rect l="l" t="t" r="r" b="b"/>
            <a:pathLst>
              <a:path w="5447684" h="6181770">
                <a:moveTo>
                  <a:pt x="0" y="0"/>
                </a:moveTo>
                <a:lnTo>
                  <a:pt x="5447685" y="0"/>
                </a:lnTo>
                <a:lnTo>
                  <a:pt x="5447685" y="6181770"/>
                </a:lnTo>
                <a:lnTo>
                  <a:pt x="0" y="618177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a:extLst>
              <a:ext uri="{FF2B5EF4-FFF2-40B4-BE49-F238E27FC236}">
                <a16:creationId xmlns:a16="http://schemas.microsoft.com/office/drawing/2014/main" id="{321F0144-AA03-5B9E-2E06-2C6E515C26B8}"/>
              </a:ext>
            </a:extLst>
          </p:cNvPr>
          <p:cNvSpPr/>
          <p:nvPr/>
        </p:nvSpPr>
        <p:spPr>
          <a:xfrm>
            <a:off x="14246246" y="8592478"/>
            <a:ext cx="2362594" cy="1331644"/>
          </a:xfrm>
          <a:custGeom>
            <a:avLst/>
            <a:gdLst/>
            <a:ahLst/>
            <a:cxnLst/>
            <a:rect l="l" t="t" r="r" b="b"/>
            <a:pathLst>
              <a:path w="2362594" h="1331644">
                <a:moveTo>
                  <a:pt x="0" y="0"/>
                </a:moveTo>
                <a:lnTo>
                  <a:pt x="2362594" y="0"/>
                </a:lnTo>
                <a:lnTo>
                  <a:pt x="2362594" y="1331644"/>
                </a:lnTo>
                <a:lnTo>
                  <a:pt x="0" y="133164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a:extLst>
              <a:ext uri="{FF2B5EF4-FFF2-40B4-BE49-F238E27FC236}">
                <a16:creationId xmlns:a16="http://schemas.microsoft.com/office/drawing/2014/main" id="{F179F7AE-3014-18F2-6960-839A196A632D}"/>
              </a:ext>
            </a:extLst>
          </p:cNvPr>
          <p:cNvSpPr/>
          <p:nvPr/>
        </p:nvSpPr>
        <p:spPr>
          <a:xfrm>
            <a:off x="13135640" y="9621178"/>
            <a:ext cx="2362594" cy="1331644"/>
          </a:xfrm>
          <a:custGeom>
            <a:avLst/>
            <a:gdLst/>
            <a:ahLst/>
            <a:cxnLst/>
            <a:rect l="l" t="t" r="r" b="b"/>
            <a:pathLst>
              <a:path w="2362594" h="1331644">
                <a:moveTo>
                  <a:pt x="0" y="0"/>
                </a:moveTo>
                <a:lnTo>
                  <a:pt x="2362594" y="0"/>
                </a:lnTo>
                <a:lnTo>
                  <a:pt x="2362594" y="1331644"/>
                </a:lnTo>
                <a:lnTo>
                  <a:pt x="0" y="133164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a:extLst>
              <a:ext uri="{FF2B5EF4-FFF2-40B4-BE49-F238E27FC236}">
                <a16:creationId xmlns:a16="http://schemas.microsoft.com/office/drawing/2014/main" id="{82E3B80F-742B-E87B-93FF-EB19DFE290C9}"/>
              </a:ext>
            </a:extLst>
          </p:cNvPr>
          <p:cNvSpPr/>
          <p:nvPr/>
        </p:nvSpPr>
        <p:spPr>
          <a:xfrm>
            <a:off x="16608840" y="9290233"/>
            <a:ext cx="2003071" cy="1267777"/>
          </a:xfrm>
          <a:custGeom>
            <a:avLst/>
            <a:gdLst/>
            <a:ahLst/>
            <a:cxnLst/>
            <a:rect l="l" t="t" r="r" b="b"/>
            <a:pathLst>
              <a:path w="2003071" h="1267777">
                <a:moveTo>
                  <a:pt x="0" y="0"/>
                </a:moveTo>
                <a:lnTo>
                  <a:pt x="2003071" y="0"/>
                </a:lnTo>
                <a:lnTo>
                  <a:pt x="2003071" y="1267777"/>
                </a:lnTo>
                <a:lnTo>
                  <a:pt x="0" y="1267777"/>
                </a:lnTo>
                <a:lnTo>
                  <a:pt x="0" y="0"/>
                </a:lnTo>
                <a:close/>
              </a:path>
            </a:pathLst>
          </a:custGeom>
          <a:blipFill>
            <a:blip r:embed="rId9"/>
            <a:stretch>
              <a:fillRect/>
            </a:stretch>
          </a:blipFill>
        </p:spPr>
      </p:sp>
      <p:pic>
        <p:nvPicPr>
          <p:cNvPr id="10" name="Picture 9">
            <a:extLst>
              <a:ext uri="{FF2B5EF4-FFF2-40B4-BE49-F238E27FC236}">
                <a16:creationId xmlns:a16="http://schemas.microsoft.com/office/drawing/2014/main" id="{C540D6C3-9D32-F917-C399-50542CD9BE4F}"/>
              </a:ext>
            </a:extLst>
          </p:cNvPr>
          <p:cNvPicPr>
            <a:picLocks noChangeAspect="1"/>
          </p:cNvPicPr>
          <p:nvPr/>
        </p:nvPicPr>
        <p:blipFill>
          <a:blip r:embed="rId10"/>
          <a:stretch>
            <a:fillRect/>
          </a:stretch>
        </p:blipFill>
        <p:spPr>
          <a:xfrm>
            <a:off x="838200" y="349800"/>
            <a:ext cx="12656393" cy="6218459"/>
          </a:xfrm>
          <a:prstGeom prst="rect">
            <a:avLst/>
          </a:prstGeom>
        </p:spPr>
      </p:pic>
    </p:spTree>
    <p:extLst>
      <p:ext uri="{BB962C8B-B14F-4D97-AF65-F5344CB8AC3E}">
        <p14:creationId xmlns:p14="http://schemas.microsoft.com/office/powerpoint/2010/main" val="1854851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034D7-D8AA-5B2F-7196-D2C534673B98}"/>
            </a:ext>
          </a:extLst>
        </p:cNvPr>
        <p:cNvGrpSpPr/>
        <p:nvPr/>
      </p:nvGrpSpPr>
      <p:grpSpPr>
        <a:xfrm>
          <a:off x="0" y="0"/>
          <a:ext cx="0" cy="0"/>
          <a:chOff x="0" y="0"/>
          <a:chExt cx="0" cy="0"/>
        </a:xfrm>
      </p:grpSpPr>
      <p:grpSp>
        <p:nvGrpSpPr>
          <p:cNvPr id="43" name="Group 42"/>
          <p:cNvGrpSpPr/>
          <p:nvPr/>
        </p:nvGrpSpPr>
        <p:grpSpPr>
          <a:xfrm>
            <a:off x="301696" y="1666515"/>
            <a:ext cx="6272803" cy="3451600"/>
            <a:chOff x="280397" y="1243613"/>
            <a:chExt cx="6272803" cy="3451600"/>
          </a:xfrm>
        </p:grpSpPr>
        <p:sp>
          <p:nvSpPr>
            <p:cNvPr id="33" name="Freeform 9"/>
            <p:cNvSpPr/>
            <p:nvPr/>
          </p:nvSpPr>
          <p:spPr>
            <a:xfrm>
              <a:off x="280397" y="1243613"/>
              <a:ext cx="6272803" cy="3451600"/>
            </a:xfrm>
            <a:custGeom>
              <a:avLst/>
              <a:gdLst/>
              <a:ahLst/>
              <a:cxnLst/>
              <a:rect l="l" t="t" r="r" b="b"/>
              <a:pathLst>
                <a:path w="7140651" h="4114800">
                  <a:moveTo>
                    <a:pt x="0" y="0"/>
                  </a:moveTo>
                  <a:lnTo>
                    <a:pt x="7140651" y="0"/>
                  </a:lnTo>
                  <a:lnTo>
                    <a:pt x="714065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3" name="TextBox 22">
              <a:extLst>
                <a:ext uri="{FF2B5EF4-FFF2-40B4-BE49-F238E27FC236}">
                  <a16:creationId xmlns:a16="http://schemas.microsoft.com/office/drawing/2014/main" id="{A1546FC6-B2F5-92DB-906C-CA28FE249DAA}"/>
                </a:ext>
              </a:extLst>
            </p:cNvPr>
            <p:cNvSpPr txBox="1"/>
            <p:nvPr/>
          </p:nvSpPr>
          <p:spPr>
            <a:xfrm>
              <a:off x="908772" y="1807255"/>
              <a:ext cx="4266645" cy="2207240"/>
            </a:xfrm>
            <a:prstGeom prst="flowChartTerminator">
              <a:avLst/>
            </a:prstGeom>
            <a:noFill/>
            <a:ln w="25400" cap="flat" cmpd="sng" algn="ctr">
              <a:noFill/>
              <a:prstDash val="solid"/>
            </a:ln>
            <a:effectLst/>
          </p:spPr>
          <p:txBody>
            <a:bodyPr wrap="square">
              <a:spAutoFit/>
            </a:bodyPr>
            <a:lstStyle/>
            <a:p>
              <a:pPr marL="0" marR="0" lvl="0" indent="0" algn="ctr" defTabSz="137160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sym typeface="Arial"/>
                </a:rPr>
                <a:t>Đọc</a:t>
              </a:r>
              <a:r>
                <a:rPr kumimoji="0" lang="en-US" sz="4800" b="1" i="0" u="none" strike="noStrike" kern="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4800" b="1" i="0" u="none" strike="noStrike" kern="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sym typeface="Arial"/>
                </a:rPr>
                <a:t>đúng</a:t>
              </a:r>
              <a:r>
                <a:rPr kumimoji="0" lang="en-US" sz="4800" b="1" i="0" u="none" strike="noStrike" kern="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sym typeface="Arial"/>
                </a:rPr>
                <a:t>,</a:t>
              </a:r>
            </a:p>
            <a:p>
              <a:pPr marL="0" marR="0" lvl="0" indent="0" algn="ctr" defTabSz="137160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sym typeface="Arial"/>
                </a:rPr>
                <a:t>to </a:t>
              </a:r>
              <a:r>
                <a:rPr kumimoji="0" lang="en-US" sz="4800" b="1" i="0" u="none" strike="noStrike" kern="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sym typeface="Arial"/>
                </a:rPr>
                <a:t>rõ</a:t>
              </a:r>
              <a:endParaRPr kumimoji="0" lang="vi-VN" sz="4800" b="1" i="0" u="none" strike="noStrike" kern="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grpSp>
      <p:grpSp>
        <p:nvGrpSpPr>
          <p:cNvPr id="40" name="Group 39"/>
          <p:cNvGrpSpPr/>
          <p:nvPr/>
        </p:nvGrpSpPr>
        <p:grpSpPr>
          <a:xfrm>
            <a:off x="11506942" y="1776948"/>
            <a:ext cx="5655952" cy="3171237"/>
            <a:chOff x="11393055" y="1140442"/>
            <a:chExt cx="5655952" cy="3171237"/>
          </a:xfrm>
        </p:grpSpPr>
        <p:sp>
          <p:nvSpPr>
            <p:cNvPr id="34" name="Freeform 7"/>
            <p:cNvSpPr/>
            <p:nvPr/>
          </p:nvSpPr>
          <p:spPr>
            <a:xfrm flipH="1">
              <a:off x="11393055" y="1140442"/>
              <a:ext cx="5655952" cy="3171237"/>
            </a:xfrm>
            <a:custGeom>
              <a:avLst/>
              <a:gdLst/>
              <a:ahLst/>
              <a:cxnLst/>
              <a:rect l="l" t="t" r="r" b="b"/>
              <a:pathLst>
                <a:path w="7171765" h="4114800">
                  <a:moveTo>
                    <a:pt x="0" y="0"/>
                  </a:moveTo>
                  <a:lnTo>
                    <a:pt x="7171765" y="0"/>
                  </a:lnTo>
                  <a:lnTo>
                    <a:pt x="7171765"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7" name="TextBox 26">
              <a:extLst>
                <a:ext uri="{FF2B5EF4-FFF2-40B4-BE49-F238E27FC236}">
                  <a16:creationId xmlns:a16="http://schemas.microsoft.com/office/drawing/2014/main" id="{A1546FC6-B2F5-92DB-906C-CA28FE249DAA}"/>
                </a:ext>
              </a:extLst>
            </p:cNvPr>
            <p:cNvSpPr txBox="1"/>
            <p:nvPr/>
          </p:nvSpPr>
          <p:spPr>
            <a:xfrm>
              <a:off x="12142972" y="1725158"/>
              <a:ext cx="4650035" cy="2207240"/>
            </a:xfrm>
            <a:prstGeom prst="flowChartTerminator">
              <a:avLst/>
            </a:prstGeom>
            <a:noFill/>
            <a:ln w="25400" cap="flat" cmpd="sng" algn="ctr">
              <a:noFill/>
              <a:prstDash val="solid"/>
            </a:ln>
            <a:effectLst/>
          </p:spPr>
          <p:txBody>
            <a:bodyPr wrap="square">
              <a:spAutoFit/>
            </a:bodyPr>
            <a:lstStyle/>
            <a:p>
              <a:pPr marL="0" marR="0" lvl="0" indent="0" algn="ctr" defTabSz="137160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sym typeface="Arial"/>
                </a:rPr>
                <a:t>Giọng</a:t>
              </a:r>
              <a:r>
                <a:rPr kumimoji="0" lang="en-US" sz="4800" b="1" i="0" u="none" strike="noStrike" kern="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4800" b="1" i="0" u="none" strike="noStrike" kern="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sym typeface="Arial"/>
                </a:rPr>
                <a:t>đọc</a:t>
              </a:r>
              <a:r>
                <a:rPr kumimoji="0" lang="en-US" sz="4800" b="1" i="0" u="none" strike="noStrike" kern="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sym typeface="Arial"/>
                </a:rPr>
                <a:t> hay, </a:t>
              </a:r>
              <a:r>
                <a:rPr kumimoji="0" lang="en-US" sz="4800" b="1" i="0" u="none" strike="noStrike" kern="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sym typeface="Arial"/>
                </a:rPr>
                <a:t>diễn</a:t>
              </a:r>
              <a:r>
                <a:rPr kumimoji="0" lang="en-US" sz="4800" b="1" i="0" u="none" strike="noStrike" kern="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4800" b="1" i="0" u="none" strike="noStrike" kern="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sym typeface="Arial"/>
                </a:rPr>
                <a:t>cảm</a:t>
              </a:r>
              <a:endParaRPr kumimoji="0" lang="vi-VN" sz="4800" b="1" i="0" u="none" strike="noStrike" kern="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grpSp>
      <p:grpSp>
        <p:nvGrpSpPr>
          <p:cNvPr id="41" name="Group 40"/>
          <p:cNvGrpSpPr/>
          <p:nvPr/>
        </p:nvGrpSpPr>
        <p:grpSpPr>
          <a:xfrm>
            <a:off x="11563066" y="5842400"/>
            <a:ext cx="6429375" cy="4114800"/>
            <a:chOff x="11038230" y="6112696"/>
            <a:chExt cx="6429375" cy="4114800"/>
          </a:xfrm>
        </p:grpSpPr>
        <p:sp>
          <p:nvSpPr>
            <p:cNvPr id="35" name="Freeform 8"/>
            <p:cNvSpPr/>
            <p:nvPr/>
          </p:nvSpPr>
          <p:spPr>
            <a:xfrm flipV="1">
              <a:off x="11038230" y="6112696"/>
              <a:ext cx="6429375" cy="4114800"/>
            </a:xfrm>
            <a:custGeom>
              <a:avLst/>
              <a:gdLst/>
              <a:ahLst/>
              <a:cxnLst/>
              <a:rect l="l" t="t" r="r" b="b"/>
              <a:pathLst>
                <a:path w="6429375" h="4114800">
                  <a:moveTo>
                    <a:pt x="0" y="0"/>
                  </a:moveTo>
                  <a:lnTo>
                    <a:pt x="6429375" y="0"/>
                  </a:lnTo>
                  <a:lnTo>
                    <a:pt x="6429375"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30" name="TextBox 29">
              <a:extLst>
                <a:ext uri="{FF2B5EF4-FFF2-40B4-BE49-F238E27FC236}">
                  <a16:creationId xmlns:a16="http://schemas.microsoft.com/office/drawing/2014/main" id="{A1546FC6-B2F5-92DB-906C-CA28FE249DAA}"/>
                </a:ext>
              </a:extLst>
            </p:cNvPr>
            <p:cNvSpPr txBox="1"/>
            <p:nvPr/>
          </p:nvSpPr>
          <p:spPr>
            <a:xfrm>
              <a:off x="11174060" y="6752316"/>
              <a:ext cx="6293545" cy="3245941"/>
            </a:xfrm>
            <a:prstGeom prst="flowChartTerminator">
              <a:avLst/>
            </a:prstGeom>
            <a:noFill/>
            <a:ln w="25400" cap="flat" cmpd="sng" algn="ctr">
              <a:noFill/>
              <a:prstDash val="solid"/>
            </a:ln>
            <a:effectLst/>
          </p:spPr>
          <p:txBody>
            <a:bodyPr wrap="square">
              <a:spAutoFit/>
            </a:bodyPr>
            <a:lstStyle/>
            <a:p>
              <a:pPr marL="0" marR="0" lvl="0" indent="0" algn="ctr" defTabSz="137160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sym typeface="Arial"/>
                </a:rPr>
                <a:t>Đọc</a:t>
              </a:r>
              <a:r>
                <a:rPr kumimoji="0" lang="en-US" sz="4800" b="1" i="0" u="none" strike="noStrike" kern="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4800" b="1" i="0" u="none" strike="noStrike" kern="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sym typeface="Arial"/>
                </a:rPr>
                <a:t>nhấn</a:t>
              </a:r>
              <a:r>
                <a:rPr kumimoji="0" lang="en-US" sz="4800" b="1" i="0" u="none" strike="noStrike" kern="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4800" b="1" i="0" u="none" strike="noStrike" kern="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sym typeface="Arial"/>
                </a:rPr>
                <a:t>giọng</a:t>
              </a:r>
              <a:endParaRPr kumimoji="0" lang="en-US" sz="4800" b="1" i="0" u="none" strike="noStrike" kern="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ctr" defTabSz="1371600" rtl="0" eaLnBrk="1" fontAlgn="auto" latinLnBrk="0" hangingPunct="1">
                <a:lnSpc>
                  <a:spcPct val="100000"/>
                </a:lnSpc>
                <a:spcBef>
                  <a:spcPts val="0"/>
                </a:spcBef>
                <a:spcAft>
                  <a:spcPts val="0"/>
                </a:spcAft>
                <a:buClr>
                  <a:srgbClr val="000000"/>
                </a:buClr>
                <a:buSzTx/>
                <a:buFontTx/>
                <a:buNone/>
                <a:tabLst/>
                <a:defRPr/>
              </a:pPr>
              <a:r>
                <a:rPr lang="en-US" sz="4800" b="1" kern="0" dirty="0" err="1">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vào</a:t>
              </a:r>
              <a:r>
                <a:rPr lang="en-US" sz="4800" b="1" kern="0" dirty="0">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 </a:t>
              </a:r>
              <a:r>
                <a:rPr lang="en-US" sz="4800" b="1" kern="0" dirty="0" err="1">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những</a:t>
              </a:r>
              <a:r>
                <a:rPr lang="en-US" sz="4800" b="1" kern="0" dirty="0">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 </a:t>
              </a:r>
              <a:r>
                <a:rPr lang="en-US" sz="4800" b="1" kern="0" dirty="0" err="1">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tư</a:t>
              </a:r>
              <a:r>
                <a:rPr lang="en-US" sz="4800" b="1" kern="0" dirty="0">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 </a:t>
              </a:r>
              <a:r>
                <a:rPr lang="en-US" sz="4800" b="1" kern="0" dirty="0" err="1">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ngư</a:t>
              </a:r>
              <a:r>
                <a:rPr lang="en-US" sz="4800" b="1" kern="0" dirty="0">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 chỉ </a:t>
              </a:r>
              <a:r>
                <a:rPr lang="en-US" sz="4800" b="1" kern="0" dirty="0" err="1">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cảm</a:t>
              </a:r>
              <a:r>
                <a:rPr lang="en-US" sz="4800" b="1" kern="0" dirty="0">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 </a:t>
              </a:r>
              <a:r>
                <a:rPr lang="en-US" sz="4800" b="1" kern="0" dirty="0" err="1">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xúc</a:t>
              </a:r>
              <a:endParaRPr kumimoji="0" lang="vi-VN" sz="4800" b="1" i="0" u="none" strike="noStrike" kern="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grpSp>
      <p:grpSp>
        <p:nvGrpSpPr>
          <p:cNvPr id="42" name="Group 41"/>
          <p:cNvGrpSpPr/>
          <p:nvPr/>
        </p:nvGrpSpPr>
        <p:grpSpPr>
          <a:xfrm>
            <a:off x="-286098" y="5683684"/>
            <a:ext cx="7601111" cy="4114800"/>
            <a:chOff x="-286098" y="5683684"/>
            <a:chExt cx="7601111" cy="4114800"/>
          </a:xfrm>
        </p:grpSpPr>
        <p:sp>
          <p:nvSpPr>
            <p:cNvPr id="36" name="Freeform 2"/>
            <p:cNvSpPr/>
            <p:nvPr/>
          </p:nvSpPr>
          <p:spPr>
            <a:xfrm flipH="1" flipV="1">
              <a:off x="1028229" y="5683684"/>
              <a:ext cx="5200379" cy="4114800"/>
            </a:xfrm>
            <a:custGeom>
              <a:avLst/>
              <a:gdLst/>
              <a:ahLst/>
              <a:cxnLst/>
              <a:rect l="l" t="t" r="r" b="b"/>
              <a:pathLst>
                <a:path w="5200379" h="4114800">
                  <a:moveTo>
                    <a:pt x="0" y="0"/>
                  </a:moveTo>
                  <a:lnTo>
                    <a:pt x="5200380" y="0"/>
                  </a:lnTo>
                  <a:lnTo>
                    <a:pt x="5200380"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9" name="TextBox 18">
              <a:extLst>
                <a:ext uri="{FF2B5EF4-FFF2-40B4-BE49-F238E27FC236}">
                  <a16:creationId xmlns:a16="http://schemas.microsoft.com/office/drawing/2014/main" id="{578FA444-CEF2-B14A-B980-6CD70C30A1EB}"/>
                </a:ext>
              </a:extLst>
            </p:cNvPr>
            <p:cNvSpPr txBox="1"/>
            <p:nvPr/>
          </p:nvSpPr>
          <p:spPr>
            <a:xfrm rot="21414382">
              <a:off x="-286098" y="6879577"/>
              <a:ext cx="7601111" cy="2466915"/>
            </a:xfrm>
            <a:prstGeom prst="flowChartTerminator">
              <a:avLst/>
            </a:prstGeom>
            <a:noFill/>
            <a:ln w="25400" cap="flat" cmpd="sng" algn="ctr">
              <a:noFill/>
              <a:prstDash val="solid"/>
            </a:ln>
            <a:effectLst/>
          </p:spPr>
          <p:txBody>
            <a:bodyPr wrap="square">
              <a:spAutoFit/>
            </a:bodyPr>
            <a:lstStyle/>
            <a:p>
              <a:pPr marL="0" marR="0" lvl="0" indent="0" algn="ctr" defTabSz="13716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sym typeface="Arial"/>
                </a:rPr>
                <a:t>Ngắt</a:t>
              </a:r>
              <a:r>
                <a:rPr kumimoji="0" lang="en-US" sz="5400" b="1" i="0" u="none" strike="noStrike" kern="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5400" b="1" i="0" u="none" strike="noStrike" kern="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sym typeface="Arial"/>
                </a:rPr>
                <a:t>nghỉ</a:t>
              </a:r>
              <a:r>
                <a:rPr kumimoji="0" lang="en-US" sz="5400" b="1" i="0" u="none" strike="noStrike" kern="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p>
            <a:p>
              <a:pPr marL="0" marR="0" lvl="0" indent="0" algn="ctr" defTabSz="13716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sym typeface="Arial"/>
                </a:rPr>
                <a:t>đúng</a:t>
              </a:r>
              <a:r>
                <a:rPr kumimoji="0" lang="en-US" sz="5400" b="1" i="0" u="none" strike="noStrike" kern="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5400" b="1" i="0" u="none" strike="noStrike" kern="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sym typeface="Arial"/>
                </a:rPr>
                <a:t>chỗ</a:t>
              </a:r>
              <a:endParaRPr kumimoji="0" lang="vi-VN" sz="5400" b="1" i="0" u="none" strike="noStrike" kern="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grpSp>
      <p:pic>
        <p:nvPicPr>
          <p:cNvPr id="38" name="Picture 37"/>
          <p:cNvPicPr>
            <a:picLocks noChangeAspect="1"/>
          </p:cNvPicPr>
          <p:nvPr/>
        </p:nvPicPr>
        <p:blipFill>
          <a:blip r:embed="rId11"/>
          <a:stretch>
            <a:fillRect/>
          </a:stretch>
        </p:blipFill>
        <p:spPr>
          <a:xfrm>
            <a:off x="5969640" y="2272763"/>
            <a:ext cx="6120914" cy="6212362"/>
          </a:xfrm>
          <a:prstGeom prst="rect">
            <a:avLst/>
          </a:prstGeom>
        </p:spPr>
      </p:pic>
      <p:pic>
        <p:nvPicPr>
          <p:cNvPr id="15" name="Picture 14">
            <a:extLst>
              <a:ext uri="{FF2B5EF4-FFF2-40B4-BE49-F238E27FC236}">
                <a16:creationId xmlns:a16="http://schemas.microsoft.com/office/drawing/2014/main" id="{FCD600C9-7043-5030-C817-6CCEB8189490}"/>
              </a:ext>
            </a:extLst>
          </p:cNvPr>
          <p:cNvPicPr>
            <a:picLocks noChangeAspect="1"/>
          </p:cNvPicPr>
          <p:nvPr/>
        </p:nvPicPr>
        <p:blipFill>
          <a:blip r:embed="rId12"/>
          <a:stretch>
            <a:fillRect/>
          </a:stretch>
        </p:blipFill>
        <p:spPr>
          <a:xfrm>
            <a:off x="2642052" y="110198"/>
            <a:ext cx="13003895" cy="1859441"/>
          </a:xfrm>
          <a:prstGeom prst="rect">
            <a:avLst/>
          </a:prstGeom>
        </p:spPr>
      </p:pic>
    </p:spTree>
    <p:extLst>
      <p:ext uri="{BB962C8B-B14F-4D97-AF65-F5344CB8AC3E}">
        <p14:creationId xmlns:p14="http://schemas.microsoft.com/office/powerpoint/2010/main" val="2220435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 calcmode="lin" valueType="num">
                                      <p:cBhvr additive="base">
                                        <p:cTn id="12" dur="500" fill="hold"/>
                                        <p:tgtEl>
                                          <p:spTgt spid="38"/>
                                        </p:tgtEl>
                                        <p:attrNameLst>
                                          <p:attrName>ppt_x</p:attrName>
                                        </p:attrNameLst>
                                      </p:cBhvr>
                                      <p:tavLst>
                                        <p:tav tm="0">
                                          <p:val>
                                            <p:strVal val="#ppt_x"/>
                                          </p:val>
                                        </p:tav>
                                        <p:tav tm="100000">
                                          <p:val>
                                            <p:strVal val="#ppt_x"/>
                                          </p:val>
                                        </p:tav>
                                      </p:tavLst>
                                    </p:anim>
                                    <p:anim calcmode="lin" valueType="num">
                                      <p:cBhvr additive="base">
                                        <p:cTn id="13"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43"/>
                                        </p:tgtEl>
                                        <p:attrNameLst>
                                          <p:attrName>style.visibility</p:attrName>
                                        </p:attrNameLst>
                                      </p:cBhvr>
                                      <p:to>
                                        <p:strVal val="visible"/>
                                      </p:to>
                                    </p:set>
                                    <p:anim calcmode="lin" valueType="num">
                                      <p:cBhvr>
                                        <p:cTn id="18" dur="500" fill="hold"/>
                                        <p:tgtEl>
                                          <p:spTgt spid="43"/>
                                        </p:tgtEl>
                                        <p:attrNameLst>
                                          <p:attrName>ppt_w</p:attrName>
                                        </p:attrNameLst>
                                      </p:cBhvr>
                                      <p:tavLst>
                                        <p:tav tm="0">
                                          <p:val>
                                            <p:fltVal val="0"/>
                                          </p:val>
                                        </p:tav>
                                        <p:tav tm="100000">
                                          <p:val>
                                            <p:strVal val="#ppt_w"/>
                                          </p:val>
                                        </p:tav>
                                      </p:tavLst>
                                    </p:anim>
                                    <p:anim calcmode="lin" valueType="num">
                                      <p:cBhvr>
                                        <p:cTn id="19" dur="500" fill="hold"/>
                                        <p:tgtEl>
                                          <p:spTgt spid="43"/>
                                        </p:tgtEl>
                                        <p:attrNameLst>
                                          <p:attrName>ppt_h</p:attrName>
                                        </p:attrNameLst>
                                      </p:cBhvr>
                                      <p:tavLst>
                                        <p:tav tm="0">
                                          <p:val>
                                            <p:fltVal val="0"/>
                                          </p:val>
                                        </p:tav>
                                        <p:tav tm="100000">
                                          <p:val>
                                            <p:strVal val="#ppt_h"/>
                                          </p:val>
                                        </p:tav>
                                      </p:tavLst>
                                    </p:anim>
                                    <p:anim calcmode="lin" valueType="num">
                                      <p:cBhvr>
                                        <p:cTn id="20" dur="500" fill="hold"/>
                                        <p:tgtEl>
                                          <p:spTgt spid="43"/>
                                        </p:tgtEl>
                                        <p:attrNameLst>
                                          <p:attrName>style.rotation</p:attrName>
                                        </p:attrNameLst>
                                      </p:cBhvr>
                                      <p:tavLst>
                                        <p:tav tm="0">
                                          <p:val>
                                            <p:fltVal val="90"/>
                                          </p:val>
                                        </p:tav>
                                        <p:tav tm="100000">
                                          <p:val>
                                            <p:fltVal val="0"/>
                                          </p:val>
                                        </p:tav>
                                      </p:tavLst>
                                    </p:anim>
                                    <p:animEffect transition="in" filter="fade">
                                      <p:cBhvr>
                                        <p:cTn id="21" dur="500"/>
                                        <p:tgtEl>
                                          <p:spTgt spid="43"/>
                                        </p:tgtEl>
                                      </p:cBhvr>
                                    </p:animEffect>
                                  </p:childTnLst>
                                  <p:subTnLst>
                                    <p:audio>
                                      <p:cMediaNode>
                                        <p:cTn display="0" masterRel="sameClick">
                                          <p:stCondLst>
                                            <p:cond evt="begin" delay="0">
                                              <p:tn val="16"/>
                                            </p:cond>
                                          </p:stCondLst>
                                          <p:endCondLst>
                                            <p:cond evt="onStopAudio" delay="0">
                                              <p:tgtEl>
                                                <p:sldTgt/>
                                              </p:tgtEl>
                                            </p:cond>
                                          </p:endCondLst>
                                        </p:cTn>
                                        <p:tgtEl>
                                          <p:sndTgt r:embed="rId2" name="arrow.wav"/>
                                        </p:tgtEl>
                                      </p:cMediaNode>
                                    </p:audio>
                                  </p:subTnLst>
                                </p:cTn>
                              </p:par>
                            </p:childTnLst>
                          </p:cTn>
                        </p:par>
                        <p:par>
                          <p:cTn id="22" fill="hold">
                            <p:stCondLst>
                              <p:cond delay="500"/>
                            </p:stCondLst>
                            <p:childTnLst>
                              <p:par>
                                <p:cTn id="23" presetID="31" presetClass="entr" presetSubtype="0" fill="hold" nodeType="afterEffect">
                                  <p:stCondLst>
                                    <p:cond delay="0"/>
                                  </p:stCondLst>
                                  <p:childTnLst>
                                    <p:set>
                                      <p:cBhvr>
                                        <p:cTn id="24" dur="1" fill="hold">
                                          <p:stCondLst>
                                            <p:cond delay="0"/>
                                          </p:stCondLst>
                                        </p:cTn>
                                        <p:tgtEl>
                                          <p:spTgt spid="42"/>
                                        </p:tgtEl>
                                        <p:attrNameLst>
                                          <p:attrName>style.visibility</p:attrName>
                                        </p:attrNameLst>
                                      </p:cBhvr>
                                      <p:to>
                                        <p:strVal val="visible"/>
                                      </p:to>
                                    </p:set>
                                    <p:anim calcmode="lin" valueType="num">
                                      <p:cBhvr>
                                        <p:cTn id="25" dur="500" fill="hold"/>
                                        <p:tgtEl>
                                          <p:spTgt spid="42"/>
                                        </p:tgtEl>
                                        <p:attrNameLst>
                                          <p:attrName>ppt_w</p:attrName>
                                        </p:attrNameLst>
                                      </p:cBhvr>
                                      <p:tavLst>
                                        <p:tav tm="0">
                                          <p:val>
                                            <p:fltVal val="0"/>
                                          </p:val>
                                        </p:tav>
                                        <p:tav tm="100000">
                                          <p:val>
                                            <p:strVal val="#ppt_w"/>
                                          </p:val>
                                        </p:tav>
                                      </p:tavLst>
                                    </p:anim>
                                    <p:anim calcmode="lin" valueType="num">
                                      <p:cBhvr>
                                        <p:cTn id="26" dur="500" fill="hold"/>
                                        <p:tgtEl>
                                          <p:spTgt spid="42"/>
                                        </p:tgtEl>
                                        <p:attrNameLst>
                                          <p:attrName>ppt_h</p:attrName>
                                        </p:attrNameLst>
                                      </p:cBhvr>
                                      <p:tavLst>
                                        <p:tav tm="0">
                                          <p:val>
                                            <p:fltVal val="0"/>
                                          </p:val>
                                        </p:tav>
                                        <p:tav tm="100000">
                                          <p:val>
                                            <p:strVal val="#ppt_h"/>
                                          </p:val>
                                        </p:tav>
                                      </p:tavLst>
                                    </p:anim>
                                    <p:anim calcmode="lin" valueType="num">
                                      <p:cBhvr>
                                        <p:cTn id="27" dur="500" fill="hold"/>
                                        <p:tgtEl>
                                          <p:spTgt spid="42"/>
                                        </p:tgtEl>
                                        <p:attrNameLst>
                                          <p:attrName>style.rotation</p:attrName>
                                        </p:attrNameLst>
                                      </p:cBhvr>
                                      <p:tavLst>
                                        <p:tav tm="0">
                                          <p:val>
                                            <p:fltVal val="90"/>
                                          </p:val>
                                        </p:tav>
                                        <p:tav tm="100000">
                                          <p:val>
                                            <p:fltVal val="0"/>
                                          </p:val>
                                        </p:tav>
                                      </p:tavLst>
                                    </p:anim>
                                    <p:animEffect transition="in" filter="fade">
                                      <p:cBhvr>
                                        <p:cTn id="28" dur="500"/>
                                        <p:tgtEl>
                                          <p:spTgt spid="42"/>
                                        </p:tgtEl>
                                      </p:cBhvr>
                                    </p:animEffect>
                                  </p:childTnLst>
                                  <p:subTnLst>
                                    <p:audio>
                                      <p:cMediaNode>
                                        <p:cTn display="0" masterRel="sameClick">
                                          <p:stCondLst>
                                            <p:cond evt="begin" delay="0">
                                              <p:tn val="23"/>
                                            </p:cond>
                                          </p:stCondLst>
                                          <p:endCondLst>
                                            <p:cond evt="onStopAudio" delay="0">
                                              <p:tgtEl>
                                                <p:sldTgt/>
                                              </p:tgtEl>
                                            </p:cond>
                                          </p:endCondLst>
                                        </p:cTn>
                                        <p:tgtEl>
                                          <p:sndTgt r:embed="rId2" name="arrow.wav"/>
                                        </p:tgtEl>
                                      </p:cMediaNode>
                                    </p:audio>
                                  </p:subTnLst>
                                </p:cTn>
                              </p:par>
                            </p:childTnLst>
                          </p:cTn>
                        </p:par>
                        <p:par>
                          <p:cTn id="29" fill="hold">
                            <p:stCondLst>
                              <p:cond delay="1000"/>
                            </p:stCondLst>
                            <p:childTnLst>
                              <p:par>
                                <p:cTn id="30" presetID="31" presetClass="entr" presetSubtype="0" fill="hold" nodeType="afterEffect">
                                  <p:stCondLst>
                                    <p:cond delay="0"/>
                                  </p:stCondLst>
                                  <p:childTnLst>
                                    <p:set>
                                      <p:cBhvr>
                                        <p:cTn id="31" dur="1" fill="hold">
                                          <p:stCondLst>
                                            <p:cond delay="0"/>
                                          </p:stCondLst>
                                        </p:cTn>
                                        <p:tgtEl>
                                          <p:spTgt spid="40"/>
                                        </p:tgtEl>
                                        <p:attrNameLst>
                                          <p:attrName>style.visibility</p:attrName>
                                        </p:attrNameLst>
                                      </p:cBhvr>
                                      <p:to>
                                        <p:strVal val="visible"/>
                                      </p:to>
                                    </p:set>
                                    <p:anim calcmode="lin" valueType="num">
                                      <p:cBhvr>
                                        <p:cTn id="32" dur="500" fill="hold"/>
                                        <p:tgtEl>
                                          <p:spTgt spid="40"/>
                                        </p:tgtEl>
                                        <p:attrNameLst>
                                          <p:attrName>ppt_w</p:attrName>
                                        </p:attrNameLst>
                                      </p:cBhvr>
                                      <p:tavLst>
                                        <p:tav tm="0">
                                          <p:val>
                                            <p:fltVal val="0"/>
                                          </p:val>
                                        </p:tav>
                                        <p:tav tm="100000">
                                          <p:val>
                                            <p:strVal val="#ppt_w"/>
                                          </p:val>
                                        </p:tav>
                                      </p:tavLst>
                                    </p:anim>
                                    <p:anim calcmode="lin" valueType="num">
                                      <p:cBhvr>
                                        <p:cTn id="33" dur="500" fill="hold"/>
                                        <p:tgtEl>
                                          <p:spTgt spid="40"/>
                                        </p:tgtEl>
                                        <p:attrNameLst>
                                          <p:attrName>ppt_h</p:attrName>
                                        </p:attrNameLst>
                                      </p:cBhvr>
                                      <p:tavLst>
                                        <p:tav tm="0">
                                          <p:val>
                                            <p:fltVal val="0"/>
                                          </p:val>
                                        </p:tav>
                                        <p:tav tm="100000">
                                          <p:val>
                                            <p:strVal val="#ppt_h"/>
                                          </p:val>
                                        </p:tav>
                                      </p:tavLst>
                                    </p:anim>
                                    <p:anim calcmode="lin" valueType="num">
                                      <p:cBhvr>
                                        <p:cTn id="34" dur="500" fill="hold"/>
                                        <p:tgtEl>
                                          <p:spTgt spid="40"/>
                                        </p:tgtEl>
                                        <p:attrNameLst>
                                          <p:attrName>style.rotation</p:attrName>
                                        </p:attrNameLst>
                                      </p:cBhvr>
                                      <p:tavLst>
                                        <p:tav tm="0">
                                          <p:val>
                                            <p:fltVal val="90"/>
                                          </p:val>
                                        </p:tav>
                                        <p:tav tm="100000">
                                          <p:val>
                                            <p:fltVal val="0"/>
                                          </p:val>
                                        </p:tav>
                                      </p:tavLst>
                                    </p:anim>
                                    <p:animEffect transition="in" filter="fade">
                                      <p:cBhvr>
                                        <p:cTn id="35" dur="500"/>
                                        <p:tgtEl>
                                          <p:spTgt spid="40"/>
                                        </p:tgtEl>
                                      </p:cBhvr>
                                    </p:animEffect>
                                  </p:childTnLst>
                                  <p:subTnLst>
                                    <p:audio>
                                      <p:cMediaNode>
                                        <p:cTn display="0" masterRel="sameClick">
                                          <p:stCondLst>
                                            <p:cond evt="begin" delay="0">
                                              <p:tn val="30"/>
                                            </p:cond>
                                          </p:stCondLst>
                                          <p:endCondLst>
                                            <p:cond evt="onStopAudio" delay="0">
                                              <p:tgtEl>
                                                <p:sldTgt/>
                                              </p:tgtEl>
                                            </p:cond>
                                          </p:endCondLst>
                                        </p:cTn>
                                        <p:tgtEl>
                                          <p:sndTgt r:embed="rId2" name="arrow.wav"/>
                                        </p:tgtEl>
                                      </p:cMediaNode>
                                    </p:audio>
                                  </p:subTnLst>
                                </p:cTn>
                              </p:par>
                            </p:childTnLst>
                          </p:cTn>
                        </p:par>
                        <p:par>
                          <p:cTn id="36" fill="hold">
                            <p:stCondLst>
                              <p:cond delay="1500"/>
                            </p:stCondLst>
                            <p:childTnLst>
                              <p:par>
                                <p:cTn id="37" presetID="31" presetClass="entr" presetSubtype="0" fill="hold" nodeType="afterEffect">
                                  <p:stCondLst>
                                    <p:cond delay="0"/>
                                  </p:stCondLst>
                                  <p:childTnLst>
                                    <p:set>
                                      <p:cBhvr>
                                        <p:cTn id="38" dur="1" fill="hold">
                                          <p:stCondLst>
                                            <p:cond delay="0"/>
                                          </p:stCondLst>
                                        </p:cTn>
                                        <p:tgtEl>
                                          <p:spTgt spid="41"/>
                                        </p:tgtEl>
                                        <p:attrNameLst>
                                          <p:attrName>style.visibility</p:attrName>
                                        </p:attrNameLst>
                                      </p:cBhvr>
                                      <p:to>
                                        <p:strVal val="visible"/>
                                      </p:to>
                                    </p:set>
                                    <p:anim calcmode="lin" valueType="num">
                                      <p:cBhvr>
                                        <p:cTn id="39" dur="500" fill="hold"/>
                                        <p:tgtEl>
                                          <p:spTgt spid="41"/>
                                        </p:tgtEl>
                                        <p:attrNameLst>
                                          <p:attrName>ppt_w</p:attrName>
                                        </p:attrNameLst>
                                      </p:cBhvr>
                                      <p:tavLst>
                                        <p:tav tm="0">
                                          <p:val>
                                            <p:fltVal val="0"/>
                                          </p:val>
                                        </p:tav>
                                        <p:tav tm="100000">
                                          <p:val>
                                            <p:strVal val="#ppt_w"/>
                                          </p:val>
                                        </p:tav>
                                      </p:tavLst>
                                    </p:anim>
                                    <p:anim calcmode="lin" valueType="num">
                                      <p:cBhvr>
                                        <p:cTn id="40" dur="500" fill="hold"/>
                                        <p:tgtEl>
                                          <p:spTgt spid="41"/>
                                        </p:tgtEl>
                                        <p:attrNameLst>
                                          <p:attrName>ppt_h</p:attrName>
                                        </p:attrNameLst>
                                      </p:cBhvr>
                                      <p:tavLst>
                                        <p:tav tm="0">
                                          <p:val>
                                            <p:fltVal val="0"/>
                                          </p:val>
                                        </p:tav>
                                        <p:tav tm="100000">
                                          <p:val>
                                            <p:strVal val="#ppt_h"/>
                                          </p:val>
                                        </p:tav>
                                      </p:tavLst>
                                    </p:anim>
                                    <p:anim calcmode="lin" valueType="num">
                                      <p:cBhvr>
                                        <p:cTn id="41" dur="500" fill="hold"/>
                                        <p:tgtEl>
                                          <p:spTgt spid="41"/>
                                        </p:tgtEl>
                                        <p:attrNameLst>
                                          <p:attrName>style.rotation</p:attrName>
                                        </p:attrNameLst>
                                      </p:cBhvr>
                                      <p:tavLst>
                                        <p:tav tm="0">
                                          <p:val>
                                            <p:fltVal val="90"/>
                                          </p:val>
                                        </p:tav>
                                        <p:tav tm="100000">
                                          <p:val>
                                            <p:fltVal val="0"/>
                                          </p:val>
                                        </p:tav>
                                      </p:tavLst>
                                    </p:anim>
                                    <p:animEffect transition="in" filter="fade">
                                      <p:cBhvr>
                                        <p:cTn id="42" dur="500"/>
                                        <p:tgtEl>
                                          <p:spTgt spid="41"/>
                                        </p:tgtEl>
                                      </p:cBhvr>
                                    </p:animEffect>
                                  </p:childTnLst>
                                  <p:subTnLst>
                                    <p:audio>
                                      <p:cMediaNode>
                                        <p:cTn display="0" masterRel="sameClick">
                                          <p:stCondLst>
                                            <p:cond evt="begin" delay="0">
                                              <p:tn val="37"/>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6D76D2-8617-BCAA-C907-76DB4B13D92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37E6032-8D19-779F-054B-018560C7A393}"/>
              </a:ext>
            </a:extLst>
          </p:cNvPr>
          <p:cNvSpPr/>
          <p:nvPr/>
        </p:nvSpPr>
        <p:spPr>
          <a:xfrm>
            <a:off x="10984015" y="0"/>
            <a:ext cx="7303985" cy="10358411"/>
          </a:xfrm>
          <a:custGeom>
            <a:avLst/>
            <a:gdLst/>
            <a:ahLst/>
            <a:cxnLst/>
            <a:rect l="l" t="t" r="r" b="b"/>
            <a:pathLst>
              <a:path w="7303985" h="10358411">
                <a:moveTo>
                  <a:pt x="0" y="0"/>
                </a:moveTo>
                <a:lnTo>
                  <a:pt x="7303985" y="0"/>
                </a:lnTo>
                <a:lnTo>
                  <a:pt x="7303985" y="10358411"/>
                </a:lnTo>
                <a:lnTo>
                  <a:pt x="0" y="10358411"/>
                </a:lnTo>
                <a:lnTo>
                  <a:pt x="0" y="0"/>
                </a:lnTo>
                <a:close/>
              </a:path>
            </a:pathLst>
          </a:custGeom>
          <a:blipFill>
            <a:blip r:embed="rId2"/>
            <a:stretch>
              <a:fillRect l="-86931"/>
            </a:stretch>
          </a:blipFill>
        </p:spPr>
      </p:sp>
      <p:sp>
        <p:nvSpPr>
          <p:cNvPr id="4" name="Rectangle 1">
            <a:extLst>
              <a:ext uri="{FF2B5EF4-FFF2-40B4-BE49-F238E27FC236}">
                <a16:creationId xmlns:a16="http://schemas.microsoft.com/office/drawing/2014/main" id="{DECFADD3-1122-3B90-892C-15B50061075A}"/>
              </a:ext>
            </a:extLst>
          </p:cNvPr>
          <p:cNvSpPr>
            <a:spLocks noChangeArrowheads="1"/>
          </p:cNvSpPr>
          <p:nvPr/>
        </p:nvSpPr>
        <p:spPr bwMode="auto">
          <a:xfrm>
            <a:off x="0" y="901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Rectangle 4">
            <a:extLst>
              <a:ext uri="{FF2B5EF4-FFF2-40B4-BE49-F238E27FC236}">
                <a16:creationId xmlns:a16="http://schemas.microsoft.com/office/drawing/2014/main" id="{FF75D527-3963-A4D8-EEEF-7910E0DADD48}"/>
              </a:ext>
            </a:extLst>
          </p:cNvPr>
          <p:cNvSpPr>
            <a:spLocks noChangeArrowheads="1"/>
          </p:cNvSpPr>
          <p:nvPr/>
        </p:nvSpPr>
        <p:spPr bwMode="auto">
          <a:xfrm>
            <a:off x="190500" y="2147483647"/>
            <a:ext cx="18288000" cy="0"/>
          </a:xfrm>
          <a:prstGeom prst="rect">
            <a:avLst/>
          </a:prstGeom>
          <a:solidFill>
            <a:srgbClr val="FCFCF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a:ln>
                  <a:noFill/>
                </a:ln>
                <a:solidFill>
                  <a:srgbClr val="0066CC"/>
                </a:solidFill>
                <a:effectLst/>
                <a:uLnTx/>
                <a:uFillTx/>
                <a:latin typeface="Open Sans" panose="020B0606030504020204" pitchFamily="34" charset="0"/>
                <a:ea typeface="+mn-ea"/>
                <a:cs typeface="Open Sans" panose="020B0606030504020204" pitchFamily="34" charset="0"/>
                <a:hlinkClick r:id="rId3"/>
              </a:rPr>
              <a:t/>
            </a:r>
            <a:br>
              <a:rPr kumimoji="0" lang="en-US" altLang="en-US" sz="900" b="0" i="0" u="none" strike="noStrike" kern="1200" cap="none" spc="0" normalizeH="0" baseline="0" noProof="0">
                <a:ln>
                  <a:noFill/>
                </a:ln>
                <a:solidFill>
                  <a:srgbClr val="0066CC"/>
                </a:solidFill>
                <a:effectLst/>
                <a:uLnTx/>
                <a:uFillTx/>
                <a:latin typeface="Open Sans" panose="020B0606030504020204" pitchFamily="34" charset="0"/>
                <a:ea typeface="+mn-ea"/>
                <a:cs typeface="Open Sans" panose="020B0606030504020204" pitchFamily="34" charset="0"/>
                <a:hlinkClick r:id="rId3"/>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D1EE13FD-049D-FA8A-A7E7-2580C2167F61}"/>
              </a:ext>
            </a:extLst>
          </p:cNvPr>
          <p:cNvSpPr txBox="1"/>
          <p:nvPr/>
        </p:nvSpPr>
        <p:spPr>
          <a:xfrm>
            <a:off x="762000" y="2254885"/>
            <a:ext cx="13436403" cy="80945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Em cu Tai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ngủ</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trên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lưng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mẹ</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ơi</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Em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ngủ</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ngoan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đừng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rời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lưng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mẹ</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giã</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gạo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mẹ</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nuôi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bộ</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đội</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Nhịp</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chảy</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nghiêng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giấc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ngủ</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nghiêng</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Mồ</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hôi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mẹ</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rơi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má</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nóng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hổi</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Vai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mẹ</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gầy</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nhấp</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nhô</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gối</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Lưng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đưa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nôi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hát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thành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lời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Ngủ</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ngoan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a-kay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ơi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ngủ</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ngoan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a-kay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hỡi</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Mẹ</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thương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a-kay,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mẹ</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thương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bộ</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đội</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mơ</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mẹ</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hạt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gạo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trắng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ngần</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Mai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sau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con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lớn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vung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chày</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lún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sân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 name="Picture 9">
            <a:extLst>
              <a:ext uri="{FF2B5EF4-FFF2-40B4-BE49-F238E27FC236}">
                <a16:creationId xmlns:a16="http://schemas.microsoft.com/office/drawing/2014/main" id="{D5393D7D-DCC9-E86C-D1D0-C34EDE8223B2}"/>
              </a:ext>
            </a:extLst>
          </p:cNvPr>
          <p:cNvPicPr>
            <a:picLocks noChangeAspect="1"/>
          </p:cNvPicPr>
          <p:nvPr/>
        </p:nvPicPr>
        <p:blipFill>
          <a:blip r:embed="rId4"/>
          <a:stretch>
            <a:fillRect/>
          </a:stretch>
        </p:blipFill>
        <p:spPr>
          <a:xfrm>
            <a:off x="1024562" y="367099"/>
            <a:ext cx="12558848" cy="2377646"/>
          </a:xfrm>
          <a:prstGeom prst="rect">
            <a:avLst/>
          </a:prstGeom>
        </p:spPr>
      </p:pic>
    </p:spTree>
    <p:extLst>
      <p:ext uri="{BB962C8B-B14F-4D97-AF65-F5344CB8AC3E}">
        <p14:creationId xmlns:p14="http://schemas.microsoft.com/office/powerpoint/2010/main" val="2338545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C2CD2B-1214-672D-4027-ED6D9A235FEF}"/>
              </a:ext>
            </a:extLst>
          </p:cNvPr>
          <p:cNvPicPr>
            <a:picLocks noChangeAspect="1"/>
          </p:cNvPicPr>
          <p:nvPr/>
        </p:nvPicPr>
        <p:blipFill>
          <a:blip r:embed="rId2">
            <a:extLst>
              <a:ext uri="{28A0092B-C50C-407E-A947-70E740481C1C}">
                <a14:useLocalDpi xmlns:a14="http://schemas.microsoft.com/office/drawing/2010/main" val="0"/>
              </a:ext>
            </a:extLst>
          </a:blip>
          <a:srcRect l="8656" t="28893" r="12585" b="34806"/>
          <a:stretch/>
        </p:blipFill>
        <p:spPr>
          <a:xfrm>
            <a:off x="1943100" y="1869996"/>
            <a:ext cx="14401800" cy="3733800"/>
          </a:xfrm>
          <a:prstGeom prst="rect">
            <a:avLst/>
          </a:prstGeom>
        </p:spPr>
      </p:pic>
      <p:sp>
        <p:nvSpPr>
          <p:cNvPr id="7" name="TextBox 6">
            <a:extLst>
              <a:ext uri="{FF2B5EF4-FFF2-40B4-BE49-F238E27FC236}">
                <a16:creationId xmlns:a16="http://schemas.microsoft.com/office/drawing/2014/main" id="{09975A24-B13B-E5D5-FD11-E2F108B51069}"/>
              </a:ext>
            </a:extLst>
          </p:cNvPr>
          <p:cNvSpPr txBox="1"/>
          <p:nvPr/>
        </p:nvSpPr>
        <p:spPr>
          <a:xfrm>
            <a:off x="2587608" y="5659651"/>
            <a:ext cx="14100335" cy="1569660"/>
          </a:xfrm>
          <a:prstGeom prst="rect">
            <a:avLst/>
          </a:prstGeom>
          <a:noFill/>
        </p:spPr>
        <p:txBody>
          <a:bodyPr wrap="none" rtlCol="0">
            <a:spAutoFit/>
          </a:bodyPr>
          <a:lstStyle/>
          <a:p>
            <a:r>
              <a:rPr lang="en-US" sz="4800" b="1" dirty="0" err="1">
                <a:latin typeface="Arial" panose="020B0604020202020204" pitchFamily="34" charset="0"/>
                <a:ea typeface="Cambria" panose="02040503050406030204" pitchFamily="18" charset="0"/>
                <a:cs typeface="Arial" panose="020B0604020202020204" pitchFamily="34" charset="0"/>
              </a:rPr>
              <a:t>Nhiệm</a:t>
            </a:r>
            <a:r>
              <a:rPr lang="en-US" sz="4800" b="1" dirty="0">
                <a:latin typeface="Arial" panose="020B0604020202020204" pitchFamily="34" charset="0"/>
                <a:ea typeface="Cambria" panose="02040503050406030204" pitchFamily="18" charset="0"/>
                <a:cs typeface="Arial" panose="020B0604020202020204" pitchFamily="34" charset="0"/>
              </a:rPr>
              <a:t> vụ 1: </a:t>
            </a:r>
            <a:r>
              <a:rPr lang="en-US" sz="4800" dirty="0" err="1">
                <a:latin typeface="Arial" panose="020B0604020202020204" pitchFamily="34" charset="0"/>
                <a:ea typeface="Cambria" panose="02040503050406030204" pitchFamily="18" charset="0"/>
                <a:cs typeface="Arial" panose="020B0604020202020204" pitchFamily="34" charset="0"/>
              </a:rPr>
              <a:t>Nêu</a:t>
            </a:r>
            <a:r>
              <a:rPr lang="en-US" sz="4800" dirty="0">
                <a:latin typeface="Arial" panose="020B0604020202020204" pitchFamily="34" charset="0"/>
                <a:ea typeface="Cambria" panose="02040503050406030204" pitchFamily="18" charset="0"/>
                <a:cs typeface="Arial" panose="020B0604020202020204" pitchFamily="34" charset="0"/>
              </a:rPr>
              <a:t> </a:t>
            </a:r>
            <a:r>
              <a:rPr lang="en-US" sz="4800" dirty="0" err="1">
                <a:latin typeface="Arial" panose="020B0604020202020204" pitchFamily="34" charset="0"/>
                <a:ea typeface="Cambria" panose="02040503050406030204" pitchFamily="18" charset="0"/>
                <a:cs typeface="Arial" panose="020B0604020202020204" pitchFamily="34" charset="0"/>
              </a:rPr>
              <a:t>nội</a:t>
            </a:r>
            <a:r>
              <a:rPr lang="en-US" sz="4800" dirty="0">
                <a:latin typeface="Arial" panose="020B0604020202020204" pitchFamily="34" charset="0"/>
                <a:ea typeface="Cambria" panose="02040503050406030204" pitchFamily="18" charset="0"/>
                <a:cs typeface="Arial" panose="020B0604020202020204" pitchFamily="34" charset="0"/>
              </a:rPr>
              <a:t> dung </a:t>
            </a:r>
            <a:r>
              <a:rPr lang="en-US" sz="4800" dirty="0" err="1">
                <a:latin typeface="Arial" panose="020B0604020202020204" pitchFamily="34" charset="0"/>
                <a:ea typeface="Cambria" panose="02040503050406030204" pitchFamily="18" charset="0"/>
                <a:cs typeface="Arial" panose="020B0604020202020204" pitchFamily="34" charset="0"/>
              </a:rPr>
              <a:t>mỗi</a:t>
            </a:r>
            <a:r>
              <a:rPr lang="en-US" sz="4800" dirty="0">
                <a:latin typeface="Arial" panose="020B0604020202020204" pitchFamily="34" charset="0"/>
                <a:ea typeface="Cambria" panose="02040503050406030204" pitchFamily="18" charset="0"/>
                <a:cs typeface="Arial" panose="020B0604020202020204" pitchFamily="34" charset="0"/>
              </a:rPr>
              <a:t> </a:t>
            </a:r>
            <a:r>
              <a:rPr lang="en-US" sz="4800" dirty="0" err="1">
                <a:latin typeface="Arial" panose="020B0604020202020204" pitchFamily="34" charset="0"/>
                <a:ea typeface="Cambria" panose="02040503050406030204" pitchFamily="18" charset="0"/>
                <a:cs typeface="Arial" panose="020B0604020202020204" pitchFamily="34" charset="0"/>
              </a:rPr>
              <a:t>bức</a:t>
            </a:r>
            <a:r>
              <a:rPr lang="en-US" sz="4800" dirty="0">
                <a:latin typeface="Arial" panose="020B0604020202020204" pitchFamily="34" charset="0"/>
                <a:ea typeface="Cambria" panose="02040503050406030204" pitchFamily="18" charset="0"/>
                <a:cs typeface="Arial" panose="020B0604020202020204" pitchFamily="34" charset="0"/>
              </a:rPr>
              <a:t> </a:t>
            </a:r>
            <a:r>
              <a:rPr lang="en-US" sz="4800" dirty="0" err="1">
                <a:latin typeface="Arial" panose="020B0604020202020204" pitchFamily="34" charset="0"/>
                <a:ea typeface="Cambria" panose="02040503050406030204" pitchFamily="18" charset="0"/>
                <a:cs typeface="Arial" panose="020B0604020202020204" pitchFamily="34" charset="0"/>
              </a:rPr>
              <a:t>tranh</a:t>
            </a:r>
            <a:endParaRPr lang="en-US" sz="4800" dirty="0">
              <a:latin typeface="Arial" panose="020B0604020202020204" pitchFamily="34" charset="0"/>
              <a:ea typeface="Cambria" panose="02040503050406030204" pitchFamily="18" charset="0"/>
              <a:cs typeface="Arial" panose="020B0604020202020204" pitchFamily="34" charset="0"/>
            </a:endParaRPr>
          </a:p>
          <a:p>
            <a:r>
              <a:rPr lang="en-US" sz="4800" b="1" dirty="0" err="1">
                <a:latin typeface="Arial" panose="020B0604020202020204" pitchFamily="34" charset="0"/>
                <a:ea typeface="Cambria" panose="02040503050406030204" pitchFamily="18" charset="0"/>
                <a:cs typeface="Arial" panose="020B0604020202020204" pitchFamily="34" charset="0"/>
              </a:rPr>
              <a:t>Nhiệm</a:t>
            </a:r>
            <a:r>
              <a:rPr lang="en-US" sz="4800" b="1" dirty="0">
                <a:latin typeface="Arial" panose="020B0604020202020204" pitchFamily="34" charset="0"/>
                <a:ea typeface="Cambria" panose="02040503050406030204" pitchFamily="18" charset="0"/>
                <a:cs typeface="Arial" panose="020B0604020202020204" pitchFamily="34" charset="0"/>
              </a:rPr>
              <a:t> vụ 2: </a:t>
            </a:r>
            <a:r>
              <a:rPr lang="en-US" sz="4800" dirty="0" err="1">
                <a:latin typeface="Arial" panose="020B0604020202020204" pitchFamily="34" charset="0"/>
                <a:ea typeface="Cambria" panose="02040503050406030204" pitchFamily="18" charset="0"/>
                <a:cs typeface="Arial" panose="020B0604020202020204" pitchFamily="34" charset="0"/>
              </a:rPr>
              <a:t>Những</a:t>
            </a:r>
            <a:r>
              <a:rPr lang="en-US" sz="4800" dirty="0">
                <a:latin typeface="Arial" panose="020B0604020202020204" pitchFamily="34" charset="0"/>
                <a:ea typeface="Cambria" panose="02040503050406030204" pitchFamily="18" charset="0"/>
                <a:cs typeface="Arial" panose="020B0604020202020204" pitchFamily="34" charset="0"/>
              </a:rPr>
              <a:t> </a:t>
            </a:r>
            <a:r>
              <a:rPr lang="en-US" sz="4800" dirty="0" err="1">
                <a:latin typeface="Arial" panose="020B0604020202020204" pitchFamily="34" charset="0"/>
                <a:ea typeface="Cambria" panose="02040503050406030204" pitchFamily="18" charset="0"/>
                <a:cs typeface="Arial" panose="020B0604020202020204" pitchFamily="34" charset="0"/>
              </a:rPr>
              <a:t>bức</a:t>
            </a:r>
            <a:r>
              <a:rPr lang="en-US" sz="4800" dirty="0">
                <a:latin typeface="Arial" panose="020B0604020202020204" pitchFamily="34" charset="0"/>
                <a:ea typeface="Cambria" panose="02040503050406030204" pitchFamily="18" charset="0"/>
                <a:cs typeface="Arial" panose="020B0604020202020204" pitchFamily="34" charset="0"/>
              </a:rPr>
              <a:t> </a:t>
            </a:r>
            <a:r>
              <a:rPr lang="en-US" sz="4800" dirty="0" err="1">
                <a:latin typeface="Arial" panose="020B0604020202020204" pitchFamily="34" charset="0"/>
                <a:ea typeface="Cambria" panose="02040503050406030204" pitchFamily="18" charset="0"/>
                <a:cs typeface="Arial" panose="020B0604020202020204" pitchFamily="34" charset="0"/>
              </a:rPr>
              <a:t>tranh</a:t>
            </a:r>
            <a:r>
              <a:rPr lang="en-US" sz="4800" dirty="0">
                <a:latin typeface="Arial" panose="020B0604020202020204" pitchFamily="34" charset="0"/>
                <a:ea typeface="Cambria" panose="02040503050406030204" pitchFamily="18" charset="0"/>
                <a:cs typeface="Arial" panose="020B0604020202020204" pitchFamily="34" charset="0"/>
              </a:rPr>
              <a:t> </a:t>
            </a:r>
            <a:r>
              <a:rPr lang="en-US" sz="4800" dirty="0" err="1" smtClean="0">
                <a:latin typeface="Arial" panose="020B0604020202020204" pitchFamily="34" charset="0"/>
                <a:ea typeface="Cambria" panose="02040503050406030204" pitchFamily="18" charset="0"/>
                <a:cs typeface="Arial" panose="020B0604020202020204" pitchFamily="34" charset="0"/>
              </a:rPr>
              <a:t>đó</a:t>
            </a:r>
            <a:r>
              <a:rPr lang="en-US" sz="4800" dirty="0" smtClean="0">
                <a:latin typeface="Arial" panose="020B0604020202020204" pitchFamily="34" charset="0"/>
                <a:ea typeface="Cambria" panose="02040503050406030204" pitchFamily="18" charset="0"/>
                <a:cs typeface="Arial" panose="020B0604020202020204" pitchFamily="34" charset="0"/>
              </a:rPr>
              <a:t> </a:t>
            </a:r>
            <a:r>
              <a:rPr lang="en-US" sz="4800" dirty="0" err="1">
                <a:latin typeface="Arial" panose="020B0604020202020204" pitchFamily="34" charset="0"/>
                <a:ea typeface="Cambria" panose="02040503050406030204" pitchFamily="18" charset="0"/>
                <a:cs typeface="Arial" panose="020B0604020202020204" pitchFamily="34" charset="0"/>
              </a:rPr>
              <a:t>thê</a:t>
            </a:r>
            <a:r>
              <a:rPr lang="en-US" sz="4800" dirty="0">
                <a:latin typeface="Arial" panose="020B0604020202020204" pitchFamily="34" charset="0"/>
                <a:ea typeface="Cambria" panose="02040503050406030204" pitchFamily="18" charset="0"/>
                <a:cs typeface="Arial" panose="020B0604020202020204" pitchFamily="34" charset="0"/>
              </a:rPr>
              <a:t>̉ </a:t>
            </a:r>
            <a:r>
              <a:rPr lang="en-US" sz="4800" dirty="0" err="1">
                <a:latin typeface="Arial" panose="020B0604020202020204" pitchFamily="34" charset="0"/>
                <a:ea typeface="Cambria" panose="02040503050406030204" pitchFamily="18" charset="0"/>
                <a:cs typeface="Arial" panose="020B0604020202020204" pitchFamily="34" charset="0"/>
              </a:rPr>
              <a:t>hiện</a:t>
            </a:r>
            <a:r>
              <a:rPr lang="en-US" sz="4800" dirty="0">
                <a:latin typeface="Arial" panose="020B0604020202020204" pitchFamily="34" charset="0"/>
                <a:ea typeface="Cambria" panose="02040503050406030204" pitchFamily="18" charset="0"/>
                <a:cs typeface="Arial" panose="020B0604020202020204" pitchFamily="34" charset="0"/>
              </a:rPr>
              <a:t> </a:t>
            </a:r>
            <a:r>
              <a:rPr lang="en-US" sz="4800" dirty="0" err="1" smtClean="0">
                <a:latin typeface="Arial" panose="020B0604020202020204" pitchFamily="34" charset="0"/>
                <a:ea typeface="Cambria" panose="02040503050406030204" pitchFamily="18" charset="0"/>
                <a:cs typeface="Arial" panose="020B0604020202020204" pitchFamily="34" charset="0"/>
              </a:rPr>
              <a:t>điều</a:t>
            </a:r>
            <a:r>
              <a:rPr lang="en-US" sz="4800" dirty="0" smtClean="0">
                <a:latin typeface="Arial" panose="020B0604020202020204" pitchFamily="34" charset="0"/>
                <a:ea typeface="Cambria" panose="02040503050406030204" pitchFamily="18" charset="0"/>
                <a:cs typeface="Arial" panose="020B0604020202020204" pitchFamily="34" charset="0"/>
              </a:rPr>
              <a:t> </a:t>
            </a:r>
            <a:r>
              <a:rPr lang="en-US" sz="4800" dirty="0" err="1">
                <a:latin typeface="Arial" panose="020B0604020202020204" pitchFamily="34" charset="0"/>
                <a:ea typeface="Cambria" panose="02040503050406030204" pitchFamily="18" charset="0"/>
                <a:cs typeface="Arial" panose="020B0604020202020204" pitchFamily="34" charset="0"/>
              </a:rPr>
              <a:t>gi</a:t>
            </a:r>
            <a:r>
              <a:rPr lang="en-US" sz="4800" dirty="0">
                <a:latin typeface="Arial" panose="020B0604020202020204" pitchFamily="34" charset="0"/>
                <a:ea typeface="Cambria" panose="02040503050406030204" pitchFamily="18" charset="0"/>
                <a:cs typeface="Arial" panose="020B0604020202020204" pitchFamily="34" charset="0"/>
              </a:rPr>
              <a:t>̀?</a:t>
            </a:r>
          </a:p>
        </p:txBody>
      </p:sp>
      <p:sp>
        <p:nvSpPr>
          <p:cNvPr id="8" name="Rectangle 7">
            <a:extLst>
              <a:ext uri="{FF2B5EF4-FFF2-40B4-BE49-F238E27FC236}">
                <a16:creationId xmlns:a16="http://schemas.microsoft.com/office/drawing/2014/main" id="{386DEA13-C2A0-77B7-E65D-255A679C3424}"/>
              </a:ext>
            </a:extLst>
          </p:cNvPr>
          <p:cNvSpPr/>
          <p:nvPr/>
        </p:nvSpPr>
        <p:spPr>
          <a:xfrm>
            <a:off x="7543800" y="7355175"/>
            <a:ext cx="8492270" cy="2123658"/>
          </a:xfrm>
          <a:prstGeom prst="rect">
            <a:avLst/>
          </a:prstGeom>
          <a:noFill/>
        </p:spPr>
        <p:txBody>
          <a:bodyPr wrap="square" lIns="91440" tIns="45720" rIns="91440" bIns="45720">
            <a:spAutoFit/>
          </a:bodyPr>
          <a:lstStyle/>
          <a:p>
            <a:r>
              <a:rPr lang="en-US" sz="6600" b="1" cap="none" spc="0" dirty="0" err="1">
                <a:ln w="6600">
                  <a:solidFill>
                    <a:schemeClr val="tx1"/>
                  </a:solidFill>
                  <a:prstDash val="solid"/>
                </a:ln>
                <a:solidFill>
                  <a:srgbClr val="FFFFFF"/>
                </a:solidFill>
                <a:latin typeface="Arial" panose="020B0604020202020204" pitchFamily="34" charset="0"/>
                <a:cs typeface="Arial" panose="020B0604020202020204" pitchFamily="34" charset="0"/>
              </a:rPr>
              <a:t>Tô</a:t>
            </a:r>
            <a:r>
              <a:rPr lang="en-US" sz="6600" b="1" cap="none" spc="0" dirty="0">
                <a:ln w="6600">
                  <a:solidFill>
                    <a:schemeClr val="tx1"/>
                  </a:solidFill>
                  <a:prstDash val="solid"/>
                </a:ln>
                <a:solidFill>
                  <a:srgbClr val="FFFFFF"/>
                </a:solidFill>
                <a:latin typeface="Arial" panose="020B0604020202020204" pitchFamily="34" charset="0"/>
                <a:cs typeface="Arial" panose="020B0604020202020204" pitchFamily="34" charset="0"/>
              </a:rPr>
              <a:t>̉ 1, 2: Tranh 1, 2	</a:t>
            </a:r>
            <a:r>
              <a:rPr lang="en-US" sz="6600" b="1" cap="none" spc="0" dirty="0">
                <a:ln w="6600">
                  <a:solidFill>
                    <a:schemeClr val="tx1"/>
                  </a:solidFill>
                  <a:prstDash val="solid"/>
                </a:ln>
                <a:solidFill>
                  <a:srgbClr val="FFFFFF"/>
                </a:solidFill>
                <a:effectLst>
                  <a:outerShdw dist="38100" dir="2700000" algn="tl" rotWithShape="0">
                    <a:schemeClr val="accent2"/>
                  </a:outerShdw>
                </a:effectLst>
                <a:latin typeface="Arial" panose="020B0604020202020204" pitchFamily="34" charset="0"/>
                <a:cs typeface="Arial" panose="020B0604020202020204" pitchFamily="34" charset="0"/>
              </a:rPr>
              <a:t>	</a:t>
            </a:r>
          </a:p>
          <a:p>
            <a:r>
              <a:rPr lang="en-US" sz="6600" b="1" dirty="0" err="1">
                <a:ln w="6600">
                  <a:solidFill>
                    <a:schemeClr val="tx1"/>
                  </a:solidFill>
                  <a:prstDash val="solid"/>
                </a:ln>
                <a:solidFill>
                  <a:srgbClr val="FFFFFF"/>
                </a:solidFill>
                <a:latin typeface="Arial" panose="020B0604020202020204" pitchFamily="34" charset="0"/>
                <a:cs typeface="Arial" panose="020B0604020202020204" pitchFamily="34" charset="0"/>
              </a:rPr>
              <a:t>Tô</a:t>
            </a:r>
            <a:r>
              <a:rPr lang="en-US" sz="6600" b="1" dirty="0">
                <a:ln w="6600">
                  <a:solidFill>
                    <a:schemeClr val="tx1"/>
                  </a:solidFill>
                  <a:prstDash val="solid"/>
                </a:ln>
                <a:solidFill>
                  <a:srgbClr val="FFFFFF"/>
                </a:solidFill>
                <a:latin typeface="Arial" panose="020B0604020202020204" pitchFamily="34" charset="0"/>
                <a:cs typeface="Arial" panose="020B0604020202020204" pitchFamily="34" charset="0"/>
              </a:rPr>
              <a:t>̉ 3, 4: Tranh 3, 4</a:t>
            </a:r>
            <a:endParaRPr lang="en-US" sz="6600" b="1" cap="none" spc="0" dirty="0">
              <a:ln w="6600">
                <a:solidFill>
                  <a:schemeClr val="tx1"/>
                </a:solidFill>
                <a:prstDash val="solid"/>
              </a:ln>
              <a:solidFill>
                <a:srgbClr val="FFFFFF"/>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E2051507-523E-78F5-7E29-E5752BB3DF5A}"/>
              </a:ext>
            </a:extLst>
          </p:cNvPr>
          <p:cNvSpPr/>
          <p:nvPr/>
        </p:nvSpPr>
        <p:spPr>
          <a:xfrm>
            <a:off x="2011744" y="7658100"/>
            <a:ext cx="4800600" cy="1107996"/>
          </a:xfrm>
          <a:prstGeom prst="rect">
            <a:avLst/>
          </a:prstGeom>
          <a:noFill/>
        </p:spPr>
        <p:txBody>
          <a:bodyPr wrap="square" lIns="91440" tIns="45720" rIns="91440" bIns="45720">
            <a:spAutoFit/>
          </a:bodyPr>
          <a:lstStyle/>
          <a:p>
            <a:r>
              <a:rPr lang="en-US" sz="6600" b="1" cap="none" spc="0" dirty="0" err="1">
                <a:ln w="6600">
                  <a:noFill/>
                  <a:prstDash val="solid"/>
                </a:ln>
                <a:solidFill>
                  <a:srgbClr val="C00000"/>
                </a:solidFill>
                <a:latin typeface="Arial" panose="020B0604020202020204" pitchFamily="34" charset="0"/>
                <a:cs typeface="Arial" panose="020B0604020202020204" pitchFamily="34" charset="0"/>
              </a:rPr>
              <a:t>Phân</a:t>
            </a:r>
            <a:r>
              <a:rPr lang="en-US" sz="6600" b="1" cap="none" spc="0" dirty="0">
                <a:ln w="6600">
                  <a:noFill/>
                  <a:prstDash val="solid"/>
                </a:ln>
                <a:solidFill>
                  <a:srgbClr val="C00000"/>
                </a:solidFill>
                <a:latin typeface="Arial" panose="020B0604020202020204" pitchFamily="34" charset="0"/>
                <a:cs typeface="Arial" panose="020B0604020202020204" pitchFamily="34" charset="0"/>
              </a:rPr>
              <a:t> </a:t>
            </a:r>
            <a:r>
              <a:rPr lang="en-US" sz="6600" b="1" cap="none" spc="0" dirty="0" err="1">
                <a:ln w="6600">
                  <a:noFill/>
                  <a:prstDash val="solid"/>
                </a:ln>
                <a:solidFill>
                  <a:srgbClr val="C00000"/>
                </a:solidFill>
                <a:latin typeface="Arial" panose="020B0604020202020204" pitchFamily="34" charset="0"/>
                <a:cs typeface="Arial" panose="020B0604020202020204" pitchFamily="34" charset="0"/>
              </a:rPr>
              <a:t>công</a:t>
            </a:r>
            <a:endParaRPr lang="en-US" sz="6600" b="1" cap="none" spc="0" dirty="0">
              <a:ln w="6600">
                <a:noFill/>
                <a:prstDash val="solid"/>
              </a:ln>
              <a:solidFill>
                <a:srgbClr val="C00000"/>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B096C68F-63EE-7196-8714-526391EA40D0}"/>
              </a:ext>
            </a:extLst>
          </p:cNvPr>
          <p:cNvPicPr>
            <a:picLocks noChangeAspect="1"/>
          </p:cNvPicPr>
          <p:nvPr/>
        </p:nvPicPr>
        <p:blipFill>
          <a:blip r:embed="rId3"/>
          <a:stretch>
            <a:fillRect/>
          </a:stretch>
        </p:blipFill>
        <p:spPr>
          <a:xfrm>
            <a:off x="3759903" y="425119"/>
            <a:ext cx="11412701" cy="1444877"/>
          </a:xfrm>
          <a:prstGeom prst="rect">
            <a:avLst/>
          </a:prstGeom>
        </p:spPr>
      </p:pic>
    </p:spTree>
    <p:extLst>
      <p:ext uri="{BB962C8B-B14F-4D97-AF65-F5344CB8AC3E}">
        <p14:creationId xmlns:p14="http://schemas.microsoft.com/office/powerpoint/2010/main" val="2548246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a:extLst>
            <a:ext uri="{FF2B5EF4-FFF2-40B4-BE49-F238E27FC236}">
              <a16:creationId xmlns:a16="http://schemas.microsoft.com/office/drawing/2014/main" id="{BAAA5064-ADBF-86A1-CF6D-B04B2A60F12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335E6B0-2CAD-6C20-E8AD-C5D83159D4EF}"/>
              </a:ext>
            </a:extLst>
          </p:cNvPr>
          <p:cNvSpPr txBox="1"/>
          <p:nvPr/>
        </p:nvSpPr>
        <p:spPr>
          <a:xfrm>
            <a:off x="7162800" y="495300"/>
            <a:ext cx="19735800" cy="62478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Em cu Tai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ngủ</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trên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lưng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mẹ</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ơi</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Em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ngủ</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ngoan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đừng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rời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lưng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mẹ</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Mẹ</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đang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tỉa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bắp</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trên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núi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Ka-</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lưi</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Lưng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núi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thì</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to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lưng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mẹ</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nhỏ</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Em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ngủ</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ngoan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đừng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mẹ</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mỏi</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Mặt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trời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bắp</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thì</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nằm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trên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đồi</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Mặt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trời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mẹ</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nằm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trên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lưng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Ngủ</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ngoan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a-kay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ơi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ngủ</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ngoan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a-kay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hỡi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Nguyễn Khoa </a:t>
            </a:r>
            <a:r>
              <a:rPr kumimoji="0" lang="en-US" sz="40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Điềm</a:t>
            </a:r>
            <a:r>
              <a:rPr kumimoji="0" lang="en-US" sz="4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21004497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7803A-94E9-E0F4-2B49-4CB34A90D5E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9D8E055-57E1-24B2-56D6-6FEC9478A1F7}"/>
              </a:ext>
            </a:extLst>
          </p:cNvPr>
          <p:cNvSpPr/>
          <p:nvPr/>
        </p:nvSpPr>
        <p:spPr>
          <a:xfrm>
            <a:off x="-432532" y="815557"/>
            <a:ext cx="19546831" cy="9639270"/>
          </a:xfrm>
          <a:custGeom>
            <a:avLst/>
            <a:gdLst/>
            <a:ahLst/>
            <a:cxnLst/>
            <a:rect l="l" t="t" r="r" b="b"/>
            <a:pathLst>
              <a:path w="19546831" h="9639270">
                <a:moveTo>
                  <a:pt x="0" y="0"/>
                </a:moveTo>
                <a:lnTo>
                  <a:pt x="19546831" y="0"/>
                </a:lnTo>
                <a:lnTo>
                  <a:pt x="19546831" y="9639271"/>
                </a:lnTo>
                <a:lnTo>
                  <a:pt x="0" y="963927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a:extLst>
              <a:ext uri="{FF2B5EF4-FFF2-40B4-BE49-F238E27FC236}">
                <a16:creationId xmlns:a16="http://schemas.microsoft.com/office/drawing/2014/main" id="{BAAC8B28-3A06-D388-CB11-384FEABDE767}"/>
              </a:ext>
            </a:extLst>
          </p:cNvPr>
          <p:cNvSpPr/>
          <p:nvPr/>
        </p:nvSpPr>
        <p:spPr>
          <a:xfrm>
            <a:off x="-1653835" y="7542562"/>
            <a:ext cx="8318727" cy="3431475"/>
          </a:xfrm>
          <a:custGeom>
            <a:avLst/>
            <a:gdLst/>
            <a:ahLst/>
            <a:cxnLst/>
            <a:rect l="l" t="t" r="r" b="b"/>
            <a:pathLst>
              <a:path w="8318727" h="3431475">
                <a:moveTo>
                  <a:pt x="0" y="0"/>
                </a:moveTo>
                <a:lnTo>
                  <a:pt x="8318727" y="0"/>
                </a:lnTo>
                <a:lnTo>
                  <a:pt x="8318727" y="3431476"/>
                </a:lnTo>
                <a:lnTo>
                  <a:pt x="0" y="3431476"/>
                </a:lnTo>
                <a:lnTo>
                  <a:pt x="0" y="0"/>
                </a:lnTo>
                <a:close/>
              </a:path>
            </a:pathLst>
          </a:custGeom>
          <a:blipFill>
            <a:blip r:embed="rId4"/>
            <a:stretch>
              <a:fillRect/>
            </a:stretch>
          </a:blipFill>
        </p:spPr>
      </p:sp>
      <p:sp>
        <p:nvSpPr>
          <p:cNvPr id="4" name="Freeform 4">
            <a:extLst>
              <a:ext uri="{FF2B5EF4-FFF2-40B4-BE49-F238E27FC236}">
                <a16:creationId xmlns:a16="http://schemas.microsoft.com/office/drawing/2014/main" id="{915088A3-B47E-1CFE-0379-0905670866F1}"/>
              </a:ext>
            </a:extLst>
          </p:cNvPr>
          <p:cNvSpPr/>
          <p:nvPr/>
        </p:nvSpPr>
        <p:spPr>
          <a:xfrm>
            <a:off x="13135640" y="3076530"/>
            <a:ext cx="5447684" cy="6181770"/>
          </a:xfrm>
          <a:custGeom>
            <a:avLst/>
            <a:gdLst/>
            <a:ahLst/>
            <a:cxnLst/>
            <a:rect l="l" t="t" r="r" b="b"/>
            <a:pathLst>
              <a:path w="5447684" h="6181770">
                <a:moveTo>
                  <a:pt x="0" y="0"/>
                </a:moveTo>
                <a:lnTo>
                  <a:pt x="5447685" y="0"/>
                </a:lnTo>
                <a:lnTo>
                  <a:pt x="5447685" y="6181770"/>
                </a:lnTo>
                <a:lnTo>
                  <a:pt x="0" y="618177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a:extLst>
              <a:ext uri="{FF2B5EF4-FFF2-40B4-BE49-F238E27FC236}">
                <a16:creationId xmlns:a16="http://schemas.microsoft.com/office/drawing/2014/main" id="{E1EB83B9-FF48-E357-9524-C1C04FEE408D}"/>
              </a:ext>
            </a:extLst>
          </p:cNvPr>
          <p:cNvSpPr/>
          <p:nvPr/>
        </p:nvSpPr>
        <p:spPr>
          <a:xfrm>
            <a:off x="9340883" y="0"/>
            <a:ext cx="6865307" cy="10454828"/>
          </a:xfrm>
          <a:custGeom>
            <a:avLst/>
            <a:gdLst/>
            <a:ahLst/>
            <a:cxnLst/>
            <a:rect l="l" t="t" r="r" b="b"/>
            <a:pathLst>
              <a:path w="6865307" h="10454828">
                <a:moveTo>
                  <a:pt x="0" y="0"/>
                </a:moveTo>
                <a:lnTo>
                  <a:pt x="6865308" y="0"/>
                </a:lnTo>
                <a:lnTo>
                  <a:pt x="6865308" y="10454828"/>
                </a:lnTo>
                <a:lnTo>
                  <a:pt x="0" y="10454828"/>
                </a:lnTo>
                <a:lnTo>
                  <a:pt x="0" y="0"/>
                </a:lnTo>
                <a:close/>
              </a:path>
            </a:pathLst>
          </a:custGeom>
          <a:blipFill>
            <a:blip r:embed="rId7"/>
            <a:stretch>
              <a:fillRect l="-101646"/>
            </a:stretch>
          </a:blipFill>
        </p:spPr>
      </p:sp>
      <p:sp>
        <p:nvSpPr>
          <p:cNvPr id="6" name="Freeform 6">
            <a:extLst>
              <a:ext uri="{FF2B5EF4-FFF2-40B4-BE49-F238E27FC236}">
                <a16:creationId xmlns:a16="http://schemas.microsoft.com/office/drawing/2014/main" id="{DADB8D82-7AD5-B559-8DFA-F65A61115132}"/>
              </a:ext>
            </a:extLst>
          </p:cNvPr>
          <p:cNvSpPr/>
          <p:nvPr/>
        </p:nvSpPr>
        <p:spPr>
          <a:xfrm>
            <a:off x="14246246" y="8592478"/>
            <a:ext cx="2362594" cy="1331644"/>
          </a:xfrm>
          <a:custGeom>
            <a:avLst/>
            <a:gdLst/>
            <a:ahLst/>
            <a:cxnLst/>
            <a:rect l="l" t="t" r="r" b="b"/>
            <a:pathLst>
              <a:path w="2362594" h="1331644">
                <a:moveTo>
                  <a:pt x="0" y="0"/>
                </a:moveTo>
                <a:lnTo>
                  <a:pt x="2362594" y="0"/>
                </a:lnTo>
                <a:lnTo>
                  <a:pt x="2362594" y="1331644"/>
                </a:lnTo>
                <a:lnTo>
                  <a:pt x="0" y="133164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a:extLst>
              <a:ext uri="{FF2B5EF4-FFF2-40B4-BE49-F238E27FC236}">
                <a16:creationId xmlns:a16="http://schemas.microsoft.com/office/drawing/2014/main" id="{B2486C97-A3C2-CEE1-25F7-F7EE88F208D7}"/>
              </a:ext>
            </a:extLst>
          </p:cNvPr>
          <p:cNvSpPr/>
          <p:nvPr/>
        </p:nvSpPr>
        <p:spPr>
          <a:xfrm>
            <a:off x="13135640" y="9621178"/>
            <a:ext cx="2362594" cy="1331644"/>
          </a:xfrm>
          <a:custGeom>
            <a:avLst/>
            <a:gdLst/>
            <a:ahLst/>
            <a:cxnLst/>
            <a:rect l="l" t="t" r="r" b="b"/>
            <a:pathLst>
              <a:path w="2362594" h="1331644">
                <a:moveTo>
                  <a:pt x="0" y="0"/>
                </a:moveTo>
                <a:lnTo>
                  <a:pt x="2362594" y="0"/>
                </a:lnTo>
                <a:lnTo>
                  <a:pt x="2362594" y="1331644"/>
                </a:lnTo>
                <a:lnTo>
                  <a:pt x="0" y="133164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8">
            <a:extLst>
              <a:ext uri="{FF2B5EF4-FFF2-40B4-BE49-F238E27FC236}">
                <a16:creationId xmlns:a16="http://schemas.microsoft.com/office/drawing/2014/main" id="{C6670535-5BB0-7264-136B-C7E68D1E621F}"/>
              </a:ext>
            </a:extLst>
          </p:cNvPr>
          <p:cNvSpPr/>
          <p:nvPr/>
        </p:nvSpPr>
        <p:spPr>
          <a:xfrm>
            <a:off x="16608840" y="9290233"/>
            <a:ext cx="2003071" cy="1267777"/>
          </a:xfrm>
          <a:custGeom>
            <a:avLst/>
            <a:gdLst/>
            <a:ahLst/>
            <a:cxnLst/>
            <a:rect l="l" t="t" r="r" b="b"/>
            <a:pathLst>
              <a:path w="2003071" h="1267777">
                <a:moveTo>
                  <a:pt x="0" y="0"/>
                </a:moveTo>
                <a:lnTo>
                  <a:pt x="2003071" y="0"/>
                </a:lnTo>
                <a:lnTo>
                  <a:pt x="2003071" y="1267777"/>
                </a:lnTo>
                <a:lnTo>
                  <a:pt x="0" y="1267777"/>
                </a:lnTo>
                <a:lnTo>
                  <a:pt x="0" y="0"/>
                </a:lnTo>
                <a:close/>
              </a:path>
            </a:pathLst>
          </a:custGeom>
          <a:blipFill>
            <a:blip r:embed="rId10"/>
            <a:stretch>
              <a:fillRect/>
            </a:stretch>
          </a:blipFill>
        </p:spPr>
      </p:sp>
      <p:pic>
        <p:nvPicPr>
          <p:cNvPr id="10" name="Picture 9">
            <a:extLst>
              <a:ext uri="{FF2B5EF4-FFF2-40B4-BE49-F238E27FC236}">
                <a16:creationId xmlns:a16="http://schemas.microsoft.com/office/drawing/2014/main" id="{38EED1C5-1DA0-766D-085D-BA2F392D578B}"/>
              </a:ext>
            </a:extLst>
          </p:cNvPr>
          <p:cNvPicPr>
            <a:picLocks noChangeAspect="1"/>
          </p:cNvPicPr>
          <p:nvPr/>
        </p:nvPicPr>
        <p:blipFill>
          <a:blip r:embed="rId11"/>
          <a:stretch>
            <a:fillRect/>
          </a:stretch>
        </p:blipFill>
        <p:spPr>
          <a:xfrm>
            <a:off x="1776450" y="317563"/>
            <a:ext cx="9461812" cy="6218459"/>
          </a:xfrm>
          <a:prstGeom prst="rect">
            <a:avLst/>
          </a:prstGeom>
        </p:spPr>
      </p:pic>
    </p:spTree>
    <p:extLst>
      <p:ext uri="{BB962C8B-B14F-4D97-AF65-F5344CB8AC3E}">
        <p14:creationId xmlns:p14="http://schemas.microsoft.com/office/powerpoint/2010/main" val="2073945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BAA4A6D-5EBF-3856-2BDE-0CD5A590E001}"/>
              </a:ext>
            </a:extLst>
          </p:cNvPr>
          <p:cNvSpPr/>
          <p:nvPr/>
        </p:nvSpPr>
        <p:spPr>
          <a:xfrm>
            <a:off x="4148981" y="314298"/>
            <a:ext cx="3541355" cy="1862048"/>
          </a:xfrm>
          <a:prstGeom prst="rect">
            <a:avLst/>
          </a:prstGeom>
          <a:noFill/>
        </p:spPr>
        <p:txBody>
          <a:bodyPr wrap="none" lIns="91440" tIns="45720" rIns="91440" bIns="45720">
            <a:spAutoFit/>
          </a:bodyPr>
          <a:lstStyle/>
          <a:p>
            <a:pPr algn="ctr"/>
            <a:r>
              <a:rPr lang="en-US" sz="11500" b="1" cap="none" spc="0" dirty="0" err="1">
                <a:ln w="6600">
                  <a:noFill/>
                  <a:prstDash val="solid"/>
                </a:ln>
                <a:pattFill prst="pct90">
                  <a:fgClr>
                    <a:srgbClr val="00B050"/>
                  </a:fgClr>
                  <a:bgClr>
                    <a:schemeClr val="bg1"/>
                  </a:bgClr>
                </a:pattFill>
                <a:latin typeface="#9Slide07 IcielCadena" panose="02000503000000020004" pitchFamily="2" charset="0"/>
                <a:cs typeface="Arial" panose="020B0604020202020204" pitchFamily="34" charset="0"/>
              </a:rPr>
              <a:t>Câu</a:t>
            </a:r>
            <a:r>
              <a:rPr lang="en-US" sz="11500" b="1" cap="none" spc="0" dirty="0">
                <a:ln w="6600">
                  <a:noFill/>
                  <a:prstDash val="solid"/>
                </a:ln>
                <a:pattFill prst="pct90">
                  <a:fgClr>
                    <a:srgbClr val="00B050"/>
                  </a:fgClr>
                  <a:bgClr>
                    <a:schemeClr val="bg1"/>
                  </a:bgClr>
                </a:pattFill>
                <a:latin typeface="#9Slide07 IcielCadena" panose="02000503000000020004" pitchFamily="2" charset="0"/>
                <a:cs typeface="Arial" panose="020B0604020202020204" pitchFamily="34" charset="0"/>
              </a:rPr>
              <a:t> 1</a:t>
            </a:r>
          </a:p>
        </p:txBody>
      </p:sp>
      <p:sp>
        <p:nvSpPr>
          <p:cNvPr id="5" name="TextBox 4">
            <a:extLst>
              <a:ext uri="{FF2B5EF4-FFF2-40B4-BE49-F238E27FC236}">
                <a16:creationId xmlns:a16="http://schemas.microsoft.com/office/drawing/2014/main" id="{93C5CFD0-2246-435F-575B-65F47C721984}"/>
              </a:ext>
            </a:extLst>
          </p:cNvPr>
          <p:cNvSpPr txBox="1"/>
          <p:nvPr/>
        </p:nvSpPr>
        <p:spPr>
          <a:xfrm>
            <a:off x="1223062" y="1740985"/>
            <a:ext cx="9401432" cy="3416320"/>
          </a:xfrm>
          <a:prstGeom prst="rect">
            <a:avLst/>
          </a:prstGeom>
          <a:noFill/>
        </p:spPr>
        <p:txBody>
          <a:bodyPr wrap="square">
            <a:spAutoFit/>
          </a:bodyPr>
          <a:lstStyle/>
          <a:p>
            <a:pPr algn="just"/>
            <a:r>
              <a:rPr lang="en-US" sz="5400" b="1" i="1" dirty="0" err="1">
                <a:solidFill>
                  <a:srgbClr val="C00000"/>
                </a:solidFill>
                <a:latin typeface="Arial" panose="020B0604020202020204" pitchFamily="34" charset="0"/>
                <a:cs typeface="Arial" panose="020B0604020202020204" pitchFamily="34" charset="0"/>
              </a:rPr>
              <a:t>Bài</a:t>
            </a:r>
            <a:r>
              <a:rPr lang="en-US" sz="5400" b="1" i="1" dirty="0">
                <a:solidFill>
                  <a:srgbClr val="C00000"/>
                </a:solidFill>
                <a:latin typeface="Arial" panose="020B0604020202020204" pitchFamily="34" charset="0"/>
                <a:cs typeface="Arial" panose="020B0604020202020204" pitchFamily="34" charset="0"/>
              </a:rPr>
              <a:t> </a:t>
            </a:r>
            <a:r>
              <a:rPr lang="en-US" sz="5400" b="1" i="1" dirty="0" err="1">
                <a:solidFill>
                  <a:srgbClr val="C00000"/>
                </a:solidFill>
                <a:latin typeface="Arial" panose="020B0604020202020204" pitchFamily="34" charset="0"/>
                <a:cs typeface="Arial" panose="020B0604020202020204" pitchFamily="34" charset="0"/>
              </a:rPr>
              <a:t>thơ</a:t>
            </a:r>
            <a:r>
              <a:rPr lang="en-US" sz="5400" b="1" i="1" dirty="0">
                <a:solidFill>
                  <a:srgbClr val="C00000"/>
                </a:solidFill>
                <a:latin typeface="Arial" panose="020B0604020202020204" pitchFamily="34" charset="0"/>
                <a:cs typeface="Arial" panose="020B0604020202020204" pitchFamily="34" charset="0"/>
              </a:rPr>
              <a:t> </a:t>
            </a:r>
            <a:r>
              <a:rPr lang="en-US" sz="5400" b="1" i="1" dirty="0" err="1">
                <a:solidFill>
                  <a:srgbClr val="C00000"/>
                </a:solidFill>
                <a:latin typeface="Arial" panose="020B0604020202020204" pitchFamily="34" charset="0"/>
                <a:cs typeface="Arial" panose="020B0604020202020204" pitchFamily="34" charset="0"/>
              </a:rPr>
              <a:t>như</a:t>
            </a:r>
            <a:r>
              <a:rPr lang="en-US" sz="5400" b="1" i="1" dirty="0">
                <a:solidFill>
                  <a:srgbClr val="C00000"/>
                </a:solidFill>
                <a:latin typeface="Arial" panose="020B0604020202020204" pitchFamily="34" charset="0"/>
                <a:cs typeface="Arial" panose="020B0604020202020204" pitchFamily="34" charset="0"/>
              </a:rPr>
              <a:t> </a:t>
            </a:r>
            <a:r>
              <a:rPr lang="en-US" sz="5400" b="1" i="1" dirty="0" err="1">
                <a:solidFill>
                  <a:srgbClr val="C00000"/>
                </a:solidFill>
                <a:latin typeface="Arial" panose="020B0604020202020204" pitchFamily="34" charset="0"/>
                <a:cs typeface="Arial" panose="020B0604020202020204" pitchFamily="34" charset="0"/>
              </a:rPr>
              <a:t>lời</a:t>
            </a:r>
            <a:r>
              <a:rPr lang="en-US" sz="5400" b="1" i="1" dirty="0">
                <a:solidFill>
                  <a:srgbClr val="C00000"/>
                </a:solidFill>
                <a:latin typeface="Arial" panose="020B0604020202020204" pitchFamily="34" charset="0"/>
                <a:cs typeface="Arial" panose="020B0604020202020204" pitchFamily="34" charset="0"/>
              </a:rPr>
              <a:t> </a:t>
            </a:r>
            <a:r>
              <a:rPr lang="en-US" sz="5400" b="1" i="1" dirty="0" err="1">
                <a:solidFill>
                  <a:srgbClr val="C00000"/>
                </a:solidFill>
                <a:latin typeface="Arial" panose="020B0604020202020204" pitchFamily="34" charset="0"/>
                <a:cs typeface="Arial" panose="020B0604020202020204" pitchFamily="34" charset="0"/>
              </a:rPr>
              <a:t>ru</a:t>
            </a:r>
            <a:r>
              <a:rPr lang="en-US" sz="5400" b="1" i="1" dirty="0">
                <a:solidFill>
                  <a:srgbClr val="C00000"/>
                </a:solidFill>
                <a:latin typeface="Arial" panose="020B0604020202020204" pitchFamily="34" charset="0"/>
                <a:cs typeface="Arial" panose="020B0604020202020204" pitchFamily="34" charset="0"/>
              </a:rPr>
              <a:t> </a:t>
            </a:r>
            <a:r>
              <a:rPr lang="en-US" sz="5400" b="1" i="1" dirty="0" err="1">
                <a:solidFill>
                  <a:srgbClr val="C00000"/>
                </a:solidFill>
                <a:latin typeface="Arial" panose="020B0604020202020204" pitchFamily="34" charset="0"/>
                <a:cs typeface="Arial" panose="020B0604020202020204" pitchFamily="34" charset="0"/>
              </a:rPr>
              <a:t>ngọt</a:t>
            </a:r>
            <a:r>
              <a:rPr lang="en-US" sz="5400" b="1" i="1" dirty="0">
                <a:solidFill>
                  <a:srgbClr val="C00000"/>
                </a:solidFill>
                <a:latin typeface="Arial" panose="020B0604020202020204" pitchFamily="34" charset="0"/>
                <a:cs typeface="Arial" panose="020B0604020202020204" pitchFamily="34" charset="0"/>
              </a:rPr>
              <a:t> </a:t>
            </a:r>
            <a:r>
              <a:rPr lang="en-US" sz="5400" b="1" i="1" dirty="0" err="1">
                <a:solidFill>
                  <a:srgbClr val="C00000"/>
                </a:solidFill>
                <a:latin typeface="Arial" panose="020B0604020202020204" pitchFamily="34" charset="0"/>
                <a:cs typeface="Arial" panose="020B0604020202020204" pitchFamily="34" charset="0"/>
              </a:rPr>
              <a:t>ngào</a:t>
            </a:r>
            <a:r>
              <a:rPr lang="en-US" sz="5400" b="1" i="1" dirty="0">
                <a:solidFill>
                  <a:srgbClr val="C00000"/>
                </a:solidFill>
                <a:latin typeface="Arial" panose="020B0604020202020204" pitchFamily="34" charset="0"/>
                <a:cs typeface="Arial" panose="020B0604020202020204" pitchFamily="34" charset="0"/>
              </a:rPr>
              <a:t> </a:t>
            </a:r>
            <a:r>
              <a:rPr lang="en-US" sz="5400" b="1" i="1" dirty="0" err="1">
                <a:solidFill>
                  <a:srgbClr val="C00000"/>
                </a:solidFill>
                <a:latin typeface="Arial" panose="020B0604020202020204" pitchFamily="34" charset="0"/>
                <a:cs typeface="Arial" panose="020B0604020202020204" pitchFamily="34" charset="0"/>
              </a:rPr>
              <a:t>của</a:t>
            </a:r>
            <a:r>
              <a:rPr lang="en-US" sz="5400" b="1" i="1" dirty="0">
                <a:solidFill>
                  <a:srgbClr val="C00000"/>
                </a:solidFill>
                <a:latin typeface="Arial" panose="020B0604020202020204" pitchFamily="34" charset="0"/>
                <a:cs typeface="Arial" panose="020B0604020202020204" pitchFamily="34" charset="0"/>
              </a:rPr>
              <a:t> </a:t>
            </a:r>
            <a:r>
              <a:rPr lang="en-US" sz="5400" b="1" i="1" dirty="0" err="1">
                <a:solidFill>
                  <a:srgbClr val="C00000"/>
                </a:solidFill>
                <a:latin typeface="Arial" panose="020B0604020202020204" pitchFamily="34" charset="0"/>
                <a:cs typeface="Arial" panose="020B0604020202020204" pitchFamily="34" charset="0"/>
              </a:rPr>
              <a:t>người</a:t>
            </a:r>
            <a:r>
              <a:rPr lang="en-US" sz="5400" b="1" i="1" dirty="0">
                <a:solidFill>
                  <a:srgbClr val="C00000"/>
                </a:solidFill>
                <a:latin typeface="Arial" panose="020B0604020202020204" pitchFamily="34" charset="0"/>
                <a:cs typeface="Arial" panose="020B0604020202020204" pitchFamily="34" charset="0"/>
              </a:rPr>
              <a:t> </a:t>
            </a:r>
            <a:r>
              <a:rPr lang="en-US" sz="5400" b="1" i="1" dirty="0" err="1">
                <a:solidFill>
                  <a:srgbClr val="C00000"/>
                </a:solidFill>
                <a:latin typeface="Arial" panose="020B0604020202020204" pitchFamily="34" charset="0"/>
                <a:cs typeface="Arial" panose="020B0604020202020204" pitchFamily="34" charset="0"/>
              </a:rPr>
              <a:t>mẹ</a:t>
            </a:r>
            <a:r>
              <a:rPr lang="en-US" sz="5400" b="1" i="1" dirty="0">
                <a:solidFill>
                  <a:srgbClr val="C00000"/>
                </a:solidFill>
                <a:latin typeface="Arial" panose="020B0604020202020204" pitchFamily="34" charset="0"/>
                <a:cs typeface="Arial" panose="020B0604020202020204" pitchFamily="34" charset="0"/>
              </a:rPr>
              <a:t> </a:t>
            </a:r>
            <a:r>
              <a:rPr lang="en-US" sz="5400" b="1" i="1" dirty="0" err="1">
                <a:solidFill>
                  <a:srgbClr val="C00000"/>
                </a:solidFill>
                <a:latin typeface="Arial" panose="020B0604020202020204" pitchFamily="34" charset="0"/>
                <a:cs typeface="Arial" panose="020B0604020202020204" pitchFamily="34" charset="0"/>
              </a:rPr>
              <a:t>dành</a:t>
            </a:r>
            <a:r>
              <a:rPr lang="en-US" sz="5400" b="1" i="1" dirty="0">
                <a:solidFill>
                  <a:srgbClr val="C00000"/>
                </a:solidFill>
                <a:latin typeface="Arial" panose="020B0604020202020204" pitchFamily="34" charset="0"/>
                <a:cs typeface="Arial" panose="020B0604020202020204" pitchFamily="34" charset="0"/>
              </a:rPr>
              <a:t> </a:t>
            </a:r>
            <a:r>
              <a:rPr lang="en-US" sz="5400" b="1" i="1" dirty="0" err="1">
                <a:solidFill>
                  <a:srgbClr val="C00000"/>
                </a:solidFill>
                <a:latin typeface="Arial" panose="020B0604020202020204" pitchFamily="34" charset="0"/>
                <a:cs typeface="Arial" panose="020B0604020202020204" pitchFamily="34" charset="0"/>
              </a:rPr>
              <a:t>cho</a:t>
            </a:r>
            <a:r>
              <a:rPr lang="en-US" sz="5400" b="1" i="1" dirty="0">
                <a:solidFill>
                  <a:srgbClr val="C00000"/>
                </a:solidFill>
                <a:latin typeface="Arial" panose="020B0604020202020204" pitchFamily="34" charset="0"/>
                <a:cs typeface="Arial" panose="020B0604020202020204" pitchFamily="34" charset="0"/>
              </a:rPr>
              <a:t> con. </a:t>
            </a:r>
            <a:r>
              <a:rPr lang="en-US" sz="5400" b="1" i="1" dirty="0" err="1">
                <a:solidFill>
                  <a:srgbClr val="C00000"/>
                </a:solidFill>
                <a:latin typeface="Arial" panose="020B0604020202020204" pitchFamily="34" charset="0"/>
                <a:cs typeface="Arial" panose="020B0604020202020204" pitchFamily="34" charset="0"/>
              </a:rPr>
              <a:t>Những</a:t>
            </a:r>
            <a:r>
              <a:rPr lang="en-US" sz="5400" b="1" i="1" dirty="0">
                <a:solidFill>
                  <a:srgbClr val="C00000"/>
                </a:solidFill>
                <a:latin typeface="Arial" panose="020B0604020202020204" pitchFamily="34" charset="0"/>
                <a:cs typeface="Arial" panose="020B0604020202020204" pitchFamily="34" charset="0"/>
              </a:rPr>
              <a:t> </a:t>
            </a:r>
            <a:r>
              <a:rPr lang="en-US" sz="5400" b="1" i="1" dirty="0" err="1">
                <a:solidFill>
                  <a:srgbClr val="C00000"/>
                </a:solidFill>
                <a:latin typeface="Arial" panose="020B0604020202020204" pitchFamily="34" charset="0"/>
                <a:cs typeface="Arial" panose="020B0604020202020204" pitchFamily="34" charset="0"/>
              </a:rPr>
              <a:t>từ</a:t>
            </a:r>
            <a:r>
              <a:rPr lang="en-US" sz="5400" b="1" i="1" dirty="0">
                <a:solidFill>
                  <a:srgbClr val="C00000"/>
                </a:solidFill>
                <a:latin typeface="Arial" panose="020B0604020202020204" pitchFamily="34" charset="0"/>
                <a:cs typeface="Arial" panose="020B0604020202020204" pitchFamily="34" charset="0"/>
              </a:rPr>
              <a:t> </a:t>
            </a:r>
            <a:r>
              <a:rPr lang="en-US" sz="5400" b="1" i="1" dirty="0" err="1">
                <a:solidFill>
                  <a:srgbClr val="C00000"/>
                </a:solidFill>
                <a:latin typeface="Arial" panose="020B0604020202020204" pitchFamily="34" charset="0"/>
                <a:cs typeface="Arial" panose="020B0604020202020204" pitchFamily="34" charset="0"/>
              </a:rPr>
              <a:t>ngữ</a:t>
            </a:r>
            <a:r>
              <a:rPr lang="en-US" sz="5400" b="1" i="1" dirty="0">
                <a:solidFill>
                  <a:srgbClr val="C00000"/>
                </a:solidFill>
                <a:latin typeface="Arial" panose="020B0604020202020204" pitchFamily="34" charset="0"/>
                <a:cs typeface="Arial" panose="020B0604020202020204" pitchFamily="34" charset="0"/>
              </a:rPr>
              <a:t> </a:t>
            </a:r>
            <a:r>
              <a:rPr lang="en-US" sz="5400" b="1" i="1" dirty="0" err="1">
                <a:solidFill>
                  <a:srgbClr val="C00000"/>
                </a:solidFill>
                <a:latin typeface="Arial" panose="020B0604020202020204" pitchFamily="34" charset="0"/>
                <a:cs typeface="Arial" panose="020B0604020202020204" pitchFamily="34" charset="0"/>
              </a:rPr>
              <a:t>nào</a:t>
            </a:r>
            <a:r>
              <a:rPr lang="en-US" sz="5400" b="1" i="1" dirty="0">
                <a:solidFill>
                  <a:srgbClr val="C00000"/>
                </a:solidFill>
                <a:latin typeface="Arial" panose="020B0604020202020204" pitchFamily="34" charset="0"/>
                <a:cs typeface="Arial" panose="020B0604020202020204" pitchFamily="34" charset="0"/>
              </a:rPr>
              <a:t> </a:t>
            </a:r>
            <a:r>
              <a:rPr lang="en-US" sz="5400" b="1" i="1" dirty="0" err="1">
                <a:solidFill>
                  <a:srgbClr val="C00000"/>
                </a:solidFill>
                <a:latin typeface="Arial" panose="020B0604020202020204" pitchFamily="34" charset="0"/>
                <a:cs typeface="Arial" panose="020B0604020202020204" pitchFamily="34" charset="0"/>
              </a:rPr>
              <a:t>cho</a:t>
            </a:r>
            <a:r>
              <a:rPr lang="en-US" sz="5400" b="1" i="1" dirty="0">
                <a:solidFill>
                  <a:srgbClr val="C00000"/>
                </a:solidFill>
                <a:latin typeface="Arial" panose="020B0604020202020204" pitchFamily="34" charset="0"/>
                <a:cs typeface="Arial" panose="020B0604020202020204" pitchFamily="34" charset="0"/>
              </a:rPr>
              <a:t> </a:t>
            </a:r>
            <a:r>
              <a:rPr lang="en-US" sz="5400" b="1" i="1" dirty="0" err="1">
                <a:solidFill>
                  <a:srgbClr val="C00000"/>
                </a:solidFill>
                <a:latin typeface="Arial" panose="020B0604020202020204" pitchFamily="34" charset="0"/>
                <a:cs typeface="Arial" panose="020B0604020202020204" pitchFamily="34" charset="0"/>
              </a:rPr>
              <a:t>em</a:t>
            </a:r>
            <a:r>
              <a:rPr lang="en-US" sz="5400" b="1" i="1" dirty="0">
                <a:solidFill>
                  <a:srgbClr val="C00000"/>
                </a:solidFill>
                <a:latin typeface="Arial" panose="020B0604020202020204" pitchFamily="34" charset="0"/>
                <a:cs typeface="Arial" panose="020B0604020202020204" pitchFamily="34" charset="0"/>
              </a:rPr>
              <a:t> </a:t>
            </a:r>
            <a:r>
              <a:rPr lang="en-US" sz="5400" b="1" i="1" dirty="0" err="1">
                <a:solidFill>
                  <a:srgbClr val="C00000"/>
                </a:solidFill>
                <a:latin typeface="Arial" panose="020B0604020202020204" pitchFamily="34" charset="0"/>
                <a:cs typeface="Arial" panose="020B0604020202020204" pitchFamily="34" charset="0"/>
              </a:rPr>
              <a:t>biết</a:t>
            </a:r>
            <a:r>
              <a:rPr lang="en-US" sz="5400" b="1" i="1" dirty="0">
                <a:solidFill>
                  <a:srgbClr val="C00000"/>
                </a:solidFill>
                <a:latin typeface="Arial" panose="020B0604020202020204" pitchFamily="34" charset="0"/>
                <a:cs typeface="Arial" panose="020B0604020202020204" pitchFamily="34" charset="0"/>
              </a:rPr>
              <a:t> </a:t>
            </a:r>
            <a:r>
              <a:rPr lang="en-US" sz="5400" b="1" i="1" dirty="0" err="1">
                <a:solidFill>
                  <a:srgbClr val="C00000"/>
                </a:solidFill>
                <a:latin typeface="Arial" panose="020B0604020202020204" pitchFamily="34" charset="0"/>
                <a:cs typeface="Arial" panose="020B0604020202020204" pitchFamily="34" charset="0"/>
              </a:rPr>
              <a:t>điều</a:t>
            </a:r>
            <a:r>
              <a:rPr lang="en-US" sz="5400" b="1" i="1" dirty="0">
                <a:solidFill>
                  <a:srgbClr val="C00000"/>
                </a:solidFill>
                <a:latin typeface="Arial" panose="020B0604020202020204" pitchFamily="34" charset="0"/>
                <a:cs typeface="Arial" panose="020B0604020202020204" pitchFamily="34" charset="0"/>
              </a:rPr>
              <a:t> </a:t>
            </a:r>
            <a:r>
              <a:rPr lang="en-US" sz="5400" b="1" i="1" dirty="0" err="1">
                <a:solidFill>
                  <a:srgbClr val="C00000"/>
                </a:solidFill>
                <a:latin typeface="Arial" panose="020B0604020202020204" pitchFamily="34" charset="0"/>
                <a:cs typeface="Arial" panose="020B0604020202020204" pitchFamily="34" charset="0"/>
              </a:rPr>
              <a:t>đó</a:t>
            </a:r>
            <a:r>
              <a:rPr lang="en-US" sz="5400" b="1" i="1" dirty="0">
                <a:solidFill>
                  <a:srgbClr val="C00000"/>
                </a:solidFill>
                <a:latin typeface="Arial" panose="020B0604020202020204" pitchFamily="34" charset="0"/>
                <a:cs typeface="Arial" panose="020B0604020202020204" pitchFamily="34" charset="0"/>
              </a:rPr>
              <a:t>?</a:t>
            </a:r>
          </a:p>
        </p:txBody>
      </p:sp>
      <p:sp>
        <p:nvSpPr>
          <p:cNvPr id="7" name="TextBox 6">
            <a:extLst>
              <a:ext uri="{FF2B5EF4-FFF2-40B4-BE49-F238E27FC236}">
                <a16:creationId xmlns:a16="http://schemas.microsoft.com/office/drawing/2014/main" id="{46FEAC4A-2DE4-A8CD-64AD-F671662FDD64}"/>
              </a:ext>
            </a:extLst>
          </p:cNvPr>
          <p:cNvSpPr txBox="1"/>
          <p:nvPr/>
        </p:nvSpPr>
        <p:spPr>
          <a:xfrm>
            <a:off x="1218942" y="5351233"/>
            <a:ext cx="9401432" cy="4247317"/>
          </a:xfrm>
          <a:prstGeom prst="rect">
            <a:avLst/>
          </a:prstGeom>
          <a:noFill/>
        </p:spPr>
        <p:txBody>
          <a:bodyPr wrap="square">
            <a:spAutoFit/>
          </a:bodyPr>
          <a:lstStyle/>
          <a:p>
            <a:pPr algn="just"/>
            <a:r>
              <a:rPr lang="en-US" sz="5400" b="1" i="1" dirty="0" err="1">
                <a:latin typeface="Arial" panose="020B0604020202020204" pitchFamily="34" charset="0"/>
                <a:cs typeface="Arial" panose="020B0604020202020204" pitchFamily="34" charset="0"/>
              </a:rPr>
              <a:t>Những</a:t>
            </a:r>
            <a:r>
              <a:rPr lang="en-US" sz="5400" b="1" i="1" dirty="0">
                <a:latin typeface="Arial" panose="020B0604020202020204" pitchFamily="34" charset="0"/>
                <a:cs typeface="Arial" panose="020B0604020202020204" pitchFamily="34" charset="0"/>
              </a:rPr>
              <a:t> </a:t>
            </a:r>
            <a:r>
              <a:rPr lang="en-US" sz="5400" b="1" i="1" dirty="0" err="1">
                <a:latin typeface="Arial" panose="020B0604020202020204" pitchFamily="34" charset="0"/>
                <a:cs typeface="Arial" panose="020B0604020202020204" pitchFamily="34" charset="0"/>
              </a:rPr>
              <a:t>từ</a:t>
            </a:r>
            <a:r>
              <a:rPr lang="en-US" sz="5400" b="1" i="1" dirty="0">
                <a:latin typeface="Arial" panose="020B0604020202020204" pitchFamily="34" charset="0"/>
                <a:cs typeface="Arial" panose="020B0604020202020204" pitchFamily="34" charset="0"/>
              </a:rPr>
              <a:t> </a:t>
            </a:r>
            <a:r>
              <a:rPr lang="en-US" sz="5400" b="1" i="1" dirty="0" err="1">
                <a:latin typeface="Arial" panose="020B0604020202020204" pitchFamily="34" charset="0"/>
                <a:cs typeface="Arial" panose="020B0604020202020204" pitchFamily="34" charset="0"/>
              </a:rPr>
              <a:t>ngữ</a:t>
            </a:r>
            <a:r>
              <a:rPr lang="en-US" sz="5400" b="1" i="1" dirty="0">
                <a:latin typeface="Arial" panose="020B0604020202020204" pitchFamily="34" charset="0"/>
                <a:cs typeface="Arial" panose="020B0604020202020204" pitchFamily="34" charset="0"/>
              </a:rPr>
              <a:t> </a:t>
            </a:r>
            <a:r>
              <a:rPr lang="en-US" sz="5400" b="1" i="1" dirty="0" err="1">
                <a:latin typeface="Arial" panose="020B0604020202020204" pitchFamily="34" charset="0"/>
                <a:cs typeface="Arial" panose="020B0604020202020204" pitchFamily="34" charset="0"/>
              </a:rPr>
              <a:t>cho</a:t>
            </a:r>
            <a:r>
              <a:rPr lang="en-US" sz="5400" b="1" i="1" dirty="0">
                <a:latin typeface="Arial" panose="020B0604020202020204" pitchFamily="34" charset="0"/>
                <a:cs typeface="Arial" panose="020B0604020202020204" pitchFamily="34" charset="0"/>
              </a:rPr>
              <a:t> </a:t>
            </a:r>
            <a:r>
              <a:rPr lang="en-US" sz="5400" b="1" i="1" dirty="0" err="1">
                <a:latin typeface="Arial" panose="020B0604020202020204" pitchFamily="34" charset="0"/>
                <a:cs typeface="Arial" panose="020B0604020202020204" pitchFamily="34" charset="0"/>
              </a:rPr>
              <a:t>em</a:t>
            </a:r>
            <a:r>
              <a:rPr lang="en-US" sz="5400" b="1" i="1" dirty="0">
                <a:latin typeface="Arial" panose="020B0604020202020204" pitchFamily="34" charset="0"/>
                <a:cs typeface="Arial" panose="020B0604020202020204" pitchFamily="34" charset="0"/>
              </a:rPr>
              <a:t> </a:t>
            </a:r>
            <a:r>
              <a:rPr lang="en-US" sz="5400" b="1" i="1" dirty="0" err="1">
                <a:latin typeface="Arial" panose="020B0604020202020204" pitchFamily="34" charset="0"/>
                <a:cs typeface="Arial" panose="020B0604020202020204" pitchFamily="34" charset="0"/>
              </a:rPr>
              <a:t>biết</a:t>
            </a:r>
            <a:r>
              <a:rPr lang="en-US" sz="5400" b="1" i="1" dirty="0">
                <a:latin typeface="Arial" panose="020B0604020202020204" pitchFamily="34" charset="0"/>
                <a:cs typeface="Arial" panose="020B0604020202020204" pitchFamily="34" charset="0"/>
              </a:rPr>
              <a:t> </a:t>
            </a:r>
            <a:r>
              <a:rPr lang="en-US" sz="5400" b="1" i="1" dirty="0" err="1">
                <a:latin typeface="Arial" panose="020B0604020202020204" pitchFamily="34" charset="0"/>
                <a:cs typeface="Arial" panose="020B0604020202020204" pitchFamily="34" charset="0"/>
              </a:rPr>
              <a:t>điều</a:t>
            </a:r>
            <a:r>
              <a:rPr lang="en-US" sz="5400" b="1" i="1" dirty="0">
                <a:latin typeface="Arial" panose="020B0604020202020204" pitchFamily="34" charset="0"/>
                <a:cs typeface="Arial" panose="020B0604020202020204" pitchFamily="34" charset="0"/>
              </a:rPr>
              <a:t> </a:t>
            </a:r>
            <a:r>
              <a:rPr lang="en-US" sz="5400" b="1" i="1" dirty="0" err="1">
                <a:latin typeface="Arial" panose="020B0604020202020204" pitchFamily="34" charset="0"/>
                <a:cs typeface="Arial" panose="020B0604020202020204" pitchFamily="34" charset="0"/>
              </a:rPr>
              <a:t>đó</a:t>
            </a:r>
            <a:r>
              <a:rPr lang="en-US" sz="5400" b="1" i="1" dirty="0">
                <a:latin typeface="Arial" panose="020B0604020202020204" pitchFamily="34" charset="0"/>
                <a:cs typeface="Arial" panose="020B0604020202020204" pitchFamily="34" charset="0"/>
              </a:rPr>
              <a:t>: </a:t>
            </a:r>
            <a:r>
              <a:rPr lang="en-US" sz="5400" i="1" dirty="0">
                <a:latin typeface="Arial" panose="020B0604020202020204" pitchFamily="34" charset="0"/>
                <a:cs typeface="Arial" panose="020B0604020202020204" pitchFamily="34" charset="0"/>
              </a:rPr>
              <a:t>Em cu Tai, </a:t>
            </a:r>
            <a:r>
              <a:rPr lang="en-US" sz="5400" i="1" dirty="0" err="1">
                <a:latin typeface="Arial" panose="020B0604020202020204" pitchFamily="34" charset="0"/>
                <a:cs typeface="Arial" panose="020B0604020202020204" pitchFamily="34" charset="0"/>
              </a:rPr>
              <a:t>ơi</a:t>
            </a:r>
            <a:r>
              <a:rPr lang="en-US" sz="5400" i="1" dirty="0">
                <a:latin typeface="Arial" panose="020B0604020202020204" pitchFamily="34" charset="0"/>
                <a:cs typeface="Arial" panose="020B0604020202020204" pitchFamily="34" charset="0"/>
              </a:rPr>
              <a:t>, </a:t>
            </a:r>
            <a:r>
              <a:rPr lang="en-US" sz="5400" i="1" dirty="0" err="1">
                <a:latin typeface="Arial" panose="020B0604020202020204" pitchFamily="34" charset="0"/>
                <a:cs typeface="Arial" panose="020B0604020202020204" pitchFamily="34" charset="0"/>
              </a:rPr>
              <a:t>hỡi</a:t>
            </a:r>
            <a:r>
              <a:rPr lang="en-US" sz="5400" i="1" dirty="0">
                <a:latin typeface="Arial" panose="020B0604020202020204" pitchFamily="34" charset="0"/>
                <a:cs typeface="Arial" panose="020B0604020202020204" pitchFamily="34" charset="0"/>
              </a:rPr>
              <a:t>, </a:t>
            </a:r>
            <a:r>
              <a:rPr lang="en-US" sz="5400" i="1" dirty="0" err="1">
                <a:latin typeface="Arial" panose="020B0604020202020204" pitchFamily="34" charset="0"/>
                <a:cs typeface="Arial" panose="020B0604020202020204" pitchFamily="34" charset="0"/>
              </a:rPr>
              <a:t>ngủ</a:t>
            </a:r>
            <a:r>
              <a:rPr lang="en-US" sz="5400" i="1" dirty="0">
                <a:latin typeface="Arial" panose="020B0604020202020204" pitchFamily="34" charset="0"/>
                <a:cs typeface="Arial" panose="020B0604020202020204" pitchFamily="34" charset="0"/>
              </a:rPr>
              <a:t> </a:t>
            </a:r>
            <a:r>
              <a:rPr lang="en-US" sz="5400" i="1" dirty="0" err="1">
                <a:latin typeface="Arial" panose="020B0604020202020204" pitchFamily="34" charset="0"/>
                <a:cs typeface="Arial" panose="020B0604020202020204" pitchFamily="34" charset="0"/>
              </a:rPr>
              <a:t>ngoan</a:t>
            </a:r>
            <a:r>
              <a:rPr lang="en-US" sz="5400" i="1" dirty="0">
                <a:latin typeface="Arial" panose="020B0604020202020204" pitchFamily="34" charset="0"/>
                <a:cs typeface="Arial" panose="020B0604020202020204" pitchFamily="34" charset="0"/>
              </a:rPr>
              <a:t> a-kay </a:t>
            </a:r>
            <a:r>
              <a:rPr lang="en-US" sz="5400" i="1" dirty="0" err="1">
                <a:latin typeface="Arial" panose="020B0604020202020204" pitchFamily="34" charset="0"/>
                <a:cs typeface="Arial" panose="020B0604020202020204" pitchFamily="34" charset="0"/>
              </a:rPr>
              <a:t>ơi</a:t>
            </a:r>
            <a:r>
              <a:rPr lang="en-US" sz="5400" i="1" dirty="0">
                <a:latin typeface="Arial" panose="020B0604020202020204" pitchFamily="34" charset="0"/>
                <a:cs typeface="Arial" panose="020B0604020202020204" pitchFamily="34" charset="0"/>
              </a:rPr>
              <a:t>, </a:t>
            </a:r>
            <a:r>
              <a:rPr lang="en-US" sz="5400" i="1" dirty="0" err="1">
                <a:latin typeface="Arial" panose="020B0604020202020204" pitchFamily="34" charset="0"/>
                <a:cs typeface="Arial" panose="020B0604020202020204" pitchFamily="34" charset="0"/>
              </a:rPr>
              <a:t>ngủ</a:t>
            </a:r>
            <a:r>
              <a:rPr lang="en-US" sz="5400" i="1" dirty="0">
                <a:latin typeface="Arial" panose="020B0604020202020204" pitchFamily="34" charset="0"/>
                <a:cs typeface="Arial" panose="020B0604020202020204" pitchFamily="34" charset="0"/>
              </a:rPr>
              <a:t> </a:t>
            </a:r>
            <a:r>
              <a:rPr lang="en-US" sz="5400" i="1" dirty="0" err="1">
                <a:latin typeface="Arial" panose="020B0604020202020204" pitchFamily="34" charset="0"/>
                <a:cs typeface="Arial" panose="020B0604020202020204" pitchFamily="34" charset="0"/>
              </a:rPr>
              <a:t>ngoan</a:t>
            </a:r>
            <a:r>
              <a:rPr lang="en-US" sz="5400" i="1" dirty="0">
                <a:latin typeface="Arial" panose="020B0604020202020204" pitchFamily="34" charset="0"/>
                <a:cs typeface="Arial" panose="020B0604020202020204" pitchFamily="34" charset="0"/>
              </a:rPr>
              <a:t> a-kay </a:t>
            </a:r>
            <a:r>
              <a:rPr lang="en-US" sz="5400" i="1" dirty="0" err="1">
                <a:latin typeface="Arial" panose="020B0604020202020204" pitchFamily="34" charset="0"/>
                <a:cs typeface="Arial" panose="020B0604020202020204" pitchFamily="34" charset="0"/>
              </a:rPr>
              <a:t>hỡi</a:t>
            </a:r>
            <a:r>
              <a:rPr lang="en-US" sz="5400" i="1" dirty="0">
                <a:latin typeface="Arial" panose="020B0604020202020204" pitchFamily="34" charset="0"/>
                <a:cs typeface="Arial" panose="020B0604020202020204" pitchFamily="34" charset="0"/>
              </a:rPr>
              <a:t>, </a:t>
            </a:r>
            <a:r>
              <a:rPr lang="en-US" sz="5400" i="1" dirty="0" err="1">
                <a:latin typeface="Arial" panose="020B0604020202020204" pitchFamily="34" charset="0"/>
                <a:cs typeface="Arial" panose="020B0604020202020204" pitchFamily="34" charset="0"/>
              </a:rPr>
              <a:t>mẹ</a:t>
            </a:r>
            <a:r>
              <a:rPr lang="en-US" sz="5400" i="1" dirty="0">
                <a:latin typeface="Arial" panose="020B0604020202020204" pitchFamily="34" charset="0"/>
                <a:cs typeface="Arial" panose="020B0604020202020204" pitchFamily="34" charset="0"/>
              </a:rPr>
              <a:t> </a:t>
            </a:r>
            <a:r>
              <a:rPr lang="en-US" sz="5400" i="1" dirty="0" err="1">
                <a:latin typeface="Arial" panose="020B0604020202020204" pitchFamily="34" charset="0"/>
                <a:cs typeface="Arial" panose="020B0604020202020204" pitchFamily="34" charset="0"/>
              </a:rPr>
              <a:t>thương</a:t>
            </a:r>
            <a:r>
              <a:rPr lang="en-US" sz="5400" i="1" dirty="0">
                <a:latin typeface="Arial" panose="020B0604020202020204" pitchFamily="34" charset="0"/>
                <a:cs typeface="Arial" panose="020B0604020202020204" pitchFamily="34" charset="0"/>
              </a:rPr>
              <a:t> a-kay.</a:t>
            </a:r>
          </a:p>
        </p:txBody>
      </p:sp>
      <p:pic>
        <p:nvPicPr>
          <p:cNvPr id="8194" name="Picture 2" descr="Phân tích bài thơ Khúc hát ru những em bé lớn trên lưng mẹ">
            <a:extLst>
              <a:ext uri="{FF2B5EF4-FFF2-40B4-BE49-F238E27FC236}">
                <a16:creationId xmlns:a16="http://schemas.microsoft.com/office/drawing/2014/main" id="{CF59AD0E-8B91-5FE8-88F9-772D3A0466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333517">
            <a:off x="10953750" y="806196"/>
            <a:ext cx="6419850" cy="410870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8196" name="Picture 4" descr="Phân tích bài thơ &quot;Khúc hát ru những em bé lớn trên lưng mẹ&quot; số 4 - 10 Phân  tích bài thơ &quot;Khúc hát">
            <a:extLst>
              <a:ext uri="{FF2B5EF4-FFF2-40B4-BE49-F238E27FC236}">
                <a16:creationId xmlns:a16="http://schemas.microsoft.com/office/drawing/2014/main" id="{81424391-C0A4-D36A-79BC-33C6AB025C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333517">
            <a:off x="10872107" y="5310486"/>
            <a:ext cx="6498461" cy="432881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3753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8194"/>
                                        </p:tgtEl>
                                        <p:attrNameLst>
                                          <p:attrName>style.visibility</p:attrName>
                                        </p:attrNameLst>
                                      </p:cBhvr>
                                      <p:to>
                                        <p:strVal val="visible"/>
                                      </p:to>
                                    </p:set>
                                    <p:animEffect transition="in" filter="randombar(horizontal)">
                                      <p:cBhvr>
                                        <p:cTn id="13" dur="500"/>
                                        <p:tgtEl>
                                          <p:spTgt spid="8194"/>
                                        </p:tgtEl>
                                      </p:cBhvr>
                                    </p:animEffect>
                                  </p:childTnLst>
                                </p:cTn>
                              </p:par>
                              <p:par>
                                <p:cTn id="14" presetID="14" presetClass="entr" presetSubtype="10" fill="hold" nodeType="withEffect">
                                  <p:stCondLst>
                                    <p:cond delay="0"/>
                                  </p:stCondLst>
                                  <p:childTnLst>
                                    <p:set>
                                      <p:cBhvr>
                                        <p:cTn id="15" dur="1" fill="hold">
                                          <p:stCondLst>
                                            <p:cond delay="0"/>
                                          </p:stCondLst>
                                        </p:cTn>
                                        <p:tgtEl>
                                          <p:spTgt spid="8196"/>
                                        </p:tgtEl>
                                        <p:attrNameLst>
                                          <p:attrName>style.visibility</p:attrName>
                                        </p:attrNameLst>
                                      </p:cBhvr>
                                      <p:to>
                                        <p:strVal val="visible"/>
                                      </p:to>
                                    </p:set>
                                    <p:animEffect transition="in" filter="randombar(horizontal)">
                                      <p:cBhvr>
                                        <p:cTn id="16" dur="500"/>
                                        <p:tgtEl>
                                          <p:spTgt spid="8196"/>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3C162-506A-4F4D-D239-E6BDDA09ACE4}"/>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9C7C87B-6593-6901-BB75-AAE103C79E15}"/>
              </a:ext>
            </a:extLst>
          </p:cNvPr>
          <p:cNvSpPr/>
          <p:nvPr/>
        </p:nvSpPr>
        <p:spPr>
          <a:xfrm>
            <a:off x="838200" y="294410"/>
            <a:ext cx="3645550" cy="1862048"/>
          </a:xfrm>
          <a:prstGeom prst="rect">
            <a:avLst/>
          </a:prstGeom>
          <a:noFill/>
        </p:spPr>
        <p:txBody>
          <a:bodyPr wrap="none" lIns="91440" tIns="45720" rIns="91440" bIns="45720">
            <a:spAutoFit/>
          </a:bodyPr>
          <a:lstStyle/>
          <a:p>
            <a:pPr algn="ctr"/>
            <a:r>
              <a:rPr lang="en-US" sz="11500" b="1" cap="none" spc="0" dirty="0" err="1">
                <a:ln w="6600">
                  <a:noFill/>
                  <a:prstDash val="solid"/>
                </a:ln>
                <a:pattFill prst="pct90">
                  <a:fgClr>
                    <a:srgbClr val="00B050"/>
                  </a:fgClr>
                  <a:bgClr>
                    <a:schemeClr val="bg1"/>
                  </a:bgClr>
                </a:pattFill>
                <a:latin typeface="#9Slide07 IcielCadena" panose="02000503000000020004" pitchFamily="2" charset="0"/>
                <a:cs typeface="Arial" panose="020B0604020202020204" pitchFamily="34" charset="0"/>
              </a:rPr>
              <a:t>Câu</a:t>
            </a:r>
            <a:r>
              <a:rPr lang="en-US" sz="11500" b="1" cap="none" spc="0" dirty="0">
                <a:ln w="6600">
                  <a:noFill/>
                  <a:prstDash val="solid"/>
                </a:ln>
                <a:pattFill prst="pct90">
                  <a:fgClr>
                    <a:srgbClr val="00B050"/>
                  </a:fgClr>
                  <a:bgClr>
                    <a:schemeClr val="bg1"/>
                  </a:bgClr>
                </a:pattFill>
                <a:latin typeface="#9Slide07 IcielCadena" panose="02000503000000020004" pitchFamily="2" charset="0"/>
                <a:cs typeface="Arial" panose="020B0604020202020204" pitchFamily="34" charset="0"/>
              </a:rPr>
              <a:t> 2</a:t>
            </a:r>
          </a:p>
        </p:txBody>
      </p:sp>
      <p:sp>
        <p:nvSpPr>
          <p:cNvPr id="5" name="TextBox 4">
            <a:extLst>
              <a:ext uri="{FF2B5EF4-FFF2-40B4-BE49-F238E27FC236}">
                <a16:creationId xmlns:a16="http://schemas.microsoft.com/office/drawing/2014/main" id="{3873E12F-2139-F37F-AFB6-327FA42AA444}"/>
              </a:ext>
            </a:extLst>
          </p:cNvPr>
          <p:cNvSpPr txBox="1"/>
          <p:nvPr/>
        </p:nvSpPr>
        <p:spPr>
          <a:xfrm>
            <a:off x="4985951" y="647700"/>
            <a:ext cx="12496800" cy="2585323"/>
          </a:xfrm>
          <a:prstGeom prst="rect">
            <a:avLst/>
          </a:prstGeom>
          <a:noFill/>
        </p:spPr>
        <p:txBody>
          <a:bodyPr wrap="square">
            <a:spAutoFit/>
          </a:bodyPr>
          <a:lstStyle/>
          <a:p>
            <a:pPr algn="just"/>
            <a:r>
              <a:rPr lang="vi-VN" sz="5400" b="1" i="1" dirty="0">
                <a:solidFill>
                  <a:srgbClr val="C00000"/>
                </a:solidFill>
                <a:latin typeface="Arial" panose="020B0604020202020204" pitchFamily="34" charset="0"/>
                <a:cs typeface="Arial" panose="020B0604020202020204" pitchFamily="34" charset="0"/>
              </a:rPr>
              <a:t>Người mẹ làm những công việc gì? Những công việc đó có ý nghĩa như thế nào?</a:t>
            </a:r>
            <a:endParaRPr lang="en-US" sz="5400" b="1" i="1" dirty="0">
              <a:solidFill>
                <a:srgbClr val="C0000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95FFE1F-8D8B-ADFE-0590-4A0FD1B40766}"/>
              </a:ext>
            </a:extLst>
          </p:cNvPr>
          <p:cNvSpPr txBox="1"/>
          <p:nvPr/>
        </p:nvSpPr>
        <p:spPr>
          <a:xfrm>
            <a:off x="1371600" y="3449119"/>
            <a:ext cx="8534400" cy="5909310"/>
          </a:xfrm>
          <a:prstGeom prst="rect">
            <a:avLst/>
          </a:prstGeom>
          <a:noFill/>
        </p:spPr>
        <p:txBody>
          <a:bodyPr wrap="square">
            <a:spAutoFit/>
          </a:bodyPr>
          <a:lstStyle/>
          <a:p>
            <a:pPr algn="just"/>
            <a:r>
              <a:rPr lang="vi-VN" sz="5400" b="1" i="1" dirty="0">
                <a:latin typeface="Arial" panose="020B0604020202020204" pitchFamily="34" charset="0"/>
                <a:cs typeface="Arial" panose="020B0604020202020204" pitchFamily="34" charset="0"/>
              </a:rPr>
              <a:t>Người mẹ làm những công việc:</a:t>
            </a:r>
            <a:endParaRPr lang="en-US" sz="5400" b="1" i="1" dirty="0">
              <a:latin typeface="Arial" panose="020B0604020202020204" pitchFamily="34" charset="0"/>
              <a:cs typeface="Arial" panose="020B0604020202020204" pitchFamily="34" charset="0"/>
            </a:endParaRPr>
          </a:p>
          <a:p>
            <a:pPr algn="just"/>
            <a:r>
              <a:rPr lang="vi-VN" sz="5400" i="1" dirty="0">
                <a:latin typeface="Arial" panose="020B0604020202020204" pitchFamily="34" charset="0"/>
                <a:cs typeface="Arial" panose="020B0604020202020204" pitchFamily="34" charset="0"/>
              </a:rPr>
              <a:t>+ </a:t>
            </a:r>
            <a:r>
              <a:rPr lang="en-US" sz="5400" i="1" dirty="0">
                <a:latin typeface="Arial" panose="020B0604020202020204" pitchFamily="34" charset="0"/>
                <a:cs typeface="Arial" panose="020B0604020202020204" pitchFamily="34" charset="0"/>
              </a:rPr>
              <a:t>Giã</a:t>
            </a:r>
            <a:r>
              <a:rPr lang="vi-VN" sz="5400" i="1" dirty="0">
                <a:latin typeface="Arial" panose="020B0604020202020204" pitchFamily="34" charset="0"/>
                <a:cs typeface="Arial" panose="020B0604020202020204" pitchFamily="34" charset="0"/>
              </a:rPr>
              <a:t> gạo</a:t>
            </a:r>
            <a:r>
              <a:rPr lang="en-US" sz="5400" i="1" dirty="0">
                <a:latin typeface="Arial" panose="020B0604020202020204" pitchFamily="34" charset="0"/>
                <a:cs typeface="Arial" panose="020B0604020202020204" pitchFamily="34" charset="0"/>
              </a:rPr>
              <a:t> </a:t>
            </a:r>
          </a:p>
          <a:p>
            <a:pPr algn="just"/>
            <a:r>
              <a:rPr lang="vi-VN" sz="5400" i="1" dirty="0">
                <a:latin typeface="Arial" panose="020B0604020202020204" pitchFamily="34" charset="0"/>
                <a:cs typeface="Arial" panose="020B0604020202020204" pitchFamily="34" charset="0"/>
              </a:rPr>
              <a:t>+ Tỉa bắp</a:t>
            </a:r>
            <a:endParaRPr lang="en-US" sz="5400" i="1" dirty="0">
              <a:latin typeface="Arial" panose="020B0604020202020204" pitchFamily="34" charset="0"/>
              <a:cs typeface="Arial" panose="020B0604020202020204" pitchFamily="34" charset="0"/>
            </a:endParaRPr>
          </a:p>
          <a:p>
            <a:pPr algn="just"/>
            <a:r>
              <a:rPr lang="vi-VN" sz="5400" i="1" dirty="0">
                <a:solidFill>
                  <a:srgbClr val="00B050"/>
                </a:solidFill>
                <a:latin typeface="Arial" panose="020B0604020202020204" pitchFamily="34" charset="0"/>
                <a:cs typeface="Arial" panose="020B0604020202020204" pitchFamily="34" charset="0"/>
              </a:rPr>
              <a:t>=&gt; Những công việc đó có ý nghĩa nuôi sống gia đình và nuôi bộ đội.</a:t>
            </a:r>
            <a:endParaRPr lang="en-US" sz="5400" i="1" dirty="0">
              <a:solidFill>
                <a:srgbClr val="00B050"/>
              </a:solidFill>
              <a:latin typeface="Arial" panose="020B0604020202020204" pitchFamily="34" charset="0"/>
              <a:cs typeface="Arial" panose="020B0604020202020204" pitchFamily="34" charset="0"/>
            </a:endParaRPr>
          </a:p>
        </p:txBody>
      </p:sp>
      <p:pic>
        <p:nvPicPr>
          <p:cNvPr id="9218" name="Picture 2" descr="Phân tích bài thơ Khúc Hát Ru Những Em Bé Lớn Trên Lưng Mẹ - Nguyễn Khoa">
            <a:extLst>
              <a:ext uri="{FF2B5EF4-FFF2-40B4-BE49-F238E27FC236}">
                <a16:creationId xmlns:a16="http://schemas.microsoft.com/office/drawing/2014/main" id="{FE799157-ABFB-578D-B0AB-74DC93B986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63914">
            <a:off x="10179120" y="3880183"/>
            <a:ext cx="7260383" cy="504718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807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barn(inVertical)">
                                      <p:cBhvr>
                                        <p:cTn id="15" dur="5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barn(inVertical)">
                                      <p:cBhvr>
                                        <p:cTn id="20" dur="500"/>
                                        <p:tgtEl>
                                          <p:spTgt spid="7">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barn(inVertical)">
                                      <p:cBhvr>
                                        <p:cTn id="25" dur="500"/>
                                        <p:tgtEl>
                                          <p:spTgt spid="7">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9218"/>
                                        </p:tgtEl>
                                        <p:attrNameLst>
                                          <p:attrName>style.visibility</p:attrName>
                                        </p:attrNameLst>
                                      </p:cBhvr>
                                      <p:to>
                                        <p:strVal val="visible"/>
                                      </p:to>
                                    </p:set>
                                    <p:animEffect transition="in" filter="randombar(horizontal)">
                                      <p:cBhvr>
                                        <p:cTn id="30" dur="500"/>
                                        <p:tgtEl>
                                          <p:spTgt spid="9218"/>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animEffect transition="in" filter="randombar(horizontal)">
                                      <p:cBhvr>
                                        <p:cTn id="35"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16E8D2-07BA-2977-4AFE-F5B9179A29D9}"/>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29F1FF16-9248-3758-281F-05ED4AF6B359}"/>
              </a:ext>
            </a:extLst>
          </p:cNvPr>
          <p:cNvSpPr/>
          <p:nvPr/>
        </p:nvSpPr>
        <p:spPr>
          <a:xfrm>
            <a:off x="838200" y="294410"/>
            <a:ext cx="3645550" cy="1862048"/>
          </a:xfrm>
          <a:prstGeom prst="rect">
            <a:avLst/>
          </a:prstGeom>
          <a:noFill/>
        </p:spPr>
        <p:txBody>
          <a:bodyPr wrap="none" lIns="91440" tIns="45720" rIns="91440" bIns="45720">
            <a:spAutoFit/>
          </a:bodyPr>
          <a:lstStyle/>
          <a:p>
            <a:pPr algn="ctr"/>
            <a:r>
              <a:rPr lang="en-US" sz="11500" b="1" cap="none" spc="0" dirty="0" err="1">
                <a:ln w="6600">
                  <a:noFill/>
                  <a:prstDash val="solid"/>
                </a:ln>
                <a:pattFill prst="pct90">
                  <a:fgClr>
                    <a:srgbClr val="00B050"/>
                  </a:fgClr>
                  <a:bgClr>
                    <a:schemeClr val="bg1"/>
                  </a:bgClr>
                </a:pattFill>
                <a:latin typeface="#9Slide07 IcielCadena" panose="02000503000000020004" pitchFamily="2" charset="0"/>
                <a:cs typeface="Arial" panose="020B0604020202020204" pitchFamily="34" charset="0"/>
              </a:rPr>
              <a:t>Câu</a:t>
            </a:r>
            <a:r>
              <a:rPr lang="en-US" sz="11500" b="1" cap="none" spc="0" dirty="0">
                <a:ln w="6600">
                  <a:noFill/>
                  <a:prstDash val="solid"/>
                </a:ln>
                <a:pattFill prst="pct90">
                  <a:fgClr>
                    <a:srgbClr val="00B050"/>
                  </a:fgClr>
                  <a:bgClr>
                    <a:schemeClr val="bg1"/>
                  </a:bgClr>
                </a:pattFill>
                <a:latin typeface="#9Slide07 IcielCadena" panose="02000503000000020004" pitchFamily="2" charset="0"/>
                <a:cs typeface="Arial" panose="020B0604020202020204" pitchFamily="34" charset="0"/>
              </a:rPr>
              <a:t> 3</a:t>
            </a:r>
          </a:p>
        </p:txBody>
      </p:sp>
      <p:sp>
        <p:nvSpPr>
          <p:cNvPr id="5" name="TextBox 4">
            <a:extLst>
              <a:ext uri="{FF2B5EF4-FFF2-40B4-BE49-F238E27FC236}">
                <a16:creationId xmlns:a16="http://schemas.microsoft.com/office/drawing/2014/main" id="{E68900DF-AE8F-9EEA-3F1E-6E3871A8BC89}"/>
              </a:ext>
            </a:extLst>
          </p:cNvPr>
          <p:cNvSpPr txBox="1"/>
          <p:nvPr/>
        </p:nvSpPr>
        <p:spPr>
          <a:xfrm>
            <a:off x="4985951" y="647700"/>
            <a:ext cx="12496800" cy="2585323"/>
          </a:xfrm>
          <a:prstGeom prst="rect">
            <a:avLst/>
          </a:prstGeom>
          <a:noFill/>
        </p:spPr>
        <p:txBody>
          <a:bodyPr wrap="square">
            <a:spAutoFit/>
          </a:bodyPr>
          <a:lstStyle/>
          <a:p>
            <a:pPr algn="just"/>
            <a:r>
              <a:rPr lang="en-US" sz="54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Những</a:t>
            </a:r>
            <a:r>
              <a:rPr lang="en-US" sz="54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54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mong</a:t>
            </a:r>
            <a:r>
              <a:rPr lang="en-US" sz="54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54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ước</a:t>
            </a:r>
            <a:r>
              <a:rPr lang="en-US" sz="54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54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gì</a:t>
            </a:r>
            <a:r>
              <a:rPr lang="en-US" sz="54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54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của</a:t>
            </a:r>
            <a:r>
              <a:rPr lang="en-US" sz="54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54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người</a:t>
            </a:r>
            <a:r>
              <a:rPr lang="en-US" sz="54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54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mẹ</a:t>
            </a:r>
            <a:r>
              <a:rPr lang="en-US" sz="54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54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được</a:t>
            </a:r>
            <a:r>
              <a:rPr lang="en-US" sz="54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54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gửi</a:t>
            </a:r>
            <a:r>
              <a:rPr lang="en-US" sz="54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54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gắm</a:t>
            </a:r>
            <a:r>
              <a:rPr lang="en-US" sz="54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54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trong</a:t>
            </a:r>
            <a:r>
              <a:rPr lang="en-US" sz="54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54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lời</a:t>
            </a:r>
            <a:r>
              <a:rPr lang="en-US" sz="54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54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ru</a:t>
            </a:r>
            <a:r>
              <a:rPr lang="en-US" sz="54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ở </a:t>
            </a:r>
            <a:r>
              <a:rPr lang="en-US" sz="54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khổ</a:t>
            </a:r>
            <a:r>
              <a:rPr lang="en-US" sz="54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54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thơ</a:t>
            </a:r>
            <a:r>
              <a:rPr lang="en-US" sz="54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54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thứ</a:t>
            </a:r>
            <a:r>
              <a:rPr lang="en-US" sz="54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54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hai</a:t>
            </a:r>
            <a:r>
              <a:rPr lang="en-US" sz="54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a:t>
            </a:r>
            <a:endParaRPr lang="en-US" sz="16600" b="1" i="1" dirty="0">
              <a:solidFill>
                <a:srgbClr val="C0000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971DF365-F1FB-773E-0BB0-FED4AF72C610}"/>
              </a:ext>
            </a:extLst>
          </p:cNvPr>
          <p:cNvSpPr txBox="1"/>
          <p:nvPr/>
        </p:nvSpPr>
        <p:spPr>
          <a:xfrm>
            <a:off x="3429000" y="3516704"/>
            <a:ext cx="14249400" cy="30469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Ngủ</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ngoan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a-kay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ơi</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ngủ</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ngoan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a-kay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hỡi</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Mẹ</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thương</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a-kay,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mẹ</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thương</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bộ</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đội</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mơ</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mẹ</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hạt</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trắng</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ngần</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Mai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sau</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con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lớn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vung</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chày</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lún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sân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4" name="TextBox 3">
            <a:extLst>
              <a:ext uri="{FF2B5EF4-FFF2-40B4-BE49-F238E27FC236}">
                <a16:creationId xmlns:a16="http://schemas.microsoft.com/office/drawing/2014/main" id="{1CCE1FAB-0BC9-7326-A52F-E1EEA5C6375A}"/>
              </a:ext>
            </a:extLst>
          </p:cNvPr>
          <p:cNvSpPr txBox="1"/>
          <p:nvPr/>
        </p:nvSpPr>
        <p:spPr>
          <a:xfrm>
            <a:off x="1328351" y="6862109"/>
            <a:ext cx="16154400" cy="2308324"/>
          </a:xfrm>
          <a:prstGeom prst="rect">
            <a:avLst/>
          </a:prstGeom>
          <a:noFill/>
        </p:spPr>
        <p:txBody>
          <a:bodyPr wrap="square">
            <a:spAutoFit/>
          </a:bodyPr>
          <a:lstStyle/>
          <a:p>
            <a:pPr algn="just"/>
            <a:r>
              <a:rPr lang="en-US" sz="4800" b="1" i="1" dirty="0" err="1">
                <a:effectLst/>
                <a:latin typeface="Arial" panose="020B0604020202020204" pitchFamily="34" charset="0"/>
                <a:ea typeface="Calibri" panose="020F0502020204030204" pitchFamily="34" charset="0"/>
                <a:cs typeface="Arial" panose="020B0604020202020204" pitchFamily="34" charset="0"/>
              </a:rPr>
              <a:t>Những</a:t>
            </a:r>
            <a:r>
              <a:rPr lang="en-US" sz="4800" b="1" i="1" dirty="0">
                <a:effectLst/>
                <a:latin typeface="Arial" panose="020B0604020202020204" pitchFamily="34" charset="0"/>
                <a:ea typeface="Calibri" panose="020F0502020204030204" pitchFamily="34" charset="0"/>
                <a:cs typeface="Arial" panose="020B0604020202020204" pitchFamily="34" charset="0"/>
              </a:rPr>
              <a:t> </a:t>
            </a:r>
            <a:r>
              <a:rPr lang="en-US" sz="4800" b="1" i="1" dirty="0" err="1">
                <a:effectLst/>
                <a:latin typeface="Arial" panose="020B0604020202020204" pitchFamily="34" charset="0"/>
                <a:ea typeface="Calibri" panose="020F0502020204030204" pitchFamily="34" charset="0"/>
                <a:cs typeface="Arial" panose="020B0604020202020204" pitchFamily="34" charset="0"/>
              </a:rPr>
              <a:t>mong</a:t>
            </a:r>
            <a:r>
              <a:rPr lang="en-US" sz="4800" b="1" i="1" dirty="0">
                <a:effectLst/>
                <a:latin typeface="Arial" panose="020B0604020202020204" pitchFamily="34" charset="0"/>
                <a:ea typeface="Calibri" panose="020F0502020204030204" pitchFamily="34" charset="0"/>
                <a:cs typeface="Arial" panose="020B0604020202020204" pitchFamily="34" charset="0"/>
              </a:rPr>
              <a:t> </a:t>
            </a:r>
            <a:r>
              <a:rPr lang="en-US" sz="4800" b="1" i="1" dirty="0" err="1">
                <a:effectLst/>
                <a:latin typeface="Arial" panose="020B0604020202020204" pitchFamily="34" charset="0"/>
                <a:ea typeface="Calibri" panose="020F0502020204030204" pitchFamily="34" charset="0"/>
                <a:cs typeface="Arial" panose="020B0604020202020204" pitchFamily="34" charset="0"/>
              </a:rPr>
              <a:t>ước</a:t>
            </a:r>
            <a:r>
              <a:rPr lang="en-US" sz="4800" b="1" i="1" dirty="0">
                <a:effectLst/>
                <a:latin typeface="Arial" panose="020B0604020202020204" pitchFamily="34" charset="0"/>
                <a:ea typeface="Calibri" panose="020F0502020204030204" pitchFamily="34" charset="0"/>
                <a:cs typeface="Arial" panose="020B0604020202020204" pitchFamily="34" charset="0"/>
              </a:rPr>
              <a:t> </a:t>
            </a:r>
            <a:r>
              <a:rPr lang="en-US" sz="4800" b="1" i="1" dirty="0" err="1">
                <a:effectLst/>
                <a:latin typeface="Arial" panose="020B0604020202020204" pitchFamily="34" charset="0"/>
                <a:ea typeface="Calibri" panose="020F0502020204030204" pitchFamily="34" charset="0"/>
                <a:cs typeface="Arial" panose="020B0604020202020204" pitchFamily="34" charset="0"/>
              </a:rPr>
              <a:t>của</a:t>
            </a:r>
            <a:r>
              <a:rPr lang="en-US" sz="4800" b="1" i="1" dirty="0">
                <a:effectLst/>
                <a:latin typeface="Arial" panose="020B0604020202020204" pitchFamily="34" charset="0"/>
                <a:ea typeface="Calibri" panose="020F0502020204030204" pitchFamily="34" charset="0"/>
                <a:cs typeface="Arial" panose="020B0604020202020204" pitchFamily="34" charset="0"/>
              </a:rPr>
              <a:t> </a:t>
            </a:r>
            <a:r>
              <a:rPr lang="en-US" sz="4800" b="1" i="1" dirty="0" err="1">
                <a:effectLst/>
                <a:latin typeface="Arial" panose="020B0604020202020204" pitchFamily="34" charset="0"/>
                <a:ea typeface="Calibri" panose="020F0502020204030204" pitchFamily="34" charset="0"/>
                <a:cs typeface="Arial" panose="020B0604020202020204" pitchFamily="34" charset="0"/>
              </a:rPr>
              <a:t>người</a:t>
            </a:r>
            <a:r>
              <a:rPr lang="en-US" sz="4800" b="1" i="1" dirty="0">
                <a:effectLst/>
                <a:latin typeface="Arial" panose="020B0604020202020204" pitchFamily="34" charset="0"/>
                <a:ea typeface="Calibri" panose="020F0502020204030204" pitchFamily="34" charset="0"/>
                <a:cs typeface="Arial" panose="020B0604020202020204" pitchFamily="34" charset="0"/>
              </a:rPr>
              <a:t> </a:t>
            </a:r>
            <a:r>
              <a:rPr lang="en-US" sz="4800" b="1" i="1" dirty="0" err="1">
                <a:effectLst/>
                <a:latin typeface="Arial" panose="020B0604020202020204" pitchFamily="34" charset="0"/>
                <a:ea typeface="Calibri" panose="020F0502020204030204" pitchFamily="34" charset="0"/>
                <a:cs typeface="Arial" panose="020B0604020202020204" pitchFamily="34" charset="0"/>
              </a:rPr>
              <a:t>mẹ</a:t>
            </a:r>
            <a:r>
              <a:rPr lang="en-US" sz="4800" b="1" i="1" dirty="0">
                <a:effectLst/>
                <a:latin typeface="Arial" panose="020B0604020202020204" pitchFamily="34" charset="0"/>
                <a:ea typeface="Calibri" panose="020F0502020204030204" pitchFamily="34" charset="0"/>
                <a:cs typeface="Arial" panose="020B0604020202020204" pitchFamily="34" charset="0"/>
              </a:rPr>
              <a:t> </a:t>
            </a:r>
            <a:r>
              <a:rPr lang="en-US" sz="4800" b="1" i="1" dirty="0" err="1">
                <a:effectLst/>
                <a:latin typeface="Arial" panose="020B0604020202020204" pitchFamily="34" charset="0"/>
                <a:ea typeface="Calibri" panose="020F0502020204030204" pitchFamily="34" charset="0"/>
                <a:cs typeface="Arial" panose="020B0604020202020204" pitchFamily="34" charset="0"/>
              </a:rPr>
              <a:t>được</a:t>
            </a:r>
            <a:r>
              <a:rPr lang="en-US" sz="4800" b="1" i="1" dirty="0">
                <a:effectLst/>
                <a:latin typeface="Arial" panose="020B0604020202020204" pitchFamily="34" charset="0"/>
                <a:ea typeface="Calibri" panose="020F0502020204030204" pitchFamily="34" charset="0"/>
                <a:cs typeface="Arial" panose="020B0604020202020204" pitchFamily="34" charset="0"/>
              </a:rPr>
              <a:t> </a:t>
            </a:r>
            <a:r>
              <a:rPr lang="en-US" sz="4800" b="1" i="1" dirty="0" err="1">
                <a:effectLst/>
                <a:latin typeface="Arial" panose="020B0604020202020204" pitchFamily="34" charset="0"/>
                <a:ea typeface="Calibri" panose="020F0502020204030204" pitchFamily="34" charset="0"/>
                <a:cs typeface="Arial" panose="020B0604020202020204" pitchFamily="34" charset="0"/>
              </a:rPr>
              <a:t>gửi</a:t>
            </a:r>
            <a:r>
              <a:rPr lang="en-US" sz="4800" b="1" i="1" dirty="0">
                <a:effectLst/>
                <a:latin typeface="Arial" panose="020B0604020202020204" pitchFamily="34" charset="0"/>
                <a:ea typeface="Calibri" panose="020F0502020204030204" pitchFamily="34" charset="0"/>
                <a:cs typeface="Arial" panose="020B0604020202020204" pitchFamily="34" charset="0"/>
              </a:rPr>
              <a:t> </a:t>
            </a:r>
            <a:r>
              <a:rPr lang="en-US" sz="4800" b="1" i="1" dirty="0" err="1">
                <a:effectLst/>
                <a:latin typeface="Arial" panose="020B0604020202020204" pitchFamily="34" charset="0"/>
                <a:ea typeface="Calibri" panose="020F0502020204030204" pitchFamily="34" charset="0"/>
                <a:cs typeface="Arial" panose="020B0604020202020204" pitchFamily="34" charset="0"/>
              </a:rPr>
              <a:t>gắm</a:t>
            </a:r>
            <a:r>
              <a:rPr lang="en-US" sz="4800" b="1" i="1" dirty="0">
                <a:effectLst/>
                <a:latin typeface="Arial" panose="020B0604020202020204" pitchFamily="34" charset="0"/>
                <a:ea typeface="Calibri" panose="020F0502020204030204" pitchFamily="34" charset="0"/>
                <a:cs typeface="Arial" panose="020B0604020202020204" pitchFamily="34" charset="0"/>
              </a:rPr>
              <a:t> </a:t>
            </a:r>
            <a:r>
              <a:rPr lang="en-US" sz="4800" b="1" i="1" dirty="0" err="1">
                <a:effectLst/>
                <a:latin typeface="Arial" panose="020B0604020202020204" pitchFamily="34" charset="0"/>
                <a:ea typeface="Calibri" panose="020F0502020204030204" pitchFamily="34" charset="0"/>
                <a:cs typeface="Arial" panose="020B0604020202020204" pitchFamily="34" charset="0"/>
              </a:rPr>
              <a:t>trong</a:t>
            </a:r>
            <a:r>
              <a:rPr lang="en-US" sz="4800" b="1" i="1" dirty="0">
                <a:effectLst/>
                <a:latin typeface="Arial" panose="020B0604020202020204" pitchFamily="34" charset="0"/>
                <a:ea typeface="Calibri" panose="020F0502020204030204" pitchFamily="34" charset="0"/>
                <a:cs typeface="Arial" panose="020B0604020202020204" pitchFamily="34" charset="0"/>
              </a:rPr>
              <a:t> </a:t>
            </a:r>
            <a:r>
              <a:rPr lang="en-US" sz="4800" b="1" i="1" dirty="0" err="1">
                <a:effectLst/>
                <a:latin typeface="Arial" panose="020B0604020202020204" pitchFamily="34" charset="0"/>
                <a:ea typeface="Calibri" panose="020F0502020204030204" pitchFamily="34" charset="0"/>
                <a:cs typeface="Arial" panose="020B0604020202020204" pitchFamily="34" charset="0"/>
              </a:rPr>
              <a:t>lời</a:t>
            </a:r>
            <a:r>
              <a:rPr lang="en-US" sz="4800" b="1" i="1" dirty="0">
                <a:effectLst/>
                <a:latin typeface="Arial" panose="020B0604020202020204" pitchFamily="34" charset="0"/>
                <a:ea typeface="Calibri" panose="020F0502020204030204" pitchFamily="34" charset="0"/>
                <a:cs typeface="Arial" panose="020B0604020202020204" pitchFamily="34" charset="0"/>
              </a:rPr>
              <a:t> </a:t>
            </a:r>
            <a:r>
              <a:rPr lang="en-US" sz="4800" b="1" i="1" dirty="0" err="1">
                <a:effectLst/>
                <a:latin typeface="Arial" panose="020B0604020202020204" pitchFamily="34" charset="0"/>
                <a:ea typeface="Calibri" panose="020F0502020204030204" pitchFamily="34" charset="0"/>
                <a:cs typeface="Arial" panose="020B0604020202020204" pitchFamily="34" charset="0"/>
              </a:rPr>
              <a:t>ru</a:t>
            </a:r>
            <a:r>
              <a:rPr lang="en-US" sz="4800" b="1" i="1" dirty="0">
                <a:effectLst/>
                <a:latin typeface="Arial" panose="020B0604020202020204" pitchFamily="34" charset="0"/>
                <a:ea typeface="Calibri" panose="020F0502020204030204" pitchFamily="34" charset="0"/>
                <a:cs typeface="Arial" panose="020B0604020202020204" pitchFamily="34" charset="0"/>
              </a:rPr>
              <a:t> ở </a:t>
            </a:r>
            <a:r>
              <a:rPr lang="en-US" sz="4800" b="1" i="1" dirty="0" err="1">
                <a:effectLst/>
                <a:latin typeface="Arial" panose="020B0604020202020204" pitchFamily="34" charset="0"/>
                <a:ea typeface="Calibri" panose="020F0502020204030204" pitchFamily="34" charset="0"/>
                <a:cs typeface="Arial" panose="020B0604020202020204" pitchFamily="34" charset="0"/>
              </a:rPr>
              <a:t>khổ</a:t>
            </a:r>
            <a:r>
              <a:rPr lang="en-US" sz="4800" b="1" i="1" dirty="0">
                <a:effectLst/>
                <a:latin typeface="Arial" panose="020B0604020202020204" pitchFamily="34" charset="0"/>
                <a:ea typeface="Calibri" panose="020F0502020204030204" pitchFamily="34" charset="0"/>
                <a:cs typeface="Arial" panose="020B0604020202020204" pitchFamily="34" charset="0"/>
              </a:rPr>
              <a:t> </a:t>
            </a:r>
            <a:r>
              <a:rPr lang="en-US" sz="4800" b="1" i="1" dirty="0" err="1">
                <a:effectLst/>
                <a:latin typeface="Arial" panose="020B0604020202020204" pitchFamily="34" charset="0"/>
                <a:ea typeface="Calibri" panose="020F0502020204030204" pitchFamily="34" charset="0"/>
                <a:cs typeface="Arial" panose="020B0604020202020204" pitchFamily="34" charset="0"/>
              </a:rPr>
              <a:t>thơ</a:t>
            </a:r>
            <a:r>
              <a:rPr lang="en-US" sz="4800" b="1" i="1" dirty="0">
                <a:effectLst/>
                <a:latin typeface="Arial" panose="020B0604020202020204" pitchFamily="34" charset="0"/>
                <a:ea typeface="Calibri" panose="020F0502020204030204" pitchFamily="34" charset="0"/>
                <a:cs typeface="Arial" panose="020B0604020202020204" pitchFamily="34" charset="0"/>
              </a:rPr>
              <a:t> </a:t>
            </a:r>
            <a:r>
              <a:rPr lang="en-US" sz="4800" b="1" i="1" dirty="0" err="1">
                <a:effectLst/>
                <a:latin typeface="Arial" panose="020B0604020202020204" pitchFamily="34" charset="0"/>
                <a:ea typeface="Calibri" panose="020F0502020204030204" pitchFamily="34" charset="0"/>
                <a:cs typeface="Arial" panose="020B0604020202020204" pitchFamily="34" charset="0"/>
              </a:rPr>
              <a:t>thứ</a:t>
            </a:r>
            <a:r>
              <a:rPr lang="en-US" sz="4800" b="1" i="1" dirty="0">
                <a:effectLst/>
                <a:latin typeface="Arial" panose="020B0604020202020204" pitchFamily="34" charset="0"/>
                <a:ea typeface="Calibri" panose="020F0502020204030204" pitchFamily="34" charset="0"/>
                <a:cs typeface="Arial" panose="020B0604020202020204" pitchFamily="34" charset="0"/>
              </a:rPr>
              <a:t> </a:t>
            </a:r>
            <a:r>
              <a:rPr lang="en-US" sz="4800" b="1" i="1" dirty="0" err="1">
                <a:effectLst/>
                <a:latin typeface="Arial" panose="020B0604020202020204" pitchFamily="34" charset="0"/>
                <a:ea typeface="Calibri" panose="020F0502020204030204" pitchFamily="34" charset="0"/>
                <a:cs typeface="Arial" panose="020B0604020202020204" pitchFamily="34" charset="0"/>
              </a:rPr>
              <a:t>hai</a:t>
            </a:r>
            <a:r>
              <a:rPr lang="en-US" sz="4800" b="1" i="1" dirty="0">
                <a:effectLst/>
                <a:latin typeface="Arial" panose="020B0604020202020204" pitchFamily="34" charset="0"/>
                <a:ea typeface="Calibri" panose="020F0502020204030204" pitchFamily="34" charset="0"/>
                <a:cs typeface="Arial" panose="020B0604020202020204" pitchFamily="34" charset="0"/>
              </a:rPr>
              <a:t> </a:t>
            </a:r>
            <a:r>
              <a:rPr lang="en-US" sz="4800" b="1" i="1" dirty="0" err="1">
                <a:effectLst/>
                <a:latin typeface="Arial" panose="020B0604020202020204" pitchFamily="34" charset="0"/>
                <a:ea typeface="Calibri" panose="020F0502020204030204" pitchFamily="34" charset="0"/>
                <a:cs typeface="Arial" panose="020B0604020202020204" pitchFamily="34" charset="0"/>
              </a:rPr>
              <a:t>là</a:t>
            </a:r>
            <a:r>
              <a:rPr lang="en-US" sz="4800" b="1" i="1" dirty="0">
                <a:effectLst/>
                <a:latin typeface="Arial" panose="020B0604020202020204" pitchFamily="34" charset="0"/>
                <a:ea typeface="Calibri" panose="020F0502020204030204" pitchFamily="34" charset="0"/>
                <a:cs typeface="Arial" panose="020B0604020202020204" pitchFamily="34" charset="0"/>
              </a:rPr>
              <a:t>: </a:t>
            </a:r>
            <a:r>
              <a:rPr lang="en-US" sz="4800" dirty="0" err="1">
                <a:effectLst/>
                <a:latin typeface="Arial" panose="020B0604020202020204" pitchFamily="34" charset="0"/>
                <a:ea typeface="Calibri" panose="020F0502020204030204" pitchFamily="34" charset="0"/>
                <a:cs typeface="Arial" panose="020B0604020202020204" pitchFamily="34" charset="0"/>
              </a:rPr>
              <a:t>mong</a:t>
            </a:r>
            <a:r>
              <a:rPr lang="en-US" sz="4800" dirty="0">
                <a:effectLst/>
                <a:latin typeface="Arial" panose="020B0604020202020204" pitchFamily="34" charset="0"/>
                <a:ea typeface="Calibri" panose="020F0502020204030204" pitchFamily="34" charset="0"/>
                <a:cs typeface="Arial" panose="020B0604020202020204" pitchFamily="34" charset="0"/>
              </a:rPr>
              <a:t> con </a:t>
            </a:r>
            <a:r>
              <a:rPr lang="en-US" sz="4800" dirty="0" err="1">
                <a:effectLst/>
                <a:latin typeface="Arial" panose="020B0604020202020204" pitchFamily="34" charset="0"/>
                <a:ea typeface="Calibri" panose="020F0502020204030204" pitchFamily="34" charset="0"/>
                <a:cs typeface="Arial" panose="020B0604020202020204" pitchFamily="34" charset="0"/>
              </a:rPr>
              <a:t>ngủ</a:t>
            </a:r>
            <a:r>
              <a:rPr lang="en-US" sz="4800" dirty="0">
                <a:effectLst/>
                <a:latin typeface="Arial" panose="020B0604020202020204" pitchFamily="34" charset="0"/>
                <a:ea typeface="Calibri" panose="020F0502020204030204" pitchFamily="34" charset="0"/>
                <a:cs typeface="Arial" panose="020B0604020202020204" pitchFamily="34" charset="0"/>
              </a:rPr>
              <a:t> </a:t>
            </a:r>
            <a:r>
              <a:rPr lang="en-US" sz="4800" dirty="0" err="1">
                <a:effectLst/>
                <a:latin typeface="Arial" panose="020B0604020202020204" pitchFamily="34" charset="0"/>
                <a:ea typeface="Calibri" panose="020F0502020204030204" pitchFamily="34" charset="0"/>
                <a:cs typeface="Arial" panose="020B0604020202020204" pitchFamily="34" charset="0"/>
              </a:rPr>
              <a:t>ngoan</a:t>
            </a:r>
            <a:r>
              <a:rPr lang="en-US" sz="4800" dirty="0">
                <a:effectLst/>
                <a:latin typeface="Arial" panose="020B0604020202020204" pitchFamily="34" charset="0"/>
                <a:ea typeface="Calibri" panose="020F0502020204030204" pitchFamily="34" charset="0"/>
                <a:cs typeface="Arial" panose="020B0604020202020204" pitchFamily="34" charset="0"/>
              </a:rPr>
              <a:t>, </a:t>
            </a:r>
            <a:r>
              <a:rPr lang="en-US" sz="4800" dirty="0" err="1">
                <a:effectLst/>
                <a:latin typeface="Arial" panose="020B0604020202020204" pitchFamily="34" charset="0"/>
                <a:ea typeface="Calibri" panose="020F0502020204030204" pitchFamily="34" charset="0"/>
                <a:cs typeface="Arial" panose="020B0604020202020204" pitchFamily="34" charset="0"/>
              </a:rPr>
              <a:t>mong</a:t>
            </a:r>
            <a:r>
              <a:rPr lang="en-US" sz="4800" dirty="0">
                <a:effectLst/>
                <a:latin typeface="Arial" panose="020B0604020202020204" pitchFamily="34" charset="0"/>
                <a:ea typeface="Calibri" panose="020F0502020204030204" pitchFamily="34" charset="0"/>
                <a:cs typeface="Arial" panose="020B0604020202020204" pitchFamily="34" charset="0"/>
              </a:rPr>
              <a:t> </a:t>
            </a:r>
            <a:r>
              <a:rPr lang="en-US" sz="4800" dirty="0" err="1">
                <a:effectLst/>
                <a:latin typeface="Arial" panose="020B0604020202020204" pitchFamily="34" charset="0"/>
                <a:ea typeface="Calibri" panose="020F0502020204030204" pitchFamily="34" charset="0"/>
                <a:cs typeface="Arial" panose="020B0604020202020204" pitchFamily="34" charset="0"/>
              </a:rPr>
              <a:t>hạt</a:t>
            </a:r>
            <a:r>
              <a:rPr lang="en-US" sz="4800" dirty="0">
                <a:effectLst/>
                <a:latin typeface="Arial" panose="020B0604020202020204" pitchFamily="34" charset="0"/>
                <a:ea typeface="Calibri" panose="020F0502020204030204" pitchFamily="34" charset="0"/>
                <a:cs typeface="Arial" panose="020B0604020202020204" pitchFamily="34" charset="0"/>
              </a:rPr>
              <a:t> </a:t>
            </a:r>
            <a:r>
              <a:rPr lang="en-US" sz="4800" dirty="0" err="1">
                <a:effectLst/>
                <a:latin typeface="Arial" panose="020B0604020202020204" pitchFamily="34" charset="0"/>
                <a:ea typeface="Calibri" panose="020F0502020204030204" pitchFamily="34" charset="0"/>
                <a:cs typeface="Arial" panose="020B0604020202020204" pitchFamily="34" charset="0"/>
              </a:rPr>
              <a:t>gạo</a:t>
            </a:r>
            <a:r>
              <a:rPr lang="en-US" sz="4800" dirty="0">
                <a:effectLst/>
                <a:latin typeface="Arial" panose="020B0604020202020204" pitchFamily="34" charset="0"/>
                <a:ea typeface="Calibri" panose="020F0502020204030204" pitchFamily="34" charset="0"/>
                <a:cs typeface="Arial" panose="020B0604020202020204" pitchFamily="34" charset="0"/>
              </a:rPr>
              <a:t> </a:t>
            </a:r>
            <a:r>
              <a:rPr lang="en-US" sz="4800" dirty="0" err="1">
                <a:effectLst/>
                <a:latin typeface="Arial" panose="020B0604020202020204" pitchFamily="34" charset="0"/>
                <a:ea typeface="Calibri" panose="020F0502020204030204" pitchFamily="34" charset="0"/>
                <a:cs typeface="Arial" panose="020B0604020202020204" pitchFamily="34" charset="0"/>
              </a:rPr>
              <a:t>trắng</a:t>
            </a:r>
            <a:r>
              <a:rPr lang="en-US" sz="4800" dirty="0">
                <a:effectLst/>
                <a:latin typeface="Arial" panose="020B0604020202020204" pitchFamily="34" charset="0"/>
                <a:ea typeface="Calibri" panose="020F0502020204030204" pitchFamily="34" charset="0"/>
                <a:cs typeface="Arial" panose="020B0604020202020204" pitchFamily="34" charset="0"/>
              </a:rPr>
              <a:t> </a:t>
            </a:r>
            <a:r>
              <a:rPr lang="en-US" sz="4800" dirty="0" err="1">
                <a:effectLst/>
                <a:latin typeface="Arial" panose="020B0604020202020204" pitchFamily="34" charset="0"/>
                <a:ea typeface="Calibri" panose="020F0502020204030204" pitchFamily="34" charset="0"/>
                <a:cs typeface="Arial" panose="020B0604020202020204" pitchFamily="34" charset="0"/>
              </a:rPr>
              <a:t>ngần</a:t>
            </a:r>
            <a:r>
              <a:rPr lang="en-US" sz="4800" dirty="0">
                <a:effectLst/>
                <a:latin typeface="Arial" panose="020B0604020202020204" pitchFamily="34" charset="0"/>
                <a:ea typeface="Calibri" panose="020F0502020204030204" pitchFamily="34" charset="0"/>
                <a:cs typeface="Arial" panose="020B0604020202020204" pitchFamily="34" charset="0"/>
              </a:rPr>
              <a:t>, </a:t>
            </a:r>
            <a:r>
              <a:rPr lang="en-US" sz="4800" dirty="0" err="1">
                <a:effectLst/>
                <a:latin typeface="Arial" panose="020B0604020202020204" pitchFamily="34" charset="0"/>
                <a:ea typeface="Calibri" panose="020F0502020204030204" pitchFamily="34" charset="0"/>
                <a:cs typeface="Arial" panose="020B0604020202020204" pitchFamily="34" charset="0"/>
              </a:rPr>
              <a:t>mong</a:t>
            </a:r>
            <a:r>
              <a:rPr lang="en-US" sz="4800" dirty="0">
                <a:effectLst/>
                <a:latin typeface="Arial" panose="020B0604020202020204" pitchFamily="34" charset="0"/>
                <a:ea typeface="Calibri" panose="020F0502020204030204" pitchFamily="34" charset="0"/>
                <a:cs typeface="Arial" panose="020B0604020202020204" pitchFamily="34" charset="0"/>
              </a:rPr>
              <a:t> con </a:t>
            </a:r>
            <a:r>
              <a:rPr lang="en-US" sz="4800" dirty="0" err="1">
                <a:effectLst/>
                <a:latin typeface="Arial" panose="020B0604020202020204" pitchFamily="34" charset="0"/>
                <a:ea typeface="Calibri" panose="020F0502020204030204" pitchFamily="34" charset="0"/>
                <a:cs typeface="Arial" panose="020B0604020202020204" pitchFamily="34" charset="0"/>
              </a:rPr>
              <a:t>lớn</a:t>
            </a:r>
            <a:r>
              <a:rPr lang="en-US" sz="4800" dirty="0">
                <a:effectLst/>
                <a:latin typeface="Arial" panose="020B0604020202020204" pitchFamily="34" charset="0"/>
                <a:ea typeface="Calibri" panose="020F0502020204030204" pitchFamily="34" charset="0"/>
                <a:cs typeface="Arial" panose="020B0604020202020204" pitchFamily="34" charset="0"/>
              </a:rPr>
              <a:t> </a:t>
            </a:r>
            <a:r>
              <a:rPr lang="en-US" sz="4800" dirty="0" err="1">
                <a:effectLst/>
                <a:latin typeface="Arial" panose="020B0604020202020204" pitchFamily="34" charset="0"/>
                <a:ea typeface="Calibri" panose="020F0502020204030204" pitchFamily="34" charset="0"/>
                <a:cs typeface="Arial" panose="020B0604020202020204" pitchFamily="34" charset="0"/>
              </a:rPr>
              <a:t>vung</a:t>
            </a:r>
            <a:r>
              <a:rPr lang="en-US" sz="4800" dirty="0">
                <a:effectLst/>
                <a:latin typeface="Arial" panose="020B0604020202020204" pitchFamily="34" charset="0"/>
                <a:ea typeface="Calibri" panose="020F0502020204030204" pitchFamily="34" charset="0"/>
                <a:cs typeface="Arial" panose="020B0604020202020204" pitchFamily="34" charset="0"/>
              </a:rPr>
              <a:t> </a:t>
            </a:r>
            <a:r>
              <a:rPr lang="en-US" sz="4800" dirty="0" err="1">
                <a:effectLst/>
                <a:latin typeface="Arial" panose="020B0604020202020204" pitchFamily="34" charset="0"/>
                <a:ea typeface="Calibri" panose="020F0502020204030204" pitchFamily="34" charset="0"/>
                <a:cs typeface="Arial" panose="020B0604020202020204" pitchFamily="34" charset="0"/>
              </a:rPr>
              <a:t>chày</a:t>
            </a:r>
            <a:r>
              <a:rPr lang="en-US" sz="4800" dirty="0">
                <a:effectLst/>
                <a:latin typeface="Arial" panose="020B0604020202020204" pitchFamily="34" charset="0"/>
                <a:ea typeface="Calibri" panose="020F0502020204030204" pitchFamily="34" charset="0"/>
                <a:cs typeface="Arial" panose="020B0604020202020204" pitchFamily="34" charset="0"/>
              </a:rPr>
              <a:t> </a:t>
            </a:r>
            <a:r>
              <a:rPr lang="en-US" sz="4800" dirty="0" err="1">
                <a:effectLst/>
                <a:latin typeface="Arial" panose="020B0604020202020204" pitchFamily="34" charset="0"/>
                <a:ea typeface="Calibri" panose="020F0502020204030204" pitchFamily="34" charset="0"/>
                <a:cs typeface="Arial" panose="020B0604020202020204" pitchFamily="34" charset="0"/>
              </a:rPr>
              <a:t>làm</a:t>
            </a:r>
            <a:r>
              <a:rPr lang="en-US" sz="4800" dirty="0">
                <a:effectLst/>
                <a:latin typeface="Arial" panose="020B0604020202020204" pitchFamily="34" charset="0"/>
                <a:ea typeface="Calibri" panose="020F0502020204030204" pitchFamily="34" charset="0"/>
                <a:cs typeface="Arial" panose="020B0604020202020204" pitchFamily="34" charset="0"/>
              </a:rPr>
              <a:t> </a:t>
            </a:r>
            <a:r>
              <a:rPr lang="en-US" sz="4800" dirty="0" err="1">
                <a:effectLst/>
                <a:latin typeface="Arial" panose="020B0604020202020204" pitchFamily="34" charset="0"/>
                <a:ea typeface="Calibri" panose="020F0502020204030204" pitchFamily="34" charset="0"/>
                <a:cs typeface="Arial" panose="020B0604020202020204" pitchFamily="34" charset="0"/>
              </a:rPr>
              <a:t>lún</a:t>
            </a:r>
            <a:r>
              <a:rPr lang="en-US" sz="4800" dirty="0">
                <a:effectLst/>
                <a:latin typeface="Arial" panose="020B0604020202020204" pitchFamily="34" charset="0"/>
                <a:ea typeface="Calibri" panose="020F0502020204030204" pitchFamily="34" charset="0"/>
                <a:cs typeface="Arial" panose="020B0604020202020204" pitchFamily="34" charset="0"/>
              </a:rPr>
              <a:t> </a:t>
            </a:r>
            <a:r>
              <a:rPr lang="en-US" sz="4800" dirty="0" err="1">
                <a:effectLst/>
                <a:latin typeface="Arial" panose="020B0604020202020204" pitchFamily="34" charset="0"/>
                <a:ea typeface="Calibri" panose="020F0502020204030204" pitchFamily="34" charset="0"/>
                <a:cs typeface="Arial" panose="020B0604020202020204" pitchFamily="34" charset="0"/>
              </a:rPr>
              <a:t>sân</a:t>
            </a:r>
            <a:r>
              <a:rPr lang="en-US" sz="4800" dirty="0">
                <a:effectLst/>
                <a:latin typeface="Arial" panose="020B0604020202020204" pitchFamily="34" charset="0"/>
                <a:ea typeface="Calibri" panose="020F0502020204030204" pitchFamily="34" charset="0"/>
                <a:cs typeface="Arial" panose="020B0604020202020204" pitchFamily="34" charset="0"/>
              </a:rPr>
              <a:t>.</a:t>
            </a:r>
            <a:endParaRPr lang="en-US"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2786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randombar(horizontal)">
                                      <p:cBhvr>
                                        <p:cTn id="21"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B7F46-985F-634C-21C8-3ACB0DBF90CD}"/>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226F7ED-EE0A-36D3-6AAE-686727D99426}"/>
              </a:ext>
            </a:extLst>
          </p:cNvPr>
          <p:cNvSpPr/>
          <p:nvPr/>
        </p:nvSpPr>
        <p:spPr>
          <a:xfrm>
            <a:off x="768470" y="294410"/>
            <a:ext cx="3785011" cy="1862048"/>
          </a:xfrm>
          <a:prstGeom prst="rect">
            <a:avLst/>
          </a:prstGeom>
          <a:noFill/>
        </p:spPr>
        <p:txBody>
          <a:bodyPr wrap="none" lIns="91440" tIns="45720" rIns="91440" bIns="45720">
            <a:spAutoFit/>
          </a:bodyPr>
          <a:lstStyle/>
          <a:p>
            <a:pPr algn="ctr"/>
            <a:r>
              <a:rPr lang="en-US" sz="11500" b="1" cap="none" spc="0" dirty="0" err="1">
                <a:ln w="6600">
                  <a:noFill/>
                  <a:prstDash val="solid"/>
                </a:ln>
                <a:pattFill prst="pct90">
                  <a:fgClr>
                    <a:srgbClr val="00B050"/>
                  </a:fgClr>
                  <a:bgClr>
                    <a:schemeClr val="bg1"/>
                  </a:bgClr>
                </a:pattFill>
                <a:latin typeface="#9Slide07 IcielCadena" panose="02000503000000020004" pitchFamily="2" charset="0"/>
                <a:cs typeface="Arial" panose="020B0604020202020204" pitchFamily="34" charset="0"/>
              </a:rPr>
              <a:t>Câu</a:t>
            </a:r>
            <a:r>
              <a:rPr lang="en-US" sz="11500" b="1" cap="none" spc="0" dirty="0">
                <a:ln w="6600">
                  <a:noFill/>
                  <a:prstDash val="solid"/>
                </a:ln>
                <a:pattFill prst="pct90">
                  <a:fgClr>
                    <a:srgbClr val="00B050"/>
                  </a:fgClr>
                  <a:bgClr>
                    <a:schemeClr val="bg1"/>
                  </a:bgClr>
                </a:pattFill>
                <a:latin typeface="#9Slide07 IcielCadena" panose="02000503000000020004" pitchFamily="2" charset="0"/>
                <a:cs typeface="Arial" panose="020B0604020202020204" pitchFamily="34" charset="0"/>
              </a:rPr>
              <a:t> 4</a:t>
            </a:r>
          </a:p>
        </p:txBody>
      </p:sp>
      <p:sp>
        <p:nvSpPr>
          <p:cNvPr id="5" name="TextBox 4">
            <a:extLst>
              <a:ext uri="{FF2B5EF4-FFF2-40B4-BE49-F238E27FC236}">
                <a16:creationId xmlns:a16="http://schemas.microsoft.com/office/drawing/2014/main" id="{0BC095AC-CB21-CC08-718B-3A146A47DDC7}"/>
              </a:ext>
            </a:extLst>
          </p:cNvPr>
          <p:cNvSpPr txBox="1"/>
          <p:nvPr/>
        </p:nvSpPr>
        <p:spPr>
          <a:xfrm>
            <a:off x="4800600" y="723900"/>
            <a:ext cx="12496800" cy="2585323"/>
          </a:xfrm>
          <a:prstGeom prst="rect">
            <a:avLst/>
          </a:prstGeom>
          <a:noFill/>
        </p:spPr>
        <p:txBody>
          <a:bodyPr wrap="square">
            <a:spAutoFit/>
          </a:bodyPr>
          <a:lstStyle/>
          <a:p>
            <a:pPr algn="just"/>
            <a:r>
              <a:rPr lang="en-US" sz="54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Em </a:t>
            </a:r>
            <a:r>
              <a:rPr lang="en-US" sz="54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hiểu</a:t>
            </a:r>
            <a:r>
              <a:rPr lang="en-US" sz="54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54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thế</a:t>
            </a:r>
            <a:r>
              <a:rPr lang="en-US" sz="54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54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nào</a:t>
            </a:r>
            <a:r>
              <a:rPr lang="en-US" sz="54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54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về</a:t>
            </a:r>
            <a:r>
              <a:rPr lang="en-US" sz="54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54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hai</a:t>
            </a:r>
            <a:r>
              <a:rPr lang="en-US" sz="54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54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dòng</a:t>
            </a:r>
            <a:r>
              <a:rPr lang="en-US" sz="54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54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thơ</a:t>
            </a:r>
            <a:r>
              <a:rPr lang="en-US" sz="54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p>
          <a:p>
            <a:r>
              <a:rPr lang="en-US" sz="5400" b="1" i="1" dirty="0">
                <a:solidFill>
                  <a:srgbClr val="C00000"/>
                </a:solidFill>
                <a:effectLst/>
                <a:latin typeface="Arial" panose="020B0604020202020204" pitchFamily="34" charset="0"/>
                <a:ea typeface="Calibri" panose="020F0502020204030204" pitchFamily="34" charset="0"/>
                <a:cs typeface="Arial" panose="020B0604020202020204" pitchFamily="34" charset="0"/>
              </a:rPr>
              <a:t>"</a:t>
            </a:r>
            <a:r>
              <a:rPr lang="en-US" sz="5400" b="1"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Mặt</a:t>
            </a:r>
            <a:r>
              <a:rPr lang="en-US" sz="5400" b="1"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5400" b="1"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trời</a:t>
            </a:r>
            <a:r>
              <a:rPr lang="en-US" sz="5400" b="1"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5400" b="1"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của</a:t>
            </a:r>
            <a:r>
              <a:rPr lang="en-US" sz="5400" b="1"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5400" b="1"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bắp</a:t>
            </a:r>
            <a:r>
              <a:rPr lang="en-US" sz="5400" b="1"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5400" b="1"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thì</a:t>
            </a:r>
            <a:r>
              <a:rPr lang="en-US" sz="5400" b="1"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5400" b="1"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nằm</a:t>
            </a:r>
            <a:r>
              <a:rPr lang="en-US" sz="5400" b="1"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5400" b="1"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trên</a:t>
            </a:r>
            <a:r>
              <a:rPr lang="en-US" sz="5400" b="1"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5400" b="1"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đồi</a:t>
            </a:r>
            <a:endParaRPr lang="en-US" sz="5400" b="1" i="1" dirty="0">
              <a:solidFill>
                <a:srgbClr val="C00000"/>
              </a:solidFill>
              <a:latin typeface="Arial" panose="020B0604020202020204" pitchFamily="34" charset="0"/>
              <a:ea typeface="Calibri" panose="020F0502020204030204" pitchFamily="34" charset="0"/>
              <a:cs typeface="Arial" panose="020B0604020202020204" pitchFamily="34" charset="0"/>
            </a:endParaRPr>
          </a:p>
          <a:p>
            <a:r>
              <a:rPr lang="en-US" sz="5400" b="1"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Mặt</a:t>
            </a:r>
            <a:r>
              <a:rPr lang="en-US" sz="5400" b="1"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5400" b="1"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trời</a:t>
            </a:r>
            <a:r>
              <a:rPr lang="en-US" sz="5400" b="1"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5400" b="1"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của</a:t>
            </a:r>
            <a:r>
              <a:rPr lang="en-US" sz="5400" b="1"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5400" b="1"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mẹ</a:t>
            </a:r>
            <a:r>
              <a:rPr lang="en-US" sz="5400" b="1"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5400" b="1"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em</a:t>
            </a:r>
            <a:r>
              <a:rPr lang="en-US" sz="5400" b="1"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5400" b="1"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nằm</a:t>
            </a:r>
            <a:r>
              <a:rPr lang="en-US" sz="5400" b="1"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5400" b="1"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trên</a:t>
            </a:r>
            <a:r>
              <a:rPr lang="en-US" sz="5400" b="1"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5400" b="1"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lưng</a:t>
            </a:r>
            <a:r>
              <a:rPr lang="en-US" sz="5400" b="1" i="1" dirty="0">
                <a:solidFill>
                  <a:srgbClr val="C00000"/>
                </a:solidFill>
                <a:effectLst/>
                <a:latin typeface="Arial" panose="020B0604020202020204" pitchFamily="34" charset="0"/>
                <a:ea typeface="Calibri" panose="020F0502020204030204" pitchFamily="34" charset="0"/>
                <a:cs typeface="Arial" panose="020B0604020202020204" pitchFamily="34" charset="0"/>
              </a:rPr>
              <a:t>"?</a:t>
            </a:r>
          </a:p>
        </p:txBody>
      </p:sp>
      <p:sp>
        <p:nvSpPr>
          <p:cNvPr id="7" name="TextBox 6">
            <a:extLst>
              <a:ext uri="{FF2B5EF4-FFF2-40B4-BE49-F238E27FC236}">
                <a16:creationId xmlns:a16="http://schemas.microsoft.com/office/drawing/2014/main" id="{E7BC7BDD-710A-1CA7-66F4-7D799673B638}"/>
              </a:ext>
            </a:extLst>
          </p:cNvPr>
          <p:cNvSpPr txBox="1"/>
          <p:nvPr/>
        </p:nvSpPr>
        <p:spPr>
          <a:xfrm>
            <a:off x="1219200" y="3884151"/>
            <a:ext cx="10896600" cy="550920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a:effectLst/>
                <a:latin typeface="Arial" panose="020B0604020202020204" pitchFamily="34" charset="0"/>
                <a:ea typeface="Calibri" panose="020F0502020204030204" pitchFamily="34" charset="0"/>
                <a:cs typeface="Arial" panose="020B0604020202020204" pitchFamily="34" charset="0"/>
              </a:rPr>
              <a:t>Em </a:t>
            </a:r>
            <a:r>
              <a:rPr lang="en-US" sz="4400" b="1" dirty="0" err="1">
                <a:effectLst/>
                <a:latin typeface="Arial" panose="020B0604020202020204" pitchFamily="34" charset="0"/>
                <a:ea typeface="Calibri" panose="020F0502020204030204" pitchFamily="34" charset="0"/>
                <a:cs typeface="Arial" panose="020B0604020202020204" pitchFamily="34" charset="0"/>
              </a:rPr>
              <a:t>hiểu</a:t>
            </a:r>
            <a:r>
              <a:rPr lang="en-US" sz="4400" b="1" dirty="0">
                <a:effectLst/>
                <a:latin typeface="Arial" panose="020B0604020202020204" pitchFamily="34" charset="0"/>
                <a:ea typeface="Calibri" panose="020F0502020204030204" pitchFamily="34" charset="0"/>
                <a:cs typeface="Arial" panose="020B0604020202020204" pitchFamily="34" charset="0"/>
              </a:rPr>
              <a:t> </a:t>
            </a:r>
            <a:r>
              <a:rPr lang="en-US" sz="4400" b="1" dirty="0" err="1">
                <a:effectLst/>
                <a:latin typeface="Arial" panose="020B0604020202020204" pitchFamily="34" charset="0"/>
                <a:ea typeface="Calibri" panose="020F0502020204030204" pitchFamily="34" charset="0"/>
                <a:cs typeface="Arial" panose="020B0604020202020204" pitchFamily="34" charset="0"/>
              </a:rPr>
              <a:t>hai</a:t>
            </a:r>
            <a:r>
              <a:rPr lang="en-US" sz="4400" b="1" dirty="0">
                <a:effectLst/>
                <a:latin typeface="Arial" panose="020B0604020202020204" pitchFamily="34" charset="0"/>
                <a:ea typeface="Calibri" panose="020F0502020204030204" pitchFamily="34" charset="0"/>
                <a:cs typeface="Arial" panose="020B0604020202020204" pitchFamily="34" charset="0"/>
              </a:rPr>
              <a:t> </a:t>
            </a:r>
            <a:r>
              <a:rPr lang="en-US" sz="4400" b="1" dirty="0" err="1">
                <a:effectLst/>
                <a:latin typeface="Arial" panose="020B0604020202020204" pitchFamily="34" charset="0"/>
                <a:ea typeface="Calibri" panose="020F0502020204030204" pitchFamily="34" charset="0"/>
                <a:cs typeface="Arial" panose="020B0604020202020204" pitchFamily="34" charset="0"/>
              </a:rPr>
              <a:t>dòng</a:t>
            </a:r>
            <a:r>
              <a:rPr lang="en-US" sz="4400" b="1" dirty="0">
                <a:effectLst/>
                <a:latin typeface="Arial" panose="020B0604020202020204" pitchFamily="34" charset="0"/>
                <a:ea typeface="Calibri" panose="020F0502020204030204" pitchFamily="34" charset="0"/>
                <a:cs typeface="Arial" panose="020B0604020202020204" pitchFamily="34" charset="0"/>
              </a:rPr>
              <a:t> </a:t>
            </a:r>
            <a:r>
              <a:rPr lang="en-US" sz="4400" b="1" dirty="0" err="1">
                <a:effectLst/>
                <a:latin typeface="Arial" panose="020B0604020202020204" pitchFamily="34" charset="0"/>
                <a:ea typeface="Calibri" panose="020F0502020204030204" pitchFamily="34" charset="0"/>
                <a:cs typeface="Arial" panose="020B0604020202020204" pitchFamily="34" charset="0"/>
              </a:rPr>
              <a:t>thơ</a:t>
            </a:r>
            <a:r>
              <a:rPr lang="en-US" sz="4400" b="1" dirty="0">
                <a:effectLst/>
                <a:latin typeface="Arial" panose="020B0604020202020204" pitchFamily="34" charset="0"/>
                <a:ea typeface="Calibri" panose="020F0502020204030204" pitchFamily="34" charset="0"/>
                <a:cs typeface="Arial" panose="020B0604020202020204" pitchFamily="34" charset="0"/>
              </a:rPr>
              <a:t> "</a:t>
            </a:r>
            <a:r>
              <a:rPr lang="en-US" sz="4400" b="1" dirty="0" err="1">
                <a:effectLst/>
                <a:latin typeface="Arial" panose="020B0604020202020204" pitchFamily="34" charset="0"/>
                <a:ea typeface="Calibri" panose="020F0502020204030204" pitchFamily="34" charset="0"/>
                <a:cs typeface="Arial" panose="020B0604020202020204" pitchFamily="34" charset="0"/>
              </a:rPr>
              <a:t>Mặt</a:t>
            </a:r>
            <a:r>
              <a:rPr lang="en-US" sz="4400" b="1" dirty="0">
                <a:effectLst/>
                <a:latin typeface="Arial" panose="020B0604020202020204" pitchFamily="34" charset="0"/>
                <a:ea typeface="Calibri" panose="020F0502020204030204" pitchFamily="34" charset="0"/>
                <a:cs typeface="Arial" panose="020B0604020202020204" pitchFamily="34" charset="0"/>
              </a:rPr>
              <a:t> </a:t>
            </a:r>
            <a:r>
              <a:rPr lang="en-US" sz="4400" b="1" dirty="0" err="1">
                <a:effectLst/>
                <a:latin typeface="Arial" panose="020B0604020202020204" pitchFamily="34" charset="0"/>
                <a:ea typeface="Calibri" panose="020F0502020204030204" pitchFamily="34" charset="0"/>
                <a:cs typeface="Arial" panose="020B0604020202020204" pitchFamily="34" charset="0"/>
              </a:rPr>
              <a:t>trời</a:t>
            </a:r>
            <a:r>
              <a:rPr lang="en-US" sz="4400" b="1" dirty="0">
                <a:effectLst/>
                <a:latin typeface="Arial" panose="020B0604020202020204" pitchFamily="34" charset="0"/>
                <a:ea typeface="Calibri" panose="020F0502020204030204" pitchFamily="34" charset="0"/>
                <a:cs typeface="Arial" panose="020B0604020202020204" pitchFamily="34" charset="0"/>
              </a:rPr>
              <a:t> </a:t>
            </a:r>
            <a:r>
              <a:rPr lang="en-US" sz="4400" b="1" dirty="0" err="1">
                <a:effectLst/>
                <a:latin typeface="Arial" panose="020B0604020202020204" pitchFamily="34" charset="0"/>
                <a:ea typeface="Calibri" panose="020F0502020204030204" pitchFamily="34" charset="0"/>
                <a:cs typeface="Arial" panose="020B0604020202020204" pitchFamily="34" charset="0"/>
              </a:rPr>
              <a:t>của</a:t>
            </a:r>
            <a:r>
              <a:rPr lang="en-US" sz="4400" b="1" dirty="0">
                <a:effectLst/>
                <a:latin typeface="Arial" panose="020B0604020202020204" pitchFamily="34" charset="0"/>
                <a:ea typeface="Calibri" panose="020F0502020204030204" pitchFamily="34" charset="0"/>
                <a:cs typeface="Arial" panose="020B0604020202020204" pitchFamily="34" charset="0"/>
              </a:rPr>
              <a:t> </a:t>
            </a:r>
            <a:r>
              <a:rPr lang="en-US" sz="4400" b="1" dirty="0" err="1">
                <a:effectLst/>
                <a:latin typeface="Arial" panose="020B0604020202020204" pitchFamily="34" charset="0"/>
                <a:ea typeface="Calibri" panose="020F0502020204030204" pitchFamily="34" charset="0"/>
                <a:cs typeface="Arial" panose="020B0604020202020204" pitchFamily="34" charset="0"/>
              </a:rPr>
              <a:t>bắp</a:t>
            </a:r>
            <a:r>
              <a:rPr lang="en-US" sz="4400" b="1" dirty="0">
                <a:effectLst/>
                <a:latin typeface="Arial" panose="020B0604020202020204" pitchFamily="34" charset="0"/>
                <a:ea typeface="Calibri" panose="020F0502020204030204" pitchFamily="34" charset="0"/>
                <a:cs typeface="Arial" panose="020B0604020202020204" pitchFamily="34" charset="0"/>
              </a:rPr>
              <a:t> </a:t>
            </a:r>
            <a:r>
              <a:rPr lang="en-US" sz="4400" b="1" dirty="0" err="1">
                <a:effectLst/>
                <a:latin typeface="Arial" panose="020B0604020202020204" pitchFamily="34" charset="0"/>
                <a:ea typeface="Calibri" panose="020F0502020204030204" pitchFamily="34" charset="0"/>
                <a:cs typeface="Arial" panose="020B0604020202020204" pitchFamily="34" charset="0"/>
              </a:rPr>
              <a:t>thì</a:t>
            </a:r>
            <a:r>
              <a:rPr lang="en-US" sz="4400" b="1" dirty="0">
                <a:effectLst/>
                <a:latin typeface="Arial" panose="020B0604020202020204" pitchFamily="34" charset="0"/>
                <a:ea typeface="Calibri" panose="020F0502020204030204" pitchFamily="34" charset="0"/>
                <a:cs typeface="Arial" panose="020B0604020202020204" pitchFamily="34" charset="0"/>
              </a:rPr>
              <a:t> </a:t>
            </a:r>
            <a:r>
              <a:rPr lang="en-US" sz="4400" b="1" dirty="0" err="1">
                <a:effectLst/>
                <a:latin typeface="Arial" panose="020B0604020202020204" pitchFamily="34" charset="0"/>
                <a:ea typeface="Calibri" panose="020F0502020204030204" pitchFamily="34" charset="0"/>
                <a:cs typeface="Arial" panose="020B0604020202020204" pitchFamily="34" charset="0"/>
              </a:rPr>
              <a:t>nằm</a:t>
            </a:r>
            <a:r>
              <a:rPr lang="en-US" sz="4400" b="1" dirty="0">
                <a:effectLst/>
                <a:latin typeface="Arial" panose="020B0604020202020204" pitchFamily="34" charset="0"/>
                <a:ea typeface="Calibri" panose="020F0502020204030204" pitchFamily="34" charset="0"/>
                <a:cs typeface="Arial" panose="020B0604020202020204" pitchFamily="34" charset="0"/>
              </a:rPr>
              <a:t> </a:t>
            </a:r>
            <a:r>
              <a:rPr lang="en-US" sz="4400" b="1" dirty="0" err="1">
                <a:effectLst/>
                <a:latin typeface="Arial" panose="020B0604020202020204" pitchFamily="34" charset="0"/>
                <a:ea typeface="Calibri" panose="020F0502020204030204" pitchFamily="34" charset="0"/>
                <a:cs typeface="Arial" panose="020B0604020202020204" pitchFamily="34" charset="0"/>
              </a:rPr>
              <a:t>trên</a:t>
            </a:r>
            <a:r>
              <a:rPr lang="en-US" sz="4400" b="1" dirty="0">
                <a:effectLst/>
                <a:latin typeface="Arial" panose="020B0604020202020204" pitchFamily="34" charset="0"/>
                <a:ea typeface="Calibri" panose="020F0502020204030204" pitchFamily="34" charset="0"/>
                <a:cs typeface="Arial" panose="020B0604020202020204" pitchFamily="34" charset="0"/>
              </a:rPr>
              <a:t> </a:t>
            </a:r>
            <a:r>
              <a:rPr lang="en-US" sz="4400" b="1" dirty="0" err="1">
                <a:effectLst/>
                <a:latin typeface="Arial" panose="020B0604020202020204" pitchFamily="34" charset="0"/>
                <a:ea typeface="Calibri" panose="020F0502020204030204" pitchFamily="34" charset="0"/>
                <a:cs typeface="Arial" panose="020B0604020202020204" pitchFamily="34" charset="0"/>
              </a:rPr>
              <a:t>đồi</a:t>
            </a:r>
            <a:r>
              <a:rPr lang="en-US" sz="4400" b="1" dirty="0">
                <a:effectLst/>
                <a:latin typeface="Arial" panose="020B0604020202020204" pitchFamily="34" charset="0"/>
                <a:ea typeface="Calibri" panose="020F0502020204030204" pitchFamily="34" charset="0"/>
                <a:cs typeface="Arial" panose="020B0604020202020204" pitchFamily="34" charset="0"/>
              </a:rPr>
              <a:t>/ </a:t>
            </a:r>
            <a:r>
              <a:rPr lang="en-US" sz="4400" b="1" dirty="0" err="1">
                <a:effectLst/>
                <a:latin typeface="Arial" panose="020B0604020202020204" pitchFamily="34" charset="0"/>
                <a:ea typeface="Calibri" panose="020F0502020204030204" pitchFamily="34" charset="0"/>
                <a:cs typeface="Arial" panose="020B0604020202020204" pitchFamily="34" charset="0"/>
              </a:rPr>
              <a:t>Mặt</a:t>
            </a:r>
            <a:r>
              <a:rPr lang="en-US" sz="4400" b="1" dirty="0">
                <a:effectLst/>
                <a:latin typeface="Arial" panose="020B0604020202020204" pitchFamily="34" charset="0"/>
                <a:ea typeface="Calibri" panose="020F0502020204030204" pitchFamily="34" charset="0"/>
                <a:cs typeface="Arial" panose="020B0604020202020204" pitchFamily="34" charset="0"/>
              </a:rPr>
              <a:t> </a:t>
            </a:r>
            <a:r>
              <a:rPr lang="en-US" sz="4400" b="1" dirty="0" err="1">
                <a:effectLst/>
                <a:latin typeface="Arial" panose="020B0604020202020204" pitchFamily="34" charset="0"/>
                <a:ea typeface="Calibri" panose="020F0502020204030204" pitchFamily="34" charset="0"/>
                <a:cs typeface="Arial" panose="020B0604020202020204" pitchFamily="34" charset="0"/>
              </a:rPr>
              <a:t>trời</a:t>
            </a:r>
            <a:r>
              <a:rPr lang="en-US" sz="4400" b="1" dirty="0">
                <a:effectLst/>
                <a:latin typeface="Arial" panose="020B0604020202020204" pitchFamily="34" charset="0"/>
                <a:ea typeface="Calibri" panose="020F0502020204030204" pitchFamily="34" charset="0"/>
                <a:cs typeface="Arial" panose="020B0604020202020204" pitchFamily="34" charset="0"/>
              </a:rPr>
              <a:t> </a:t>
            </a:r>
            <a:r>
              <a:rPr lang="en-US" sz="4400" b="1" dirty="0" err="1">
                <a:effectLst/>
                <a:latin typeface="Arial" panose="020B0604020202020204" pitchFamily="34" charset="0"/>
                <a:ea typeface="Calibri" panose="020F0502020204030204" pitchFamily="34" charset="0"/>
                <a:cs typeface="Arial" panose="020B0604020202020204" pitchFamily="34" charset="0"/>
              </a:rPr>
              <a:t>của</a:t>
            </a:r>
            <a:r>
              <a:rPr lang="en-US" sz="4400" b="1" dirty="0">
                <a:effectLst/>
                <a:latin typeface="Arial" panose="020B0604020202020204" pitchFamily="34" charset="0"/>
                <a:ea typeface="Calibri" panose="020F0502020204030204" pitchFamily="34" charset="0"/>
                <a:cs typeface="Arial" panose="020B0604020202020204" pitchFamily="34" charset="0"/>
              </a:rPr>
              <a:t> </a:t>
            </a:r>
            <a:r>
              <a:rPr lang="en-US" sz="4400" b="1" dirty="0" err="1">
                <a:effectLst/>
                <a:latin typeface="Arial" panose="020B0604020202020204" pitchFamily="34" charset="0"/>
                <a:ea typeface="Calibri" panose="020F0502020204030204" pitchFamily="34" charset="0"/>
                <a:cs typeface="Arial" panose="020B0604020202020204" pitchFamily="34" charset="0"/>
              </a:rPr>
              <a:t>mẹ</a:t>
            </a:r>
            <a:r>
              <a:rPr lang="en-US" sz="4400" b="1" dirty="0">
                <a:effectLst/>
                <a:latin typeface="Arial" panose="020B0604020202020204" pitchFamily="34" charset="0"/>
                <a:ea typeface="Calibri" panose="020F0502020204030204" pitchFamily="34" charset="0"/>
                <a:cs typeface="Arial" panose="020B0604020202020204" pitchFamily="34" charset="0"/>
              </a:rPr>
              <a:t>, </a:t>
            </a:r>
            <a:r>
              <a:rPr lang="en-US" sz="4400" b="1" dirty="0" err="1">
                <a:effectLst/>
                <a:latin typeface="Arial" panose="020B0604020202020204" pitchFamily="34" charset="0"/>
                <a:ea typeface="Calibri" panose="020F0502020204030204" pitchFamily="34" charset="0"/>
                <a:cs typeface="Arial" panose="020B0604020202020204" pitchFamily="34" charset="0"/>
              </a:rPr>
              <a:t>em</a:t>
            </a:r>
            <a:r>
              <a:rPr lang="en-US" sz="4400" b="1" dirty="0">
                <a:effectLst/>
                <a:latin typeface="Arial" panose="020B0604020202020204" pitchFamily="34" charset="0"/>
                <a:ea typeface="Calibri" panose="020F0502020204030204" pitchFamily="34" charset="0"/>
                <a:cs typeface="Arial" panose="020B0604020202020204" pitchFamily="34" charset="0"/>
              </a:rPr>
              <a:t> </a:t>
            </a:r>
            <a:r>
              <a:rPr lang="en-US" sz="4400" b="1" dirty="0" err="1">
                <a:effectLst/>
                <a:latin typeface="Arial" panose="020B0604020202020204" pitchFamily="34" charset="0"/>
                <a:ea typeface="Calibri" panose="020F0502020204030204" pitchFamily="34" charset="0"/>
                <a:cs typeface="Arial" panose="020B0604020202020204" pitchFamily="34" charset="0"/>
              </a:rPr>
              <a:t>nằm</a:t>
            </a:r>
            <a:r>
              <a:rPr lang="en-US" sz="4400" b="1" dirty="0">
                <a:effectLst/>
                <a:latin typeface="Arial" panose="020B0604020202020204" pitchFamily="34" charset="0"/>
                <a:ea typeface="Calibri" panose="020F0502020204030204" pitchFamily="34" charset="0"/>
                <a:cs typeface="Arial" panose="020B0604020202020204" pitchFamily="34" charset="0"/>
              </a:rPr>
              <a:t> </a:t>
            </a:r>
            <a:r>
              <a:rPr lang="en-US" sz="4400" b="1" dirty="0" err="1">
                <a:effectLst/>
                <a:latin typeface="Arial" panose="020B0604020202020204" pitchFamily="34" charset="0"/>
                <a:ea typeface="Calibri" panose="020F0502020204030204" pitchFamily="34" charset="0"/>
                <a:cs typeface="Arial" panose="020B0604020202020204" pitchFamily="34" charset="0"/>
              </a:rPr>
              <a:t>trên</a:t>
            </a:r>
            <a:r>
              <a:rPr lang="en-US" sz="4400" b="1" dirty="0">
                <a:effectLst/>
                <a:latin typeface="Arial" panose="020B0604020202020204" pitchFamily="34" charset="0"/>
                <a:ea typeface="Calibri" panose="020F0502020204030204" pitchFamily="34" charset="0"/>
                <a:cs typeface="Arial" panose="020B0604020202020204" pitchFamily="34" charset="0"/>
              </a:rPr>
              <a:t> </a:t>
            </a:r>
            <a:r>
              <a:rPr lang="en-US" sz="4400" b="1" dirty="0" err="1">
                <a:effectLst/>
                <a:latin typeface="Arial" panose="020B0604020202020204" pitchFamily="34" charset="0"/>
                <a:ea typeface="Calibri" panose="020F0502020204030204" pitchFamily="34" charset="0"/>
                <a:cs typeface="Arial" panose="020B0604020202020204" pitchFamily="34" charset="0"/>
              </a:rPr>
              <a:t>lưng</a:t>
            </a:r>
            <a:r>
              <a:rPr lang="en-US" sz="4400" b="1"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Bắp</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cần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mặt</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trời</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để</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sinh</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sống</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và</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hình</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thành</a:t>
            </a:r>
            <a:r>
              <a:rPr lang="en-US" sz="4400" dirty="0">
                <a:effectLst/>
                <a:latin typeface="Arial" panose="020B0604020202020204" pitchFamily="34" charset="0"/>
                <a:ea typeface="Calibri" panose="020F0502020204030204" pitchFamily="34" charset="0"/>
                <a:cs typeface="Arial" panose="020B0604020202020204" pitchFamily="34" charset="0"/>
              </a:rPr>
              <a:t> (qua </a:t>
            </a:r>
            <a:r>
              <a:rPr lang="en-US" sz="4400" dirty="0" err="1">
                <a:effectLst/>
                <a:latin typeface="Arial" panose="020B0604020202020204" pitchFamily="34" charset="0"/>
                <a:ea typeface="Calibri" panose="020F0502020204030204" pitchFamily="34" charset="0"/>
                <a:cs typeface="Arial" panose="020B0604020202020204" pitchFamily="34" charset="0"/>
              </a:rPr>
              <a:t>những</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râu</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ngô</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hoa</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ngô</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làm</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lớn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cây</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ngô</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rồi</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mới</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có</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bắp</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em</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bé</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là</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mặt</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trời</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là</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niềm</a:t>
            </a:r>
            <a:r>
              <a:rPr lang="en-US" sz="4400" dirty="0">
                <a:effectLst/>
                <a:latin typeface="Arial" panose="020B0604020202020204" pitchFamily="34" charset="0"/>
                <a:ea typeface="Calibri" panose="020F0502020204030204" pitchFamily="34" charset="0"/>
                <a:cs typeface="Arial" panose="020B0604020202020204" pitchFamily="34" charset="0"/>
              </a:rPr>
              <a:t> tin, hi </a:t>
            </a:r>
            <a:r>
              <a:rPr lang="en-US" sz="4400" dirty="0" err="1">
                <a:effectLst/>
                <a:latin typeface="Arial" panose="020B0604020202020204" pitchFamily="34" charset="0"/>
                <a:ea typeface="Calibri" panose="020F0502020204030204" pitchFamily="34" charset="0"/>
                <a:cs typeface="Arial" panose="020B0604020202020204" pitchFamily="34" charset="0"/>
              </a:rPr>
              <a:t>vọng</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và</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là</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tình</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yêu</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lớn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nhất</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của</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mẹ</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động</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lực</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để</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mẹ</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lao</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động</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sản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xuất</a:t>
            </a:r>
            <a:r>
              <a:rPr lang="en-US" sz="4400" dirty="0">
                <a:effectLst/>
                <a:latin typeface="Arial" panose="020B0604020202020204" pitchFamily="34" charset="0"/>
                <a:ea typeface="Calibri" panose="020F0502020204030204" pitchFamily="34" charset="0"/>
                <a:cs typeface="Arial" panose="020B0604020202020204" pitchFamily="34" charset="0"/>
              </a:rPr>
              <a:t>.</a:t>
            </a:r>
            <a:endParaRPr kumimoji="0" lang="en-US" sz="96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0242" name="Picture 2" descr="Khúc hát ru những em bé lớn trên lưng mẹ Trích Em cu Tai">
            <a:extLst>
              <a:ext uri="{FF2B5EF4-FFF2-40B4-BE49-F238E27FC236}">
                <a16:creationId xmlns:a16="http://schemas.microsoft.com/office/drawing/2014/main" id="{4EF3D7E1-634F-42DB-CB1E-1D459B211E0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7958" r="1"/>
          <a:stretch/>
        </p:blipFill>
        <p:spPr bwMode="auto">
          <a:xfrm>
            <a:off x="12420600" y="3513438"/>
            <a:ext cx="5261790" cy="6250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5026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C388DC-C9BB-3058-C5F3-29A772D57D5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F6DF2976-DD87-CD24-F791-EC59AA5E0AB4}"/>
              </a:ext>
            </a:extLst>
          </p:cNvPr>
          <p:cNvSpPr/>
          <p:nvPr/>
        </p:nvSpPr>
        <p:spPr>
          <a:xfrm>
            <a:off x="768470" y="294410"/>
            <a:ext cx="3785011" cy="1862048"/>
          </a:xfrm>
          <a:prstGeom prst="rect">
            <a:avLst/>
          </a:prstGeom>
          <a:noFill/>
        </p:spPr>
        <p:txBody>
          <a:bodyPr wrap="none" lIns="91440" tIns="45720" rIns="91440" bIns="45720">
            <a:spAutoFit/>
          </a:bodyPr>
          <a:lstStyle/>
          <a:p>
            <a:pPr algn="ctr"/>
            <a:r>
              <a:rPr lang="en-US" sz="11500" b="1" cap="none" spc="0" dirty="0" err="1">
                <a:ln w="6600">
                  <a:noFill/>
                  <a:prstDash val="solid"/>
                </a:ln>
                <a:pattFill prst="pct90">
                  <a:fgClr>
                    <a:srgbClr val="00B050"/>
                  </a:fgClr>
                  <a:bgClr>
                    <a:schemeClr val="bg1"/>
                  </a:bgClr>
                </a:pattFill>
                <a:latin typeface="#9Slide07 IcielCadena" panose="02000503000000020004" pitchFamily="2" charset="0"/>
                <a:cs typeface="Arial" panose="020B0604020202020204" pitchFamily="34" charset="0"/>
              </a:rPr>
              <a:t>Câu</a:t>
            </a:r>
            <a:r>
              <a:rPr lang="en-US" sz="11500" b="1" cap="none" spc="0" dirty="0">
                <a:ln w="6600">
                  <a:noFill/>
                  <a:prstDash val="solid"/>
                </a:ln>
                <a:pattFill prst="pct90">
                  <a:fgClr>
                    <a:srgbClr val="00B050"/>
                  </a:fgClr>
                  <a:bgClr>
                    <a:schemeClr val="bg1"/>
                  </a:bgClr>
                </a:pattFill>
                <a:latin typeface="#9Slide07 IcielCadena" panose="02000503000000020004" pitchFamily="2" charset="0"/>
                <a:cs typeface="Arial" panose="020B0604020202020204" pitchFamily="34" charset="0"/>
              </a:rPr>
              <a:t> 5</a:t>
            </a:r>
          </a:p>
        </p:txBody>
      </p:sp>
      <p:sp>
        <p:nvSpPr>
          <p:cNvPr id="5" name="TextBox 4">
            <a:extLst>
              <a:ext uri="{FF2B5EF4-FFF2-40B4-BE49-F238E27FC236}">
                <a16:creationId xmlns:a16="http://schemas.microsoft.com/office/drawing/2014/main" id="{740088EC-5A8D-A18E-F7AD-40BDB47F077C}"/>
              </a:ext>
            </a:extLst>
          </p:cNvPr>
          <p:cNvSpPr txBox="1"/>
          <p:nvPr/>
        </p:nvSpPr>
        <p:spPr>
          <a:xfrm>
            <a:off x="4800600" y="723900"/>
            <a:ext cx="12496800" cy="1200329"/>
          </a:xfrm>
          <a:prstGeom prst="rect">
            <a:avLst/>
          </a:prstGeom>
          <a:noFill/>
        </p:spPr>
        <p:txBody>
          <a:bodyPr wrap="square">
            <a:spAutoFit/>
          </a:bodyPr>
          <a:lstStyle/>
          <a:p>
            <a:pPr algn="just"/>
            <a:r>
              <a:rPr lang="en-US" sz="72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Nêu</a:t>
            </a:r>
            <a:r>
              <a:rPr lang="en-US" sz="72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72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chủ</a:t>
            </a:r>
            <a:r>
              <a:rPr lang="en-US" sz="72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72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đề</a:t>
            </a:r>
            <a:r>
              <a:rPr lang="en-US" sz="72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72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của</a:t>
            </a:r>
            <a:r>
              <a:rPr lang="en-US" sz="72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72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bài</a:t>
            </a:r>
            <a:r>
              <a:rPr lang="en-US" sz="72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72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thơ</a:t>
            </a:r>
            <a:r>
              <a:rPr lang="en-US" sz="72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a:t>
            </a:r>
            <a:endParaRPr lang="en-US" sz="28700" b="1" i="1"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FA6FB1C1-97C9-1064-5DF5-AC827EA037AE}"/>
              </a:ext>
            </a:extLst>
          </p:cNvPr>
          <p:cNvSpPr txBox="1"/>
          <p:nvPr/>
        </p:nvSpPr>
        <p:spPr>
          <a:xfrm>
            <a:off x="1066800" y="2397859"/>
            <a:ext cx="8382000" cy="6555641"/>
          </a:xfrm>
          <a:prstGeom prst="rect">
            <a:avLst/>
          </a:prstGeom>
          <a:noFill/>
        </p:spPr>
        <p:txBody>
          <a:bodyPr wrap="square">
            <a:spAutoFit/>
          </a:bodyPr>
          <a:lstStyle/>
          <a:p>
            <a:pPr algn="just"/>
            <a:r>
              <a:rPr lang="en-US" sz="6000" b="1" i="1" dirty="0" err="1">
                <a:effectLst/>
                <a:latin typeface="Arial" panose="020B0604020202020204" pitchFamily="34" charset="0"/>
                <a:ea typeface="Calibri" panose="020F0502020204030204" pitchFamily="34" charset="0"/>
                <a:cs typeface="Arial" panose="020B0604020202020204" pitchFamily="34" charset="0"/>
              </a:rPr>
              <a:t>Chủ</a:t>
            </a:r>
            <a:r>
              <a:rPr lang="en-US" sz="6000" b="1" i="1" dirty="0">
                <a:effectLst/>
                <a:latin typeface="Arial" panose="020B0604020202020204" pitchFamily="34" charset="0"/>
                <a:ea typeface="Calibri" panose="020F0502020204030204" pitchFamily="34" charset="0"/>
                <a:cs typeface="Arial" panose="020B0604020202020204" pitchFamily="34" charset="0"/>
              </a:rPr>
              <a:t> </a:t>
            </a:r>
            <a:r>
              <a:rPr lang="en-US" sz="6000" b="1" i="1" dirty="0" err="1">
                <a:effectLst/>
                <a:latin typeface="Arial" panose="020B0604020202020204" pitchFamily="34" charset="0"/>
                <a:ea typeface="Calibri" panose="020F0502020204030204" pitchFamily="34" charset="0"/>
                <a:cs typeface="Arial" panose="020B0604020202020204" pitchFamily="34" charset="0"/>
              </a:rPr>
              <a:t>đề</a:t>
            </a:r>
            <a:r>
              <a:rPr lang="en-US" sz="6000" b="1" i="1" dirty="0">
                <a:effectLst/>
                <a:latin typeface="Arial" panose="020B0604020202020204" pitchFamily="34" charset="0"/>
                <a:ea typeface="Calibri" panose="020F0502020204030204" pitchFamily="34" charset="0"/>
                <a:cs typeface="Arial" panose="020B0604020202020204" pitchFamily="34" charset="0"/>
              </a:rPr>
              <a:t> </a:t>
            </a:r>
            <a:r>
              <a:rPr lang="en-US" sz="6000" b="1" i="1" dirty="0" err="1">
                <a:effectLst/>
                <a:latin typeface="Arial" panose="020B0604020202020204" pitchFamily="34" charset="0"/>
                <a:ea typeface="Calibri" panose="020F0502020204030204" pitchFamily="34" charset="0"/>
                <a:cs typeface="Arial" panose="020B0604020202020204" pitchFamily="34" charset="0"/>
              </a:rPr>
              <a:t>của</a:t>
            </a:r>
            <a:r>
              <a:rPr lang="en-US" sz="6000" b="1" i="1" dirty="0">
                <a:effectLst/>
                <a:latin typeface="Arial" panose="020B0604020202020204" pitchFamily="34" charset="0"/>
                <a:ea typeface="Calibri" panose="020F0502020204030204" pitchFamily="34" charset="0"/>
                <a:cs typeface="Arial" panose="020B0604020202020204" pitchFamily="34" charset="0"/>
              </a:rPr>
              <a:t> </a:t>
            </a:r>
            <a:r>
              <a:rPr lang="en-US" sz="6000" b="1" i="1" dirty="0" err="1">
                <a:effectLst/>
                <a:latin typeface="Arial" panose="020B0604020202020204" pitchFamily="34" charset="0"/>
                <a:ea typeface="Calibri" panose="020F0502020204030204" pitchFamily="34" charset="0"/>
                <a:cs typeface="Arial" panose="020B0604020202020204" pitchFamily="34" charset="0"/>
              </a:rPr>
              <a:t>bài</a:t>
            </a:r>
            <a:r>
              <a:rPr lang="en-US" sz="6000" b="1" i="1" dirty="0">
                <a:effectLst/>
                <a:latin typeface="Arial" panose="020B0604020202020204" pitchFamily="34" charset="0"/>
                <a:ea typeface="Calibri" panose="020F0502020204030204" pitchFamily="34" charset="0"/>
                <a:cs typeface="Arial" panose="020B0604020202020204" pitchFamily="34" charset="0"/>
              </a:rPr>
              <a:t> </a:t>
            </a:r>
            <a:r>
              <a:rPr lang="en-US" sz="6000" b="1" i="1" dirty="0" err="1">
                <a:effectLst/>
                <a:latin typeface="Arial" panose="020B0604020202020204" pitchFamily="34" charset="0"/>
                <a:ea typeface="Calibri" panose="020F0502020204030204" pitchFamily="34" charset="0"/>
                <a:cs typeface="Arial" panose="020B0604020202020204" pitchFamily="34" charset="0"/>
              </a:rPr>
              <a:t>thơ</a:t>
            </a:r>
            <a:r>
              <a:rPr lang="en-US" sz="6000" b="1" i="1" dirty="0">
                <a:effectLst/>
                <a:latin typeface="Arial" panose="020B0604020202020204" pitchFamily="34" charset="0"/>
                <a:ea typeface="Calibri" panose="020F0502020204030204" pitchFamily="34" charset="0"/>
                <a:cs typeface="Arial" panose="020B0604020202020204" pitchFamily="34" charset="0"/>
              </a:rPr>
              <a:t>: </a:t>
            </a:r>
            <a:r>
              <a:rPr lang="en-US" sz="6000" dirty="0" err="1">
                <a:effectLst/>
                <a:latin typeface="Arial" panose="020B0604020202020204" pitchFamily="34" charset="0"/>
                <a:ea typeface="Calibri" panose="020F0502020204030204" pitchFamily="34" charset="0"/>
                <a:cs typeface="Arial" panose="020B0604020202020204" pitchFamily="34" charset="0"/>
              </a:rPr>
              <a:t>Bài</a:t>
            </a:r>
            <a:r>
              <a:rPr lang="en-US" sz="6000" dirty="0">
                <a:effectLst/>
                <a:latin typeface="Arial" panose="020B0604020202020204" pitchFamily="34" charset="0"/>
                <a:ea typeface="Calibri" panose="020F0502020204030204" pitchFamily="34" charset="0"/>
                <a:cs typeface="Arial" panose="020B0604020202020204" pitchFamily="34" charset="0"/>
              </a:rPr>
              <a:t> </a:t>
            </a:r>
            <a:r>
              <a:rPr lang="en-US" sz="6000" dirty="0" err="1">
                <a:effectLst/>
                <a:latin typeface="Arial" panose="020B0604020202020204" pitchFamily="34" charset="0"/>
                <a:ea typeface="Calibri" panose="020F0502020204030204" pitchFamily="34" charset="0"/>
                <a:cs typeface="Arial" panose="020B0604020202020204" pitchFamily="34" charset="0"/>
              </a:rPr>
              <a:t>thơ</a:t>
            </a:r>
            <a:r>
              <a:rPr lang="en-US" sz="6000" dirty="0">
                <a:effectLst/>
                <a:latin typeface="Arial" panose="020B0604020202020204" pitchFamily="34" charset="0"/>
                <a:ea typeface="Calibri" panose="020F0502020204030204" pitchFamily="34" charset="0"/>
                <a:cs typeface="Arial" panose="020B0604020202020204" pitchFamily="34" charset="0"/>
              </a:rPr>
              <a:t> ca </a:t>
            </a:r>
            <a:r>
              <a:rPr lang="en-US" sz="6000" dirty="0" err="1">
                <a:effectLst/>
                <a:latin typeface="Arial" panose="020B0604020202020204" pitchFamily="34" charset="0"/>
                <a:ea typeface="Calibri" panose="020F0502020204030204" pitchFamily="34" charset="0"/>
                <a:cs typeface="Arial" panose="020B0604020202020204" pitchFamily="34" charset="0"/>
              </a:rPr>
              <a:t>ngợi</a:t>
            </a:r>
            <a:r>
              <a:rPr lang="en-US" sz="6000" dirty="0">
                <a:effectLst/>
                <a:latin typeface="Arial" panose="020B0604020202020204" pitchFamily="34" charset="0"/>
                <a:ea typeface="Calibri" panose="020F0502020204030204" pitchFamily="34" charset="0"/>
                <a:cs typeface="Arial" panose="020B0604020202020204" pitchFamily="34" charset="0"/>
              </a:rPr>
              <a:t> </a:t>
            </a:r>
            <a:r>
              <a:rPr lang="en-US" sz="6000" dirty="0" err="1">
                <a:effectLst/>
                <a:latin typeface="Arial" panose="020B0604020202020204" pitchFamily="34" charset="0"/>
                <a:ea typeface="Calibri" panose="020F0502020204030204" pitchFamily="34" charset="0"/>
                <a:cs typeface="Arial" panose="020B0604020202020204" pitchFamily="34" charset="0"/>
              </a:rPr>
              <a:t>tình</a:t>
            </a:r>
            <a:r>
              <a:rPr lang="en-US" sz="6000" dirty="0">
                <a:effectLst/>
                <a:latin typeface="Arial" panose="020B0604020202020204" pitchFamily="34" charset="0"/>
                <a:ea typeface="Calibri" panose="020F0502020204030204" pitchFamily="34" charset="0"/>
                <a:cs typeface="Arial" panose="020B0604020202020204" pitchFamily="34" charset="0"/>
              </a:rPr>
              <a:t> </a:t>
            </a:r>
            <a:r>
              <a:rPr lang="en-US" sz="6000" dirty="0" err="1">
                <a:effectLst/>
                <a:latin typeface="Arial" panose="020B0604020202020204" pitchFamily="34" charset="0"/>
                <a:ea typeface="Calibri" panose="020F0502020204030204" pitchFamily="34" charset="0"/>
                <a:cs typeface="Arial" panose="020B0604020202020204" pitchFamily="34" charset="0"/>
              </a:rPr>
              <a:t>cảm</a:t>
            </a:r>
            <a:r>
              <a:rPr lang="en-US" sz="6000" dirty="0">
                <a:effectLst/>
                <a:latin typeface="Arial" panose="020B0604020202020204" pitchFamily="34" charset="0"/>
                <a:ea typeface="Calibri" panose="020F0502020204030204" pitchFamily="34" charset="0"/>
                <a:cs typeface="Arial" panose="020B0604020202020204" pitchFamily="34" charset="0"/>
              </a:rPr>
              <a:t> </a:t>
            </a:r>
            <a:r>
              <a:rPr lang="en-US" sz="6000" dirty="0" err="1">
                <a:effectLst/>
                <a:latin typeface="Arial" panose="020B0604020202020204" pitchFamily="34" charset="0"/>
                <a:ea typeface="Calibri" panose="020F0502020204030204" pitchFamily="34" charset="0"/>
                <a:cs typeface="Arial" panose="020B0604020202020204" pitchFamily="34" charset="0"/>
              </a:rPr>
              <a:t>thắm</a:t>
            </a:r>
            <a:r>
              <a:rPr lang="en-US" sz="6000" dirty="0">
                <a:effectLst/>
                <a:latin typeface="Arial" panose="020B0604020202020204" pitchFamily="34" charset="0"/>
                <a:ea typeface="Calibri" panose="020F0502020204030204" pitchFamily="34" charset="0"/>
                <a:cs typeface="Arial" panose="020B0604020202020204" pitchFamily="34" charset="0"/>
              </a:rPr>
              <a:t> </a:t>
            </a:r>
            <a:r>
              <a:rPr lang="en-US" sz="6000" dirty="0" err="1">
                <a:effectLst/>
                <a:latin typeface="Arial" panose="020B0604020202020204" pitchFamily="34" charset="0"/>
                <a:ea typeface="Calibri" panose="020F0502020204030204" pitchFamily="34" charset="0"/>
                <a:cs typeface="Arial" panose="020B0604020202020204" pitchFamily="34" charset="0"/>
              </a:rPr>
              <a:t>thiết</a:t>
            </a:r>
            <a:r>
              <a:rPr lang="en-US" sz="6000" dirty="0">
                <a:effectLst/>
                <a:latin typeface="Arial" panose="020B0604020202020204" pitchFamily="34" charset="0"/>
                <a:ea typeface="Calibri" panose="020F0502020204030204" pitchFamily="34" charset="0"/>
                <a:cs typeface="Arial" panose="020B0604020202020204" pitchFamily="34" charset="0"/>
              </a:rPr>
              <a:t> </a:t>
            </a:r>
            <a:r>
              <a:rPr lang="en-US" sz="6000" dirty="0" err="1">
                <a:effectLst/>
                <a:latin typeface="Arial" panose="020B0604020202020204" pitchFamily="34" charset="0"/>
                <a:ea typeface="Calibri" panose="020F0502020204030204" pitchFamily="34" charset="0"/>
                <a:cs typeface="Arial" panose="020B0604020202020204" pitchFamily="34" charset="0"/>
              </a:rPr>
              <a:t>của</a:t>
            </a:r>
            <a:r>
              <a:rPr lang="en-US" sz="6000" dirty="0">
                <a:effectLst/>
                <a:latin typeface="Arial" panose="020B0604020202020204" pitchFamily="34" charset="0"/>
                <a:ea typeface="Calibri" panose="020F0502020204030204" pitchFamily="34" charset="0"/>
                <a:cs typeface="Arial" panose="020B0604020202020204" pitchFamily="34" charset="0"/>
              </a:rPr>
              <a:t> </a:t>
            </a:r>
            <a:r>
              <a:rPr lang="en-US" sz="6000" dirty="0" err="1">
                <a:effectLst/>
                <a:latin typeface="Arial" panose="020B0604020202020204" pitchFamily="34" charset="0"/>
                <a:ea typeface="Calibri" panose="020F0502020204030204" pitchFamily="34" charset="0"/>
                <a:cs typeface="Arial" panose="020B0604020202020204" pitchFamily="34" charset="0"/>
              </a:rPr>
              <a:t>người</a:t>
            </a:r>
            <a:r>
              <a:rPr lang="en-US" sz="6000" dirty="0">
                <a:effectLst/>
                <a:latin typeface="Arial" panose="020B0604020202020204" pitchFamily="34" charset="0"/>
                <a:ea typeface="Calibri" panose="020F0502020204030204" pitchFamily="34" charset="0"/>
                <a:cs typeface="Arial" panose="020B0604020202020204" pitchFamily="34" charset="0"/>
              </a:rPr>
              <a:t> </a:t>
            </a:r>
            <a:r>
              <a:rPr lang="en-US" sz="6000" dirty="0" err="1">
                <a:effectLst/>
                <a:latin typeface="Arial" panose="020B0604020202020204" pitchFamily="34" charset="0"/>
                <a:ea typeface="Calibri" panose="020F0502020204030204" pitchFamily="34" charset="0"/>
                <a:cs typeface="Arial" panose="020B0604020202020204" pitchFamily="34" charset="0"/>
              </a:rPr>
              <a:t>mẹ</a:t>
            </a:r>
            <a:r>
              <a:rPr lang="en-US" sz="6000" dirty="0">
                <a:effectLst/>
                <a:latin typeface="Arial" panose="020B0604020202020204" pitchFamily="34" charset="0"/>
                <a:ea typeface="Calibri" panose="020F0502020204030204" pitchFamily="34" charset="0"/>
                <a:cs typeface="Arial" panose="020B0604020202020204" pitchFamily="34" charset="0"/>
              </a:rPr>
              <a:t> </a:t>
            </a:r>
            <a:r>
              <a:rPr lang="en-US" sz="6000" dirty="0" err="1">
                <a:effectLst/>
                <a:latin typeface="Arial" panose="020B0604020202020204" pitchFamily="34" charset="0"/>
                <a:ea typeface="Calibri" panose="020F0502020204030204" pitchFamily="34" charset="0"/>
                <a:cs typeface="Arial" panose="020B0604020202020204" pitchFamily="34" charset="0"/>
              </a:rPr>
              <a:t>dành</a:t>
            </a:r>
            <a:r>
              <a:rPr lang="en-US" sz="6000" dirty="0">
                <a:effectLst/>
                <a:latin typeface="Arial" panose="020B0604020202020204" pitchFamily="34" charset="0"/>
                <a:ea typeface="Calibri" panose="020F0502020204030204" pitchFamily="34" charset="0"/>
                <a:cs typeface="Arial" panose="020B0604020202020204" pitchFamily="34" charset="0"/>
              </a:rPr>
              <a:t> </a:t>
            </a:r>
            <a:r>
              <a:rPr lang="en-US" sz="6000" dirty="0" err="1">
                <a:effectLst/>
                <a:latin typeface="Arial" panose="020B0604020202020204" pitchFamily="34" charset="0"/>
                <a:ea typeface="Calibri" panose="020F0502020204030204" pitchFamily="34" charset="0"/>
                <a:cs typeface="Arial" panose="020B0604020202020204" pitchFamily="34" charset="0"/>
              </a:rPr>
              <a:t>cho</a:t>
            </a:r>
            <a:r>
              <a:rPr lang="en-US" sz="6000" dirty="0">
                <a:effectLst/>
                <a:latin typeface="Arial" panose="020B0604020202020204" pitchFamily="34" charset="0"/>
                <a:ea typeface="Calibri" panose="020F0502020204030204" pitchFamily="34" charset="0"/>
                <a:cs typeface="Arial" panose="020B0604020202020204" pitchFamily="34" charset="0"/>
              </a:rPr>
              <a:t> con, </a:t>
            </a:r>
            <a:r>
              <a:rPr lang="en-US" sz="6000" dirty="0" err="1">
                <a:effectLst/>
                <a:latin typeface="Arial" panose="020B0604020202020204" pitchFamily="34" charset="0"/>
                <a:ea typeface="Calibri" panose="020F0502020204030204" pitchFamily="34" charset="0"/>
                <a:cs typeface="Arial" panose="020B0604020202020204" pitchFamily="34" charset="0"/>
              </a:rPr>
              <a:t>cho</a:t>
            </a:r>
            <a:r>
              <a:rPr lang="en-US" sz="6000" dirty="0">
                <a:effectLst/>
                <a:latin typeface="Arial" panose="020B0604020202020204" pitchFamily="34" charset="0"/>
                <a:ea typeface="Calibri" panose="020F0502020204030204" pitchFamily="34" charset="0"/>
                <a:cs typeface="Arial" panose="020B0604020202020204" pitchFamily="34" charset="0"/>
              </a:rPr>
              <a:t> </a:t>
            </a:r>
            <a:r>
              <a:rPr lang="en-US" sz="6000" dirty="0" err="1">
                <a:effectLst/>
                <a:latin typeface="Arial" panose="020B0604020202020204" pitchFamily="34" charset="0"/>
                <a:ea typeface="Calibri" panose="020F0502020204030204" pitchFamily="34" charset="0"/>
                <a:cs typeface="Arial" panose="020B0604020202020204" pitchFamily="34" charset="0"/>
              </a:rPr>
              <a:t>quê</a:t>
            </a:r>
            <a:r>
              <a:rPr lang="en-US" sz="6000" dirty="0">
                <a:effectLst/>
                <a:latin typeface="Arial" panose="020B0604020202020204" pitchFamily="34" charset="0"/>
                <a:ea typeface="Calibri" panose="020F0502020204030204" pitchFamily="34" charset="0"/>
                <a:cs typeface="Arial" panose="020B0604020202020204" pitchFamily="34" charset="0"/>
              </a:rPr>
              <a:t> </a:t>
            </a:r>
            <a:r>
              <a:rPr lang="en-US" sz="6000" dirty="0" err="1">
                <a:effectLst/>
                <a:latin typeface="Arial" panose="020B0604020202020204" pitchFamily="34" charset="0"/>
                <a:ea typeface="Calibri" panose="020F0502020204030204" pitchFamily="34" charset="0"/>
                <a:cs typeface="Arial" panose="020B0604020202020204" pitchFamily="34" charset="0"/>
              </a:rPr>
              <a:t>hương</a:t>
            </a:r>
            <a:r>
              <a:rPr lang="en-US" sz="6000" dirty="0">
                <a:effectLst/>
                <a:latin typeface="Arial" panose="020B0604020202020204" pitchFamily="34" charset="0"/>
                <a:ea typeface="Calibri" panose="020F0502020204030204" pitchFamily="34" charset="0"/>
                <a:cs typeface="Arial" panose="020B0604020202020204" pitchFamily="34" charset="0"/>
              </a:rPr>
              <a:t>, </a:t>
            </a:r>
            <a:r>
              <a:rPr lang="en-US" sz="6000" dirty="0" err="1">
                <a:effectLst/>
                <a:latin typeface="Arial" panose="020B0604020202020204" pitchFamily="34" charset="0"/>
                <a:ea typeface="Calibri" panose="020F0502020204030204" pitchFamily="34" charset="0"/>
                <a:cs typeface="Arial" panose="020B0604020202020204" pitchFamily="34" charset="0"/>
              </a:rPr>
              <a:t>đất</a:t>
            </a:r>
            <a:r>
              <a:rPr lang="en-US" sz="6000" dirty="0">
                <a:effectLst/>
                <a:latin typeface="Arial" panose="020B0604020202020204" pitchFamily="34" charset="0"/>
                <a:ea typeface="Calibri" panose="020F0502020204030204" pitchFamily="34" charset="0"/>
                <a:cs typeface="Arial" panose="020B0604020202020204" pitchFamily="34" charset="0"/>
              </a:rPr>
              <a:t> </a:t>
            </a:r>
            <a:r>
              <a:rPr lang="en-US" sz="6000" dirty="0" err="1">
                <a:effectLst/>
                <a:latin typeface="Arial" panose="020B0604020202020204" pitchFamily="34" charset="0"/>
                <a:ea typeface="Calibri" panose="020F0502020204030204" pitchFamily="34" charset="0"/>
                <a:cs typeface="Arial" panose="020B0604020202020204" pitchFamily="34" charset="0"/>
              </a:rPr>
              <a:t>nước</a:t>
            </a:r>
            <a:r>
              <a:rPr lang="en-US" sz="6000" dirty="0">
                <a:effectLst/>
                <a:latin typeface="Arial" panose="020B0604020202020204" pitchFamily="34" charset="0"/>
                <a:ea typeface="Calibri" panose="020F0502020204030204" pitchFamily="34" charset="0"/>
                <a:cs typeface="Arial" panose="020B0604020202020204" pitchFamily="34" charset="0"/>
              </a:rPr>
              <a:t> </a:t>
            </a:r>
            <a:r>
              <a:rPr lang="en-US" sz="6000" dirty="0" err="1">
                <a:effectLst/>
                <a:latin typeface="Arial" panose="020B0604020202020204" pitchFamily="34" charset="0"/>
                <a:ea typeface="Calibri" panose="020F0502020204030204" pitchFamily="34" charset="0"/>
                <a:cs typeface="Arial" panose="020B0604020202020204" pitchFamily="34" charset="0"/>
              </a:rPr>
              <a:t>trong</a:t>
            </a:r>
            <a:r>
              <a:rPr lang="en-US" sz="6000" dirty="0">
                <a:effectLst/>
                <a:latin typeface="Arial" panose="020B0604020202020204" pitchFamily="34" charset="0"/>
                <a:ea typeface="Calibri" panose="020F0502020204030204" pitchFamily="34" charset="0"/>
                <a:cs typeface="Arial" panose="020B0604020202020204" pitchFamily="34" charset="0"/>
              </a:rPr>
              <a:t> </a:t>
            </a:r>
            <a:r>
              <a:rPr lang="en-US" sz="6000" dirty="0" err="1">
                <a:effectLst/>
                <a:latin typeface="Arial" panose="020B0604020202020204" pitchFamily="34" charset="0"/>
                <a:ea typeface="Calibri" panose="020F0502020204030204" pitchFamily="34" charset="0"/>
                <a:cs typeface="Arial" panose="020B0604020202020204" pitchFamily="34" charset="0"/>
              </a:rPr>
              <a:t>cuộc</a:t>
            </a:r>
            <a:r>
              <a:rPr lang="en-US" sz="6000" dirty="0">
                <a:effectLst/>
                <a:latin typeface="Arial" panose="020B0604020202020204" pitchFamily="34" charset="0"/>
                <a:ea typeface="Calibri" panose="020F0502020204030204" pitchFamily="34" charset="0"/>
                <a:cs typeface="Arial" panose="020B0604020202020204" pitchFamily="34" charset="0"/>
              </a:rPr>
              <a:t> </a:t>
            </a:r>
            <a:r>
              <a:rPr lang="en-US" sz="6000" dirty="0" err="1">
                <a:effectLst/>
                <a:latin typeface="Arial" panose="020B0604020202020204" pitchFamily="34" charset="0"/>
                <a:ea typeface="Calibri" panose="020F0502020204030204" pitchFamily="34" charset="0"/>
                <a:cs typeface="Arial" panose="020B0604020202020204" pitchFamily="34" charset="0"/>
              </a:rPr>
              <a:t>kháng</a:t>
            </a:r>
            <a:r>
              <a:rPr lang="en-US" sz="6000" dirty="0">
                <a:effectLst/>
                <a:latin typeface="Arial" panose="020B0604020202020204" pitchFamily="34" charset="0"/>
                <a:ea typeface="Calibri" panose="020F0502020204030204" pitchFamily="34" charset="0"/>
                <a:cs typeface="Arial" panose="020B0604020202020204" pitchFamily="34" charset="0"/>
              </a:rPr>
              <a:t> </a:t>
            </a:r>
            <a:r>
              <a:rPr lang="en-US" sz="6000" dirty="0" err="1">
                <a:effectLst/>
                <a:latin typeface="Arial" panose="020B0604020202020204" pitchFamily="34" charset="0"/>
                <a:ea typeface="Calibri" panose="020F0502020204030204" pitchFamily="34" charset="0"/>
                <a:cs typeface="Arial" panose="020B0604020202020204" pitchFamily="34" charset="0"/>
              </a:rPr>
              <a:t>chiến</a:t>
            </a:r>
            <a:r>
              <a:rPr lang="en-US" sz="6000" dirty="0">
                <a:effectLst/>
                <a:latin typeface="Arial" panose="020B0604020202020204" pitchFamily="34" charset="0"/>
                <a:ea typeface="Calibri" panose="020F0502020204030204" pitchFamily="34" charset="0"/>
                <a:cs typeface="Arial" panose="020B0604020202020204" pitchFamily="34" charset="0"/>
              </a:rPr>
              <a:t> </a:t>
            </a:r>
            <a:r>
              <a:rPr lang="en-US" sz="6000" dirty="0" err="1">
                <a:effectLst/>
                <a:latin typeface="Arial" panose="020B0604020202020204" pitchFamily="34" charset="0"/>
                <a:ea typeface="Calibri" panose="020F0502020204030204" pitchFamily="34" charset="0"/>
                <a:cs typeface="Arial" panose="020B0604020202020204" pitchFamily="34" charset="0"/>
              </a:rPr>
              <a:t>chống</a:t>
            </a:r>
            <a:r>
              <a:rPr lang="en-US" sz="6000" dirty="0">
                <a:effectLst/>
                <a:latin typeface="Arial" panose="020B0604020202020204" pitchFamily="34" charset="0"/>
                <a:ea typeface="Calibri" panose="020F0502020204030204" pitchFamily="34" charset="0"/>
                <a:cs typeface="Arial" panose="020B0604020202020204" pitchFamily="34" charset="0"/>
              </a:rPr>
              <a:t> </a:t>
            </a:r>
            <a:r>
              <a:rPr lang="en-US" sz="6000" dirty="0" err="1">
                <a:effectLst/>
                <a:latin typeface="Arial" panose="020B0604020202020204" pitchFamily="34" charset="0"/>
                <a:ea typeface="Calibri" panose="020F0502020204030204" pitchFamily="34" charset="0"/>
                <a:cs typeface="Arial" panose="020B0604020202020204" pitchFamily="34" charset="0"/>
              </a:rPr>
              <a:t>Mỹ</a:t>
            </a:r>
            <a:r>
              <a:rPr lang="en-US" sz="6000" dirty="0">
                <a:effectLst/>
                <a:latin typeface="Arial" panose="020B0604020202020204" pitchFamily="34" charset="0"/>
                <a:ea typeface="Calibri" panose="020F0502020204030204" pitchFamily="34" charset="0"/>
                <a:cs typeface="Arial" panose="020B0604020202020204" pitchFamily="34" charset="0"/>
              </a:rPr>
              <a:t>.</a:t>
            </a:r>
          </a:p>
        </p:txBody>
      </p:sp>
      <p:pic>
        <p:nvPicPr>
          <p:cNvPr id="11266" name="Picture 2" descr="TOP 5 bài Phân tích Khúc hát ru những em bé lớn trên lưng mẹ - Văn 9">
            <a:extLst>
              <a:ext uri="{FF2B5EF4-FFF2-40B4-BE49-F238E27FC236}">
                <a16:creationId xmlns:a16="http://schemas.microsoft.com/office/drawing/2014/main" id="{0A0D0FD8-C602-97B1-A5B1-9BA8A0148A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379383">
            <a:off x="10158447" y="2937285"/>
            <a:ext cx="7377451" cy="6003220"/>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98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1266"/>
                                        </p:tgtEl>
                                        <p:attrNameLst>
                                          <p:attrName>style.visibility</p:attrName>
                                        </p:attrNameLst>
                                      </p:cBhvr>
                                      <p:to>
                                        <p:strVal val="visible"/>
                                      </p:to>
                                    </p:set>
                                    <p:animEffect transition="in" filter="randombar(horizontal)">
                                      <p:cBhvr>
                                        <p:cTn id="15" dur="500"/>
                                        <p:tgtEl>
                                          <p:spTgt spid="1126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E3A6DC-8A07-D125-69D7-C3445053E6E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D402D20-B4F0-4174-73AF-43F1CBEAE894}"/>
              </a:ext>
            </a:extLst>
          </p:cNvPr>
          <p:cNvSpPr/>
          <p:nvPr/>
        </p:nvSpPr>
        <p:spPr>
          <a:xfrm>
            <a:off x="-432532" y="815557"/>
            <a:ext cx="19546831" cy="9639270"/>
          </a:xfrm>
          <a:custGeom>
            <a:avLst/>
            <a:gdLst/>
            <a:ahLst/>
            <a:cxnLst/>
            <a:rect l="l" t="t" r="r" b="b"/>
            <a:pathLst>
              <a:path w="19546831" h="9639270">
                <a:moveTo>
                  <a:pt x="0" y="0"/>
                </a:moveTo>
                <a:lnTo>
                  <a:pt x="19546831" y="0"/>
                </a:lnTo>
                <a:lnTo>
                  <a:pt x="19546831" y="9639271"/>
                </a:lnTo>
                <a:lnTo>
                  <a:pt x="0" y="963927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2" name="Rectangle 11">
            <a:extLst>
              <a:ext uri="{FF2B5EF4-FFF2-40B4-BE49-F238E27FC236}">
                <a16:creationId xmlns:a16="http://schemas.microsoft.com/office/drawing/2014/main" id="{9F0F1860-29CB-35CF-3A23-B144786ADC65}"/>
              </a:ext>
            </a:extLst>
          </p:cNvPr>
          <p:cNvSpPr/>
          <p:nvPr/>
        </p:nvSpPr>
        <p:spPr>
          <a:xfrm>
            <a:off x="685800" y="2095499"/>
            <a:ext cx="10896600" cy="534387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3">
            <a:extLst>
              <a:ext uri="{FF2B5EF4-FFF2-40B4-BE49-F238E27FC236}">
                <a16:creationId xmlns:a16="http://schemas.microsoft.com/office/drawing/2014/main" id="{FB50E1FB-D118-EFEA-9710-1D5FFD3E9B75}"/>
              </a:ext>
            </a:extLst>
          </p:cNvPr>
          <p:cNvSpPr/>
          <p:nvPr/>
        </p:nvSpPr>
        <p:spPr>
          <a:xfrm>
            <a:off x="-1653835" y="7542562"/>
            <a:ext cx="8318727" cy="3431475"/>
          </a:xfrm>
          <a:custGeom>
            <a:avLst/>
            <a:gdLst/>
            <a:ahLst/>
            <a:cxnLst/>
            <a:rect l="l" t="t" r="r" b="b"/>
            <a:pathLst>
              <a:path w="8318727" h="3431475">
                <a:moveTo>
                  <a:pt x="0" y="0"/>
                </a:moveTo>
                <a:lnTo>
                  <a:pt x="8318727" y="0"/>
                </a:lnTo>
                <a:lnTo>
                  <a:pt x="8318727" y="3431476"/>
                </a:lnTo>
                <a:lnTo>
                  <a:pt x="0" y="3431476"/>
                </a:lnTo>
                <a:lnTo>
                  <a:pt x="0" y="0"/>
                </a:lnTo>
                <a:close/>
              </a:path>
            </a:pathLst>
          </a:custGeom>
          <a:blipFill>
            <a:blip r:embed="rId4"/>
            <a:stretch>
              <a:fillRect/>
            </a:stretch>
          </a:blipFill>
        </p:spPr>
      </p:sp>
      <p:sp>
        <p:nvSpPr>
          <p:cNvPr id="4" name="Freeform 4">
            <a:extLst>
              <a:ext uri="{FF2B5EF4-FFF2-40B4-BE49-F238E27FC236}">
                <a16:creationId xmlns:a16="http://schemas.microsoft.com/office/drawing/2014/main" id="{D13D3B28-4997-DE5D-6210-6924445B8E1C}"/>
              </a:ext>
            </a:extLst>
          </p:cNvPr>
          <p:cNvSpPr/>
          <p:nvPr/>
        </p:nvSpPr>
        <p:spPr>
          <a:xfrm>
            <a:off x="13135640" y="3076530"/>
            <a:ext cx="5447684" cy="6181770"/>
          </a:xfrm>
          <a:custGeom>
            <a:avLst/>
            <a:gdLst/>
            <a:ahLst/>
            <a:cxnLst/>
            <a:rect l="l" t="t" r="r" b="b"/>
            <a:pathLst>
              <a:path w="5447684" h="6181770">
                <a:moveTo>
                  <a:pt x="0" y="0"/>
                </a:moveTo>
                <a:lnTo>
                  <a:pt x="5447685" y="0"/>
                </a:lnTo>
                <a:lnTo>
                  <a:pt x="5447685" y="6181770"/>
                </a:lnTo>
                <a:lnTo>
                  <a:pt x="0" y="618177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a:extLst>
              <a:ext uri="{FF2B5EF4-FFF2-40B4-BE49-F238E27FC236}">
                <a16:creationId xmlns:a16="http://schemas.microsoft.com/office/drawing/2014/main" id="{18847512-80DD-D1E0-9E68-EAD368E9E2EF}"/>
              </a:ext>
            </a:extLst>
          </p:cNvPr>
          <p:cNvSpPr/>
          <p:nvPr/>
        </p:nvSpPr>
        <p:spPr>
          <a:xfrm>
            <a:off x="9340883" y="0"/>
            <a:ext cx="6865307" cy="10454828"/>
          </a:xfrm>
          <a:custGeom>
            <a:avLst/>
            <a:gdLst/>
            <a:ahLst/>
            <a:cxnLst/>
            <a:rect l="l" t="t" r="r" b="b"/>
            <a:pathLst>
              <a:path w="6865307" h="10454828">
                <a:moveTo>
                  <a:pt x="0" y="0"/>
                </a:moveTo>
                <a:lnTo>
                  <a:pt x="6865308" y="0"/>
                </a:lnTo>
                <a:lnTo>
                  <a:pt x="6865308" y="10454828"/>
                </a:lnTo>
                <a:lnTo>
                  <a:pt x="0" y="10454828"/>
                </a:lnTo>
                <a:lnTo>
                  <a:pt x="0" y="0"/>
                </a:lnTo>
                <a:close/>
              </a:path>
            </a:pathLst>
          </a:custGeom>
          <a:blipFill>
            <a:blip r:embed="rId7"/>
            <a:stretch>
              <a:fillRect l="-101646"/>
            </a:stretch>
          </a:blipFill>
        </p:spPr>
      </p:sp>
      <p:sp>
        <p:nvSpPr>
          <p:cNvPr id="6" name="Freeform 6">
            <a:extLst>
              <a:ext uri="{FF2B5EF4-FFF2-40B4-BE49-F238E27FC236}">
                <a16:creationId xmlns:a16="http://schemas.microsoft.com/office/drawing/2014/main" id="{3C398B2D-CC04-D2F3-F22C-C51042C0011A}"/>
              </a:ext>
            </a:extLst>
          </p:cNvPr>
          <p:cNvSpPr/>
          <p:nvPr/>
        </p:nvSpPr>
        <p:spPr>
          <a:xfrm>
            <a:off x="14246246" y="8592478"/>
            <a:ext cx="2362594" cy="1331644"/>
          </a:xfrm>
          <a:custGeom>
            <a:avLst/>
            <a:gdLst/>
            <a:ahLst/>
            <a:cxnLst/>
            <a:rect l="l" t="t" r="r" b="b"/>
            <a:pathLst>
              <a:path w="2362594" h="1331644">
                <a:moveTo>
                  <a:pt x="0" y="0"/>
                </a:moveTo>
                <a:lnTo>
                  <a:pt x="2362594" y="0"/>
                </a:lnTo>
                <a:lnTo>
                  <a:pt x="2362594" y="1331644"/>
                </a:lnTo>
                <a:lnTo>
                  <a:pt x="0" y="133164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a:extLst>
              <a:ext uri="{FF2B5EF4-FFF2-40B4-BE49-F238E27FC236}">
                <a16:creationId xmlns:a16="http://schemas.microsoft.com/office/drawing/2014/main" id="{6889AA4B-2037-2CD4-CE00-01B289DE8F55}"/>
              </a:ext>
            </a:extLst>
          </p:cNvPr>
          <p:cNvSpPr/>
          <p:nvPr/>
        </p:nvSpPr>
        <p:spPr>
          <a:xfrm>
            <a:off x="13135640" y="9621178"/>
            <a:ext cx="2362594" cy="1331644"/>
          </a:xfrm>
          <a:custGeom>
            <a:avLst/>
            <a:gdLst/>
            <a:ahLst/>
            <a:cxnLst/>
            <a:rect l="l" t="t" r="r" b="b"/>
            <a:pathLst>
              <a:path w="2362594" h="1331644">
                <a:moveTo>
                  <a:pt x="0" y="0"/>
                </a:moveTo>
                <a:lnTo>
                  <a:pt x="2362594" y="0"/>
                </a:lnTo>
                <a:lnTo>
                  <a:pt x="2362594" y="1331644"/>
                </a:lnTo>
                <a:lnTo>
                  <a:pt x="0" y="133164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8">
            <a:extLst>
              <a:ext uri="{FF2B5EF4-FFF2-40B4-BE49-F238E27FC236}">
                <a16:creationId xmlns:a16="http://schemas.microsoft.com/office/drawing/2014/main" id="{81CD4D04-BF8B-A8D7-BFCD-1768FBCA6831}"/>
              </a:ext>
            </a:extLst>
          </p:cNvPr>
          <p:cNvSpPr/>
          <p:nvPr/>
        </p:nvSpPr>
        <p:spPr>
          <a:xfrm>
            <a:off x="16608840" y="9290233"/>
            <a:ext cx="2003071" cy="1267777"/>
          </a:xfrm>
          <a:custGeom>
            <a:avLst/>
            <a:gdLst/>
            <a:ahLst/>
            <a:cxnLst/>
            <a:rect l="l" t="t" r="r" b="b"/>
            <a:pathLst>
              <a:path w="2003071" h="1267777">
                <a:moveTo>
                  <a:pt x="0" y="0"/>
                </a:moveTo>
                <a:lnTo>
                  <a:pt x="2003071" y="0"/>
                </a:lnTo>
                <a:lnTo>
                  <a:pt x="2003071" y="1267777"/>
                </a:lnTo>
                <a:lnTo>
                  <a:pt x="0" y="1267777"/>
                </a:lnTo>
                <a:lnTo>
                  <a:pt x="0" y="0"/>
                </a:lnTo>
                <a:close/>
              </a:path>
            </a:pathLst>
          </a:custGeom>
          <a:blipFill>
            <a:blip r:embed="rId10"/>
            <a:stretch>
              <a:fillRect/>
            </a:stretch>
          </a:blipFill>
        </p:spPr>
      </p:sp>
      <p:sp>
        <p:nvSpPr>
          <p:cNvPr id="11" name="TextBox 10">
            <a:extLst>
              <a:ext uri="{FF2B5EF4-FFF2-40B4-BE49-F238E27FC236}">
                <a16:creationId xmlns:a16="http://schemas.microsoft.com/office/drawing/2014/main" id="{7C793DF8-16F3-64C5-D5B6-10A3C8608CFB}"/>
              </a:ext>
            </a:extLst>
          </p:cNvPr>
          <p:cNvSpPr txBox="1"/>
          <p:nvPr/>
        </p:nvSpPr>
        <p:spPr>
          <a:xfrm>
            <a:off x="962694" y="2717673"/>
            <a:ext cx="10342812" cy="4524315"/>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algn="just"/>
            <a:r>
              <a:rPr lang="en-US" sz="4800" b="1" dirty="0" err="1">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Tình</a:t>
            </a:r>
            <a:r>
              <a:rPr lang="en-US" sz="4800" b="1" dirty="0">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4800" b="1" dirty="0" err="1">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mẫu</a:t>
            </a:r>
            <a:r>
              <a:rPr lang="en-US" sz="4800" b="1" dirty="0">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4800" b="1" dirty="0" err="1">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tử</a:t>
            </a:r>
            <a:r>
              <a:rPr lang="en-US" sz="4800" b="1" dirty="0">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4800" b="1" dirty="0" err="1">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thiêng</a:t>
            </a:r>
            <a:r>
              <a:rPr lang="en-US" sz="4800" b="1" dirty="0">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4800" b="1" dirty="0" err="1">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liêng</a:t>
            </a:r>
            <a:r>
              <a:rPr lang="en-US" sz="4800" b="1" dirty="0">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4800" b="1" dirty="0" err="1">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tình</a:t>
            </a:r>
            <a:r>
              <a:rPr lang="en-US" sz="4800" b="1" dirty="0">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4800" b="1" dirty="0" err="1">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yêu</a:t>
            </a:r>
            <a:r>
              <a:rPr lang="en-US" sz="4800" b="1" dirty="0">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4800" b="1" dirty="0" err="1">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của</a:t>
            </a:r>
            <a:r>
              <a:rPr lang="en-US" sz="4800" b="1" dirty="0">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4800" b="1" dirty="0" err="1">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người</a:t>
            </a:r>
            <a:r>
              <a:rPr lang="en-US" sz="4800" b="1" dirty="0">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4800" b="1" dirty="0" err="1">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mẹ</a:t>
            </a:r>
            <a:r>
              <a:rPr lang="en-US" sz="4800" b="1" dirty="0">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4800" b="1" dirty="0" err="1">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dành</a:t>
            </a:r>
            <a:r>
              <a:rPr lang="en-US" sz="4800" b="1" dirty="0">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4800" b="1" dirty="0" err="1">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cho</a:t>
            </a:r>
            <a:r>
              <a:rPr lang="en-US" sz="4800" b="1" dirty="0">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 con </a:t>
            </a:r>
            <a:r>
              <a:rPr lang="en-US" sz="4800" b="1" dirty="0" err="1">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hòa</a:t>
            </a:r>
            <a:r>
              <a:rPr lang="en-US" sz="4800" b="1" dirty="0">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4800" b="1" dirty="0" err="1">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chung</a:t>
            </a:r>
            <a:r>
              <a:rPr lang="en-US" sz="4800" b="1" dirty="0">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4800" b="1" dirty="0" err="1">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vào</a:t>
            </a:r>
            <a:r>
              <a:rPr lang="en-US" sz="4800" b="1" dirty="0">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4800" b="1" dirty="0" err="1">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tình</a:t>
            </a:r>
            <a:r>
              <a:rPr lang="en-US" sz="4800" b="1" dirty="0">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4800" b="1" dirty="0" err="1">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yêu</a:t>
            </a:r>
            <a:r>
              <a:rPr lang="en-US" sz="4800" b="1" dirty="0">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4800" b="1" dirty="0" err="1">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quê</a:t>
            </a:r>
            <a:r>
              <a:rPr lang="en-US" sz="4800" b="1" dirty="0">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4800" b="1" dirty="0" err="1">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hương</a:t>
            </a:r>
            <a:r>
              <a:rPr lang="en-US" sz="4800" b="1" dirty="0">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4800" b="1" dirty="0" err="1">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đất</a:t>
            </a:r>
            <a:r>
              <a:rPr lang="en-US" sz="4800" b="1" dirty="0">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4800" b="1" dirty="0" err="1">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nước</a:t>
            </a:r>
            <a:r>
              <a:rPr lang="en-US" sz="4800" b="1" dirty="0">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4800" b="1" dirty="0" err="1">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tạo</a:t>
            </a:r>
            <a:r>
              <a:rPr lang="en-US" sz="4800" b="1" dirty="0">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4800" b="1" dirty="0" err="1">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thành</a:t>
            </a:r>
            <a:r>
              <a:rPr lang="en-US" sz="4800" b="1" dirty="0">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4800" b="1" dirty="0" err="1">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một</a:t>
            </a:r>
            <a:r>
              <a:rPr lang="en-US" sz="4800" b="1" dirty="0">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4800" b="1" dirty="0" err="1">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tình</a:t>
            </a:r>
            <a:r>
              <a:rPr lang="en-US" sz="4800" b="1" dirty="0">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4800" b="1" dirty="0" err="1">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cảm</a:t>
            </a:r>
            <a:r>
              <a:rPr lang="en-US" sz="4800" b="1" dirty="0">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4800" b="1" dirty="0" err="1">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lớn</a:t>
            </a:r>
            <a:r>
              <a:rPr lang="en-US" sz="4800" b="1" dirty="0">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4800" b="1" dirty="0" err="1">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mang</a:t>
            </a:r>
            <a:r>
              <a:rPr lang="en-US" sz="4800" b="1" dirty="0">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4800" b="1" dirty="0" err="1">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lại</a:t>
            </a:r>
            <a:r>
              <a:rPr lang="en-US" sz="4800" b="1" dirty="0">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4800" b="1" dirty="0" err="1">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nhiều</a:t>
            </a:r>
            <a:r>
              <a:rPr lang="en-US" sz="4800" b="1" dirty="0">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4800" b="1" dirty="0" err="1">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cảm</a:t>
            </a:r>
            <a:r>
              <a:rPr lang="en-US" sz="4800" b="1" dirty="0">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4800" b="1" dirty="0" err="1">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xúc</a:t>
            </a:r>
            <a:r>
              <a:rPr lang="en-US" sz="4800" b="1" dirty="0">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4800" b="1" dirty="0" err="1">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cho</a:t>
            </a:r>
            <a:r>
              <a:rPr lang="en-US" sz="4800" b="1" dirty="0">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4800" b="1" dirty="0" err="1">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người</a:t>
            </a:r>
            <a:r>
              <a:rPr lang="en-US" sz="4800" b="1" dirty="0">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4800" b="1" dirty="0" err="1">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đọc</a:t>
            </a:r>
            <a:r>
              <a:rPr lang="en-US" sz="4800" b="1" dirty="0">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a:t>
            </a:r>
            <a:endParaRPr lang="en-US" sz="4800" dirty="0">
              <a:solidFill>
                <a:schemeClr val="accent2">
                  <a:lumMod val="75000"/>
                </a:schemeClr>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0CB053B5-0AAF-D7D3-1CF8-8E6746925AB7}"/>
              </a:ext>
            </a:extLst>
          </p:cNvPr>
          <p:cNvPicPr>
            <a:picLocks noChangeAspect="1"/>
          </p:cNvPicPr>
          <p:nvPr/>
        </p:nvPicPr>
        <p:blipFill>
          <a:blip r:embed="rId11"/>
          <a:stretch>
            <a:fillRect/>
          </a:stretch>
        </p:blipFill>
        <p:spPr>
          <a:xfrm>
            <a:off x="3058909" y="815556"/>
            <a:ext cx="6005080" cy="1902117"/>
          </a:xfrm>
          <a:prstGeom prst="rect">
            <a:avLst/>
          </a:prstGeom>
        </p:spPr>
      </p:pic>
    </p:spTree>
    <p:extLst>
      <p:ext uri="{BB962C8B-B14F-4D97-AF65-F5344CB8AC3E}">
        <p14:creationId xmlns:p14="http://schemas.microsoft.com/office/powerpoint/2010/main" val="2210742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530B16-728D-5211-CDD7-691BAA5AE3E5}"/>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84C61995-7193-7620-0B9B-8E3DF149C90B}"/>
              </a:ext>
            </a:extLst>
          </p:cNvPr>
          <p:cNvPicPr>
            <a:picLocks noChangeAspect="1"/>
          </p:cNvPicPr>
          <p:nvPr/>
        </p:nvPicPr>
        <p:blipFill>
          <a:blip r:embed="rId2"/>
          <a:stretch>
            <a:fillRect/>
          </a:stretch>
        </p:blipFill>
        <p:spPr>
          <a:xfrm>
            <a:off x="3581400" y="1917879"/>
            <a:ext cx="9809598" cy="1857157"/>
          </a:xfrm>
          <a:prstGeom prst="rect">
            <a:avLst/>
          </a:prstGeom>
        </p:spPr>
      </p:pic>
      <p:sp>
        <p:nvSpPr>
          <p:cNvPr id="32" name="TextBox 31">
            <a:extLst>
              <a:ext uri="{FF2B5EF4-FFF2-40B4-BE49-F238E27FC236}">
                <a16:creationId xmlns:a16="http://schemas.microsoft.com/office/drawing/2014/main" id="{31B44234-5A24-D261-349F-C62D990C13C5}"/>
              </a:ext>
            </a:extLst>
          </p:cNvPr>
          <p:cNvSpPr txBox="1"/>
          <p:nvPr/>
        </p:nvSpPr>
        <p:spPr>
          <a:xfrm>
            <a:off x="1261883" y="3464977"/>
            <a:ext cx="8110717" cy="6093976"/>
          </a:xfrm>
          <a:prstGeom prst="rect">
            <a:avLst/>
          </a:prstGeom>
          <a:noFill/>
        </p:spPr>
        <p:txBody>
          <a:bodyPr wrap="square">
            <a:spAutoFit/>
          </a:bodyPr>
          <a:lstStyle/>
          <a:p>
            <a:r>
              <a:rPr lang="en-US" sz="3000" b="1" dirty="0">
                <a:solidFill>
                  <a:schemeClr val="accent5">
                    <a:lumMod val="75000"/>
                  </a:schemeClr>
                </a:solidFill>
                <a:latin typeface="Arial" panose="020B0604020202020204" pitchFamily="34" charset="0"/>
                <a:cs typeface="Arial" panose="020B0604020202020204" pitchFamily="34" charset="0"/>
              </a:rPr>
              <a:t>Em cu Tai </a:t>
            </a:r>
            <a:r>
              <a:rPr lang="en-US" sz="3000" b="1" dirty="0" err="1">
                <a:solidFill>
                  <a:schemeClr val="accent5">
                    <a:lumMod val="75000"/>
                  </a:schemeClr>
                </a:solidFill>
                <a:latin typeface="Arial" panose="020B0604020202020204" pitchFamily="34" charset="0"/>
                <a:cs typeface="Arial" panose="020B0604020202020204" pitchFamily="34" charset="0"/>
              </a:rPr>
              <a:t>ngủ</a:t>
            </a:r>
            <a:r>
              <a:rPr lang="en-US" sz="3000" b="1" dirty="0">
                <a:solidFill>
                  <a:schemeClr val="accent5">
                    <a:lumMod val="75000"/>
                  </a:schemeClr>
                </a:solidFill>
                <a:latin typeface="Arial" panose="020B0604020202020204" pitchFamily="34" charset="0"/>
                <a:cs typeface="Arial" panose="020B0604020202020204" pitchFamily="34" charset="0"/>
              </a:rPr>
              <a:t> </a:t>
            </a:r>
            <a:r>
              <a:rPr lang="en-US" sz="3000" b="1" dirty="0" err="1">
                <a:solidFill>
                  <a:schemeClr val="accent5">
                    <a:lumMod val="75000"/>
                  </a:schemeClr>
                </a:solidFill>
                <a:latin typeface="Arial" panose="020B0604020202020204" pitchFamily="34" charset="0"/>
                <a:cs typeface="Arial" panose="020B0604020202020204" pitchFamily="34" charset="0"/>
              </a:rPr>
              <a:t>trên</a:t>
            </a:r>
            <a:r>
              <a:rPr lang="en-US" sz="3000" b="1" dirty="0">
                <a:solidFill>
                  <a:schemeClr val="accent5">
                    <a:lumMod val="75000"/>
                  </a:schemeClr>
                </a:solidFill>
                <a:latin typeface="Arial" panose="020B0604020202020204" pitchFamily="34" charset="0"/>
                <a:cs typeface="Arial" panose="020B0604020202020204" pitchFamily="34" charset="0"/>
              </a:rPr>
              <a:t> </a:t>
            </a:r>
            <a:r>
              <a:rPr lang="en-US" sz="3000" b="1" dirty="0" err="1">
                <a:solidFill>
                  <a:schemeClr val="accent5">
                    <a:lumMod val="75000"/>
                  </a:schemeClr>
                </a:solidFill>
                <a:latin typeface="Arial" panose="020B0604020202020204" pitchFamily="34" charset="0"/>
                <a:cs typeface="Arial" panose="020B0604020202020204" pitchFamily="34" charset="0"/>
              </a:rPr>
              <a:t>lưng</a:t>
            </a:r>
            <a:r>
              <a:rPr lang="en-US" sz="3000" b="1" dirty="0">
                <a:solidFill>
                  <a:schemeClr val="accent5">
                    <a:lumMod val="75000"/>
                  </a:schemeClr>
                </a:solidFill>
                <a:latin typeface="Arial" panose="020B0604020202020204" pitchFamily="34" charset="0"/>
                <a:cs typeface="Arial" panose="020B0604020202020204" pitchFamily="34" charset="0"/>
              </a:rPr>
              <a:t> </a:t>
            </a:r>
            <a:r>
              <a:rPr lang="en-US" sz="3000" b="1" dirty="0" err="1">
                <a:solidFill>
                  <a:schemeClr val="accent5">
                    <a:lumMod val="75000"/>
                  </a:schemeClr>
                </a:solidFill>
                <a:latin typeface="Arial" panose="020B0604020202020204" pitchFamily="34" charset="0"/>
                <a:cs typeface="Arial" panose="020B0604020202020204" pitchFamily="34" charset="0"/>
              </a:rPr>
              <a:t>mẹ</a:t>
            </a:r>
            <a:r>
              <a:rPr lang="en-US" sz="3000" b="1" dirty="0">
                <a:solidFill>
                  <a:schemeClr val="accent5">
                    <a:lumMod val="75000"/>
                  </a:schemeClr>
                </a:solidFill>
                <a:latin typeface="Arial" panose="020B0604020202020204" pitchFamily="34" charset="0"/>
                <a:cs typeface="Arial" panose="020B0604020202020204" pitchFamily="34" charset="0"/>
              </a:rPr>
              <a:t> </a:t>
            </a:r>
            <a:r>
              <a:rPr lang="en-US" sz="3000" b="1" dirty="0" err="1">
                <a:solidFill>
                  <a:schemeClr val="accent5">
                    <a:lumMod val="75000"/>
                  </a:schemeClr>
                </a:solidFill>
                <a:latin typeface="Arial" panose="020B0604020202020204" pitchFamily="34" charset="0"/>
                <a:cs typeface="Arial" panose="020B0604020202020204" pitchFamily="34" charset="0"/>
              </a:rPr>
              <a:t>ơi</a:t>
            </a:r>
            <a:endParaRPr lang="en-US" sz="3000" b="1" dirty="0">
              <a:solidFill>
                <a:schemeClr val="accent5">
                  <a:lumMod val="75000"/>
                </a:schemeClr>
              </a:solidFill>
              <a:latin typeface="Arial" panose="020B0604020202020204" pitchFamily="34" charset="0"/>
              <a:cs typeface="Arial" panose="020B0604020202020204" pitchFamily="34" charset="0"/>
            </a:endParaRPr>
          </a:p>
          <a:p>
            <a:r>
              <a:rPr lang="en-US" sz="3000" b="1" dirty="0">
                <a:solidFill>
                  <a:schemeClr val="accent5">
                    <a:lumMod val="75000"/>
                  </a:schemeClr>
                </a:solidFill>
                <a:latin typeface="Arial" panose="020B0604020202020204" pitchFamily="34" charset="0"/>
                <a:cs typeface="Arial" panose="020B0604020202020204" pitchFamily="34" charset="0"/>
              </a:rPr>
              <a:t>Em </a:t>
            </a:r>
            <a:r>
              <a:rPr lang="en-US" sz="3000" b="1" dirty="0" err="1">
                <a:solidFill>
                  <a:schemeClr val="accent5">
                    <a:lumMod val="75000"/>
                  </a:schemeClr>
                </a:solidFill>
                <a:latin typeface="Arial" panose="020B0604020202020204" pitchFamily="34" charset="0"/>
                <a:cs typeface="Arial" panose="020B0604020202020204" pitchFamily="34" charset="0"/>
              </a:rPr>
              <a:t>ngủ</a:t>
            </a:r>
            <a:r>
              <a:rPr lang="en-US" sz="3000" b="1" dirty="0">
                <a:solidFill>
                  <a:schemeClr val="accent5">
                    <a:lumMod val="75000"/>
                  </a:schemeClr>
                </a:solidFill>
                <a:latin typeface="Arial" panose="020B0604020202020204" pitchFamily="34" charset="0"/>
                <a:cs typeface="Arial" panose="020B0604020202020204" pitchFamily="34" charset="0"/>
              </a:rPr>
              <a:t> </a:t>
            </a:r>
            <a:r>
              <a:rPr lang="en-US" sz="3000" b="1" dirty="0" err="1">
                <a:solidFill>
                  <a:schemeClr val="accent5">
                    <a:lumMod val="75000"/>
                  </a:schemeClr>
                </a:solidFill>
                <a:latin typeface="Arial" panose="020B0604020202020204" pitchFamily="34" charset="0"/>
                <a:cs typeface="Arial" panose="020B0604020202020204" pitchFamily="34" charset="0"/>
              </a:rPr>
              <a:t>cho</a:t>
            </a:r>
            <a:r>
              <a:rPr lang="en-US" sz="3000" b="1" dirty="0">
                <a:solidFill>
                  <a:schemeClr val="accent5">
                    <a:lumMod val="75000"/>
                  </a:schemeClr>
                </a:solidFill>
                <a:latin typeface="Arial" panose="020B0604020202020204" pitchFamily="34" charset="0"/>
                <a:cs typeface="Arial" panose="020B0604020202020204" pitchFamily="34" charset="0"/>
              </a:rPr>
              <a:t> </a:t>
            </a:r>
            <a:r>
              <a:rPr lang="en-US" sz="3000" b="1" dirty="0" err="1">
                <a:solidFill>
                  <a:schemeClr val="accent5">
                    <a:lumMod val="75000"/>
                  </a:schemeClr>
                </a:solidFill>
                <a:latin typeface="Arial" panose="020B0604020202020204" pitchFamily="34" charset="0"/>
                <a:cs typeface="Arial" panose="020B0604020202020204" pitchFamily="34" charset="0"/>
              </a:rPr>
              <a:t>ngoan</a:t>
            </a:r>
            <a:r>
              <a:rPr lang="en-US" sz="3000" b="1" dirty="0">
                <a:solidFill>
                  <a:schemeClr val="accent5">
                    <a:lumMod val="75000"/>
                  </a:schemeClr>
                </a:solidFill>
                <a:latin typeface="Arial" panose="020B0604020202020204" pitchFamily="34" charset="0"/>
                <a:cs typeface="Arial" panose="020B0604020202020204" pitchFamily="34" charset="0"/>
              </a:rPr>
              <a:t> </a:t>
            </a:r>
            <a:r>
              <a:rPr lang="en-US" sz="3000" b="1" dirty="0" err="1">
                <a:solidFill>
                  <a:schemeClr val="accent5">
                    <a:lumMod val="75000"/>
                  </a:schemeClr>
                </a:solidFill>
                <a:latin typeface="Arial" panose="020B0604020202020204" pitchFamily="34" charset="0"/>
                <a:cs typeface="Arial" panose="020B0604020202020204" pitchFamily="34" charset="0"/>
              </a:rPr>
              <a:t>đừng</a:t>
            </a:r>
            <a:r>
              <a:rPr lang="en-US" sz="3000" b="1" dirty="0">
                <a:solidFill>
                  <a:schemeClr val="accent5">
                    <a:lumMod val="75000"/>
                  </a:schemeClr>
                </a:solidFill>
                <a:latin typeface="Arial" panose="020B0604020202020204" pitchFamily="34" charset="0"/>
                <a:cs typeface="Arial" panose="020B0604020202020204" pitchFamily="34" charset="0"/>
              </a:rPr>
              <a:t> </a:t>
            </a:r>
            <a:r>
              <a:rPr lang="en-US" sz="3000" b="1" dirty="0" err="1">
                <a:solidFill>
                  <a:schemeClr val="accent5">
                    <a:lumMod val="75000"/>
                  </a:schemeClr>
                </a:solidFill>
                <a:latin typeface="Arial" panose="020B0604020202020204" pitchFamily="34" charset="0"/>
                <a:cs typeface="Arial" panose="020B0604020202020204" pitchFamily="34" charset="0"/>
              </a:rPr>
              <a:t>rời</a:t>
            </a:r>
            <a:r>
              <a:rPr lang="en-US" sz="3000" b="1" dirty="0">
                <a:solidFill>
                  <a:schemeClr val="accent5">
                    <a:lumMod val="75000"/>
                  </a:schemeClr>
                </a:solidFill>
                <a:latin typeface="Arial" panose="020B0604020202020204" pitchFamily="34" charset="0"/>
                <a:cs typeface="Arial" panose="020B0604020202020204" pitchFamily="34" charset="0"/>
              </a:rPr>
              <a:t> </a:t>
            </a:r>
            <a:r>
              <a:rPr lang="en-US" sz="3000" b="1" dirty="0" err="1">
                <a:solidFill>
                  <a:schemeClr val="accent5">
                    <a:lumMod val="75000"/>
                  </a:schemeClr>
                </a:solidFill>
                <a:latin typeface="Arial" panose="020B0604020202020204" pitchFamily="34" charset="0"/>
                <a:cs typeface="Arial" panose="020B0604020202020204" pitchFamily="34" charset="0"/>
              </a:rPr>
              <a:t>lưng</a:t>
            </a:r>
            <a:r>
              <a:rPr lang="en-US" sz="3000" b="1" dirty="0">
                <a:solidFill>
                  <a:schemeClr val="accent5">
                    <a:lumMod val="75000"/>
                  </a:schemeClr>
                </a:solidFill>
                <a:latin typeface="Arial" panose="020B0604020202020204" pitchFamily="34" charset="0"/>
                <a:cs typeface="Arial" panose="020B0604020202020204" pitchFamily="34" charset="0"/>
              </a:rPr>
              <a:t> </a:t>
            </a:r>
            <a:r>
              <a:rPr lang="en-US" sz="3000" b="1" dirty="0" err="1">
                <a:solidFill>
                  <a:schemeClr val="accent5">
                    <a:lumMod val="75000"/>
                  </a:schemeClr>
                </a:solidFill>
                <a:latin typeface="Arial" panose="020B0604020202020204" pitchFamily="34" charset="0"/>
                <a:cs typeface="Arial" panose="020B0604020202020204" pitchFamily="34" charset="0"/>
              </a:rPr>
              <a:t>mẹ</a:t>
            </a:r>
            <a:endParaRPr lang="en-US" sz="3000" b="1" dirty="0">
              <a:solidFill>
                <a:schemeClr val="accent5">
                  <a:lumMod val="75000"/>
                </a:schemeClr>
              </a:solidFill>
              <a:latin typeface="Arial" panose="020B0604020202020204" pitchFamily="34" charset="0"/>
              <a:cs typeface="Arial" panose="020B0604020202020204" pitchFamily="34" charset="0"/>
            </a:endParaRPr>
          </a:p>
          <a:p>
            <a:r>
              <a:rPr lang="en-US" sz="3000" b="1" dirty="0">
                <a:solidFill>
                  <a:schemeClr val="accent5">
                    <a:lumMod val="75000"/>
                  </a:schemeClr>
                </a:solidFill>
                <a:latin typeface="Arial" panose="020B0604020202020204" pitchFamily="34" charset="0"/>
                <a:cs typeface="Arial" panose="020B0604020202020204" pitchFamily="34" charset="0"/>
              </a:rPr>
              <a:t>Me </a:t>
            </a:r>
            <a:r>
              <a:rPr lang="en-US" sz="3000" b="1" dirty="0" err="1">
                <a:solidFill>
                  <a:schemeClr val="accent5">
                    <a:lumMod val="75000"/>
                  </a:schemeClr>
                </a:solidFill>
                <a:latin typeface="Arial" panose="020B0604020202020204" pitchFamily="34" charset="0"/>
                <a:cs typeface="Arial" panose="020B0604020202020204" pitchFamily="34" charset="0"/>
              </a:rPr>
              <a:t>giã</a:t>
            </a:r>
            <a:r>
              <a:rPr lang="en-US" sz="3000" b="1" dirty="0">
                <a:solidFill>
                  <a:schemeClr val="accent5">
                    <a:lumMod val="75000"/>
                  </a:schemeClr>
                </a:solidFill>
                <a:latin typeface="Arial" panose="020B0604020202020204" pitchFamily="34" charset="0"/>
                <a:cs typeface="Arial" panose="020B0604020202020204" pitchFamily="34" charset="0"/>
              </a:rPr>
              <a:t> </a:t>
            </a:r>
            <a:r>
              <a:rPr lang="en-US" sz="3000" b="1" dirty="0" err="1">
                <a:solidFill>
                  <a:schemeClr val="accent5">
                    <a:lumMod val="75000"/>
                  </a:schemeClr>
                </a:solidFill>
                <a:latin typeface="Arial" panose="020B0604020202020204" pitchFamily="34" charset="0"/>
                <a:cs typeface="Arial" panose="020B0604020202020204" pitchFamily="34" charset="0"/>
              </a:rPr>
              <a:t>gạo</a:t>
            </a:r>
            <a:r>
              <a:rPr lang="en-US" sz="3000" b="1" dirty="0">
                <a:solidFill>
                  <a:schemeClr val="accent5">
                    <a:lumMod val="75000"/>
                  </a:schemeClr>
                </a:solidFill>
                <a:latin typeface="Arial" panose="020B0604020202020204" pitchFamily="34" charset="0"/>
                <a:cs typeface="Arial" panose="020B0604020202020204" pitchFamily="34" charset="0"/>
              </a:rPr>
              <a:t> </a:t>
            </a:r>
            <a:r>
              <a:rPr lang="en-US" sz="3000" b="1" dirty="0" err="1">
                <a:solidFill>
                  <a:schemeClr val="accent5">
                    <a:lumMod val="75000"/>
                  </a:schemeClr>
                </a:solidFill>
                <a:latin typeface="Arial" panose="020B0604020202020204" pitchFamily="34" charset="0"/>
                <a:cs typeface="Arial" panose="020B0604020202020204" pitchFamily="34" charset="0"/>
              </a:rPr>
              <a:t>mẹ</a:t>
            </a:r>
            <a:r>
              <a:rPr lang="en-US" sz="3000" b="1" dirty="0">
                <a:solidFill>
                  <a:schemeClr val="accent5">
                    <a:lumMod val="75000"/>
                  </a:schemeClr>
                </a:solidFill>
                <a:latin typeface="Arial" panose="020B0604020202020204" pitchFamily="34" charset="0"/>
                <a:cs typeface="Arial" panose="020B0604020202020204" pitchFamily="34" charset="0"/>
              </a:rPr>
              <a:t> </a:t>
            </a:r>
            <a:r>
              <a:rPr lang="en-US" sz="3000" b="1" dirty="0" err="1">
                <a:solidFill>
                  <a:schemeClr val="accent5">
                    <a:lumMod val="75000"/>
                  </a:schemeClr>
                </a:solidFill>
                <a:latin typeface="Arial" panose="020B0604020202020204" pitchFamily="34" charset="0"/>
                <a:cs typeface="Arial" panose="020B0604020202020204" pitchFamily="34" charset="0"/>
              </a:rPr>
              <a:t>nuôi</a:t>
            </a:r>
            <a:r>
              <a:rPr lang="en-US" sz="3000" b="1" dirty="0">
                <a:solidFill>
                  <a:schemeClr val="accent5">
                    <a:lumMod val="75000"/>
                  </a:schemeClr>
                </a:solidFill>
                <a:latin typeface="Arial" panose="020B0604020202020204" pitchFamily="34" charset="0"/>
                <a:cs typeface="Arial" panose="020B0604020202020204" pitchFamily="34" charset="0"/>
              </a:rPr>
              <a:t> </a:t>
            </a:r>
            <a:r>
              <a:rPr lang="en-US" sz="3000" b="1" dirty="0" err="1">
                <a:solidFill>
                  <a:schemeClr val="accent5">
                    <a:lumMod val="75000"/>
                  </a:schemeClr>
                </a:solidFill>
                <a:latin typeface="Arial" panose="020B0604020202020204" pitchFamily="34" charset="0"/>
                <a:cs typeface="Arial" panose="020B0604020202020204" pitchFamily="34" charset="0"/>
              </a:rPr>
              <a:t>bộ</a:t>
            </a:r>
            <a:r>
              <a:rPr lang="en-US" sz="3000" b="1" dirty="0">
                <a:solidFill>
                  <a:schemeClr val="accent5">
                    <a:lumMod val="75000"/>
                  </a:schemeClr>
                </a:solidFill>
                <a:latin typeface="Arial" panose="020B0604020202020204" pitchFamily="34" charset="0"/>
                <a:cs typeface="Arial" panose="020B0604020202020204" pitchFamily="34" charset="0"/>
              </a:rPr>
              <a:t> </a:t>
            </a:r>
            <a:r>
              <a:rPr lang="en-US" sz="3000" b="1" dirty="0" err="1">
                <a:solidFill>
                  <a:schemeClr val="accent5">
                    <a:lumMod val="75000"/>
                  </a:schemeClr>
                </a:solidFill>
                <a:latin typeface="Arial" panose="020B0604020202020204" pitchFamily="34" charset="0"/>
                <a:cs typeface="Arial" panose="020B0604020202020204" pitchFamily="34" charset="0"/>
              </a:rPr>
              <a:t>đội</a:t>
            </a:r>
            <a:endParaRPr lang="en-US" sz="3000" b="1" dirty="0">
              <a:solidFill>
                <a:schemeClr val="accent5">
                  <a:lumMod val="75000"/>
                </a:schemeClr>
              </a:solidFill>
              <a:latin typeface="Arial" panose="020B0604020202020204" pitchFamily="34" charset="0"/>
              <a:cs typeface="Arial" panose="020B0604020202020204" pitchFamily="34" charset="0"/>
            </a:endParaRPr>
          </a:p>
          <a:p>
            <a:r>
              <a:rPr lang="en-US" sz="3000" b="1" dirty="0" err="1">
                <a:solidFill>
                  <a:schemeClr val="accent5">
                    <a:lumMod val="75000"/>
                  </a:schemeClr>
                </a:solidFill>
                <a:latin typeface="Arial" panose="020B0604020202020204" pitchFamily="34" charset="0"/>
                <a:cs typeface="Arial" panose="020B0604020202020204" pitchFamily="34" charset="0"/>
              </a:rPr>
              <a:t>Nhịp</a:t>
            </a:r>
            <a:r>
              <a:rPr lang="en-US" sz="3000" b="1" dirty="0">
                <a:solidFill>
                  <a:schemeClr val="accent5">
                    <a:lumMod val="75000"/>
                  </a:schemeClr>
                </a:solidFill>
                <a:latin typeface="Arial" panose="020B0604020202020204" pitchFamily="34" charset="0"/>
                <a:cs typeface="Arial" panose="020B0604020202020204" pitchFamily="34" charset="0"/>
              </a:rPr>
              <a:t> </a:t>
            </a:r>
            <a:r>
              <a:rPr lang="en-US" sz="3000" b="1" dirty="0" err="1">
                <a:solidFill>
                  <a:schemeClr val="accent5">
                    <a:lumMod val="75000"/>
                  </a:schemeClr>
                </a:solidFill>
                <a:latin typeface="Arial" panose="020B0604020202020204" pitchFamily="34" charset="0"/>
                <a:cs typeface="Arial" panose="020B0604020202020204" pitchFamily="34" charset="0"/>
              </a:rPr>
              <a:t>chảy</a:t>
            </a:r>
            <a:r>
              <a:rPr lang="en-US" sz="3000" b="1" dirty="0">
                <a:solidFill>
                  <a:schemeClr val="accent5">
                    <a:lumMod val="75000"/>
                  </a:schemeClr>
                </a:solidFill>
                <a:latin typeface="Arial" panose="020B0604020202020204" pitchFamily="34" charset="0"/>
                <a:cs typeface="Arial" panose="020B0604020202020204" pitchFamily="34" charset="0"/>
              </a:rPr>
              <a:t> </a:t>
            </a:r>
            <a:r>
              <a:rPr lang="en-US" sz="3000" b="1" dirty="0" err="1">
                <a:solidFill>
                  <a:schemeClr val="accent5">
                    <a:lumMod val="75000"/>
                  </a:schemeClr>
                </a:solidFill>
                <a:latin typeface="Arial" panose="020B0604020202020204" pitchFamily="34" charset="0"/>
                <a:cs typeface="Arial" panose="020B0604020202020204" pitchFamily="34" charset="0"/>
              </a:rPr>
              <a:t>nghiêng</a:t>
            </a:r>
            <a:r>
              <a:rPr lang="en-US" sz="3000" b="1" dirty="0">
                <a:solidFill>
                  <a:schemeClr val="accent5">
                    <a:lumMod val="75000"/>
                  </a:schemeClr>
                </a:solidFill>
                <a:latin typeface="Arial" panose="020B0604020202020204" pitchFamily="34" charset="0"/>
                <a:cs typeface="Arial" panose="020B0604020202020204" pitchFamily="34" charset="0"/>
              </a:rPr>
              <a:t> </a:t>
            </a:r>
            <a:r>
              <a:rPr lang="en-US" sz="3000" b="1" dirty="0" err="1">
                <a:solidFill>
                  <a:schemeClr val="accent5">
                    <a:lumMod val="75000"/>
                  </a:schemeClr>
                </a:solidFill>
                <a:latin typeface="Arial" panose="020B0604020202020204" pitchFamily="34" charset="0"/>
                <a:cs typeface="Arial" panose="020B0604020202020204" pitchFamily="34" charset="0"/>
              </a:rPr>
              <a:t>giấc</a:t>
            </a:r>
            <a:r>
              <a:rPr lang="en-US" sz="3000" b="1" dirty="0">
                <a:solidFill>
                  <a:schemeClr val="accent5">
                    <a:lumMod val="75000"/>
                  </a:schemeClr>
                </a:solidFill>
                <a:latin typeface="Arial" panose="020B0604020202020204" pitchFamily="34" charset="0"/>
                <a:cs typeface="Arial" panose="020B0604020202020204" pitchFamily="34" charset="0"/>
              </a:rPr>
              <a:t> </a:t>
            </a:r>
            <a:r>
              <a:rPr lang="en-US" sz="3000" b="1" dirty="0" err="1">
                <a:solidFill>
                  <a:schemeClr val="accent5">
                    <a:lumMod val="75000"/>
                  </a:schemeClr>
                </a:solidFill>
                <a:latin typeface="Arial" panose="020B0604020202020204" pitchFamily="34" charset="0"/>
                <a:cs typeface="Arial" panose="020B0604020202020204" pitchFamily="34" charset="0"/>
              </a:rPr>
              <a:t>ngủ</a:t>
            </a:r>
            <a:r>
              <a:rPr lang="en-US" sz="3000" b="1" dirty="0">
                <a:solidFill>
                  <a:schemeClr val="accent5">
                    <a:lumMod val="75000"/>
                  </a:schemeClr>
                </a:solidFill>
                <a:latin typeface="Arial" panose="020B0604020202020204" pitchFamily="34" charset="0"/>
                <a:cs typeface="Arial" panose="020B0604020202020204" pitchFamily="34" charset="0"/>
              </a:rPr>
              <a:t> </a:t>
            </a:r>
            <a:r>
              <a:rPr lang="en-US" sz="3000" b="1" dirty="0" err="1">
                <a:solidFill>
                  <a:schemeClr val="accent5">
                    <a:lumMod val="75000"/>
                  </a:schemeClr>
                </a:solidFill>
                <a:latin typeface="Arial" panose="020B0604020202020204" pitchFamily="34" charset="0"/>
                <a:cs typeface="Arial" panose="020B0604020202020204" pitchFamily="34" charset="0"/>
              </a:rPr>
              <a:t>em</a:t>
            </a:r>
            <a:r>
              <a:rPr lang="en-US" sz="3000" b="1" dirty="0">
                <a:solidFill>
                  <a:schemeClr val="accent5">
                    <a:lumMod val="75000"/>
                  </a:schemeClr>
                </a:solidFill>
                <a:latin typeface="Arial" panose="020B0604020202020204" pitchFamily="34" charset="0"/>
                <a:cs typeface="Arial" panose="020B0604020202020204" pitchFamily="34" charset="0"/>
              </a:rPr>
              <a:t> </a:t>
            </a:r>
            <a:r>
              <a:rPr lang="en-US" sz="3000" b="1" dirty="0" err="1">
                <a:solidFill>
                  <a:schemeClr val="accent5">
                    <a:lumMod val="75000"/>
                  </a:schemeClr>
                </a:solidFill>
                <a:latin typeface="Arial" panose="020B0604020202020204" pitchFamily="34" charset="0"/>
                <a:cs typeface="Arial" panose="020B0604020202020204" pitchFamily="34" charset="0"/>
              </a:rPr>
              <a:t>nghiêng</a:t>
            </a:r>
            <a:endParaRPr lang="en-US" sz="3000" b="1" dirty="0">
              <a:solidFill>
                <a:schemeClr val="accent5">
                  <a:lumMod val="75000"/>
                </a:schemeClr>
              </a:solidFill>
              <a:latin typeface="Arial" panose="020B0604020202020204" pitchFamily="34" charset="0"/>
              <a:cs typeface="Arial" panose="020B0604020202020204" pitchFamily="34" charset="0"/>
            </a:endParaRPr>
          </a:p>
          <a:p>
            <a:r>
              <a:rPr lang="en-US" sz="3000" b="1" dirty="0" err="1">
                <a:solidFill>
                  <a:schemeClr val="accent5">
                    <a:lumMod val="75000"/>
                  </a:schemeClr>
                </a:solidFill>
                <a:latin typeface="Arial" panose="020B0604020202020204" pitchFamily="34" charset="0"/>
                <a:cs typeface="Arial" panose="020B0604020202020204" pitchFamily="34" charset="0"/>
              </a:rPr>
              <a:t>Mồ</a:t>
            </a:r>
            <a:r>
              <a:rPr lang="en-US" sz="3000" b="1" dirty="0">
                <a:solidFill>
                  <a:schemeClr val="accent5">
                    <a:lumMod val="75000"/>
                  </a:schemeClr>
                </a:solidFill>
                <a:latin typeface="Arial" panose="020B0604020202020204" pitchFamily="34" charset="0"/>
                <a:cs typeface="Arial" panose="020B0604020202020204" pitchFamily="34" charset="0"/>
              </a:rPr>
              <a:t> </a:t>
            </a:r>
            <a:r>
              <a:rPr lang="en-US" sz="3000" b="1" dirty="0" err="1">
                <a:solidFill>
                  <a:schemeClr val="accent5">
                    <a:lumMod val="75000"/>
                  </a:schemeClr>
                </a:solidFill>
                <a:latin typeface="Arial" panose="020B0604020202020204" pitchFamily="34" charset="0"/>
                <a:cs typeface="Arial" panose="020B0604020202020204" pitchFamily="34" charset="0"/>
              </a:rPr>
              <a:t>hôi</a:t>
            </a:r>
            <a:r>
              <a:rPr lang="en-US" sz="3000" b="1" dirty="0">
                <a:solidFill>
                  <a:schemeClr val="accent5">
                    <a:lumMod val="75000"/>
                  </a:schemeClr>
                </a:solidFill>
                <a:latin typeface="Arial" panose="020B0604020202020204" pitchFamily="34" charset="0"/>
                <a:cs typeface="Arial" panose="020B0604020202020204" pitchFamily="34" charset="0"/>
              </a:rPr>
              <a:t> </a:t>
            </a:r>
            <a:r>
              <a:rPr lang="en-US" sz="3000" b="1" dirty="0" err="1">
                <a:solidFill>
                  <a:schemeClr val="accent5">
                    <a:lumMod val="75000"/>
                  </a:schemeClr>
                </a:solidFill>
                <a:latin typeface="Arial" panose="020B0604020202020204" pitchFamily="34" charset="0"/>
                <a:cs typeface="Arial" panose="020B0604020202020204" pitchFamily="34" charset="0"/>
              </a:rPr>
              <a:t>mẹ</a:t>
            </a:r>
            <a:r>
              <a:rPr lang="en-US" sz="3000" b="1" dirty="0">
                <a:solidFill>
                  <a:schemeClr val="accent5">
                    <a:lumMod val="75000"/>
                  </a:schemeClr>
                </a:solidFill>
                <a:latin typeface="Arial" panose="020B0604020202020204" pitchFamily="34" charset="0"/>
                <a:cs typeface="Arial" panose="020B0604020202020204" pitchFamily="34" charset="0"/>
              </a:rPr>
              <a:t> </a:t>
            </a:r>
            <a:r>
              <a:rPr lang="en-US" sz="3000" b="1" dirty="0" err="1">
                <a:solidFill>
                  <a:schemeClr val="accent5">
                    <a:lumMod val="75000"/>
                  </a:schemeClr>
                </a:solidFill>
                <a:latin typeface="Arial" panose="020B0604020202020204" pitchFamily="34" charset="0"/>
                <a:cs typeface="Arial" panose="020B0604020202020204" pitchFamily="34" charset="0"/>
              </a:rPr>
              <a:t>rơi</a:t>
            </a:r>
            <a:r>
              <a:rPr lang="en-US" sz="3000" b="1" dirty="0">
                <a:solidFill>
                  <a:schemeClr val="accent5">
                    <a:lumMod val="75000"/>
                  </a:schemeClr>
                </a:solidFill>
                <a:latin typeface="Arial" panose="020B0604020202020204" pitchFamily="34" charset="0"/>
                <a:cs typeface="Arial" panose="020B0604020202020204" pitchFamily="34" charset="0"/>
              </a:rPr>
              <a:t> </a:t>
            </a:r>
            <a:r>
              <a:rPr lang="en-US" sz="3000" b="1" dirty="0" err="1">
                <a:solidFill>
                  <a:schemeClr val="accent5">
                    <a:lumMod val="75000"/>
                  </a:schemeClr>
                </a:solidFill>
                <a:latin typeface="Arial" panose="020B0604020202020204" pitchFamily="34" charset="0"/>
                <a:cs typeface="Arial" panose="020B0604020202020204" pitchFamily="34" charset="0"/>
              </a:rPr>
              <a:t>má</a:t>
            </a:r>
            <a:r>
              <a:rPr lang="en-US" sz="3000" b="1" dirty="0">
                <a:solidFill>
                  <a:schemeClr val="accent5">
                    <a:lumMod val="75000"/>
                  </a:schemeClr>
                </a:solidFill>
                <a:latin typeface="Arial" panose="020B0604020202020204" pitchFamily="34" charset="0"/>
                <a:cs typeface="Arial" panose="020B0604020202020204" pitchFamily="34" charset="0"/>
              </a:rPr>
              <a:t> </a:t>
            </a:r>
            <a:r>
              <a:rPr lang="en-US" sz="3000" b="1" dirty="0" err="1">
                <a:solidFill>
                  <a:schemeClr val="accent5">
                    <a:lumMod val="75000"/>
                  </a:schemeClr>
                </a:solidFill>
                <a:latin typeface="Arial" panose="020B0604020202020204" pitchFamily="34" charset="0"/>
                <a:cs typeface="Arial" panose="020B0604020202020204" pitchFamily="34" charset="0"/>
              </a:rPr>
              <a:t>em</a:t>
            </a:r>
            <a:r>
              <a:rPr lang="en-US" sz="3000" b="1" dirty="0">
                <a:solidFill>
                  <a:schemeClr val="accent5">
                    <a:lumMod val="75000"/>
                  </a:schemeClr>
                </a:solidFill>
                <a:latin typeface="Arial" panose="020B0604020202020204" pitchFamily="34" charset="0"/>
                <a:cs typeface="Arial" panose="020B0604020202020204" pitchFamily="34" charset="0"/>
              </a:rPr>
              <a:t> </a:t>
            </a:r>
            <a:r>
              <a:rPr lang="en-US" sz="3000" b="1" dirty="0" err="1">
                <a:solidFill>
                  <a:schemeClr val="accent5">
                    <a:lumMod val="75000"/>
                  </a:schemeClr>
                </a:solidFill>
                <a:latin typeface="Arial" panose="020B0604020202020204" pitchFamily="34" charset="0"/>
                <a:cs typeface="Arial" panose="020B0604020202020204" pitchFamily="34" charset="0"/>
              </a:rPr>
              <a:t>nóng</a:t>
            </a:r>
            <a:r>
              <a:rPr lang="en-US" sz="3000" b="1" dirty="0">
                <a:solidFill>
                  <a:schemeClr val="accent5">
                    <a:lumMod val="75000"/>
                  </a:schemeClr>
                </a:solidFill>
                <a:latin typeface="Arial" panose="020B0604020202020204" pitchFamily="34" charset="0"/>
                <a:cs typeface="Arial" panose="020B0604020202020204" pitchFamily="34" charset="0"/>
              </a:rPr>
              <a:t> </a:t>
            </a:r>
            <a:r>
              <a:rPr lang="en-US" sz="3000" b="1" dirty="0" err="1">
                <a:solidFill>
                  <a:schemeClr val="accent5">
                    <a:lumMod val="75000"/>
                  </a:schemeClr>
                </a:solidFill>
                <a:latin typeface="Arial" panose="020B0604020202020204" pitchFamily="34" charset="0"/>
                <a:cs typeface="Arial" panose="020B0604020202020204" pitchFamily="34" charset="0"/>
              </a:rPr>
              <a:t>hổi</a:t>
            </a:r>
            <a:endParaRPr lang="en-US" sz="3000" b="1" dirty="0">
              <a:solidFill>
                <a:schemeClr val="accent5">
                  <a:lumMod val="75000"/>
                </a:schemeClr>
              </a:solidFill>
              <a:latin typeface="Arial" panose="020B0604020202020204" pitchFamily="34" charset="0"/>
              <a:cs typeface="Arial" panose="020B0604020202020204" pitchFamily="34" charset="0"/>
            </a:endParaRPr>
          </a:p>
          <a:p>
            <a:r>
              <a:rPr lang="en-US" sz="3000" b="1" dirty="0">
                <a:solidFill>
                  <a:schemeClr val="accent5">
                    <a:lumMod val="75000"/>
                  </a:schemeClr>
                </a:solidFill>
                <a:latin typeface="Arial" panose="020B0604020202020204" pitchFamily="34" charset="0"/>
                <a:cs typeface="Arial" panose="020B0604020202020204" pitchFamily="34" charset="0"/>
              </a:rPr>
              <a:t>Vai </a:t>
            </a:r>
            <a:r>
              <a:rPr lang="en-US" sz="3000" b="1" dirty="0" err="1">
                <a:solidFill>
                  <a:schemeClr val="accent5">
                    <a:lumMod val="75000"/>
                  </a:schemeClr>
                </a:solidFill>
                <a:latin typeface="Arial" panose="020B0604020202020204" pitchFamily="34" charset="0"/>
                <a:cs typeface="Arial" panose="020B0604020202020204" pitchFamily="34" charset="0"/>
              </a:rPr>
              <a:t>mẹ</a:t>
            </a:r>
            <a:r>
              <a:rPr lang="en-US" sz="3000" b="1" dirty="0">
                <a:solidFill>
                  <a:schemeClr val="accent5">
                    <a:lumMod val="75000"/>
                  </a:schemeClr>
                </a:solidFill>
                <a:latin typeface="Arial" panose="020B0604020202020204" pitchFamily="34" charset="0"/>
                <a:cs typeface="Arial" panose="020B0604020202020204" pitchFamily="34" charset="0"/>
              </a:rPr>
              <a:t> </a:t>
            </a:r>
            <a:r>
              <a:rPr lang="en-US" sz="3000" b="1" dirty="0" err="1">
                <a:solidFill>
                  <a:schemeClr val="accent5">
                    <a:lumMod val="75000"/>
                  </a:schemeClr>
                </a:solidFill>
                <a:latin typeface="Arial" panose="020B0604020202020204" pitchFamily="34" charset="0"/>
                <a:cs typeface="Arial" panose="020B0604020202020204" pitchFamily="34" charset="0"/>
              </a:rPr>
              <a:t>gầy</a:t>
            </a:r>
            <a:r>
              <a:rPr lang="en-US" sz="3000" b="1" dirty="0">
                <a:solidFill>
                  <a:schemeClr val="accent5">
                    <a:lumMod val="75000"/>
                  </a:schemeClr>
                </a:solidFill>
                <a:latin typeface="Arial" panose="020B0604020202020204" pitchFamily="34" charset="0"/>
                <a:cs typeface="Arial" panose="020B0604020202020204" pitchFamily="34" charset="0"/>
              </a:rPr>
              <a:t> </a:t>
            </a:r>
            <a:r>
              <a:rPr lang="en-US" sz="3000" b="1" dirty="0" err="1">
                <a:solidFill>
                  <a:schemeClr val="accent5">
                    <a:lumMod val="75000"/>
                  </a:schemeClr>
                </a:solidFill>
                <a:latin typeface="Arial" panose="020B0604020202020204" pitchFamily="34" charset="0"/>
                <a:cs typeface="Arial" panose="020B0604020202020204" pitchFamily="34" charset="0"/>
              </a:rPr>
              <a:t>nhấp</a:t>
            </a:r>
            <a:r>
              <a:rPr lang="en-US" sz="3000" b="1" dirty="0">
                <a:solidFill>
                  <a:schemeClr val="accent5">
                    <a:lumMod val="75000"/>
                  </a:schemeClr>
                </a:solidFill>
                <a:latin typeface="Arial" panose="020B0604020202020204" pitchFamily="34" charset="0"/>
                <a:cs typeface="Arial" panose="020B0604020202020204" pitchFamily="34" charset="0"/>
              </a:rPr>
              <a:t> </a:t>
            </a:r>
            <a:r>
              <a:rPr lang="en-US" sz="3000" b="1" dirty="0" err="1">
                <a:solidFill>
                  <a:schemeClr val="accent5">
                    <a:lumMod val="75000"/>
                  </a:schemeClr>
                </a:solidFill>
                <a:latin typeface="Arial" panose="020B0604020202020204" pitchFamily="34" charset="0"/>
                <a:cs typeface="Arial" panose="020B0604020202020204" pitchFamily="34" charset="0"/>
              </a:rPr>
              <a:t>nhô</a:t>
            </a:r>
            <a:r>
              <a:rPr lang="en-US" sz="3000" b="1" dirty="0">
                <a:solidFill>
                  <a:schemeClr val="accent5">
                    <a:lumMod val="75000"/>
                  </a:schemeClr>
                </a:solidFill>
                <a:latin typeface="Arial" panose="020B0604020202020204" pitchFamily="34" charset="0"/>
                <a:cs typeface="Arial" panose="020B0604020202020204" pitchFamily="34" charset="0"/>
              </a:rPr>
              <a:t> </a:t>
            </a:r>
            <a:r>
              <a:rPr lang="en-US" sz="3000" b="1" dirty="0" err="1">
                <a:solidFill>
                  <a:schemeClr val="accent5">
                    <a:lumMod val="75000"/>
                  </a:schemeClr>
                </a:solidFill>
                <a:latin typeface="Arial" panose="020B0604020202020204" pitchFamily="34" charset="0"/>
                <a:cs typeface="Arial" panose="020B0604020202020204" pitchFamily="34" charset="0"/>
              </a:rPr>
              <a:t>làm</a:t>
            </a:r>
            <a:r>
              <a:rPr lang="en-US" sz="3000" b="1" dirty="0">
                <a:solidFill>
                  <a:schemeClr val="accent5">
                    <a:lumMod val="75000"/>
                  </a:schemeClr>
                </a:solidFill>
                <a:latin typeface="Arial" panose="020B0604020202020204" pitchFamily="34" charset="0"/>
                <a:cs typeface="Arial" panose="020B0604020202020204" pitchFamily="34" charset="0"/>
              </a:rPr>
              <a:t> </a:t>
            </a:r>
            <a:r>
              <a:rPr lang="en-US" sz="3000" b="1" dirty="0" err="1">
                <a:solidFill>
                  <a:schemeClr val="accent5">
                    <a:lumMod val="75000"/>
                  </a:schemeClr>
                </a:solidFill>
                <a:latin typeface="Arial" panose="020B0604020202020204" pitchFamily="34" charset="0"/>
                <a:cs typeface="Arial" panose="020B0604020202020204" pitchFamily="34" charset="0"/>
              </a:rPr>
              <a:t>gối</a:t>
            </a:r>
            <a:endParaRPr lang="en-US" sz="3000" b="1" dirty="0">
              <a:solidFill>
                <a:schemeClr val="accent5">
                  <a:lumMod val="75000"/>
                </a:schemeClr>
              </a:solidFill>
              <a:latin typeface="Arial" panose="020B0604020202020204" pitchFamily="34" charset="0"/>
              <a:cs typeface="Arial" panose="020B0604020202020204" pitchFamily="34" charset="0"/>
            </a:endParaRPr>
          </a:p>
          <a:p>
            <a:r>
              <a:rPr lang="en-US" sz="3000" b="1" dirty="0" err="1">
                <a:solidFill>
                  <a:schemeClr val="accent5">
                    <a:lumMod val="75000"/>
                  </a:schemeClr>
                </a:solidFill>
                <a:latin typeface="Arial" panose="020B0604020202020204" pitchFamily="34" charset="0"/>
                <a:cs typeface="Arial" panose="020B0604020202020204" pitchFamily="34" charset="0"/>
              </a:rPr>
              <a:t>Lưng</a:t>
            </a:r>
            <a:r>
              <a:rPr lang="en-US" sz="3000" b="1" dirty="0">
                <a:solidFill>
                  <a:schemeClr val="accent5">
                    <a:lumMod val="75000"/>
                  </a:schemeClr>
                </a:solidFill>
                <a:latin typeface="Arial" panose="020B0604020202020204" pitchFamily="34" charset="0"/>
                <a:cs typeface="Arial" panose="020B0604020202020204" pitchFamily="34" charset="0"/>
              </a:rPr>
              <a:t> </a:t>
            </a:r>
            <a:r>
              <a:rPr lang="en-US" sz="3000" b="1" dirty="0" err="1">
                <a:solidFill>
                  <a:schemeClr val="accent5">
                    <a:lumMod val="75000"/>
                  </a:schemeClr>
                </a:solidFill>
                <a:latin typeface="Arial" panose="020B0604020202020204" pitchFamily="34" charset="0"/>
                <a:cs typeface="Arial" panose="020B0604020202020204" pitchFamily="34" charset="0"/>
              </a:rPr>
              <a:t>đưa</a:t>
            </a:r>
            <a:r>
              <a:rPr lang="en-US" sz="3000" b="1" dirty="0">
                <a:solidFill>
                  <a:schemeClr val="accent5">
                    <a:lumMod val="75000"/>
                  </a:schemeClr>
                </a:solidFill>
                <a:latin typeface="Arial" panose="020B0604020202020204" pitchFamily="34" charset="0"/>
                <a:cs typeface="Arial" panose="020B0604020202020204" pitchFamily="34" charset="0"/>
              </a:rPr>
              <a:t> </a:t>
            </a:r>
            <a:r>
              <a:rPr lang="en-US" sz="3000" b="1" dirty="0" err="1">
                <a:solidFill>
                  <a:schemeClr val="accent5">
                    <a:lumMod val="75000"/>
                  </a:schemeClr>
                </a:solidFill>
                <a:latin typeface="Arial" panose="020B0604020202020204" pitchFamily="34" charset="0"/>
                <a:cs typeface="Arial" panose="020B0604020202020204" pitchFamily="34" charset="0"/>
              </a:rPr>
              <a:t>nôi</a:t>
            </a:r>
            <a:r>
              <a:rPr lang="en-US" sz="3000" b="1" dirty="0">
                <a:solidFill>
                  <a:schemeClr val="accent5">
                    <a:lumMod val="75000"/>
                  </a:schemeClr>
                </a:solidFill>
                <a:latin typeface="Arial" panose="020B0604020202020204" pitchFamily="34" charset="0"/>
                <a:cs typeface="Arial" panose="020B0604020202020204" pitchFamily="34" charset="0"/>
              </a:rPr>
              <a:t> </a:t>
            </a:r>
            <a:r>
              <a:rPr lang="en-US" sz="3000" b="1" dirty="0" err="1">
                <a:solidFill>
                  <a:schemeClr val="accent5">
                    <a:lumMod val="75000"/>
                  </a:schemeClr>
                </a:solidFill>
                <a:latin typeface="Arial" panose="020B0604020202020204" pitchFamily="34" charset="0"/>
                <a:cs typeface="Arial" panose="020B0604020202020204" pitchFamily="34" charset="0"/>
              </a:rPr>
              <a:t>và</a:t>
            </a:r>
            <a:r>
              <a:rPr lang="en-US" sz="3000" b="1" dirty="0">
                <a:solidFill>
                  <a:schemeClr val="accent5">
                    <a:lumMod val="75000"/>
                  </a:schemeClr>
                </a:solidFill>
                <a:latin typeface="Arial" panose="020B0604020202020204" pitchFamily="34" charset="0"/>
                <a:cs typeface="Arial" panose="020B0604020202020204" pitchFamily="34" charset="0"/>
              </a:rPr>
              <a:t> </a:t>
            </a:r>
            <a:r>
              <a:rPr lang="en-US" sz="3000" b="1" dirty="0" err="1">
                <a:solidFill>
                  <a:schemeClr val="accent5">
                    <a:lumMod val="75000"/>
                  </a:schemeClr>
                </a:solidFill>
                <a:latin typeface="Arial" panose="020B0604020202020204" pitchFamily="34" charset="0"/>
                <a:cs typeface="Arial" panose="020B0604020202020204" pitchFamily="34" charset="0"/>
              </a:rPr>
              <a:t>tim</a:t>
            </a:r>
            <a:r>
              <a:rPr lang="en-US" sz="3000" b="1" dirty="0">
                <a:solidFill>
                  <a:schemeClr val="accent5">
                    <a:lumMod val="75000"/>
                  </a:schemeClr>
                </a:solidFill>
                <a:latin typeface="Arial" panose="020B0604020202020204" pitchFamily="34" charset="0"/>
                <a:cs typeface="Arial" panose="020B0604020202020204" pitchFamily="34" charset="0"/>
              </a:rPr>
              <a:t> </a:t>
            </a:r>
            <a:r>
              <a:rPr lang="en-US" sz="3000" b="1" dirty="0" err="1">
                <a:solidFill>
                  <a:schemeClr val="accent5">
                    <a:lumMod val="75000"/>
                  </a:schemeClr>
                </a:solidFill>
                <a:latin typeface="Arial" panose="020B0604020202020204" pitchFamily="34" charset="0"/>
                <a:cs typeface="Arial" panose="020B0604020202020204" pitchFamily="34" charset="0"/>
              </a:rPr>
              <a:t>hát</a:t>
            </a:r>
            <a:r>
              <a:rPr lang="en-US" sz="3000" b="1" dirty="0">
                <a:solidFill>
                  <a:schemeClr val="accent5">
                    <a:lumMod val="75000"/>
                  </a:schemeClr>
                </a:solidFill>
                <a:latin typeface="Arial" panose="020B0604020202020204" pitchFamily="34" charset="0"/>
                <a:cs typeface="Arial" panose="020B0604020202020204" pitchFamily="34" charset="0"/>
              </a:rPr>
              <a:t> </a:t>
            </a:r>
            <a:r>
              <a:rPr lang="en-US" sz="3000" b="1" dirty="0" err="1">
                <a:solidFill>
                  <a:schemeClr val="accent5">
                    <a:lumMod val="75000"/>
                  </a:schemeClr>
                </a:solidFill>
                <a:latin typeface="Arial" panose="020B0604020202020204" pitchFamily="34" charset="0"/>
                <a:cs typeface="Arial" panose="020B0604020202020204" pitchFamily="34" charset="0"/>
              </a:rPr>
              <a:t>thành</a:t>
            </a:r>
            <a:r>
              <a:rPr lang="en-US" sz="3000" b="1" dirty="0">
                <a:solidFill>
                  <a:schemeClr val="accent5">
                    <a:lumMod val="75000"/>
                  </a:schemeClr>
                </a:solidFill>
                <a:latin typeface="Arial" panose="020B0604020202020204" pitchFamily="34" charset="0"/>
                <a:cs typeface="Arial" panose="020B0604020202020204" pitchFamily="34" charset="0"/>
              </a:rPr>
              <a:t> </a:t>
            </a:r>
            <a:r>
              <a:rPr lang="en-US" sz="3000" b="1" dirty="0" err="1">
                <a:solidFill>
                  <a:schemeClr val="accent5">
                    <a:lumMod val="75000"/>
                  </a:schemeClr>
                </a:solidFill>
                <a:latin typeface="Arial" panose="020B0604020202020204" pitchFamily="34" charset="0"/>
                <a:cs typeface="Arial" panose="020B0604020202020204" pitchFamily="34" charset="0"/>
              </a:rPr>
              <a:t>lời</a:t>
            </a:r>
            <a:r>
              <a:rPr lang="en-US" sz="3000" b="1" dirty="0">
                <a:solidFill>
                  <a:schemeClr val="accent5">
                    <a:lumMod val="75000"/>
                  </a:schemeClr>
                </a:solidFill>
                <a:latin typeface="Arial" panose="020B0604020202020204" pitchFamily="34" charset="0"/>
                <a:cs typeface="Arial" panose="020B0604020202020204" pitchFamily="34" charset="0"/>
              </a:rPr>
              <a:t>: </a:t>
            </a:r>
          </a:p>
          <a:p>
            <a:endParaRPr lang="en-US" sz="3000" dirty="0">
              <a:latin typeface="Arial" panose="020B0604020202020204" pitchFamily="34" charset="0"/>
              <a:cs typeface="Arial" panose="020B0604020202020204" pitchFamily="34" charset="0"/>
            </a:endParaRPr>
          </a:p>
          <a:p>
            <a:r>
              <a:rPr lang="en-US" sz="3000" b="1" dirty="0">
                <a:solidFill>
                  <a:schemeClr val="accent4">
                    <a:lumMod val="75000"/>
                  </a:schemeClr>
                </a:solidFill>
                <a:latin typeface="Arial" panose="020B0604020202020204" pitchFamily="34" charset="0"/>
                <a:cs typeface="Arial" panose="020B0604020202020204" pitchFamily="34" charset="0"/>
              </a:rPr>
              <a:t>– </a:t>
            </a:r>
            <a:r>
              <a:rPr lang="en-US" sz="3000" b="1" dirty="0" err="1">
                <a:solidFill>
                  <a:schemeClr val="accent4">
                    <a:lumMod val="75000"/>
                  </a:schemeClr>
                </a:solidFill>
                <a:latin typeface="Arial" panose="020B0604020202020204" pitchFamily="34" charset="0"/>
                <a:cs typeface="Arial" panose="020B0604020202020204" pitchFamily="34" charset="0"/>
              </a:rPr>
              <a:t>Ngủ</a:t>
            </a:r>
            <a:r>
              <a:rPr lang="en-US" sz="3000" b="1" dirty="0">
                <a:solidFill>
                  <a:schemeClr val="accent4">
                    <a:lumMod val="75000"/>
                  </a:schemeClr>
                </a:solidFill>
                <a:latin typeface="Arial" panose="020B0604020202020204" pitchFamily="34" charset="0"/>
                <a:cs typeface="Arial" panose="020B0604020202020204" pitchFamily="34" charset="0"/>
              </a:rPr>
              <a:t> </a:t>
            </a:r>
            <a:r>
              <a:rPr lang="en-US" sz="3000" b="1" dirty="0" err="1">
                <a:solidFill>
                  <a:schemeClr val="accent4">
                    <a:lumMod val="75000"/>
                  </a:schemeClr>
                </a:solidFill>
                <a:latin typeface="Arial" panose="020B0604020202020204" pitchFamily="34" charset="0"/>
                <a:cs typeface="Arial" panose="020B0604020202020204" pitchFamily="34" charset="0"/>
              </a:rPr>
              <a:t>ngoan</a:t>
            </a:r>
            <a:r>
              <a:rPr lang="en-US" sz="3000" b="1" dirty="0">
                <a:solidFill>
                  <a:schemeClr val="accent4">
                    <a:lumMod val="75000"/>
                  </a:schemeClr>
                </a:solidFill>
                <a:latin typeface="Arial" panose="020B0604020202020204" pitchFamily="34" charset="0"/>
                <a:cs typeface="Arial" panose="020B0604020202020204" pitchFamily="34" charset="0"/>
              </a:rPr>
              <a:t> a-kay </a:t>
            </a:r>
            <a:r>
              <a:rPr lang="en-US" sz="3000" b="1" dirty="0" err="1">
                <a:solidFill>
                  <a:schemeClr val="accent4">
                    <a:lumMod val="75000"/>
                  </a:schemeClr>
                </a:solidFill>
                <a:latin typeface="Arial" panose="020B0604020202020204" pitchFamily="34" charset="0"/>
                <a:cs typeface="Arial" panose="020B0604020202020204" pitchFamily="34" charset="0"/>
              </a:rPr>
              <a:t>ơi</a:t>
            </a:r>
            <a:r>
              <a:rPr lang="en-US" sz="3000" b="1" dirty="0">
                <a:solidFill>
                  <a:schemeClr val="accent4">
                    <a:lumMod val="75000"/>
                  </a:schemeClr>
                </a:solidFill>
                <a:latin typeface="Arial" panose="020B0604020202020204" pitchFamily="34" charset="0"/>
                <a:cs typeface="Arial" panose="020B0604020202020204" pitchFamily="34" charset="0"/>
              </a:rPr>
              <a:t>, </a:t>
            </a:r>
            <a:r>
              <a:rPr lang="en-US" sz="3000" b="1" dirty="0" err="1">
                <a:solidFill>
                  <a:schemeClr val="accent4">
                    <a:lumMod val="75000"/>
                  </a:schemeClr>
                </a:solidFill>
                <a:latin typeface="Arial" panose="020B0604020202020204" pitchFamily="34" charset="0"/>
                <a:cs typeface="Arial" panose="020B0604020202020204" pitchFamily="34" charset="0"/>
              </a:rPr>
              <a:t>ngủ</a:t>
            </a:r>
            <a:r>
              <a:rPr lang="en-US" sz="3000" b="1" dirty="0">
                <a:solidFill>
                  <a:schemeClr val="accent4">
                    <a:lumMod val="75000"/>
                  </a:schemeClr>
                </a:solidFill>
                <a:latin typeface="Arial" panose="020B0604020202020204" pitchFamily="34" charset="0"/>
                <a:cs typeface="Arial" panose="020B0604020202020204" pitchFamily="34" charset="0"/>
              </a:rPr>
              <a:t> </a:t>
            </a:r>
            <a:r>
              <a:rPr lang="en-US" sz="3000" b="1" dirty="0" err="1">
                <a:solidFill>
                  <a:schemeClr val="accent4">
                    <a:lumMod val="75000"/>
                  </a:schemeClr>
                </a:solidFill>
                <a:latin typeface="Arial" panose="020B0604020202020204" pitchFamily="34" charset="0"/>
                <a:cs typeface="Arial" panose="020B0604020202020204" pitchFamily="34" charset="0"/>
              </a:rPr>
              <a:t>ngoan</a:t>
            </a:r>
            <a:r>
              <a:rPr lang="en-US" sz="3000" b="1" dirty="0">
                <a:solidFill>
                  <a:schemeClr val="accent4">
                    <a:lumMod val="75000"/>
                  </a:schemeClr>
                </a:solidFill>
                <a:latin typeface="Arial" panose="020B0604020202020204" pitchFamily="34" charset="0"/>
                <a:cs typeface="Arial" panose="020B0604020202020204" pitchFamily="34" charset="0"/>
              </a:rPr>
              <a:t> a-kay </a:t>
            </a:r>
            <a:r>
              <a:rPr lang="en-US" sz="3000" b="1" dirty="0" err="1">
                <a:solidFill>
                  <a:schemeClr val="accent4">
                    <a:lumMod val="75000"/>
                  </a:schemeClr>
                </a:solidFill>
                <a:latin typeface="Arial" panose="020B0604020202020204" pitchFamily="34" charset="0"/>
                <a:cs typeface="Arial" panose="020B0604020202020204" pitchFamily="34" charset="0"/>
              </a:rPr>
              <a:t>hỡi</a:t>
            </a:r>
            <a:endParaRPr lang="en-US" sz="3000" b="1" dirty="0">
              <a:solidFill>
                <a:schemeClr val="accent4">
                  <a:lumMod val="75000"/>
                </a:schemeClr>
              </a:solidFill>
              <a:latin typeface="Arial" panose="020B0604020202020204" pitchFamily="34" charset="0"/>
              <a:cs typeface="Arial" panose="020B0604020202020204" pitchFamily="34" charset="0"/>
            </a:endParaRPr>
          </a:p>
          <a:p>
            <a:r>
              <a:rPr lang="en-US" sz="3000" b="1" dirty="0" err="1">
                <a:solidFill>
                  <a:schemeClr val="accent4">
                    <a:lumMod val="75000"/>
                  </a:schemeClr>
                </a:solidFill>
                <a:latin typeface="Arial" panose="020B0604020202020204" pitchFamily="34" charset="0"/>
                <a:cs typeface="Arial" panose="020B0604020202020204" pitchFamily="34" charset="0"/>
              </a:rPr>
              <a:t>Mẹ</a:t>
            </a:r>
            <a:r>
              <a:rPr lang="en-US" sz="3000" b="1" dirty="0">
                <a:solidFill>
                  <a:schemeClr val="accent4">
                    <a:lumMod val="75000"/>
                  </a:schemeClr>
                </a:solidFill>
                <a:latin typeface="Arial" panose="020B0604020202020204" pitchFamily="34" charset="0"/>
                <a:cs typeface="Arial" panose="020B0604020202020204" pitchFamily="34" charset="0"/>
              </a:rPr>
              <a:t> </a:t>
            </a:r>
            <a:r>
              <a:rPr lang="en-US" sz="3000" b="1" dirty="0" err="1">
                <a:solidFill>
                  <a:schemeClr val="accent4">
                    <a:lumMod val="75000"/>
                  </a:schemeClr>
                </a:solidFill>
                <a:latin typeface="Arial" panose="020B0604020202020204" pitchFamily="34" charset="0"/>
                <a:cs typeface="Arial" panose="020B0604020202020204" pitchFamily="34" charset="0"/>
              </a:rPr>
              <a:t>thương</a:t>
            </a:r>
            <a:r>
              <a:rPr lang="en-US" sz="3000" b="1" dirty="0">
                <a:solidFill>
                  <a:schemeClr val="accent4">
                    <a:lumMod val="75000"/>
                  </a:schemeClr>
                </a:solidFill>
                <a:latin typeface="Arial" panose="020B0604020202020204" pitchFamily="34" charset="0"/>
                <a:cs typeface="Arial" panose="020B0604020202020204" pitchFamily="34" charset="0"/>
              </a:rPr>
              <a:t> a-kay, </a:t>
            </a:r>
            <a:r>
              <a:rPr lang="en-US" sz="3000" b="1" dirty="0" err="1">
                <a:solidFill>
                  <a:schemeClr val="accent4">
                    <a:lumMod val="75000"/>
                  </a:schemeClr>
                </a:solidFill>
                <a:latin typeface="Arial" panose="020B0604020202020204" pitchFamily="34" charset="0"/>
                <a:cs typeface="Arial" panose="020B0604020202020204" pitchFamily="34" charset="0"/>
              </a:rPr>
              <a:t>mẹ</a:t>
            </a:r>
            <a:r>
              <a:rPr lang="en-US" sz="3000" b="1" dirty="0">
                <a:solidFill>
                  <a:schemeClr val="accent4">
                    <a:lumMod val="75000"/>
                  </a:schemeClr>
                </a:solidFill>
                <a:latin typeface="Arial" panose="020B0604020202020204" pitchFamily="34" charset="0"/>
                <a:cs typeface="Arial" panose="020B0604020202020204" pitchFamily="34" charset="0"/>
              </a:rPr>
              <a:t> </a:t>
            </a:r>
            <a:r>
              <a:rPr lang="en-US" sz="3000" b="1" dirty="0" err="1">
                <a:solidFill>
                  <a:schemeClr val="accent4">
                    <a:lumMod val="75000"/>
                  </a:schemeClr>
                </a:solidFill>
                <a:latin typeface="Arial" panose="020B0604020202020204" pitchFamily="34" charset="0"/>
                <a:cs typeface="Arial" panose="020B0604020202020204" pitchFamily="34" charset="0"/>
              </a:rPr>
              <a:t>thương</a:t>
            </a:r>
            <a:r>
              <a:rPr lang="en-US" sz="3000" b="1" dirty="0">
                <a:solidFill>
                  <a:schemeClr val="accent4">
                    <a:lumMod val="75000"/>
                  </a:schemeClr>
                </a:solidFill>
                <a:latin typeface="Arial" panose="020B0604020202020204" pitchFamily="34" charset="0"/>
                <a:cs typeface="Arial" panose="020B0604020202020204" pitchFamily="34" charset="0"/>
              </a:rPr>
              <a:t> </a:t>
            </a:r>
            <a:r>
              <a:rPr lang="en-US" sz="3000" b="1" dirty="0" err="1">
                <a:solidFill>
                  <a:schemeClr val="accent4">
                    <a:lumMod val="75000"/>
                  </a:schemeClr>
                </a:solidFill>
                <a:latin typeface="Arial" panose="020B0604020202020204" pitchFamily="34" charset="0"/>
                <a:cs typeface="Arial" panose="020B0604020202020204" pitchFamily="34" charset="0"/>
              </a:rPr>
              <a:t>bộ</a:t>
            </a:r>
            <a:r>
              <a:rPr lang="en-US" sz="3000" b="1" dirty="0">
                <a:solidFill>
                  <a:schemeClr val="accent4">
                    <a:lumMod val="75000"/>
                  </a:schemeClr>
                </a:solidFill>
                <a:latin typeface="Arial" panose="020B0604020202020204" pitchFamily="34" charset="0"/>
                <a:cs typeface="Arial" panose="020B0604020202020204" pitchFamily="34" charset="0"/>
              </a:rPr>
              <a:t> </a:t>
            </a:r>
            <a:r>
              <a:rPr lang="en-US" sz="3000" b="1" dirty="0" err="1">
                <a:solidFill>
                  <a:schemeClr val="accent4">
                    <a:lumMod val="75000"/>
                  </a:schemeClr>
                </a:solidFill>
                <a:latin typeface="Arial" panose="020B0604020202020204" pitchFamily="34" charset="0"/>
                <a:cs typeface="Arial" panose="020B0604020202020204" pitchFamily="34" charset="0"/>
              </a:rPr>
              <a:t>đội</a:t>
            </a:r>
            <a:endParaRPr lang="en-US" sz="3000" b="1" dirty="0">
              <a:solidFill>
                <a:schemeClr val="accent4">
                  <a:lumMod val="75000"/>
                </a:schemeClr>
              </a:solidFill>
              <a:latin typeface="Arial" panose="020B0604020202020204" pitchFamily="34" charset="0"/>
              <a:cs typeface="Arial" panose="020B0604020202020204" pitchFamily="34" charset="0"/>
            </a:endParaRPr>
          </a:p>
          <a:p>
            <a:r>
              <a:rPr lang="en-US" sz="3000" b="1" dirty="0">
                <a:solidFill>
                  <a:schemeClr val="accent4">
                    <a:lumMod val="75000"/>
                  </a:schemeClr>
                </a:solidFill>
                <a:latin typeface="Arial" panose="020B0604020202020204" pitchFamily="34" charset="0"/>
                <a:cs typeface="Arial" panose="020B0604020202020204" pitchFamily="34" charset="0"/>
              </a:rPr>
              <a:t>Con </a:t>
            </a:r>
            <a:r>
              <a:rPr lang="en-US" sz="3000" b="1" dirty="0" err="1">
                <a:solidFill>
                  <a:schemeClr val="accent4">
                    <a:lumMod val="75000"/>
                  </a:schemeClr>
                </a:solidFill>
                <a:latin typeface="Arial" panose="020B0604020202020204" pitchFamily="34" charset="0"/>
                <a:cs typeface="Arial" panose="020B0604020202020204" pitchFamily="34" charset="0"/>
              </a:rPr>
              <a:t>mơ</a:t>
            </a:r>
            <a:r>
              <a:rPr lang="en-US" sz="3000" b="1" dirty="0">
                <a:solidFill>
                  <a:schemeClr val="accent4">
                    <a:lumMod val="75000"/>
                  </a:schemeClr>
                </a:solidFill>
                <a:latin typeface="Arial" panose="020B0604020202020204" pitchFamily="34" charset="0"/>
                <a:cs typeface="Arial" panose="020B0604020202020204" pitchFamily="34" charset="0"/>
              </a:rPr>
              <a:t> </a:t>
            </a:r>
            <a:r>
              <a:rPr lang="en-US" sz="3000" b="1" dirty="0" err="1">
                <a:solidFill>
                  <a:schemeClr val="accent4">
                    <a:lumMod val="75000"/>
                  </a:schemeClr>
                </a:solidFill>
                <a:latin typeface="Arial" panose="020B0604020202020204" pitchFamily="34" charset="0"/>
                <a:cs typeface="Arial" panose="020B0604020202020204" pitchFamily="34" charset="0"/>
              </a:rPr>
              <a:t>cho</a:t>
            </a:r>
            <a:r>
              <a:rPr lang="en-US" sz="3000" b="1" dirty="0">
                <a:solidFill>
                  <a:schemeClr val="accent4">
                    <a:lumMod val="75000"/>
                  </a:schemeClr>
                </a:solidFill>
                <a:latin typeface="Arial" panose="020B0604020202020204" pitchFamily="34" charset="0"/>
                <a:cs typeface="Arial" panose="020B0604020202020204" pitchFamily="34" charset="0"/>
              </a:rPr>
              <a:t> </a:t>
            </a:r>
            <a:r>
              <a:rPr lang="en-US" sz="3000" b="1" dirty="0" err="1">
                <a:solidFill>
                  <a:schemeClr val="accent4">
                    <a:lumMod val="75000"/>
                  </a:schemeClr>
                </a:solidFill>
                <a:latin typeface="Arial" panose="020B0604020202020204" pitchFamily="34" charset="0"/>
                <a:cs typeface="Arial" panose="020B0604020202020204" pitchFamily="34" charset="0"/>
              </a:rPr>
              <a:t>mẹ</a:t>
            </a:r>
            <a:r>
              <a:rPr lang="en-US" sz="3000" b="1" dirty="0">
                <a:solidFill>
                  <a:schemeClr val="accent4">
                    <a:lumMod val="75000"/>
                  </a:schemeClr>
                </a:solidFill>
                <a:latin typeface="Arial" panose="020B0604020202020204" pitchFamily="34" charset="0"/>
                <a:cs typeface="Arial" panose="020B0604020202020204" pitchFamily="34" charset="0"/>
              </a:rPr>
              <a:t> </a:t>
            </a:r>
            <a:r>
              <a:rPr lang="en-US" sz="3000" b="1" dirty="0" err="1">
                <a:solidFill>
                  <a:schemeClr val="accent4">
                    <a:lumMod val="75000"/>
                  </a:schemeClr>
                </a:solidFill>
                <a:latin typeface="Arial" panose="020B0604020202020204" pitchFamily="34" charset="0"/>
                <a:cs typeface="Arial" panose="020B0604020202020204" pitchFamily="34" charset="0"/>
              </a:rPr>
              <a:t>hạt</a:t>
            </a:r>
            <a:r>
              <a:rPr lang="en-US" sz="3000" b="1" dirty="0">
                <a:solidFill>
                  <a:schemeClr val="accent4">
                    <a:lumMod val="75000"/>
                  </a:schemeClr>
                </a:solidFill>
                <a:latin typeface="Arial" panose="020B0604020202020204" pitchFamily="34" charset="0"/>
                <a:cs typeface="Arial" panose="020B0604020202020204" pitchFamily="34" charset="0"/>
              </a:rPr>
              <a:t> </a:t>
            </a:r>
            <a:r>
              <a:rPr lang="en-US" sz="3000" b="1" dirty="0" err="1">
                <a:solidFill>
                  <a:schemeClr val="accent4">
                    <a:lumMod val="75000"/>
                  </a:schemeClr>
                </a:solidFill>
                <a:latin typeface="Arial" panose="020B0604020202020204" pitchFamily="34" charset="0"/>
                <a:cs typeface="Arial" panose="020B0604020202020204" pitchFamily="34" charset="0"/>
              </a:rPr>
              <a:t>gạo</a:t>
            </a:r>
            <a:r>
              <a:rPr lang="en-US" sz="3000" b="1" dirty="0">
                <a:solidFill>
                  <a:schemeClr val="accent4">
                    <a:lumMod val="75000"/>
                  </a:schemeClr>
                </a:solidFill>
                <a:latin typeface="Arial" panose="020B0604020202020204" pitchFamily="34" charset="0"/>
                <a:cs typeface="Arial" panose="020B0604020202020204" pitchFamily="34" charset="0"/>
              </a:rPr>
              <a:t> </a:t>
            </a:r>
            <a:r>
              <a:rPr lang="en-US" sz="3000" b="1" dirty="0" err="1">
                <a:solidFill>
                  <a:schemeClr val="accent4">
                    <a:lumMod val="75000"/>
                  </a:schemeClr>
                </a:solidFill>
                <a:latin typeface="Arial" panose="020B0604020202020204" pitchFamily="34" charset="0"/>
                <a:cs typeface="Arial" panose="020B0604020202020204" pitchFamily="34" charset="0"/>
              </a:rPr>
              <a:t>trắng</a:t>
            </a:r>
            <a:r>
              <a:rPr lang="en-US" sz="3000" b="1" dirty="0">
                <a:solidFill>
                  <a:schemeClr val="accent4">
                    <a:lumMod val="75000"/>
                  </a:schemeClr>
                </a:solidFill>
                <a:latin typeface="Arial" panose="020B0604020202020204" pitchFamily="34" charset="0"/>
                <a:cs typeface="Arial" panose="020B0604020202020204" pitchFamily="34" charset="0"/>
              </a:rPr>
              <a:t> </a:t>
            </a:r>
            <a:r>
              <a:rPr lang="en-US" sz="3000" b="1" dirty="0" err="1">
                <a:solidFill>
                  <a:schemeClr val="accent4">
                    <a:lumMod val="75000"/>
                  </a:schemeClr>
                </a:solidFill>
                <a:latin typeface="Arial" panose="020B0604020202020204" pitchFamily="34" charset="0"/>
                <a:cs typeface="Arial" panose="020B0604020202020204" pitchFamily="34" charset="0"/>
              </a:rPr>
              <a:t>ngần</a:t>
            </a:r>
            <a:endParaRPr lang="en-US" sz="3000" b="1" dirty="0">
              <a:solidFill>
                <a:schemeClr val="accent4">
                  <a:lumMod val="75000"/>
                </a:schemeClr>
              </a:solidFill>
              <a:latin typeface="Arial" panose="020B0604020202020204" pitchFamily="34" charset="0"/>
              <a:cs typeface="Arial" panose="020B0604020202020204" pitchFamily="34" charset="0"/>
            </a:endParaRPr>
          </a:p>
          <a:p>
            <a:r>
              <a:rPr lang="en-US" sz="3000" b="1" dirty="0">
                <a:solidFill>
                  <a:schemeClr val="accent4">
                    <a:lumMod val="75000"/>
                  </a:schemeClr>
                </a:solidFill>
                <a:latin typeface="Arial" panose="020B0604020202020204" pitchFamily="34" charset="0"/>
                <a:cs typeface="Arial" panose="020B0604020202020204" pitchFamily="34" charset="0"/>
              </a:rPr>
              <a:t>Mai </a:t>
            </a:r>
            <a:r>
              <a:rPr lang="en-US" sz="3000" b="1" dirty="0" err="1">
                <a:solidFill>
                  <a:schemeClr val="accent4">
                    <a:lumMod val="75000"/>
                  </a:schemeClr>
                </a:solidFill>
                <a:latin typeface="Arial" panose="020B0604020202020204" pitchFamily="34" charset="0"/>
                <a:cs typeface="Arial" panose="020B0604020202020204" pitchFamily="34" charset="0"/>
              </a:rPr>
              <a:t>sau</a:t>
            </a:r>
            <a:r>
              <a:rPr lang="en-US" sz="3000" b="1" dirty="0">
                <a:solidFill>
                  <a:schemeClr val="accent4">
                    <a:lumMod val="75000"/>
                  </a:schemeClr>
                </a:solidFill>
                <a:latin typeface="Arial" panose="020B0604020202020204" pitchFamily="34" charset="0"/>
                <a:cs typeface="Arial" panose="020B0604020202020204" pitchFamily="34" charset="0"/>
              </a:rPr>
              <a:t> con </a:t>
            </a:r>
            <a:r>
              <a:rPr lang="en-US" sz="3000" b="1" dirty="0" err="1">
                <a:solidFill>
                  <a:schemeClr val="accent4">
                    <a:lumMod val="75000"/>
                  </a:schemeClr>
                </a:solidFill>
                <a:latin typeface="Arial" panose="020B0604020202020204" pitchFamily="34" charset="0"/>
                <a:cs typeface="Arial" panose="020B0604020202020204" pitchFamily="34" charset="0"/>
              </a:rPr>
              <a:t>lớn</a:t>
            </a:r>
            <a:r>
              <a:rPr lang="en-US" sz="3000" b="1" dirty="0">
                <a:solidFill>
                  <a:schemeClr val="accent4">
                    <a:lumMod val="75000"/>
                  </a:schemeClr>
                </a:solidFill>
                <a:latin typeface="Arial" panose="020B0604020202020204" pitchFamily="34" charset="0"/>
                <a:cs typeface="Arial" panose="020B0604020202020204" pitchFamily="34" charset="0"/>
              </a:rPr>
              <a:t> </a:t>
            </a:r>
            <a:r>
              <a:rPr lang="en-US" sz="3000" b="1" dirty="0" err="1">
                <a:solidFill>
                  <a:schemeClr val="accent4">
                    <a:lumMod val="75000"/>
                  </a:schemeClr>
                </a:solidFill>
                <a:latin typeface="Arial" panose="020B0604020202020204" pitchFamily="34" charset="0"/>
                <a:cs typeface="Arial" panose="020B0604020202020204" pitchFamily="34" charset="0"/>
              </a:rPr>
              <a:t>vung</a:t>
            </a:r>
            <a:r>
              <a:rPr lang="en-US" sz="3000" b="1" dirty="0">
                <a:solidFill>
                  <a:schemeClr val="accent4">
                    <a:lumMod val="75000"/>
                  </a:schemeClr>
                </a:solidFill>
                <a:latin typeface="Arial" panose="020B0604020202020204" pitchFamily="34" charset="0"/>
                <a:cs typeface="Arial" panose="020B0604020202020204" pitchFamily="34" charset="0"/>
              </a:rPr>
              <a:t> </a:t>
            </a:r>
            <a:r>
              <a:rPr lang="en-US" sz="3000" b="1" dirty="0" err="1">
                <a:solidFill>
                  <a:schemeClr val="accent4">
                    <a:lumMod val="75000"/>
                  </a:schemeClr>
                </a:solidFill>
                <a:latin typeface="Arial" panose="020B0604020202020204" pitchFamily="34" charset="0"/>
                <a:cs typeface="Arial" panose="020B0604020202020204" pitchFamily="34" charset="0"/>
              </a:rPr>
              <a:t>chày</a:t>
            </a:r>
            <a:r>
              <a:rPr lang="en-US" sz="3000" b="1" dirty="0">
                <a:solidFill>
                  <a:schemeClr val="accent4">
                    <a:lumMod val="75000"/>
                  </a:schemeClr>
                </a:solidFill>
                <a:latin typeface="Arial" panose="020B0604020202020204" pitchFamily="34" charset="0"/>
                <a:cs typeface="Arial" panose="020B0604020202020204" pitchFamily="34" charset="0"/>
              </a:rPr>
              <a:t> </a:t>
            </a:r>
            <a:r>
              <a:rPr lang="en-US" sz="3000" b="1" dirty="0" err="1">
                <a:solidFill>
                  <a:schemeClr val="accent4">
                    <a:lumMod val="75000"/>
                  </a:schemeClr>
                </a:solidFill>
                <a:latin typeface="Arial" panose="020B0604020202020204" pitchFamily="34" charset="0"/>
                <a:cs typeface="Arial" panose="020B0604020202020204" pitchFamily="34" charset="0"/>
              </a:rPr>
              <a:t>lún</a:t>
            </a:r>
            <a:r>
              <a:rPr lang="en-US" sz="3000" b="1" dirty="0">
                <a:solidFill>
                  <a:schemeClr val="accent4">
                    <a:lumMod val="75000"/>
                  </a:schemeClr>
                </a:solidFill>
                <a:latin typeface="Arial" panose="020B0604020202020204" pitchFamily="34" charset="0"/>
                <a:cs typeface="Arial" panose="020B0604020202020204" pitchFamily="34" charset="0"/>
              </a:rPr>
              <a:t> </a:t>
            </a:r>
            <a:r>
              <a:rPr lang="en-US" sz="3000" b="1" dirty="0" err="1">
                <a:solidFill>
                  <a:schemeClr val="accent4">
                    <a:lumMod val="75000"/>
                  </a:schemeClr>
                </a:solidFill>
                <a:latin typeface="Arial" panose="020B0604020202020204" pitchFamily="34" charset="0"/>
                <a:cs typeface="Arial" panose="020B0604020202020204" pitchFamily="34" charset="0"/>
              </a:rPr>
              <a:t>sân</a:t>
            </a:r>
            <a:r>
              <a:rPr lang="en-US" sz="3000" b="1" dirty="0">
                <a:solidFill>
                  <a:schemeClr val="accent4">
                    <a:lumMod val="75000"/>
                  </a:schemeClr>
                </a:solidFill>
                <a:latin typeface="Arial" panose="020B0604020202020204" pitchFamily="34" charset="0"/>
                <a:cs typeface="Arial" panose="020B0604020202020204" pitchFamily="34" charset="0"/>
              </a:rPr>
              <a:t>... </a:t>
            </a:r>
          </a:p>
          <a:p>
            <a:endParaRPr lang="en-US" sz="3000"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5C70768A-6DD3-35B6-2A88-DA4E8D00A4D3}"/>
              </a:ext>
            </a:extLst>
          </p:cNvPr>
          <p:cNvSpPr txBox="1"/>
          <p:nvPr/>
        </p:nvSpPr>
        <p:spPr>
          <a:xfrm>
            <a:off x="9409670" y="3516101"/>
            <a:ext cx="19735800" cy="470898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Em cu Tai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ngủ</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trên</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lưng</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mẹ</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ơi</a:t>
            </a:r>
            <a:endPar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Em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ngủ</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cho</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ngoan</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đừng</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rời</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lưng</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mẹ</a:t>
            </a:r>
            <a:endPar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Mẹ</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đang</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tỉa</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bắp</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trên</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núi</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Ka-</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lưi</a:t>
            </a:r>
            <a:endPar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Lưng</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núi</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thì</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to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mà</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lưng</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mẹ</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nhỏ</a:t>
            </a:r>
            <a:endPar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Em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ngủ</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ngoan</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em</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đừng</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làm</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mẹ</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mỏi</a:t>
            </a:r>
            <a:endPar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Mặt</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trời</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của</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bắp</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thì</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nằm</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trên</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đồi</a:t>
            </a:r>
            <a:endPar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Mặt</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trời</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của</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mẹ</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em</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nằm</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trên</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lưng</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Ngủ</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ngoan</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a-kay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ơi</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ngủ</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ngoan</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a-kay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hỡi</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r>
              <a:rPr kumimoji="0" lang="en-US" sz="3000" b="1" i="1"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Nguyễn Khoa </a:t>
            </a:r>
            <a:r>
              <a:rPr kumimoji="0" lang="en-US" sz="3000" b="1" i="1"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Điềm</a:t>
            </a:r>
            <a:r>
              <a:rPr kumimoji="0" lang="en-US" sz="3000" b="1" i="1"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a:t>
            </a:r>
          </a:p>
        </p:txBody>
      </p:sp>
      <p:pic>
        <p:nvPicPr>
          <p:cNvPr id="2" name="Picture 1">
            <a:extLst>
              <a:ext uri="{FF2B5EF4-FFF2-40B4-BE49-F238E27FC236}">
                <a16:creationId xmlns:a16="http://schemas.microsoft.com/office/drawing/2014/main" id="{8BE7DF15-2436-755C-A47D-B8F101EAF205}"/>
              </a:ext>
            </a:extLst>
          </p:cNvPr>
          <p:cNvPicPr>
            <a:picLocks noChangeAspect="1"/>
          </p:cNvPicPr>
          <p:nvPr/>
        </p:nvPicPr>
        <p:blipFill>
          <a:blip r:embed="rId3"/>
          <a:stretch>
            <a:fillRect/>
          </a:stretch>
        </p:blipFill>
        <p:spPr>
          <a:xfrm>
            <a:off x="4989687" y="311338"/>
            <a:ext cx="8839966" cy="1444877"/>
          </a:xfrm>
          <a:prstGeom prst="rect">
            <a:avLst/>
          </a:prstGeom>
        </p:spPr>
      </p:pic>
    </p:spTree>
    <p:extLst>
      <p:ext uri="{BB962C8B-B14F-4D97-AF65-F5344CB8AC3E}">
        <p14:creationId xmlns:p14="http://schemas.microsoft.com/office/powerpoint/2010/main" val="2311665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1000"/>
                                        <p:tgtEl>
                                          <p:spTgt spid="32"/>
                                        </p:tgtEl>
                                      </p:cBhvr>
                                    </p:animEffect>
                                    <p:anim calcmode="lin" valueType="num">
                                      <p:cBhvr>
                                        <p:cTn id="18" dur="1000" fill="hold"/>
                                        <p:tgtEl>
                                          <p:spTgt spid="32"/>
                                        </p:tgtEl>
                                        <p:attrNameLst>
                                          <p:attrName>ppt_x</p:attrName>
                                        </p:attrNameLst>
                                      </p:cBhvr>
                                      <p:tavLst>
                                        <p:tav tm="0">
                                          <p:val>
                                            <p:strVal val="#ppt_x"/>
                                          </p:val>
                                        </p:tav>
                                        <p:tav tm="100000">
                                          <p:val>
                                            <p:strVal val="#ppt_x"/>
                                          </p:val>
                                        </p:tav>
                                      </p:tavLst>
                                    </p:anim>
                                    <p:anim calcmode="lin" valueType="num">
                                      <p:cBhvr>
                                        <p:cTn id="19" dur="1000" fill="hold"/>
                                        <p:tgtEl>
                                          <p:spTgt spid="3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1000"/>
                                        <p:tgtEl>
                                          <p:spTgt spid="33"/>
                                        </p:tgtEl>
                                      </p:cBhvr>
                                    </p:animEffect>
                                    <p:anim calcmode="lin" valueType="num">
                                      <p:cBhvr>
                                        <p:cTn id="23" dur="1000" fill="hold"/>
                                        <p:tgtEl>
                                          <p:spTgt spid="33"/>
                                        </p:tgtEl>
                                        <p:attrNameLst>
                                          <p:attrName>ppt_x</p:attrName>
                                        </p:attrNameLst>
                                      </p:cBhvr>
                                      <p:tavLst>
                                        <p:tav tm="0">
                                          <p:val>
                                            <p:strVal val="#ppt_x"/>
                                          </p:val>
                                        </p:tav>
                                        <p:tav tm="100000">
                                          <p:val>
                                            <p:strVal val="#ppt_x"/>
                                          </p:val>
                                        </p:tav>
                                      </p:tavLst>
                                    </p:anim>
                                    <p:anim calcmode="lin" valueType="num">
                                      <p:cBhvr>
                                        <p:cTn id="2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9655F-845A-4201-2659-B68F92991F1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C200CC4-3D51-01E4-F538-C96A4E57AD5F}"/>
              </a:ext>
            </a:extLst>
          </p:cNvPr>
          <p:cNvSpPr/>
          <p:nvPr/>
        </p:nvSpPr>
        <p:spPr>
          <a:xfrm>
            <a:off x="-432532" y="815557"/>
            <a:ext cx="19546831" cy="9639270"/>
          </a:xfrm>
          <a:custGeom>
            <a:avLst/>
            <a:gdLst/>
            <a:ahLst/>
            <a:cxnLst/>
            <a:rect l="l" t="t" r="r" b="b"/>
            <a:pathLst>
              <a:path w="19546831" h="9639270">
                <a:moveTo>
                  <a:pt x="0" y="0"/>
                </a:moveTo>
                <a:lnTo>
                  <a:pt x="19546831" y="0"/>
                </a:lnTo>
                <a:lnTo>
                  <a:pt x="19546831" y="9639271"/>
                </a:lnTo>
                <a:lnTo>
                  <a:pt x="0" y="963927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a:extLst>
              <a:ext uri="{FF2B5EF4-FFF2-40B4-BE49-F238E27FC236}">
                <a16:creationId xmlns:a16="http://schemas.microsoft.com/office/drawing/2014/main" id="{FDA0AD9F-8929-E2A4-F872-314ADFC3711B}"/>
              </a:ext>
            </a:extLst>
          </p:cNvPr>
          <p:cNvSpPr/>
          <p:nvPr/>
        </p:nvSpPr>
        <p:spPr>
          <a:xfrm>
            <a:off x="-1653835" y="7542562"/>
            <a:ext cx="8318727" cy="3431475"/>
          </a:xfrm>
          <a:custGeom>
            <a:avLst/>
            <a:gdLst/>
            <a:ahLst/>
            <a:cxnLst/>
            <a:rect l="l" t="t" r="r" b="b"/>
            <a:pathLst>
              <a:path w="8318727" h="3431475">
                <a:moveTo>
                  <a:pt x="0" y="0"/>
                </a:moveTo>
                <a:lnTo>
                  <a:pt x="8318727" y="0"/>
                </a:lnTo>
                <a:lnTo>
                  <a:pt x="8318727" y="3431476"/>
                </a:lnTo>
                <a:lnTo>
                  <a:pt x="0" y="3431476"/>
                </a:lnTo>
                <a:lnTo>
                  <a:pt x="0" y="0"/>
                </a:lnTo>
                <a:close/>
              </a:path>
            </a:pathLst>
          </a:custGeom>
          <a:blipFill>
            <a:blip r:embed="rId4"/>
            <a:stretch>
              <a:fillRect/>
            </a:stretch>
          </a:blipFill>
        </p:spPr>
      </p:sp>
      <p:sp>
        <p:nvSpPr>
          <p:cNvPr id="4" name="Freeform 4">
            <a:extLst>
              <a:ext uri="{FF2B5EF4-FFF2-40B4-BE49-F238E27FC236}">
                <a16:creationId xmlns:a16="http://schemas.microsoft.com/office/drawing/2014/main" id="{36377B6E-6FC5-52F6-8798-16E0692047AF}"/>
              </a:ext>
            </a:extLst>
          </p:cNvPr>
          <p:cNvSpPr/>
          <p:nvPr/>
        </p:nvSpPr>
        <p:spPr>
          <a:xfrm>
            <a:off x="13135640" y="3076530"/>
            <a:ext cx="5447684" cy="6181770"/>
          </a:xfrm>
          <a:custGeom>
            <a:avLst/>
            <a:gdLst/>
            <a:ahLst/>
            <a:cxnLst/>
            <a:rect l="l" t="t" r="r" b="b"/>
            <a:pathLst>
              <a:path w="5447684" h="6181770">
                <a:moveTo>
                  <a:pt x="0" y="0"/>
                </a:moveTo>
                <a:lnTo>
                  <a:pt x="5447685" y="0"/>
                </a:lnTo>
                <a:lnTo>
                  <a:pt x="5447685" y="6181770"/>
                </a:lnTo>
                <a:lnTo>
                  <a:pt x="0" y="618177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a:extLst>
              <a:ext uri="{FF2B5EF4-FFF2-40B4-BE49-F238E27FC236}">
                <a16:creationId xmlns:a16="http://schemas.microsoft.com/office/drawing/2014/main" id="{578514EA-1076-CE11-C956-F362DECDEB47}"/>
              </a:ext>
            </a:extLst>
          </p:cNvPr>
          <p:cNvSpPr/>
          <p:nvPr/>
        </p:nvSpPr>
        <p:spPr>
          <a:xfrm>
            <a:off x="9340883" y="0"/>
            <a:ext cx="6865307" cy="10454828"/>
          </a:xfrm>
          <a:custGeom>
            <a:avLst/>
            <a:gdLst/>
            <a:ahLst/>
            <a:cxnLst/>
            <a:rect l="l" t="t" r="r" b="b"/>
            <a:pathLst>
              <a:path w="6865307" h="10454828">
                <a:moveTo>
                  <a:pt x="0" y="0"/>
                </a:moveTo>
                <a:lnTo>
                  <a:pt x="6865308" y="0"/>
                </a:lnTo>
                <a:lnTo>
                  <a:pt x="6865308" y="10454828"/>
                </a:lnTo>
                <a:lnTo>
                  <a:pt x="0" y="10454828"/>
                </a:lnTo>
                <a:lnTo>
                  <a:pt x="0" y="0"/>
                </a:lnTo>
                <a:close/>
              </a:path>
            </a:pathLst>
          </a:custGeom>
          <a:blipFill>
            <a:blip r:embed="rId7"/>
            <a:stretch>
              <a:fillRect l="-101646"/>
            </a:stretch>
          </a:blipFill>
        </p:spPr>
      </p:sp>
      <p:sp>
        <p:nvSpPr>
          <p:cNvPr id="6" name="Freeform 6">
            <a:extLst>
              <a:ext uri="{FF2B5EF4-FFF2-40B4-BE49-F238E27FC236}">
                <a16:creationId xmlns:a16="http://schemas.microsoft.com/office/drawing/2014/main" id="{809E0CEE-5BBC-9F2F-26C2-86D9D05A85BF}"/>
              </a:ext>
            </a:extLst>
          </p:cNvPr>
          <p:cNvSpPr/>
          <p:nvPr/>
        </p:nvSpPr>
        <p:spPr>
          <a:xfrm>
            <a:off x="14246246" y="8592478"/>
            <a:ext cx="2362594" cy="1331644"/>
          </a:xfrm>
          <a:custGeom>
            <a:avLst/>
            <a:gdLst/>
            <a:ahLst/>
            <a:cxnLst/>
            <a:rect l="l" t="t" r="r" b="b"/>
            <a:pathLst>
              <a:path w="2362594" h="1331644">
                <a:moveTo>
                  <a:pt x="0" y="0"/>
                </a:moveTo>
                <a:lnTo>
                  <a:pt x="2362594" y="0"/>
                </a:lnTo>
                <a:lnTo>
                  <a:pt x="2362594" y="1331644"/>
                </a:lnTo>
                <a:lnTo>
                  <a:pt x="0" y="133164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a:extLst>
              <a:ext uri="{FF2B5EF4-FFF2-40B4-BE49-F238E27FC236}">
                <a16:creationId xmlns:a16="http://schemas.microsoft.com/office/drawing/2014/main" id="{92FE6953-3B8C-3C7D-440A-5745D3E2E643}"/>
              </a:ext>
            </a:extLst>
          </p:cNvPr>
          <p:cNvSpPr/>
          <p:nvPr/>
        </p:nvSpPr>
        <p:spPr>
          <a:xfrm>
            <a:off x="13135640" y="9621178"/>
            <a:ext cx="2362594" cy="1331644"/>
          </a:xfrm>
          <a:custGeom>
            <a:avLst/>
            <a:gdLst/>
            <a:ahLst/>
            <a:cxnLst/>
            <a:rect l="l" t="t" r="r" b="b"/>
            <a:pathLst>
              <a:path w="2362594" h="1331644">
                <a:moveTo>
                  <a:pt x="0" y="0"/>
                </a:moveTo>
                <a:lnTo>
                  <a:pt x="2362594" y="0"/>
                </a:lnTo>
                <a:lnTo>
                  <a:pt x="2362594" y="1331644"/>
                </a:lnTo>
                <a:lnTo>
                  <a:pt x="0" y="133164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8">
            <a:extLst>
              <a:ext uri="{FF2B5EF4-FFF2-40B4-BE49-F238E27FC236}">
                <a16:creationId xmlns:a16="http://schemas.microsoft.com/office/drawing/2014/main" id="{CCF4A6F3-5215-FF96-C316-D8C340A25D07}"/>
              </a:ext>
            </a:extLst>
          </p:cNvPr>
          <p:cNvSpPr/>
          <p:nvPr/>
        </p:nvSpPr>
        <p:spPr>
          <a:xfrm>
            <a:off x="16608840" y="9290233"/>
            <a:ext cx="2003071" cy="1267777"/>
          </a:xfrm>
          <a:custGeom>
            <a:avLst/>
            <a:gdLst/>
            <a:ahLst/>
            <a:cxnLst/>
            <a:rect l="l" t="t" r="r" b="b"/>
            <a:pathLst>
              <a:path w="2003071" h="1267777">
                <a:moveTo>
                  <a:pt x="0" y="0"/>
                </a:moveTo>
                <a:lnTo>
                  <a:pt x="2003071" y="0"/>
                </a:lnTo>
                <a:lnTo>
                  <a:pt x="2003071" y="1267777"/>
                </a:lnTo>
                <a:lnTo>
                  <a:pt x="0" y="1267777"/>
                </a:lnTo>
                <a:lnTo>
                  <a:pt x="0" y="0"/>
                </a:lnTo>
                <a:close/>
              </a:path>
            </a:pathLst>
          </a:custGeom>
          <a:blipFill>
            <a:blip r:embed="rId10"/>
            <a:stretch>
              <a:fillRect/>
            </a:stretch>
          </a:blipFill>
        </p:spPr>
      </p:sp>
      <p:pic>
        <p:nvPicPr>
          <p:cNvPr id="10" name="Picture 9">
            <a:extLst>
              <a:ext uri="{FF2B5EF4-FFF2-40B4-BE49-F238E27FC236}">
                <a16:creationId xmlns:a16="http://schemas.microsoft.com/office/drawing/2014/main" id="{1B80A522-1FE6-5AF5-AB9D-D1D8F66CDCEA}"/>
              </a:ext>
            </a:extLst>
          </p:cNvPr>
          <p:cNvPicPr>
            <a:picLocks noChangeAspect="1"/>
          </p:cNvPicPr>
          <p:nvPr/>
        </p:nvPicPr>
        <p:blipFill>
          <a:blip r:embed="rId11"/>
          <a:stretch>
            <a:fillRect/>
          </a:stretch>
        </p:blipFill>
        <p:spPr>
          <a:xfrm>
            <a:off x="1203708" y="685997"/>
            <a:ext cx="12479594" cy="3182388"/>
          </a:xfrm>
          <a:prstGeom prst="rect">
            <a:avLst/>
          </a:prstGeom>
        </p:spPr>
      </p:pic>
    </p:spTree>
    <p:extLst>
      <p:ext uri="{BB962C8B-B14F-4D97-AF65-F5344CB8AC3E}">
        <p14:creationId xmlns:p14="http://schemas.microsoft.com/office/powerpoint/2010/main" val="958853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8B538E-6289-C40A-8133-A59F9E7EFBD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C5E6C36-4ED5-837A-C4BE-4420C6C6D881}"/>
              </a:ext>
            </a:extLst>
          </p:cNvPr>
          <p:cNvPicPr>
            <a:picLocks noChangeAspect="1"/>
          </p:cNvPicPr>
          <p:nvPr/>
        </p:nvPicPr>
        <p:blipFill>
          <a:blip r:embed="rId2">
            <a:extLst>
              <a:ext uri="{28A0092B-C50C-407E-A947-70E740481C1C}">
                <a14:useLocalDpi xmlns:a14="http://schemas.microsoft.com/office/drawing/2010/main" val="0"/>
              </a:ext>
            </a:extLst>
          </a:blip>
          <a:srcRect l="8656" t="28893" r="12585" b="34806"/>
          <a:stretch/>
        </p:blipFill>
        <p:spPr>
          <a:xfrm>
            <a:off x="1841760" y="1734842"/>
            <a:ext cx="14858472" cy="3852196"/>
          </a:xfrm>
          <a:prstGeom prst="rect">
            <a:avLst/>
          </a:prstGeom>
        </p:spPr>
      </p:pic>
      <p:sp>
        <p:nvSpPr>
          <p:cNvPr id="11" name="TextBox 10">
            <a:extLst>
              <a:ext uri="{FF2B5EF4-FFF2-40B4-BE49-F238E27FC236}">
                <a16:creationId xmlns:a16="http://schemas.microsoft.com/office/drawing/2014/main" id="{452C618C-3E49-4143-6652-755866707097}"/>
              </a:ext>
            </a:extLst>
          </p:cNvPr>
          <p:cNvSpPr txBox="1"/>
          <p:nvPr/>
        </p:nvSpPr>
        <p:spPr>
          <a:xfrm>
            <a:off x="1231896" y="5587038"/>
            <a:ext cx="16078200" cy="3970318"/>
          </a:xfrm>
          <a:prstGeom prst="rect">
            <a:avLst/>
          </a:prstGeom>
          <a:noFill/>
        </p:spPr>
        <p:txBody>
          <a:bodyPr wrap="square">
            <a:spAutoFit/>
          </a:bodyPr>
          <a:lstStyle/>
          <a:p>
            <a:pPr algn="just"/>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Bức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tranh</a:t>
            </a:r>
            <a:r>
              <a:rPr lang="en-US" sz="3600" dirty="0">
                <a:latin typeface="Arial" panose="020B0604020202020204" pitchFamily="34" charset="0"/>
                <a:cs typeface="Arial" panose="020B0604020202020204" pitchFamily="34" charset="0"/>
              </a:rPr>
              <a:t> 1: </a:t>
            </a:r>
            <a:r>
              <a:rPr lang="en-US" sz="3600" dirty="0" err="1">
                <a:latin typeface="Arial" panose="020B0604020202020204" pitchFamily="34" charset="0"/>
                <a:cs typeface="Arial" panose="020B0604020202020204" pitchFamily="34" charset="0"/>
              </a:rPr>
              <a:t>Người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mẹ</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ru</a:t>
            </a:r>
            <a:r>
              <a:rPr lang="en-US" sz="3600" dirty="0">
                <a:latin typeface="Arial" panose="020B0604020202020204" pitchFamily="34" charset="0"/>
                <a:cs typeface="Arial" panose="020B0604020202020204" pitchFamily="34" charset="0"/>
              </a:rPr>
              <a:t> con </a:t>
            </a:r>
            <a:r>
              <a:rPr lang="en-US" sz="3600" dirty="0" err="1">
                <a:latin typeface="Arial" panose="020B0604020202020204" pitchFamily="34" charset="0"/>
                <a:cs typeface="Arial" panose="020B0604020202020204" pitchFamily="34" charset="0"/>
              </a:rPr>
              <a:t>còn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nhỏ</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hiện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tình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yêu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mẹ</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dành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cho</a:t>
            </a:r>
            <a:r>
              <a:rPr lang="en-US" sz="3600" dirty="0">
                <a:latin typeface="Arial" panose="020B0604020202020204" pitchFamily="34" charset="0"/>
                <a:cs typeface="Arial" panose="020B0604020202020204" pitchFamily="34" charset="0"/>
              </a:rPr>
              <a:t> con.</a:t>
            </a:r>
          </a:p>
          <a:p>
            <a:pPr algn="just"/>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Bức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tranh</a:t>
            </a:r>
            <a:r>
              <a:rPr lang="en-US" sz="3600" dirty="0">
                <a:latin typeface="Arial" panose="020B0604020202020204" pitchFamily="34" charset="0"/>
                <a:cs typeface="Arial" panose="020B0604020202020204" pitchFamily="34" charset="0"/>
              </a:rPr>
              <a:t> 2: </a:t>
            </a:r>
            <a:r>
              <a:rPr lang="en-US" sz="3600" dirty="0" err="1">
                <a:latin typeface="Arial" panose="020B0604020202020204" pitchFamily="34" charset="0"/>
                <a:cs typeface="Arial" panose="020B0604020202020204" pitchFamily="34" charset="0"/>
              </a:rPr>
              <a:t>Mẹ</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đưa</a:t>
            </a:r>
            <a:r>
              <a:rPr lang="en-US" sz="3600" dirty="0">
                <a:latin typeface="Arial" panose="020B0604020202020204" pitchFamily="34" charset="0"/>
                <a:cs typeface="Arial" panose="020B0604020202020204" pitchFamily="34" charset="0"/>
              </a:rPr>
              <a:t> con </a:t>
            </a:r>
            <a:r>
              <a:rPr lang="en-US" sz="3600" dirty="0" err="1">
                <a:latin typeface="Arial" panose="020B0604020202020204" pitchFamily="34" charset="0"/>
                <a:cs typeface="Arial" panose="020B0604020202020204" pitchFamily="34" charset="0"/>
              </a:rPr>
              <a:t>đi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học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mẹ</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rất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quan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tâm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việc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học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con.</a:t>
            </a:r>
          </a:p>
          <a:p>
            <a:pPr algn="just"/>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Bức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tranh</a:t>
            </a:r>
            <a:r>
              <a:rPr lang="en-US" sz="3600" dirty="0">
                <a:latin typeface="Arial" panose="020B0604020202020204" pitchFamily="34" charset="0"/>
                <a:cs typeface="Arial" panose="020B0604020202020204" pitchFamily="34" charset="0"/>
              </a:rPr>
              <a:t> 3: </a:t>
            </a:r>
            <a:r>
              <a:rPr lang="en-US" sz="3600" dirty="0" err="1">
                <a:latin typeface="Arial" panose="020B0604020202020204" pitchFamily="34" charset="0"/>
                <a:cs typeface="Arial" panose="020B0604020202020204" pitchFamily="34" charset="0"/>
              </a:rPr>
              <a:t>Mẹ</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mang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nước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tới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bàn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học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con, </a:t>
            </a:r>
            <a:r>
              <a:rPr lang="en-US" sz="3600" dirty="0" err="1">
                <a:latin typeface="Arial" panose="020B0604020202020204" pitchFamily="34" charset="0"/>
                <a:cs typeface="Arial" panose="020B0604020202020204" pitchFamily="34" charset="0"/>
              </a:rPr>
              <a:t>mẹ</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rất</a:t>
            </a:r>
            <a:r>
              <a:rPr lang="en-US" sz="3600" dirty="0">
                <a:latin typeface="Arial" panose="020B0604020202020204" pitchFamily="34" charset="0"/>
                <a:cs typeface="Arial" panose="020B0604020202020204" pitchFamily="34" charset="0"/>
              </a:rPr>
              <a:t> lo </a:t>
            </a:r>
            <a:r>
              <a:rPr lang="en-US" sz="3600" dirty="0" err="1">
                <a:latin typeface="Arial" panose="020B0604020202020204" pitchFamily="34" charset="0"/>
                <a:cs typeface="Arial" panose="020B0604020202020204" pitchFamily="34" charset="0"/>
              </a:rPr>
              <a:t>lắng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sức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khoẻ</a:t>
            </a:r>
            <a:r>
              <a:rPr lang="en-US" sz="3600" dirty="0">
                <a:latin typeface="Arial" panose="020B0604020202020204" pitchFamily="34" charset="0"/>
                <a:cs typeface="Arial" panose="020B0604020202020204" pitchFamily="34" charset="0"/>
              </a:rPr>
              <a:t> con.</a:t>
            </a:r>
          </a:p>
          <a:p>
            <a:pPr algn="just"/>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Bức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tranh</a:t>
            </a:r>
            <a:r>
              <a:rPr lang="en-US" sz="3600" dirty="0">
                <a:latin typeface="Arial" panose="020B0604020202020204" pitchFamily="34" charset="0"/>
                <a:cs typeface="Arial" panose="020B0604020202020204" pitchFamily="34" charset="0"/>
              </a:rPr>
              <a:t> 4: </a:t>
            </a:r>
            <a:r>
              <a:rPr lang="en-US" sz="3600" dirty="0" err="1">
                <a:latin typeface="Arial" panose="020B0604020202020204" pitchFamily="34" charset="0"/>
                <a:cs typeface="Arial" panose="020B0604020202020204" pitchFamily="34" charset="0"/>
              </a:rPr>
              <a:t>Mẹ</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mặt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chụp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ảnh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trong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lễ</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trao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bằng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cử</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nhân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mẹ</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rất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tự</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hào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về</a:t>
            </a:r>
            <a:r>
              <a:rPr lang="en-US" sz="3600" dirty="0">
                <a:latin typeface="Arial" panose="020B0604020202020204" pitchFamily="34" charset="0"/>
                <a:cs typeface="Arial" panose="020B0604020202020204" pitchFamily="34" charset="0"/>
              </a:rPr>
              <a:t> con.</a:t>
            </a:r>
          </a:p>
        </p:txBody>
      </p:sp>
      <p:pic>
        <p:nvPicPr>
          <p:cNvPr id="12" name="Picture 11">
            <a:extLst>
              <a:ext uri="{FF2B5EF4-FFF2-40B4-BE49-F238E27FC236}">
                <a16:creationId xmlns:a16="http://schemas.microsoft.com/office/drawing/2014/main" id="{3F1D541D-995B-3F50-2B17-F74447C04E39}"/>
              </a:ext>
            </a:extLst>
          </p:cNvPr>
          <p:cNvPicPr>
            <a:picLocks noChangeAspect="1"/>
          </p:cNvPicPr>
          <p:nvPr/>
        </p:nvPicPr>
        <p:blipFill>
          <a:blip r:embed="rId3"/>
          <a:stretch>
            <a:fillRect/>
          </a:stretch>
        </p:blipFill>
        <p:spPr>
          <a:xfrm>
            <a:off x="5943600" y="289965"/>
            <a:ext cx="6998815" cy="1444877"/>
          </a:xfrm>
          <a:prstGeom prst="rect">
            <a:avLst/>
          </a:prstGeom>
        </p:spPr>
      </p:pic>
    </p:spTree>
    <p:extLst>
      <p:ext uri="{BB962C8B-B14F-4D97-AF65-F5344CB8AC3E}">
        <p14:creationId xmlns:p14="http://schemas.microsoft.com/office/powerpoint/2010/main" val="3292960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20AB36-78B5-0B3E-C76A-31796AFF4FF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0E130D6A-58DD-238D-6F13-A7BFC487E6AD}"/>
              </a:ext>
            </a:extLst>
          </p:cNvPr>
          <p:cNvSpPr/>
          <p:nvPr/>
        </p:nvSpPr>
        <p:spPr>
          <a:xfrm>
            <a:off x="1274002" y="408682"/>
            <a:ext cx="3243196" cy="1862048"/>
          </a:xfrm>
          <a:prstGeom prst="rect">
            <a:avLst/>
          </a:prstGeom>
          <a:noFill/>
        </p:spPr>
        <p:txBody>
          <a:bodyPr wrap="none" lIns="91440" tIns="45720" rIns="91440" bIns="45720">
            <a:spAutoFit/>
          </a:bodyPr>
          <a:lstStyle/>
          <a:p>
            <a:pPr algn="ctr"/>
            <a:r>
              <a:rPr lang="en-US" sz="11500" b="1" cap="none" spc="0" dirty="0" err="1">
                <a:ln w="6600">
                  <a:noFill/>
                  <a:prstDash val="solid"/>
                </a:ln>
                <a:pattFill prst="pct90">
                  <a:fgClr>
                    <a:srgbClr val="00B050"/>
                  </a:fgClr>
                  <a:bgClr>
                    <a:schemeClr val="bg1"/>
                  </a:bgClr>
                </a:pattFill>
                <a:latin typeface="#9Slide07 IcielCadena" panose="02000503000000020004" pitchFamily="2" charset="0"/>
                <a:cs typeface="Arial" panose="020B0604020202020204" pitchFamily="34" charset="0"/>
              </a:rPr>
              <a:t>Bài</a:t>
            </a:r>
            <a:r>
              <a:rPr lang="en-US" sz="11500" b="1" cap="none" spc="0" dirty="0">
                <a:ln w="6600">
                  <a:noFill/>
                  <a:prstDash val="solid"/>
                </a:ln>
                <a:pattFill prst="pct90">
                  <a:fgClr>
                    <a:srgbClr val="00B050"/>
                  </a:fgClr>
                  <a:bgClr>
                    <a:schemeClr val="bg1"/>
                  </a:bgClr>
                </a:pattFill>
                <a:latin typeface="#9Slide07 IcielCadena" panose="02000503000000020004" pitchFamily="2" charset="0"/>
                <a:cs typeface="Arial" panose="020B0604020202020204" pitchFamily="34" charset="0"/>
              </a:rPr>
              <a:t> 1</a:t>
            </a:r>
          </a:p>
        </p:txBody>
      </p:sp>
      <p:sp>
        <p:nvSpPr>
          <p:cNvPr id="5" name="TextBox 4">
            <a:extLst>
              <a:ext uri="{FF2B5EF4-FFF2-40B4-BE49-F238E27FC236}">
                <a16:creationId xmlns:a16="http://schemas.microsoft.com/office/drawing/2014/main" id="{0F8F8E57-84E6-BCFE-CFF3-5DF5EFD733DD}"/>
              </a:ext>
            </a:extLst>
          </p:cNvPr>
          <p:cNvSpPr txBox="1"/>
          <p:nvPr/>
        </p:nvSpPr>
        <p:spPr>
          <a:xfrm>
            <a:off x="4728348" y="701070"/>
            <a:ext cx="13030200" cy="1569660"/>
          </a:xfrm>
          <a:prstGeom prst="rect">
            <a:avLst/>
          </a:prstGeom>
          <a:noFill/>
        </p:spPr>
        <p:txBody>
          <a:bodyPr wrap="square">
            <a:spAutoFit/>
          </a:bodyPr>
          <a:lstStyle/>
          <a:p>
            <a:pPr algn="just"/>
            <a:r>
              <a:rPr lang="en-US" sz="4800" b="1" dirty="0">
                <a:solidFill>
                  <a:srgbClr val="00B050"/>
                </a:solidFill>
                <a:effectLst/>
                <a:latin typeface="Arial" panose="020B0604020202020204" pitchFamily="34" charset="0"/>
                <a:ea typeface="Calibri" panose="020F0502020204030204" pitchFamily="34" charset="0"/>
                <a:cs typeface="Arial" panose="020B0604020202020204" pitchFamily="34" charset="0"/>
              </a:rPr>
              <a:t>Trong </a:t>
            </a:r>
            <a:r>
              <a:rPr lang="en-US" sz="4800" b="1" dirty="0" err="1">
                <a:solidFill>
                  <a:srgbClr val="00B050"/>
                </a:solidFill>
                <a:effectLst/>
                <a:latin typeface="Arial" panose="020B0604020202020204" pitchFamily="34" charset="0"/>
                <a:ea typeface="Calibri" panose="020F0502020204030204" pitchFamily="34" charset="0"/>
                <a:cs typeface="Arial" panose="020B0604020202020204" pitchFamily="34" charset="0"/>
              </a:rPr>
              <a:t>đoạn</a:t>
            </a:r>
            <a:r>
              <a:rPr lang="en-US" sz="4800" b="1" dirty="0">
                <a:solidFill>
                  <a:srgbClr val="00B050"/>
                </a:solidFill>
                <a:effectLst/>
                <a:latin typeface="Arial" panose="020B0604020202020204" pitchFamily="34" charset="0"/>
                <a:ea typeface="Calibri" panose="020F0502020204030204" pitchFamily="34" charset="0"/>
                <a:cs typeface="Arial" panose="020B0604020202020204" pitchFamily="34" charset="0"/>
              </a:rPr>
              <a:t> </a:t>
            </a:r>
            <a:r>
              <a:rPr lang="en-US" sz="4800" b="1" dirty="0" err="1">
                <a:solidFill>
                  <a:srgbClr val="00B050"/>
                </a:solidFill>
                <a:effectLst/>
                <a:latin typeface="Arial" panose="020B0604020202020204" pitchFamily="34" charset="0"/>
                <a:ea typeface="Calibri" panose="020F0502020204030204" pitchFamily="34" charset="0"/>
                <a:cs typeface="Arial" panose="020B0604020202020204" pitchFamily="34" charset="0"/>
              </a:rPr>
              <a:t>thơ</a:t>
            </a:r>
            <a:r>
              <a:rPr lang="en-US" sz="4800" b="1" dirty="0">
                <a:solidFill>
                  <a:srgbClr val="00B050"/>
                </a:solidFill>
                <a:effectLst/>
                <a:latin typeface="Arial" panose="020B0604020202020204" pitchFamily="34" charset="0"/>
                <a:ea typeface="Calibri" panose="020F0502020204030204" pitchFamily="34" charset="0"/>
                <a:cs typeface="Arial" panose="020B0604020202020204" pitchFamily="34" charset="0"/>
              </a:rPr>
              <a:t> </a:t>
            </a:r>
            <a:r>
              <a:rPr lang="en-US" sz="4800" b="1" dirty="0" err="1">
                <a:solidFill>
                  <a:srgbClr val="00B050"/>
                </a:solidFill>
                <a:effectLst/>
                <a:latin typeface="Arial" panose="020B0604020202020204" pitchFamily="34" charset="0"/>
                <a:ea typeface="Calibri" panose="020F0502020204030204" pitchFamily="34" charset="0"/>
                <a:cs typeface="Arial" panose="020B0604020202020204" pitchFamily="34" charset="0"/>
              </a:rPr>
              <a:t>dưới</a:t>
            </a:r>
            <a:r>
              <a:rPr lang="en-US" sz="4800" b="1" dirty="0">
                <a:solidFill>
                  <a:srgbClr val="00B050"/>
                </a:solidFill>
                <a:effectLst/>
                <a:latin typeface="Arial" panose="020B0604020202020204" pitchFamily="34" charset="0"/>
                <a:ea typeface="Calibri" panose="020F0502020204030204" pitchFamily="34" charset="0"/>
                <a:cs typeface="Arial" panose="020B0604020202020204" pitchFamily="34" charset="0"/>
              </a:rPr>
              <a:t> </a:t>
            </a:r>
            <a:r>
              <a:rPr lang="en-US" sz="4800" b="1" dirty="0" err="1">
                <a:solidFill>
                  <a:srgbClr val="00B050"/>
                </a:solidFill>
                <a:effectLst/>
                <a:latin typeface="Arial" panose="020B0604020202020204" pitchFamily="34" charset="0"/>
                <a:ea typeface="Calibri" panose="020F0502020204030204" pitchFamily="34" charset="0"/>
                <a:cs typeface="Arial" panose="020B0604020202020204" pitchFamily="34" charset="0"/>
              </a:rPr>
              <a:t>đây</a:t>
            </a:r>
            <a:r>
              <a:rPr lang="en-US" sz="4800" b="1" dirty="0">
                <a:solidFill>
                  <a:srgbClr val="00B050"/>
                </a:solidFill>
                <a:effectLst/>
                <a:latin typeface="Arial" panose="020B0604020202020204" pitchFamily="34" charset="0"/>
                <a:ea typeface="Calibri" panose="020F0502020204030204" pitchFamily="34" charset="0"/>
                <a:cs typeface="Arial" panose="020B0604020202020204" pitchFamily="34" charset="0"/>
              </a:rPr>
              <a:t>, </a:t>
            </a:r>
            <a:r>
              <a:rPr lang="en-US" sz="4800" b="1" dirty="0" err="1">
                <a:solidFill>
                  <a:srgbClr val="00B050"/>
                </a:solidFill>
                <a:effectLst/>
                <a:latin typeface="Arial" panose="020B0604020202020204" pitchFamily="34" charset="0"/>
                <a:ea typeface="Calibri" panose="020F0502020204030204" pitchFamily="34" charset="0"/>
                <a:cs typeface="Arial" panose="020B0604020202020204" pitchFamily="34" charset="0"/>
              </a:rPr>
              <a:t>những</a:t>
            </a:r>
            <a:r>
              <a:rPr lang="en-US" sz="4800" b="1" dirty="0">
                <a:solidFill>
                  <a:srgbClr val="00B050"/>
                </a:solidFill>
                <a:effectLst/>
                <a:latin typeface="Arial" panose="020B0604020202020204" pitchFamily="34" charset="0"/>
                <a:ea typeface="Calibri" panose="020F0502020204030204" pitchFamily="34" charset="0"/>
                <a:cs typeface="Arial" panose="020B0604020202020204" pitchFamily="34" charset="0"/>
              </a:rPr>
              <a:t> </a:t>
            </a:r>
            <a:r>
              <a:rPr lang="en-US" sz="4800" b="1" dirty="0" err="1">
                <a:solidFill>
                  <a:srgbClr val="00B050"/>
                </a:solidFill>
                <a:effectLst/>
                <a:latin typeface="Arial" panose="020B0604020202020204" pitchFamily="34" charset="0"/>
                <a:ea typeface="Calibri" panose="020F0502020204030204" pitchFamily="34" charset="0"/>
                <a:cs typeface="Arial" panose="020B0604020202020204" pitchFamily="34" charset="0"/>
              </a:rPr>
              <a:t>từ</a:t>
            </a:r>
            <a:r>
              <a:rPr lang="en-US" sz="4800" b="1" dirty="0">
                <a:solidFill>
                  <a:srgbClr val="00B050"/>
                </a:solidFill>
                <a:effectLst/>
                <a:latin typeface="Arial" panose="020B0604020202020204" pitchFamily="34" charset="0"/>
                <a:ea typeface="Calibri" panose="020F0502020204030204" pitchFamily="34" charset="0"/>
                <a:cs typeface="Arial" panose="020B0604020202020204" pitchFamily="34" charset="0"/>
              </a:rPr>
              <a:t> </a:t>
            </a:r>
            <a:r>
              <a:rPr lang="en-US" sz="4800" b="1" dirty="0" err="1">
                <a:solidFill>
                  <a:srgbClr val="00B050"/>
                </a:solidFill>
                <a:effectLst/>
                <a:latin typeface="Arial" panose="020B0604020202020204" pitchFamily="34" charset="0"/>
                <a:ea typeface="Calibri" panose="020F0502020204030204" pitchFamily="34" charset="0"/>
                <a:cs typeface="Arial" panose="020B0604020202020204" pitchFamily="34" charset="0"/>
              </a:rPr>
              <a:t>nào</a:t>
            </a:r>
            <a:r>
              <a:rPr lang="en-US" sz="4800" b="1" dirty="0">
                <a:solidFill>
                  <a:srgbClr val="00B050"/>
                </a:solidFill>
                <a:effectLst/>
                <a:latin typeface="Arial" panose="020B0604020202020204" pitchFamily="34" charset="0"/>
                <a:ea typeface="Calibri" panose="020F0502020204030204" pitchFamily="34" charset="0"/>
                <a:cs typeface="Arial" panose="020B0604020202020204" pitchFamily="34" charset="0"/>
              </a:rPr>
              <a:t> </a:t>
            </a:r>
            <a:r>
              <a:rPr lang="en-US" sz="4800" b="1" dirty="0" err="1">
                <a:solidFill>
                  <a:srgbClr val="00B050"/>
                </a:solidFill>
                <a:effectLst/>
                <a:latin typeface="Arial" panose="020B0604020202020204" pitchFamily="34" charset="0"/>
                <a:ea typeface="Calibri" panose="020F0502020204030204" pitchFamily="34" charset="0"/>
                <a:cs typeface="Arial" panose="020B0604020202020204" pitchFamily="34" charset="0"/>
              </a:rPr>
              <a:t>được</a:t>
            </a:r>
            <a:r>
              <a:rPr lang="en-US" sz="4800" b="1" dirty="0">
                <a:solidFill>
                  <a:srgbClr val="00B050"/>
                </a:solidFill>
                <a:effectLst/>
                <a:latin typeface="Arial" panose="020B0604020202020204" pitchFamily="34" charset="0"/>
                <a:ea typeface="Calibri" panose="020F0502020204030204" pitchFamily="34" charset="0"/>
                <a:cs typeface="Arial" panose="020B0604020202020204" pitchFamily="34" charset="0"/>
              </a:rPr>
              <a:t> </a:t>
            </a:r>
            <a:r>
              <a:rPr lang="en-US" sz="4800" b="1" dirty="0" err="1">
                <a:solidFill>
                  <a:srgbClr val="00B050"/>
                </a:solidFill>
                <a:effectLst/>
                <a:latin typeface="Arial" panose="020B0604020202020204" pitchFamily="34" charset="0"/>
                <a:ea typeface="Calibri" panose="020F0502020204030204" pitchFamily="34" charset="0"/>
                <a:cs typeface="Arial" panose="020B0604020202020204" pitchFamily="34" charset="0"/>
              </a:rPr>
              <a:t>dùng</a:t>
            </a:r>
            <a:r>
              <a:rPr lang="en-US" sz="4800" b="1" dirty="0">
                <a:solidFill>
                  <a:srgbClr val="00B050"/>
                </a:solidFill>
                <a:effectLst/>
                <a:latin typeface="Arial" panose="020B0604020202020204" pitchFamily="34" charset="0"/>
                <a:ea typeface="Calibri" panose="020F0502020204030204" pitchFamily="34" charset="0"/>
                <a:cs typeface="Arial" panose="020B0604020202020204" pitchFamily="34" charset="0"/>
              </a:rPr>
              <a:t> </a:t>
            </a:r>
            <a:r>
              <a:rPr lang="en-US" sz="4800" b="1" dirty="0" err="1">
                <a:solidFill>
                  <a:srgbClr val="00B050"/>
                </a:solidFill>
                <a:effectLst/>
                <a:latin typeface="Arial" panose="020B0604020202020204" pitchFamily="34" charset="0"/>
                <a:ea typeface="Calibri" panose="020F0502020204030204" pitchFamily="34" charset="0"/>
                <a:cs typeface="Arial" panose="020B0604020202020204" pitchFamily="34" charset="0"/>
              </a:rPr>
              <a:t>để</a:t>
            </a:r>
            <a:r>
              <a:rPr lang="en-US" sz="4800" b="1" dirty="0">
                <a:solidFill>
                  <a:srgbClr val="00B050"/>
                </a:solidFill>
                <a:effectLst/>
                <a:latin typeface="Arial" panose="020B0604020202020204" pitchFamily="34" charset="0"/>
                <a:ea typeface="Calibri" panose="020F0502020204030204" pitchFamily="34" charset="0"/>
                <a:cs typeface="Arial" panose="020B0604020202020204" pitchFamily="34" charset="0"/>
              </a:rPr>
              <a:t> </a:t>
            </a:r>
            <a:r>
              <a:rPr lang="en-US" sz="4800" b="1" dirty="0" err="1">
                <a:solidFill>
                  <a:srgbClr val="00B050"/>
                </a:solidFill>
                <a:effectLst/>
                <a:latin typeface="Arial" panose="020B0604020202020204" pitchFamily="34" charset="0"/>
                <a:ea typeface="Calibri" panose="020F0502020204030204" pitchFamily="34" charset="0"/>
                <a:cs typeface="Arial" panose="020B0604020202020204" pitchFamily="34" charset="0"/>
              </a:rPr>
              <a:t>xưng</a:t>
            </a:r>
            <a:r>
              <a:rPr lang="en-US" sz="4800" b="1" dirty="0">
                <a:solidFill>
                  <a:srgbClr val="00B050"/>
                </a:solidFill>
                <a:effectLst/>
                <a:latin typeface="Arial" panose="020B0604020202020204" pitchFamily="34" charset="0"/>
                <a:ea typeface="Calibri" panose="020F0502020204030204" pitchFamily="34" charset="0"/>
                <a:cs typeface="Arial" panose="020B0604020202020204" pitchFamily="34" charset="0"/>
              </a:rPr>
              <a:t> </a:t>
            </a:r>
            <a:r>
              <a:rPr lang="en-US" sz="4800" b="1" dirty="0" err="1">
                <a:solidFill>
                  <a:srgbClr val="00B050"/>
                </a:solidFill>
                <a:effectLst/>
                <a:latin typeface="Arial" panose="020B0604020202020204" pitchFamily="34" charset="0"/>
                <a:ea typeface="Calibri" panose="020F0502020204030204" pitchFamily="34" charset="0"/>
                <a:cs typeface="Arial" panose="020B0604020202020204" pitchFamily="34" charset="0"/>
              </a:rPr>
              <a:t>hô</a:t>
            </a:r>
            <a:r>
              <a:rPr lang="en-US" sz="4800" b="1" dirty="0">
                <a:solidFill>
                  <a:srgbClr val="00B050"/>
                </a:solidFill>
                <a:effectLst/>
                <a:latin typeface="Arial" panose="020B0604020202020204" pitchFamily="34" charset="0"/>
                <a:ea typeface="Calibri" panose="020F0502020204030204" pitchFamily="34" charset="0"/>
                <a:cs typeface="Arial" panose="020B0604020202020204" pitchFamily="34" charset="0"/>
              </a:rPr>
              <a:t>?</a:t>
            </a:r>
            <a:endParaRPr lang="en-US" sz="4800" dirty="0">
              <a:solidFill>
                <a:srgbClr val="00B05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 name="Picture 1" descr="A close up of black text&#10;&#10;Description automatically generated">
            <a:extLst>
              <a:ext uri="{FF2B5EF4-FFF2-40B4-BE49-F238E27FC236}">
                <a16:creationId xmlns:a16="http://schemas.microsoft.com/office/drawing/2014/main" id="{0DA47112-9EEE-5E20-C2A4-A1A6F19BE1F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07957" y="2628900"/>
            <a:ext cx="13030200" cy="3993176"/>
          </a:xfrm>
          <a:prstGeom prst="rect">
            <a:avLst/>
          </a:prstGeom>
          <a:noFill/>
        </p:spPr>
      </p:pic>
      <p:pic>
        <p:nvPicPr>
          <p:cNvPr id="6" name="Picture 5">
            <a:extLst>
              <a:ext uri="{FF2B5EF4-FFF2-40B4-BE49-F238E27FC236}">
                <a16:creationId xmlns:a16="http://schemas.microsoft.com/office/drawing/2014/main" id="{12F6A238-B6B9-B632-80FE-C2B9BB4D93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8915" y="6980246"/>
            <a:ext cx="11630169" cy="1712218"/>
          </a:xfrm>
          <a:prstGeom prst="rect">
            <a:avLst/>
          </a:prstGeom>
        </p:spPr>
      </p:pic>
      <p:sp>
        <p:nvSpPr>
          <p:cNvPr id="9" name="TextBox 8">
            <a:extLst>
              <a:ext uri="{FF2B5EF4-FFF2-40B4-BE49-F238E27FC236}">
                <a16:creationId xmlns:a16="http://schemas.microsoft.com/office/drawing/2014/main" id="{BF0257C6-B1E8-8CDA-EE6A-61F3C1AC6E66}"/>
              </a:ext>
            </a:extLst>
          </p:cNvPr>
          <p:cNvSpPr txBox="1"/>
          <p:nvPr/>
        </p:nvSpPr>
        <p:spPr>
          <a:xfrm>
            <a:off x="1604148" y="6559082"/>
            <a:ext cx="16154400" cy="2554545"/>
          </a:xfrm>
          <a:prstGeom prst="rect">
            <a:avLst/>
          </a:prstGeom>
          <a:noFill/>
        </p:spPr>
        <p:txBody>
          <a:bodyPr wrap="square">
            <a:spAutoFit/>
          </a:bodyPr>
          <a:lstStyle/>
          <a:p>
            <a:r>
              <a:rPr lang="en-US" sz="8000" dirty="0" err="1">
                <a:effectLst/>
                <a:latin typeface="Arial" panose="020B0604020202020204" pitchFamily="34" charset="0"/>
                <a:ea typeface="Calibri" panose="020F0502020204030204" pitchFamily="34" charset="0"/>
                <a:cs typeface="Arial" panose="020B0604020202020204" pitchFamily="34" charset="0"/>
              </a:rPr>
              <a:t>Những</a:t>
            </a:r>
            <a:r>
              <a:rPr lang="en-US" sz="8000" dirty="0">
                <a:effectLst/>
                <a:latin typeface="Arial" panose="020B0604020202020204" pitchFamily="34" charset="0"/>
                <a:ea typeface="Calibri" panose="020F0502020204030204" pitchFamily="34" charset="0"/>
                <a:cs typeface="Arial" panose="020B0604020202020204" pitchFamily="34" charset="0"/>
              </a:rPr>
              <a:t> </a:t>
            </a:r>
            <a:r>
              <a:rPr lang="en-US" sz="8000" dirty="0" err="1">
                <a:effectLst/>
                <a:latin typeface="Arial" panose="020B0604020202020204" pitchFamily="34" charset="0"/>
                <a:ea typeface="Calibri" panose="020F0502020204030204" pitchFamily="34" charset="0"/>
                <a:cs typeface="Arial" panose="020B0604020202020204" pitchFamily="34" charset="0"/>
              </a:rPr>
              <a:t>từ</a:t>
            </a:r>
            <a:r>
              <a:rPr lang="en-US" sz="8000" dirty="0">
                <a:effectLst/>
                <a:latin typeface="Arial" panose="020B0604020202020204" pitchFamily="34" charset="0"/>
                <a:ea typeface="Calibri" panose="020F0502020204030204" pitchFamily="34" charset="0"/>
                <a:cs typeface="Arial" panose="020B0604020202020204" pitchFamily="34" charset="0"/>
              </a:rPr>
              <a:t> </a:t>
            </a:r>
            <a:r>
              <a:rPr lang="en-US" sz="8000" dirty="0" err="1">
                <a:effectLst/>
                <a:latin typeface="Arial" panose="020B0604020202020204" pitchFamily="34" charset="0"/>
                <a:ea typeface="Calibri" panose="020F0502020204030204" pitchFamily="34" charset="0"/>
                <a:cs typeface="Arial" panose="020B0604020202020204" pitchFamily="34" charset="0"/>
              </a:rPr>
              <a:t>được</a:t>
            </a:r>
            <a:r>
              <a:rPr lang="en-US" sz="8000" dirty="0">
                <a:effectLst/>
                <a:latin typeface="Arial" panose="020B0604020202020204" pitchFamily="34" charset="0"/>
                <a:ea typeface="Calibri" panose="020F0502020204030204" pitchFamily="34" charset="0"/>
                <a:cs typeface="Arial" panose="020B0604020202020204" pitchFamily="34" charset="0"/>
              </a:rPr>
              <a:t> </a:t>
            </a:r>
            <a:r>
              <a:rPr lang="en-US" sz="8000" dirty="0" err="1">
                <a:effectLst/>
                <a:latin typeface="Arial" panose="020B0604020202020204" pitchFamily="34" charset="0"/>
                <a:ea typeface="Calibri" panose="020F0502020204030204" pitchFamily="34" charset="0"/>
                <a:cs typeface="Arial" panose="020B0604020202020204" pitchFamily="34" charset="0"/>
              </a:rPr>
              <a:t>dùng</a:t>
            </a:r>
            <a:r>
              <a:rPr lang="en-US" sz="8000" dirty="0">
                <a:effectLst/>
                <a:latin typeface="Arial" panose="020B0604020202020204" pitchFamily="34" charset="0"/>
                <a:ea typeface="Calibri" panose="020F0502020204030204" pitchFamily="34" charset="0"/>
                <a:cs typeface="Arial" panose="020B0604020202020204" pitchFamily="34" charset="0"/>
              </a:rPr>
              <a:t> </a:t>
            </a:r>
            <a:r>
              <a:rPr lang="en-US" sz="8000" dirty="0" err="1">
                <a:effectLst/>
                <a:latin typeface="Arial" panose="020B0604020202020204" pitchFamily="34" charset="0"/>
                <a:ea typeface="Calibri" panose="020F0502020204030204" pitchFamily="34" charset="0"/>
                <a:cs typeface="Arial" panose="020B0604020202020204" pitchFamily="34" charset="0"/>
              </a:rPr>
              <a:t>để</a:t>
            </a:r>
            <a:r>
              <a:rPr lang="en-US" sz="8000" dirty="0">
                <a:effectLst/>
                <a:latin typeface="Arial" panose="020B0604020202020204" pitchFamily="34" charset="0"/>
                <a:ea typeface="Calibri" panose="020F0502020204030204" pitchFamily="34" charset="0"/>
                <a:cs typeface="Arial" panose="020B0604020202020204" pitchFamily="34" charset="0"/>
              </a:rPr>
              <a:t> </a:t>
            </a:r>
            <a:r>
              <a:rPr lang="en-US" sz="8000" dirty="0" err="1">
                <a:effectLst/>
                <a:latin typeface="Arial" panose="020B0604020202020204" pitchFamily="34" charset="0"/>
                <a:ea typeface="Calibri" panose="020F0502020204030204" pitchFamily="34" charset="0"/>
                <a:cs typeface="Arial" panose="020B0604020202020204" pitchFamily="34" charset="0"/>
              </a:rPr>
              <a:t>xưng</a:t>
            </a:r>
            <a:r>
              <a:rPr lang="en-US" sz="8000" dirty="0">
                <a:effectLst/>
                <a:latin typeface="Arial" panose="020B0604020202020204" pitchFamily="34" charset="0"/>
                <a:ea typeface="Calibri" panose="020F0502020204030204" pitchFamily="34" charset="0"/>
                <a:cs typeface="Arial" panose="020B0604020202020204" pitchFamily="34" charset="0"/>
              </a:rPr>
              <a:t> </a:t>
            </a:r>
            <a:r>
              <a:rPr lang="en-US" sz="8000" dirty="0" err="1">
                <a:effectLst/>
                <a:latin typeface="Arial" panose="020B0604020202020204" pitchFamily="34" charset="0"/>
                <a:ea typeface="Calibri" panose="020F0502020204030204" pitchFamily="34" charset="0"/>
                <a:cs typeface="Arial" panose="020B0604020202020204" pitchFamily="34" charset="0"/>
              </a:rPr>
              <a:t>hô</a:t>
            </a:r>
            <a:r>
              <a:rPr lang="en-US" sz="8000" dirty="0">
                <a:effectLst/>
                <a:latin typeface="Arial" panose="020B0604020202020204" pitchFamily="34" charset="0"/>
                <a:ea typeface="Calibri" panose="020F0502020204030204" pitchFamily="34" charset="0"/>
                <a:cs typeface="Arial" panose="020B0604020202020204" pitchFamily="34" charset="0"/>
              </a:rPr>
              <a:t> </a:t>
            </a:r>
            <a:r>
              <a:rPr lang="en-US" sz="8000" dirty="0" err="1">
                <a:effectLst/>
                <a:latin typeface="Arial" panose="020B0604020202020204" pitchFamily="34" charset="0"/>
                <a:ea typeface="Calibri" panose="020F0502020204030204" pitchFamily="34" charset="0"/>
                <a:cs typeface="Arial" panose="020B0604020202020204" pitchFamily="34" charset="0"/>
              </a:rPr>
              <a:t>là</a:t>
            </a:r>
            <a:r>
              <a:rPr lang="en-US" sz="8000" dirty="0">
                <a:effectLst/>
                <a:latin typeface="Arial" panose="020B0604020202020204" pitchFamily="34" charset="0"/>
                <a:ea typeface="Calibri" panose="020F0502020204030204" pitchFamily="34" charset="0"/>
                <a:cs typeface="Arial" panose="020B0604020202020204" pitchFamily="34" charset="0"/>
              </a:rPr>
              <a:t>: </a:t>
            </a:r>
            <a:r>
              <a:rPr lang="en-US" sz="8000" b="1" i="1" dirty="0" err="1">
                <a:effectLst/>
                <a:latin typeface="Arial" panose="020B0604020202020204" pitchFamily="34" charset="0"/>
                <a:ea typeface="Calibri" panose="020F0502020204030204" pitchFamily="34" charset="0"/>
                <a:cs typeface="Arial" panose="020B0604020202020204" pitchFamily="34" charset="0"/>
              </a:rPr>
              <a:t>mẹ</a:t>
            </a:r>
            <a:r>
              <a:rPr lang="en-US" sz="8000" b="1" i="1" dirty="0">
                <a:effectLst/>
                <a:latin typeface="Arial" panose="020B0604020202020204" pitchFamily="34" charset="0"/>
                <a:ea typeface="Calibri" panose="020F0502020204030204" pitchFamily="34" charset="0"/>
                <a:cs typeface="Arial" panose="020B0604020202020204" pitchFamily="34" charset="0"/>
              </a:rPr>
              <a:t>, a-kay, con.</a:t>
            </a:r>
            <a:endParaRPr lang="en-US" sz="96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6301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6"/>
                                        </p:tgtEl>
                                      </p:cBhvr>
                                    </p:animEffect>
                                    <p:set>
                                      <p:cBhvr>
                                        <p:cTn id="24" dur="1" fill="hold">
                                          <p:stCondLst>
                                            <p:cond delay="499"/>
                                          </p:stCondLst>
                                        </p:cTn>
                                        <p:tgtEl>
                                          <p:spTgt spid="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3BE185-9065-7975-B9C6-3A9E3C7D5530}"/>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F3D5B82B-4104-1BBF-FBE7-08B6A0510A02}"/>
              </a:ext>
            </a:extLst>
          </p:cNvPr>
          <p:cNvSpPr/>
          <p:nvPr/>
        </p:nvSpPr>
        <p:spPr>
          <a:xfrm>
            <a:off x="1143000" y="1274418"/>
            <a:ext cx="3347391" cy="1862048"/>
          </a:xfrm>
          <a:prstGeom prst="rect">
            <a:avLst/>
          </a:prstGeom>
          <a:noFill/>
        </p:spPr>
        <p:txBody>
          <a:bodyPr wrap="none" lIns="91440" tIns="45720" rIns="91440" bIns="45720">
            <a:spAutoFit/>
          </a:bodyPr>
          <a:lstStyle/>
          <a:p>
            <a:pPr algn="ctr"/>
            <a:r>
              <a:rPr lang="en-US" sz="11500" b="1" cap="none" spc="0" dirty="0" err="1">
                <a:ln w="6600">
                  <a:noFill/>
                  <a:prstDash val="solid"/>
                </a:ln>
                <a:pattFill prst="pct90">
                  <a:fgClr>
                    <a:srgbClr val="00B050"/>
                  </a:fgClr>
                  <a:bgClr>
                    <a:schemeClr val="bg1"/>
                  </a:bgClr>
                </a:pattFill>
                <a:latin typeface="#9Slide07 IcielCadena" panose="02000503000000020004" pitchFamily="2" charset="0"/>
                <a:cs typeface="Arial" panose="020B0604020202020204" pitchFamily="34" charset="0"/>
              </a:rPr>
              <a:t>Bài</a:t>
            </a:r>
            <a:r>
              <a:rPr lang="en-US" sz="11500" b="1" cap="none" spc="0" dirty="0">
                <a:ln w="6600">
                  <a:noFill/>
                  <a:prstDash val="solid"/>
                </a:ln>
                <a:pattFill prst="pct90">
                  <a:fgClr>
                    <a:srgbClr val="00B050"/>
                  </a:fgClr>
                  <a:bgClr>
                    <a:schemeClr val="bg1"/>
                  </a:bgClr>
                </a:pattFill>
                <a:latin typeface="#9Slide07 IcielCadena" panose="02000503000000020004" pitchFamily="2" charset="0"/>
                <a:cs typeface="Arial" panose="020B0604020202020204" pitchFamily="34" charset="0"/>
              </a:rPr>
              <a:t> 2</a:t>
            </a:r>
          </a:p>
        </p:txBody>
      </p:sp>
      <p:sp>
        <p:nvSpPr>
          <p:cNvPr id="5" name="TextBox 4">
            <a:extLst>
              <a:ext uri="{FF2B5EF4-FFF2-40B4-BE49-F238E27FC236}">
                <a16:creationId xmlns:a16="http://schemas.microsoft.com/office/drawing/2014/main" id="{131FB041-9F24-D2FC-152F-C299BE84BDBF}"/>
              </a:ext>
            </a:extLst>
          </p:cNvPr>
          <p:cNvSpPr txBox="1"/>
          <p:nvPr/>
        </p:nvSpPr>
        <p:spPr>
          <a:xfrm>
            <a:off x="4761299" y="747236"/>
            <a:ext cx="13030200" cy="3046988"/>
          </a:xfrm>
          <a:prstGeom prst="rect">
            <a:avLst/>
          </a:prstGeom>
          <a:noFill/>
        </p:spPr>
        <p:txBody>
          <a:bodyPr wrap="square">
            <a:spAutoFit/>
          </a:bodyPr>
          <a:lstStyle/>
          <a:p>
            <a:pPr algn="just"/>
            <a:r>
              <a:rPr lang="en-US" sz="48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Viết</a:t>
            </a:r>
            <a:r>
              <a:rPr lang="en-US" sz="48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2-3 </a:t>
            </a:r>
            <a:r>
              <a:rPr lang="en-US" sz="48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câu</a:t>
            </a:r>
            <a:r>
              <a:rPr lang="en-US" sz="48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8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về</a:t>
            </a:r>
            <a:r>
              <a:rPr lang="en-US" sz="48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8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người</a:t>
            </a:r>
            <a:r>
              <a:rPr lang="en-US" sz="48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8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mẹ</a:t>
            </a:r>
            <a:r>
              <a:rPr lang="en-US" sz="48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8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trong</a:t>
            </a:r>
            <a:r>
              <a:rPr lang="en-US" sz="48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8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bài</a:t>
            </a:r>
            <a:r>
              <a:rPr lang="en-US" sz="48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8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thơ</a:t>
            </a:r>
            <a:r>
              <a:rPr lang="en-US" sz="48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8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Khúc</a:t>
            </a:r>
            <a:r>
              <a:rPr lang="en-US" sz="48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8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hát</a:t>
            </a:r>
            <a:r>
              <a:rPr lang="en-US" sz="48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8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ru</a:t>
            </a:r>
            <a:r>
              <a:rPr lang="en-US" sz="48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8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những</a:t>
            </a:r>
            <a:r>
              <a:rPr lang="en-US" sz="48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8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em</a:t>
            </a:r>
            <a:r>
              <a:rPr lang="en-US" sz="48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8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bé</a:t>
            </a:r>
            <a:r>
              <a:rPr lang="en-US" sz="48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8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lớn</a:t>
            </a:r>
            <a:r>
              <a:rPr lang="en-US" sz="48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8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trên</a:t>
            </a:r>
            <a:r>
              <a:rPr lang="en-US" sz="48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8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lưng</a:t>
            </a:r>
            <a:r>
              <a:rPr lang="en-US" sz="48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8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mẹ</a:t>
            </a:r>
            <a:r>
              <a:rPr lang="en-US" sz="48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8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trong</a:t>
            </a:r>
            <a:r>
              <a:rPr lang="en-US" sz="48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8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đó</a:t>
            </a:r>
            <a:r>
              <a:rPr lang="en-US" sz="48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8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có</a:t>
            </a:r>
            <a:r>
              <a:rPr lang="en-US" sz="48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8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sử</a:t>
            </a:r>
            <a:r>
              <a:rPr lang="en-US" sz="48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8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dụng</a:t>
            </a:r>
            <a:r>
              <a:rPr lang="en-US" sz="48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8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ít</a:t>
            </a:r>
            <a:r>
              <a:rPr lang="en-US" sz="48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8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nhất</a:t>
            </a:r>
            <a:r>
              <a:rPr lang="en-US" sz="48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8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một</a:t>
            </a:r>
            <a:r>
              <a:rPr lang="en-US" sz="48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8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câu</a:t>
            </a:r>
            <a:r>
              <a:rPr lang="en-US" sz="48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8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đơn</a:t>
            </a:r>
            <a:r>
              <a:rPr lang="en-US" sz="48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8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và</a:t>
            </a:r>
            <a:r>
              <a:rPr lang="en-US" sz="48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8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một</a:t>
            </a:r>
            <a:r>
              <a:rPr lang="en-US" sz="48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8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câu</a:t>
            </a:r>
            <a:r>
              <a:rPr lang="en-US" sz="48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8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ghép</a:t>
            </a:r>
            <a:r>
              <a:rPr lang="en-US" sz="48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a:t>
            </a:r>
            <a:endParaRPr lang="en-US" sz="115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02133942-B70B-2D3D-BE59-4745A8CEC7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70288" y="6750000"/>
            <a:ext cx="3921211" cy="3537000"/>
          </a:xfrm>
          <a:prstGeom prst="rect">
            <a:avLst/>
          </a:prstGeom>
        </p:spPr>
      </p:pic>
      <p:sp>
        <p:nvSpPr>
          <p:cNvPr id="7" name="TextBox 6">
            <a:extLst>
              <a:ext uri="{FF2B5EF4-FFF2-40B4-BE49-F238E27FC236}">
                <a16:creationId xmlns:a16="http://schemas.microsoft.com/office/drawing/2014/main" id="{DD5586D2-902E-857E-CCD3-572CDF39C943}"/>
              </a:ext>
            </a:extLst>
          </p:cNvPr>
          <p:cNvSpPr txBox="1"/>
          <p:nvPr/>
        </p:nvSpPr>
        <p:spPr>
          <a:xfrm>
            <a:off x="1143000" y="3808878"/>
            <a:ext cx="15392400" cy="4154984"/>
          </a:xfrm>
          <a:prstGeom prst="rect">
            <a:avLst/>
          </a:prstGeom>
          <a:noFill/>
        </p:spPr>
        <p:txBody>
          <a:bodyPr wrap="square">
            <a:spAutoFit/>
          </a:bodyPr>
          <a:lstStyle/>
          <a:p>
            <a:pPr algn="just"/>
            <a:r>
              <a:rPr lang="en-US" sz="6600" dirty="0"/>
              <a:t>	</a:t>
            </a:r>
            <a:r>
              <a:rPr lang="en-US" sz="6600" b="1" dirty="0"/>
              <a:t>G: </a:t>
            </a:r>
            <a:r>
              <a:rPr lang="en-US" sz="6600" dirty="0" err="1"/>
              <a:t>Mẹ</a:t>
            </a:r>
            <a:r>
              <a:rPr lang="en-US" sz="6600" dirty="0"/>
              <a:t> </a:t>
            </a:r>
            <a:r>
              <a:rPr lang="en-US" sz="6600" dirty="0" err="1"/>
              <a:t>là</a:t>
            </a:r>
            <a:r>
              <a:rPr lang="en-US" sz="6600" dirty="0"/>
              <a:t> </a:t>
            </a:r>
            <a:r>
              <a:rPr lang="en-US" sz="6600" dirty="0" err="1"/>
              <a:t>người</a:t>
            </a:r>
            <a:r>
              <a:rPr lang="en-US" sz="6600" dirty="0"/>
              <a:t> </a:t>
            </a:r>
            <a:r>
              <a:rPr lang="en-US" sz="6600" dirty="0" err="1"/>
              <a:t>sinh</a:t>
            </a:r>
            <a:r>
              <a:rPr lang="en-US" sz="6600" dirty="0"/>
              <a:t> </a:t>
            </a:r>
            <a:r>
              <a:rPr lang="en-US" sz="6600" dirty="0" err="1"/>
              <a:t>ra</a:t>
            </a:r>
            <a:r>
              <a:rPr lang="en-US" sz="6600" dirty="0"/>
              <a:t> a-kay, </a:t>
            </a:r>
            <a:r>
              <a:rPr lang="en-US" sz="6600" dirty="0" err="1"/>
              <a:t>mẹ</a:t>
            </a:r>
            <a:r>
              <a:rPr lang="en-US" sz="6600" dirty="0"/>
              <a:t> </a:t>
            </a:r>
            <a:r>
              <a:rPr lang="en-US" sz="6600" dirty="0" err="1"/>
              <a:t>cho</a:t>
            </a:r>
            <a:r>
              <a:rPr lang="en-US" sz="6600" dirty="0"/>
              <a:t> a-kay </a:t>
            </a:r>
            <a:r>
              <a:rPr lang="en-US" sz="6600" dirty="0" err="1"/>
              <a:t>được</a:t>
            </a:r>
            <a:r>
              <a:rPr lang="en-US" sz="6600" dirty="0"/>
              <a:t> </a:t>
            </a:r>
            <a:r>
              <a:rPr lang="en-US" sz="6600" dirty="0" err="1"/>
              <a:t>đến</a:t>
            </a:r>
            <a:r>
              <a:rPr lang="en-US" sz="6600" dirty="0"/>
              <a:t> </a:t>
            </a:r>
            <a:r>
              <a:rPr lang="en-US" sz="6600" dirty="0" err="1"/>
              <a:t>với</a:t>
            </a:r>
            <a:r>
              <a:rPr lang="en-US" sz="6600" dirty="0"/>
              <a:t> </a:t>
            </a:r>
            <a:r>
              <a:rPr lang="en-US" sz="6600" dirty="0" err="1"/>
              <a:t>cuộc</a:t>
            </a:r>
            <a:r>
              <a:rPr lang="en-US" sz="6600" dirty="0"/>
              <a:t> </a:t>
            </a:r>
            <a:r>
              <a:rPr lang="en-US" sz="6600" dirty="0" err="1"/>
              <a:t>đời</a:t>
            </a:r>
            <a:r>
              <a:rPr lang="en-US" sz="6600" dirty="0"/>
              <a:t> </a:t>
            </a:r>
            <a:r>
              <a:rPr lang="en-US" sz="6600" dirty="0" err="1"/>
              <a:t>tươi</a:t>
            </a:r>
            <a:r>
              <a:rPr lang="en-US" sz="6600" dirty="0"/>
              <a:t> </a:t>
            </a:r>
            <a:r>
              <a:rPr lang="en-US" sz="6600" dirty="0" err="1"/>
              <a:t>đẹp</a:t>
            </a:r>
            <a:r>
              <a:rPr lang="en-US" sz="6600" dirty="0"/>
              <a:t> </a:t>
            </a:r>
            <a:r>
              <a:rPr lang="en-US" sz="6600" dirty="0" err="1"/>
              <a:t>này</a:t>
            </a:r>
            <a:r>
              <a:rPr lang="en-US" sz="6600" dirty="0"/>
              <a:t>. </a:t>
            </a:r>
            <a:r>
              <a:rPr lang="en-US" sz="6600" dirty="0" err="1"/>
              <a:t>Dù</a:t>
            </a:r>
            <a:r>
              <a:rPr lang="en-US" sz="6600" dirty="0"/>
              <a:t> </a:t>
            </a:r>
            <a:r>
              <a:rPr lang="en-US" sz="6600" dirty="0" err="1"/>
              <a:t>mẹ</a:t>
            </a:r>
            <a:r>
              <a:rPr lang="en-US" sz="6600" dirty="0"/>
              <a:t> </a:t>
            </a:r>
            <a:r>
              <a:rPr lang="en-US" sz="6600" dirty="0" err="1"/>
              <a:t>lao</a:t>
            </a:r>
            <a:r>
              <a:rPr lang="en-US" sz="6600" dirty="0"/>
              <a:t> </a:t>
            </a:r>
            <a:r>
              <a:rPr lang="en-US" sz="6600" dirty="0" err="1"/>
              <a:t>động</a:t>
            </a:r>
            <a:r>
              <a:rPr lang="en-US" sz="6600" dirty="0"/>
              <a:t> </a:t>
            </a:r>
            <a:r>
              <a:rPr lang="en-US" sz="6600" dirty="0" err="1"/>
              <a:t>rất</a:t>
            </a:r>
            <a:r>
              <a:rPr lang="en-US" sz="6600" dirty="0"/>
              <a:t> </a:t>
            </a:r>
            <a:r>
              <a:rPr lang="en-US" sz="6600" dirty="0" err="1"/>
              <a:t>vất</a:t>
            </a:r>
            <a:r>
              <a:rPr lang="en-US" sz="6600" dirty="0"/>
              <a:t> </a:t>
            </a:r>
            <a:r>
              <a:rPr lang="en-US" sz="6600" dirty="0" err="1"/>
              <a:t>vả</a:t>
            </a:r>
            <a:r>
              <a:rPr lang="en-US" sz="6600" dirty="0"/>
              <a:t> </a:t>
            </a:r>
            <a:r>
              <a:rPr lang="en-US" sz="6600" dirty="0" err="1"/>
              <a:t>nhưng</a:t>
            </a:r>
            <a:r>
              <a:rPr lang="en-US" sz="6600" dirty="0"/>
              <a:t> </a:t>
            </a:r>
            <a:r>
              <a:rPr lang="en-US" sz="6600" dirty="0" err="1"/>
              <a:t>mẹ</a:t>
            </a:r>
            <a:r>
              <a:rPr lang="en-US" sz="6600" dirty="0"/>
              <a:t> </a:t>
            </a:r>
            <a:r>
              <a:rPr lang="en-US" sz="6600" dirty="0" err="1"/>
              <a:t>vẫn</a:t>
            </a:r>
            <a:r>
              <a:rPr lang="en-US" sz="6600" dirty="0"/>
              <a:t> </a:t>
            </a:r>
            <a:r>
              <a:rPr lang="en-US" sz="6600" dirty="0" err="1"/>
              <a:t>rất</a:t>
            </a:r>
            <a:r>
              <a:rPr lang="en-US" sz="6600" dirty="0"/>
              <a:t> </a:t>
            </a:r>
            <a:r>
              <a:rPr lang="en-US" sz="6600" dirty="0" err="1"/>
              <a:t>quan</a:t>
            </a:r>
            <a:r>
              <a:rPr lang="en-US" sz="6600" dirty="0"/>
              <a:t> </a:t>
            </a:r>
            <a:r>
              <a:rPr lang="en-US" sz="6600" dirty="0" err="1"/>
              <a:t>tâm</a:t>
            </a:r>
            <a:r>
              <a:rPr lang="en-US" sz="6600" dirty="0"/>
              <a:t>, </a:t>
            </a:r>
            <a:r>
              <a:rPr lang="en-US" sz="6600" dirty="0" err="1"/>
              <a:t>chăm</a:t>
            </a:r>
            <a:r>
              <a:rPr lang="en-US" sz="6600" dirty="0"/>
              <a:t> lo </a:t>
            </a:r>
            <a:r>
              <a:rPr lang="en-US" sz="6600" dirty="0" err="1"/>
              <a:t>cho</a:t>
            </a:r>
            <a:r>
              <a:rPr lang="en-US" sz="6600" dirty="0"/>
              <a:t> a-kay.</a:t>
            </a:r>
          </a:p>
        </p:txBody>
      </p:sp>
    </p:spTree>
    <p:extLst>
      <p:ext uri="{BB962C8B-B14F-4D97-AF65-F5344CB8AC3E}">
        <p14:creationId xmlns:p14="http://schemas.microsoft.com/office/powerpoint/2010/main" val="374609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5" dur="5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4C9644-B448-980A-B211-C543C1E6AF6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B854B77-5AED-B0D6-7D63-D67BF12A4476}"/>
              </a:ext>
            </a:extLst>
          </p:cNvPr>
          <p:cNvSpPr/>
          <p:nvPr/>
        </p:nvSpPr>
        <p:spPr>
          <a:xfrm>
            <a:off x="-432532" y="815557"/>
            <a:ext cx="19546831" cy="9639270"/>
          </a:xfrm>
          <a:custGeom>
            <a:avLst/>
            <a:gdLst/>
            <a:ahLst/>
            <a:cxnLst/>
            <a:rect l="l" t="t" r="r" b="b"/>
            <a:pathLst>
              <a:path w="19546831" h="9639270">
                <a:moveTo>
                  <a:pt x="0" y="0"/>
                </a:moveTo>
                <a:lnTo>
                  <a:pt x="19546831" y="0"/>
                </a:lnTo>
                <a:lnTo>
                  <a:pt x="19546831" y="9639271"/>
                </a:lnTo>
                <a:lnTo>
                  <a:pt x="0" y="963927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a:extLst>
              <a:ext uri="{FF2B5EF4-FFF2-40B4-BE49-F238E27FC236}">
                <a16:creationId xmlns:a16="http://schemas.microsoft.com/office/drawing/2014/main" id="{63D8B653-140A-B93B-31B0-950BE933B8F8}"/>
              </a:ext>
            </a:extLst>
          </p:cNvPr>
          <p:cNvSpPr/>
          <p:nvPr/>
        </p:nvSpPr>
        <p:spPr>
          <a:xfrm>
            <a:off x="-1653835" y="7542562"/>
            <a:ext cx="8318727" cy="3431475"/>
          </a:xfrm>
          <a:custGeom>
            <a:avLst/>
            <a:gdLst/>
            <a:ahLst/>
            <a:cxnLst/>
            <a:rect l="l" t="t" r="r" b="b"/>
            <a:pathLst>
              <a:path w="8318727" h="3431475">
                <a:moveTo>
                  <a:pt x="0" y="0"/>
                </a:moveTo>
                <a:lnTo>
                  <a:pt x="8318727" y="0"/>
                </a:lnTo>
                <a:lnTo>
                  <a:pt x="8318727" y="3431476"/>
                </a:lnTo>
                <a:lnTo>
                  <a:pt x="0" y="3431476"/>
                </a:lnTo>
                <a:lnTo>
                  <a:pt x="0" y="0"/>
                </a:lnTo>
                <a:close/>
              </a:path>
            </a:pathLst>
          </a:custGeom>
          <a:blipFill>
            <a:blip r:embed="rId4"/>
            <a:stretch>
              <a:fillRect/>
            </a:stretch>
          </a:blipFill>
        </p:spPr>
      </p:sp>
      <p:sp>
        <p:nvSpPr>
          <p:cNvPr id="4" name="Freeform 4">
            <a:extLst>
              <a:ext uri="{FF2B5EF4-FFF2-40B4-BE49-F238E27FC236}">
                <a16:creationId xmlns:a16="http://schemas.microsoft.com/office/drawing/2014/main" id="{D1CD2CCD-3A5C-A694-FDEA-B0EF8DF7966A}"/>
              </a:ext>
            </a:extLst>
          </p:cNvPr>
          <p:cNvSpPr/>
          <p:nvPr/>
        </p:nvSpPr>
        <p:spPr>
          <a:xfrm>
            <a:off x="13135640" y="3076530"/>
            <a:ext cx="5447684" cy="6181770"/>
          </a:xfrm>
          <a:custGeom>
            <a:avLst/>
            <a:gdLst/>
            <a:ahLst/>
            <a:cxnLst/>
            <a:rect l="l" t="t" r="r" b="b"/>
            <a:pathLst>
              <a:path w="5447684" h="6181770">
                <a:moveTo>
                  <a:pt x="0" y="0"/>
                </a:moveTo>
                <a:lnTo>
                  <a:pt x="5447685" y="0"/>
                </a:lnTo>
                <a:lnTo>
                  <a:pt x="5447685" y="6181770"/>
                </a:lnTo>
                <a:lnTo>
                  <a:pt x="0" y="618177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a:extLst>
              <a:ext uri="{FF2B5EF4-FFF2-40B4-BE49-F238E27FC236}">
                <a16:creationId xmlns:a16="http://schemas.microsoft.com/office/drawing/2014/main" id="{F02B1A36-1C06-DB77-19E9-5E7EEBA3DE5F}"/>
              </a:ext>
            </a:extLst>
          </p:cNvPr>
          <p:cNvSpPr/>
          <p:nvPr/>
        </p:nvSpPr>
        <p:spPr>
          <a:xfrm>
            <a:off x="9340883" y="0"/>
            <a:ext cx="6865307" cy="10454828"/>
          </a:xfrm>
          <a:custGeom>
            <a:avLst/>
            <a:gdLst/>
            <a:ahLst/>
            <a:cxnLst/>
            <a:rect l="l" t="t" r="r" b="b"/>
            <a:pathLst>
              <a:path w="6865307" h="10454828">
                <a:moveTo>
                  <a:pt x="0" y="0"/>
                </a:moveTo>
                <a:lnTo>
                  <a:pt x="6865308" y="0"/>
                </a:lnTo>
                <a:lnTo>
                  <a:pt x="6865308" y="10454828"/>
                </a:lnTo>
                <a:lnTo>
                  <a:pt x="0" y="10454828"/>
                </a:lnTo>
                <a:lnTo>
                  <a:pt x="0" y="0"/>
                </a:lnTo>
                <a:close/>
              </a:path>
            </a:pathLst>
          </a:custGeom>
          <a:blipFill>
            <a:blip r:embed="rId7"/>
            <a:stretch>
              <a:fillRect l="-101646"/>
            </a:stretch>
          </a:blipFill>
        </p:spPr>
      </p:sp>
      <p:sp>
        <p:nvSpPr>
          <p:cNvPr id="6" name="Freeform 6">
            <a:extLst>
              <a:ext uri="{FF2B5EF4-FFF2-40B4-BE49-F238E27FC236}">
                <a16:creationId xmlns:a16="http://schemas.microsoft.com/office/drawing/2014/main" id="{DB4B69B3-41D2-4F81-35BB-F6CDAD9C25E9}"/>
              </a:ext>
            </a:extLst>
          </p:cNvPr>
          <p:cNvSpPr/>
          <p:nvPr/>
        </p:nvSpPr>
        <p:spPr>
          <a:xfrm>
            <a:off x="14246246" y="8592478"/>
            <a:ext cx="2362594" cy="1331644"/>
          </a:xfrm>
          <a:custGeom>
            <a:avLst/>
            <a:gdLst/>
            <a:ahLst/>
            <a:cxnLst/>
            <a:rect l="l" t="t" r="r" b="b"/>
            <a:pathLst>
              <a:path w="2362594" h="1331644">
                <a:moveTo>
                  <a:pt x="0" y="0"/>
                </a:moveTo>
                <a:lnTo>
                  <a:pt x="2362594" y="0"/>
                </a:lnTo>
                <a:lnTo>
                  <a:pt x="2362594" y="1331644"/>
                </a:lnTo>
                <a:lnTo>
                  <a:pt x="0" y="133164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a:extLst>
              <a:ext uri="{FF2B5EF4-FFF2-40B4-BE49-F238E27FC236}">
                <a16:creationId xmlns:a16="http://schemas.microsoft.com/office/drawing/2014/main" id="{BFC258BE-6D85-EC13-09F6-CAB10C07617E}"/>
              </a:ext>
            </a:extLst>
          </p:cNvPr>
          <p:cNvSpPr/>
          <p:nvPr/>
        </p:nvSpPr>
        <p:spPr>
          <a:xfrm>
            <a:off x="13135640" y="9621178"/>
            <a:ext cx="2362594" cy="1331644"/>
          </a:xfrm>
          <a:custGeom>
            <a:avLst/>
            <a:gdLst/>
            <a:ahLst/>
            <a:cxnLst/>
            <a:rect l="l" t="t" r="r" b="b"/>
            <a:pathLst>
              <a:path w="2362594" h="1331644">
                <a:moveTo>
                  <a:pt x="0" y="0"/>
                </a:moveTo>
                <a:lnTo>
                  <a:pt x="2362594" y="0"/>
                </a:lnTo>
                <a:lnTo>
                  <a:pt x="2362594" y="1331644"/>
                </a:lnTo>
                <a:lnTo>
                  <a:pt x="0" y="133164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8">
            <a:extLst>
              <a:ext uri="{FF2B5EF4-FFF2-40B4-BE49-F238E27FC236}">
                <a16:creationId xmlns:a16="http://schemas.microsoft.com/office/drawing/2014/main" id="{612E61F8-E513-7F81-123B-FCE9D88B982F}"/>
              </a:ext>
            </a:extLst>
          </p:cNvPr>
          <p:cNvSpPr/>
          <p:nvPr/>
        </p:nvSpPr>
        <p:spPr>
          <a:xfrm>
            <a:off x="16608840" y="9290233"/>
            <a:ext cx="2003071" cy="1267777"/>
          </a:xfrm>
          <a:custGeom>
            <a:avLst/>
            <a:gdLst/>
            <a:ahLst/>
            <a:cxnLst/>
            <a:rect l="l" t="t" r="r" b="b"/>
            <a:pathLst>
              <a:path w="2003071" h="1267777">
                <a:moveTo>
                  <a:pt x="0" y="0"/>
                </a:moveTo>
                <a:lnTo>
                  <a:pt x="2003071" y="0"/>
                </a:lnTo>
                <a:lnTo>
                  <a:pt x="2003071" y="1267777"/>
                </a:lnTo>
                <a:lnTo>
                  <a:pt x="0" y="1267777"/>
                </a:lnTo>
                <a:lnTo>
                  <a:pt x="0" y="0"/>
                </a:lnTo>
                <a:close/>
              </a:path>
            </a:pathLst>
          </a:custGeom>
          <a:blipFill>
            <a:blip r:embed="rId10"/>
            <a:stretch>
              <a:fillRect/>
            </a:stretch>
          </a:blipFill>
        </p:spPr>
      </p:sp>
      <p:pic>
        <p:nvPicPr>
          <p:cNvPr id="10" name="Picture 9">
            <a:extLst>
              <a:ext uri="{FF2B5EF4-FFF2-40B4-BE49-F238E27FC236}">
                <a16:creationId xmlns:a16="http://schemas.microsoft.com/office/drawing/2014/main" id="{D264C7D0-197B-C459-8895-EB102F1F8220}"/>
              </a:ext>
            </a:extLst>
          </p:cNvPr>
          <p:cNvPicPr>
            <a:picLocks noChangeAspect="1"/>
          </p:cNvPicPr>
          <p:nvPr/>
        </p:nvPicPr>
        <p:blipFill>
          <a:blip r:embed="rId11"/>
          <a:stretch>
            <a:fillRect/>
          </a:stretch>
        </p:blipFill>
        <p:spPr>
          <a:xfrm>
            <a:off x="1676400" y="-137791"/>
            <a:ext cx="11961389" cy="3182388"/>
          </a:xfrm>
          <a:prstGeom prst="rect">
            <a:avLst/>
          </a:prstGeom>
        </p:spPr>
      </p:pic>
    </p:spTree>
    <p:extLst>
      <p:ext uri="{BB962C8B-B14F-4D97-AF65-F5344CB8AC3E}">
        <p14:creationId xmlns:p14="http://schemas.microsoft.com/office/powerpoint/2010/main" val="2307927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D1AC7F-9717-20DC-688C-69AA6B06889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7F8A587-A97B-91E4-6A31-1EEB37B5FE40}"/>
              </a:ext>
            </a:extLst>
          </p:cNvPr>
          <p:cNvSpPr txBox="1"/>
          <p:nvPr/>
        </p:nvSpPr>
        <p:spPr>
          <a:xfrm>
            <a:off x="895950" y="834409"/>
            <a:ext cx="16496099" cy="2585323"/>
          </a:xfrm>
          <a:prstGeom prst="rect">
            <a:avLst/>
          </a:prstGeom>
          <a:noFill/>
        </p:spPr>
        <p:txBody>
          <a:bodyPr wrap="square">
            <a:spAutoFit/>
          </a:bodyPr>
          <a:lstStyle/>
          <a:p>
            <a:pPr algn="ctr"/>
            <a:r>
              <a:rPr lang="en-US" sz="5400" dirty="0" err="1">
                <a:solidFill>
                  <a:srgbClr val="C00000"/>
                </a:solidFill>
                <a:latin typeface="Arial" panose="020B0604020202020204" pitchFamily="34" charset="0"/>
                <a:ea typeface="Calibri" panose="020F0502020204030204" pitchFamily="34" charset="0"/>
                <a:cs typeface="Arial" panose="020B0604020202020204" pitchFamily="34" charset="0"/>
              </a:rPr>
              <a:t>H</a:t>
            </a:r>
            <a:r>
              <a:rPr lang="en-US" sz="54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ãy</a:t>
            </a:r>
            <a:r>
              <a:rPr lang="en-US" sz="5400" dirty="0">
                <a:solidFill>
                  <a:srgbClr val="C00000"/>
                </a:solidFill>
                <a:effectLst/>
                <a:latin typeface="Arial" panose="020B0604020202020204" pitchFamily="34" charset="0"/>
                <a:ea typeface="Calibri" panose="020F0502020204030204" pitchFamily="34" charset="0"/>
                <a:cs typeface="Arial" panose="020B0604020202020204" pitchFamily="34" charset="0"/>
              </a:rPr>
              <a:t> chia </a:t>
            </a:r>
            <a:r>
              <a:rPr lang="en-US" sz="54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sẻ</a:t>
            </a:r>
            <a:r>
              <a:rPr lang="en-US" sz="54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54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những</a:t>
            </a:r>
            <a:r>
              <a:rPr lang="en-US" sz="54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54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cảm</a:t>
            </a:r>
            <a:r>
              <a:rPr lang="en-US" sz="54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54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xúc</a:t>
            </a:r>
            <a:r>
              <a:rPr lang="en-US" sz="54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54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suy</a:t>
            </a:r>
            <a:r>
              <a:rPr lang="en-US" sz="54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54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nghĩ</a:t>
            </a:r>
            <a:r>
              <a:rPr lang="en-US" sz="54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54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về</a:t>
            </a:r>
            <a:r>
              <a:rPr lang="en-US" sz="54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54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mẹ</a:t>
            </a:r>
            <a:r>
              <a:rPr lang="en-US" sz="54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54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của</a:t>
            </a:r>
            <a:r>
              <a:rPr lang="en-US" sz="54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54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mình</a:t>
            </a:r>
            <a:r>
              <a:rPr lang="en-US" sz="54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54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sau</a:t>
            </a:r>
            <a:r>
              <a:rPr lang="en-US" sz="54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54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khi</a:t>
            </a:r>
            <a:r>
              <a:rPr lang="en-US" sz="54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54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học</a:t>
            </a:r>
            <a:r>
              <a:rPr lang="en-US" sz="54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54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xong</a:t>
            </a:r>
            <a:r>
              <a:rPr lang="en-US" sz="54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54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bài</a:t>
            </a:r>
            <a:r>
              <a:rPr lang="en-US" sz="54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54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thơ</a:t>
            </a:r>
            <a:r>
              <a:rPr lang="en-US" sz="54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54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Khúc</a:t>
            </a:r>
            <a:r>
              <a:rPr lang="en-US" sz="54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54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hát</a:t>
            </a:r>
            <a:r>
              <a:rPr lang="en-US" sz="54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54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ru</a:t>
            </a:r>
            <a:r>
              <a:rPr lang="en-US" sz="54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54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những</a:t>
            </a:r>
            <a:r>
              <a:rPr lang="en-US" sz="54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54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em</a:t>
            </a:r>
            <a:r>
              <a:rPr lang="en-US" sz="54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54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bé</a:t>
            </a:r>
            <a:r>
              <a:rPr lang="en-US" sz="54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54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lớn</a:t>
            </a:r>
            <a:r>
              <a:rPr lang="en-US" sz="54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54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trên</a:t>
            </a:r>
            <a:r>
              <a:rPr lang="en-US" sz="54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54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lưng</a:t>
            </a:r>
            <a:r>
              <a:rPr lang="en-US" sz="54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54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mẹ</a:t>
            </a:r>
            <a:r>
              <a:rPr lang="en-US" sz="54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a:t>
            </a:r>
            <a:endParaRPr lang="en-US" sz="5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5B20F26D-461E-BA5C-1B3C-D7FEDE34351E}"/>
              </a:ext>
            </a:extLst>
          </p:cNvPr>
          <p:cNvSpPr txBox="1"/>
          <p:nvPr/>
        </p:nvSpPr>
        <p:spPr>
          <a:xfrm>
            <a:off x="1219200" y="3820280"/>
            <a:ext cx="10379674" cy="5632311"/>
          </a:xfrm>
          <a:prstGeom prst="rect">
            <a:avLst/>
          </a:prstGeom>
          <a:noFill/>
        </p:spPr>
        <p:txBody>
          <a:bodyPr wrap="square">
            <a:spAutoFit/>
          </a:bodyPr>
          <a:lstStyle/>
          <a:p>
            <a:pPr algn="just">
              <a:lnSpc>
                <a:spcPct val="120000"/>
              </a:lnSpc>
            </a:pPr>
            <a:r>
              <a:rPr lang="nl-NL" sz="4000" dirty="0">
                <a:effectLst/>
                <a:latin typeface="Arial" panose="020B0604020202020204" pitchFamily="34" charset="0"/>
                <a:ea typeface="Calibri" panose="020F0502020204030204" pitchFamily="34" charset="0"/>
                <a:cs typeface="Arial" panose="020B0604020202020204" pitchFamily="34" charset="0"/>
              </a:rPr>
              <a:t>+ Qua hình ảnh của người mẹ trong bài thơ, em càng thấy rõ được sự vất vả, khó nhọc của mẹ mình. Mẹ đã thức khuya dậy sớm, chăm lo cho em từng miếng ăn giấc ngủ. Em rất yêu mẹ của mình..</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r>
              <a:rPr lang="nl-NL" sz="4000" dirty="0">
                <a:effectLst/>
                <a:latin typeface="Arial" panose="020B0604020202020204" pitchFamily="34" charset="0"/>
                <a:ea typeface="Calibri" panose="020F0502020204030204" pitchFamily="34" charset="0"/>
                <a:cs typeface="Arial" panose="020B0604020202020204" pitchFamily="34" charset="0"/>
              </a:rPr>
              <a:t>+ Mẹ của em rất yêu thương em, mẹ cũng rất vất vả để vừa đi làm vừa chăm lo cho gia đình. ...</a:t>
            </a:r>
            <a:endParaRPr lang="en-US" sz="4000" dirty="0">
              <a:latin typeface="Arial" panose="020B0604020202020204" pitchFamily="34" charset="0"/>
              <a:cs typeface="Arial" panose="020B0604020202020204" pitchFamily="34" charset="0"/>
            </a:endParaRPr>
          </a:p>
        </p:txBody>
      </p:sp>
      <p:pic>
        <p:nvPicPr>
          <p:cNvPr id="12290" name="Picture 2" descr="Mother Daughter Clipart PNG, Vector, PSD, and Clipart With Transparent  Background for Free Download | Pngtree">
            <a:extLst>
              <a:ext uri="{FF2B5EF4-FFF2-40B4-BE49-F238E27FC236}">
                <a16:creationId xmlns:a16="http://schemas.microsoft.com/office/drawing/2014/main" id="{31AD9E54-BAEE-7A33-78A4-F4B3E17AD4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07927" y="2563562"/>
            <a:ext cx="7353300" cy="7353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513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14" presetClass="entr" presetSubtype="10" fill="hold" nodeType="withEffect">
                                  <p:stCondLst>
                                    <p:cond delay="0"/>
                                  </p:stCondLst>
                                  <p:childTnLst>
                                    <p:set>
                                      <p:cBhvr>
                                        <p:cTn id="14" dur="1" fill="hold">
                                          <p:stCondLst>
                                            <p:cond delay="0"/>
                                          </p:stCondLst>
                                        </p:cTn>
                                        <p:tgtEl>
                                          <p:spTgt spid="12290"/>
                                        </p:tgtEl>
                                        <p:attrNameLst>
                                          <p:attrName>style.visibility</p:attrName>
                                        </p:attrNameLst>
                                      </p:cBhvr>
                                      <p:to>
                                        <p:strVal val="visible"/>
                                      </p:to>
                                    </p:set>
                                    <p:animEffect transition="in" filter="randombar(horizontal)">
                                      <p:cBhvr>
                                        <p:cTn id="15"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422C9-9F3A-B329-8EFC-9546953132A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3C47C69-AAB6-DB5B-8147-4BCB1958A2E7}"/>
              </a:ext>
            </a:extLst>
          </p:cNvPr>
          <p:cNvSpPr/>
          <p:nvPr/>
        </p:nvSpPr>
        <p:spPr>
          <a:xfrm>
            <a:off x="-432532" y="815557"/>
            <a:ext cx="19546831" cy="9639270"/>
          </a:xfrm>
          <a:custGeom>
            <a:avLst/>
            <a:gdLst/>
            <a:ahLst/>
            <a:cxnLst/>
            <a:rect l="l" t="t" r="r" b="b"/>
            <a:pathLst>
              <a:path w="19546831" h="9639270">
                <a:moveTo>
                  <a:pt x="0" y="0"/>
                </a:moveTo>
                <a:lnTo>
                  <a:pt x="19546831" y="0"/>
                </a:lnTo>
                <a:lnTo>
                  <a:pt x="19546831" y="9639271"/>
                </a:lnTo>
                <a:lnTo>
                  <a:pt x="0" y="963927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a:extLst>
              <a:ext uri="{FF2B5EF4-FFF2-40B4-BE49-F238E27FC236}">
                <a16:creationId xmlns:a16="http://schemas.microsoft.com/office/drawing/2014/main" id="{2FC51814-9374-7C9F-B086-10A41431C244}"/>
              </a:ext>
            </a:extLst>
          </p:cNvPr>
          <p:cNvSpPr/>
          <p:nvPr/>
        </p:nvSpPr>
        <p:spPr>
          <a:xfrm>
            <a:off x="-1653835" y="7542562"/>
            <a:ext cx="8318727" cy="3431475"/>
          </a:xfrm>
          <a:custGeom>
            <a:avLst/>
            <a:gdLst/>
            <a:ahLst/>
            <a:cxnLst/>
            <a:rect l="l" t="t" r="r" b="b"/>
            <a:pathLst>
              <a:path w="8318727" h="3431475">
                <a:moveTo>
                  <a:pt x="0" y="0"/>
                </a:moveTo>
                <a:lnTo>
                  <a:pt x="8318727" y="0"/>
                </a:lnTo>
                <a:lnTo>
                  <a:pt x="8318727" y="3431476"/>
                </a:lnTo>
                <a:lnTo>
                  <a:pt x="0" y="3431476"/>
                </a:lnTo>
                <a:lnTo>
                  <a:pt x="0" y="0"/>
                </a:lnTo>
                <a:close/>
              </a:path>
            </a:pathLst>
          </a:custGeom>
          <a:blipFill>
            <a:blip r:embed="rId4"/>
            <a:stretch>
              <a:fillRect/>
            </a:stretch>
          </a:blipFill>
        </p:spPr>
      </p:sp>
      <p:sp>
        <p:nvSpPr>
          <p:cNvPr id="4" name="Freeform 4">
            <a:extLst>
              <a:ext uri="{FF2B5EF4-FFF2-40B4-BE49-F238E27FC236}">
                <a16:creationId xmlns:a16="http://schemas.microsoft.com/office/drawing/2014/main" id="{D320D20B-9F2B-7559-D848-BC16736CBB2F}"/>
              </a:ext>
            </a:extLst>
          </p:cNvPr>
          <p:cNvSpPr/>
          <p:nvPr/>
        </p:nvSpPr>
        <p:spPr>
          <a:xfrm>
            <a:off x="13135640" y="3076530"/>
            <a:ext cx="5447684" cy="6181770"/>
          </a:xfrm>
          <a:custGeom>
            <a:avLst/>
            <a:gdLst/>
            <a:ahLst/>
            <a:cxnLst/>
            <a:rect l="l" t="t" r="r" b="b"/>
            <a:pathLst>
              <a:path w="5447684" h="6181770">
                <a:moveTo>
                  <a:pt x="0" y="0"/>
                </a:moveTo>
                <a:lnTo>
                  <a:pt x="5447685" y="0"/>
                </a:lnTo>
                <a:lnTo>
                  <a:pt x="5447685" y="6181770"/>
                </a:lnTo>
                <a:lnTo>
                  <a:pt x="0" y="618177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a:extLst>
              <a:ext uri="{FF2B5EF4-FFF2-40B4-BE49-F238E27FC236}">
                <a16:creationId xmlns:a16="http://schemas.microsoft.com/office/drawing/2014/main" id="{CD938EF8-43F3-B966-F1C6-4BCAEAFDB92C}"/>
              </a:ext>
            </a:extLst>
          </p:cNvPr>
          <p:cNvSpPr/>
          <p:nvPr/>
        </p:nvSpPr>
        <p:spPr>
          <a:xfrm>
            <a:off x="9340883" y="0"/>
            <a:ext cx="6865307" cy="10454828"/>
          </a:xfrm>
          <a:custGeom>
            <a:avLst/>
            <a:gdLst/>
            <a:ahLst/>
            <a:cxnLst/>
            <a:rect l="l" t="t" r="r" b="b"/>
            <a:pathLst>
              <a:path w="6865307" h="10454828">
                <a:moveTo>
                  <a:pt x="0" y="0"/>
                </a:moveTo>
                <a:lnTo>
                  <a:pt x="6865308" y="0"/>
                </a:lnTo>
                <a:lnTo>
                  <a:pt x="6865308" y="10454828"/>
                </a:lnTo>
                <a:lnTo>
                  <a:pt x="0" y="10454828"/>
                </a:lnTo>
                <a:lnTo>
                  <a:pt x="0" y="0"/>
                </a:lnTo>
                <a:close/>
              </a:path>
            </a:pathLst>
          </a:custGeom>
          <a:blipFill>
            <a:blip r:embed="rId7"/>
            <a:stretch>
              <a:fillRect l="-101646"/>
            </a:stretch>
          </a:blipFill>
        </p:spPr>
      </p:sp>
      <p:sp>
        <p:nvSpPr>
          <p:cNvPr id="6" name="Freeform 6">
            <a:extLst>
              <a:ext uri="{FF2B5EF4-FFF2-40B4-BE49-F238E27FC236}">
                <a16:creationId xmlns:a16="http://schemas.microsoft.com/office/drawing/2014/main" id="{B485D08C-B5FF-857D-2C99-56C3DE2344B1}"/>
              </a:ext>
            </a:extLst>
          </p:cNvPr>
          <p:cNvSpPr/>
          <p:nvPr/>
        </p:nvSpPr>
        <p:spPr>
          <a:xfrm>
            <a:off x="14246246" y="8592478"/>
            <a:ext cx="2362594" cy="1331644"/>
          </a:xfrm>
          <a:custGeom>
            <a:avLst/>
            <a:gdLst/>
            <a:ahLst/>
            <a:cxnLst/>
            <a:rect l="l" t="t" r="r" b="b"/>
            <a:pathLst>
              <a:path w="2362594" h="1331644">
                <a:moveTo>
                  <a:pt x="0" y="0"/>
                </a:moveTo>
                <a:lnTo>
                  <a:pt x="2362594" y="0"/>
                </a:lnTo>
                <a:lnTo>
                  <a:pt x="2362594" y="1331644"/>
                </a:lnTo>
                <a:lnTo>
                  <a:pt x="0" y="133164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a:extLst>
              <a:ext uri="{FF2B5EF4-FFF2-40B4-BE49-F238E27FC236}">
                <a16:creationId xmlns:a16="http://schemas.microsoft.com/office/drawing/2014/main" id="{A3F548DA-2745-088D-A24E-712BA311EA98}"/>
              </a:ext>
            </a:extLst>
          </p:cNvPr>
          <p:cNvSpPr/>
          <p:nvPr/>
        </p:nvSpPr>
        <p:spPr>
          <a:xfrm>
            <a:off x="13135640" y="9621178"/>
            <a:ext cx="2362594" cy="1331644"/>
          </a:xfrm>
          <a:custGeom>
            <a:avLst/>
            <a:gdLst/>
            <a:ahLst/>
            <a:cxnLst/>
            <a:rect l="l" t="t" r="r" b="b"/>
            <a:pathLst>
              <a:path w="2362594" h="1331644">
                <a:moveTo>
                  <a:pt x="0" y="0"/>
                </a:moveTo>
                <a:lnTo>
                  <a:pt x="2362594" y="0"/>
                </a:lnTo>
                <a:lnTo>
                  <a:pt x="2362594" y="1331644"/>
                </a:lnTo>
                <a:lnTo>
                  <a:pt x="0" y="133164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8">
            <a:extLst>
              <a:ext uri="{FF2B5EF4-FFF2-40B4-BE49-F238E27FC236}">
                <a16:creationId xmlns:a16="http://schemas.microsoft.com/office/drawing/2014/main" id="{70DDC145-7804-BF2D-7CCB-287BCA977EA9}"/>
              </a:ext>
            </a:extLst>
          </p:cNvPr>
          <p:cNvSpPr/>
          <p:nvPr/>
        </p:nvSpPr>
        <p:spPr>
          <a:xfrm>
            <a:off x="16608840" y="9290233"/>
            <a:ext cx="2003071" cy="1267777"/>
          </a:xfrm>
          <a:custGeom>
            <a:avLst/>
            <a:gdLst/>
            <a:ahLst/>
            <a:cxnLst/>
            <a:rect l="l" t="t" r="r" b="b"/>
            <a:pathLst>
              <a:path w="2003071" h="1267777">
                <a:moveTo>
                  <a:pt x="0" y="0"/>
                </a:moveTo>
                <a:lnTo>
                  <a:pt x="2003071" y="0"/>
                </a:lnTo>
                <a:lnTo>
                  <a:pt x="2003071" y="1267777"/>
                </a:lnTo>
                <a:lnTo>
                  <a:pt x="0" y="1267777"/>
                </a:lnTo>
                <a:lnTo>
                  <a:pt x="0" y="0"/>
                </a:lnTo>
                <a:close/>
              </a:path>
            </a:pathLst>
          </a:custGeom>
          <a:blipFill>
            <a:blip r:embed="rId10"/>
            <a:stretch>
              <a:fillRect/>
            </a:stretch>
          </a:blipFill>
        </p:spPr>
      </p:sp>
      <p:sp>
        <p:nvSpPr>
          <p:cNvPr id="9" name="Rectangle 8">
            <a:extLst>
              <a:ext uri="{FF2B5EF4-FFF2-40B4-BE49-F238E27FC236}">
                <a16:creationId xmlns:a16="http://schemas.microsoft.com/office/drawing/2014/main" id="{5C04C606-853A-F326-B2FB-D44BA4E5BFFC}"/>
              </a:ext>
            </a:extLst>
          </p:cNvPr>
          <p:cNvSpPr/>
          <p:nvPr/>
        </p:nvSpPr>
        <p:spPr>
          <a:xfrm>
            <a:off x="3381681" y="402580"/>
            <a:ext cx="7164142" cy="2215991"/>
          </a:xfrm>
          <a:prstGeom prst="rect">
            <a:avLst/>
          </a:prstGeom>
          <a:noFill/>
        </p:spPr>
        <p:txBody>
          <a:bodyPr wrap="none" lIns="91440" tIns="45720" rIns="91440" bIns="45720">
            <a:spAutoFit/>
          </a:bodyPr>
          <a:lstStyle/>
          <a:p>
            <a:pPr algn="ctr"/>
            <a:r>
              <a:rPr lang="en-US" sz="13800" b="1" cap="none" spc="0" dirty="0">
                <a:ln w="28575">
                  <a:solidFill>
                    <a:srgbClr val="00B050"/>
                  </a:solidFill>
                  <a:prstDash val="solid"/>
                </a:ln>
                <a:pattFill prst="horzBrick">
                  <a:fgClr>
                    <a:srgbClr val="92D050"/>
                  </a:fgClr>
                  <a:bgClr>
                    <a:schemeClr val="bg1"/>
                  </a:bgClr>
                </a:patt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DẶN D</a:t>
            </a:r>
            <a:r>
              <a:rPr lang="en-US" sz="13800" b="1" dirty="0">
                <a:ln w="28575">
                  <a:solidFill>
                    <a:srgbClr val="00B050"/>
                  </a:solidFill>
                  <a:prstDash val="solid"/>
                </a:ln>
                <a:pattFill prst="horzBrick">
                  <a:fgClr>
                    <a:srgbClr val="92D050"/>
                  </a:fgClr>
                  <a:bgClr>
                    <a:schemeClr val="bg1"/>
                  </a:bgClr>
                </a:patt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Ò</a:t>
            </a:r>
            <a:endParaRPr lang="en-US" sz="13800" b="1" cap="none" spc="0" dirty="0">
              <a:ln w="28575">
                <a:solidFill>
                  <a:srgbClr val="00B050"/>
                </a:solidFill>
                <a:prstDash val="solid"/>
              </a:ln>
              <a:pattFill prst="horzBrick">
                <a:fgClr>
                  <a:srgbClr val="92D050"/>
                </a:fgClr>
                <a:bgClr>
                  <a:schemeClr val="bg1"/>
                </a:bgClr>
              </a:patt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0489C118-E7FF-F6B9-21D9-6C9EAE4F6CD9}"/>
              </a:ext>
            </a:extLst>
          </p:cNvPr>
          <p:cNvSpPr/>
          <p:nvPr/>
        </p:nvSpPr>
        <p:spPr>
          <a:xfrm>
            <a:off x="1755116" y="2613422"/>
            <a:ext cx="9228808" cy="2308324"/>
          </a:xfrm>
          <a:prstGeom prst="rect">
            <a:avLst/>
          </a:prstGeom>
          <a:noFill/>
        </p:spPr>
        <p:txBody>
          <a:bodyPr wrap="none" lIns="91440" tIns="45720" rIns="91440" bIns="45720">
            <a:spAutoFit/>
          </a:bodyPr>
          <a:lstStyle/>
          <a:p>
            <a:pPr marL="1143000" indent="-1143000">
              <a:buFontTx/>
              <a:buChar char="-"/>
            </a:pPr>
            <a:r>
              <a:rPr lang="en-US" sz="7200" b="1" cap="none" spc="0" dirty="0" err="1">
                <a:ln w="28575">
                  <a:noFill/>
                  <a:prstDash val="solid"/>
                </a:ln>
                <a:solidFill>
                  <a:schemeClr val="accent2">
                    <a:lumMod val="75000"/>
                  </a:schemeClr>
                </a:solidFill>
                <a:latin typeface="Arial" panose="020B0604020202020204" pitchFamily="34" charset="0"/>
                <a:cs typeface="Arial" panose="020B0604020202020204" pitchFamily="34" charset="0"/>
              </a:rPr>
              <a:t>Học</a:t>
            </a:r>
            <a:r>
              <a:rPr lang="en-US" sz="7200" b="1" cap="none" spc="0" dirty="0">
                <a:ln w="28575">
                  <a:noFill/>
                  <a:prstDash val="solid"/>
                </a:ln>
                <a:solidFill>
                  <a:schemeClr val="accent2">
                    <a:lumMod val="75000"/>
                  </a:schemeClr>
                </a:solidFill>
                <a:latin typeface="Arial" panose="020B0604020202020204" pitchFamily="34" charset="0"/>
                <a:cs typeface="Arial" panose="020B0604020202020204" pitchFamily="34" charset="0"/>
              </a:rPr>
              <a:t> </a:t>
            </a:r>
            <a:r>
              <a:rPr lang="en-US" sz="7200" b="1" cap="none" spc="0" dirty="0" err="1">
                <a:ln w="28575">
                  <a:noFill/>
                  <a:prstDash val="solid"/>
                </a:ln>
                <a:solidFill>
                  <a:schemeClr val="accent2">
                    <a:lumMod val="75000"/>
                  </a:schemeClr>
                </a:solidFill>
                <a:latin typeface="Arial" panose="020B0604020202020204" pitchFamily="34" charset="0"/>
                <a:cs typeface="Arial" panose="020B0604020202020204" pitchFamily="34" charset="0"/>
              </a:rPr>
              <a:t>thuộc</a:t>
            </a:r>
            <a:r>
              <a:rPr lang="en-US" sz="7200" b="1" cap="none" spc="0" dirty="0">
                <a:ln w="28575">
                  <a:noFill/>
                  <a:prstDash val="solid"/>
                </a:ln>
                <a:solidFill>
                  <a:schemeClr val="accent2">
                    <a:lumMod val="75000"/>
                  </a:schemeClr>
                </a:solidFill>
                <a:latin typeface="Arial" panose="020B0604020202020204" pitchFamily="34" charset="0"/>
                <a:cs typeface="Arial" panose="020B0604020202020204" pitchFamily="34" charset="0"/>
              </a:rPr>
              <a:t> </a:t>
            </a:r>
            <a:r>
              <a:rPr lang="en-US" sz="7200" b="1" cap="none" spc="0" dirty="0" err="1">
                <a:ln w="28575">
                  <a:noFill/>
                  <a:prstDash val="solid"/>
                </a:ln>
                <a:solidFill>
                  <a:schemeClr val="accent2">
                    <a:lumMod val="75000"/>
                  </a:schemeClr>
                </a:solidFill>
                <a:latin typeface="Arial" panose="020B0604020202020204" pitchFamily="34" charset="0"/>
                <a:cs typeface="Arial" panose="020B0604020202020204" pitchFamily="34" charset="0"/>
              </a:rPr>
              <a:t>bài</a:t>
            </a:r>
            <a:r>
              <a:rPr lang="en-US" sz="7200" b="1" cap="none" spc="0" dirty="0">
                <a:ln w="28575">
                  <a:noFill/>
                  <a:prstDash val="solid"/>
                </a:ln>
                <a:solidFill>
                  <a:schemeClr val="accent2">
                    <a:lumMod val="75000"/>
                  </a:schemeClr>
                </a:solidFill>
                <a:latin typeface="Arial" panose="020B0604020202020204" pitchFamily="34" charset="0"/>
                <a:cs typeface="Arial" panose="020B0604020202020204" pitchFamily="34" charset="0"/>
              </a:rPr>
              <a:t> </a:t>
            </a:r>
            <a:r>
              <a:rPr lang="en-US" sz="7200" b="1" cap="none" spc="0" dirty="0" err="1">
                <a:ln w="28575">
                  <a:noFill/>
                  <a:prstDash val="solid"/>
                </a:ln>
                <a:solidFill>
                  <a:schemeClr val="accent2">
                    <a:lumMod val="75000"/>
                  </a:schemeClr>
                </a:solidFill>
                <a:latin typeface="Arial" panose="020B0604020202020204" pitchFamily="34" charset="0"/>
                <a:cs typeface="Arial" panose="020B0604020202020204" pitchFamily="34" charset="0"/>
              </a:rPr>
              <a:t>thơ</a:t>
            </a:r>
            <a:endParaRPr lang="en-US" sz="7200" b="1" cap="none" spc="0" dirty="0">
              <a:ln w="28575">
                <a:noFill/>
                <a:prstDash val="solid"/>
              </a:ln>
              <a:solidFill>
                <a:schemeClr val="accent2">
                  <a:lumMod val="75000"/>
                </a:schemeClr>
              </a:solidFill>
              <a:latin typeface="Arial" panose="020B0604020202020204" pitchFamily="34" charset="0"/>
              <a:cs typeface="Arial" panose="020B0604020202020204" pitchFamily="34" charset="0"/>
            </a:endParaRPr>
          </a:p>
          <a:p>
            <a:pPr marL="1143000" indent="-1143000">
              <a:buFontTx/>
              <a:buChar char="-"/>
            </a:pPr>
            <a:r>
              <a:rPr lang="en-US" sz="7200" b="1" dirty="0" err="1">
                <a:ln w="28575">
                  <a:noFill/>
                  <a:prstDash val="solid"/>
                </a:ln>
                <a:solidFill>
                  <a:schemeClr val="accent2">
                    <a:lumMod val="75000"/>
                  </a:schemeClr>
                </a:solidFill>
                <a:latin typeface="Arial" panose="020B0604020202020204" pitchFamily="34" charset="0"/>
                <a:cs typeface="Arial" panose="020B0604020202020204" pitchFamily="34" charset="0"/>
              </a:rPr>
              <a:t>Chuẩn</a:t>
            </a:r>
            <a:r>
              <a:rPr lang="en-US" sz="7200" b="1" dirty="0">
                <a:ln w="28575">
                  <a:noFill/>
                  <a:prstDash val="solid"/>
                </a:ln>
                <a:solidFill>
                  <a:schemeClr val="accent2">
                    <a:lumMod val="75000"/>
                  </a:schemeClr>
                </a:solidFill>
                <a:latin typeface="Arial" panose="020B0604020202020204" pitchFamily="34" charset="0"/>
                <a:cs typeface="Arial" panose="020B0604020202020204" pitchFamily="34" charset="0"/>
              </a:rPr>
              <a:t> bị </a:t>
            </a:r>
            <a:r>
              <a:rPr lang="en-US" sz="7200" b="1" dirty="0" err="1">
                <a:ln w="28575">
                  <a:noFill/>
                  <a:prstDash val="solid"/>
                </a:ln>
                <a:solidFill>
                  <a:schemeClr val="accent2">
                    <a:lumMod val="75000"/>
                  </a:schemeClr>
                </a:solidFill>
                <a:latin typeface="Arial" panose="020B0604020202020204" pitchFamily="34" charset="0"/>
                <a:cs typeface="Arial" panose="020B0604020202020204" pitchFamily="34" charset="0"/>
              </a:rPr>
              <a:t>bài</a:t>
            </a:r>
            <a:r>
              <a:rPr lang="en-US" sz="7200" b="1" dirty="0">
                <a:ln w="28575">
                  <a:noFill/>
                  <a:prstDash val="solid"/>
                </a:ln>
                <a:solidFill>
                  <a:schemeClr val="accent2">
                    <a:lumMod val="75000"/>
                  </a:schemeClr>
                </a:solidFill>
                <a:latin typeface="Arial" panose="020B0604020202020204" pitchFamily="34" charset="0"/>
                <a:cs typeface="Arial" panose="020B0604020202020204" pitchFamily="34" charset="0"/>
              </a:rPr>
              <a:t> </a:t>
            </a:r>
            <a:r>
              <a:rPr lang="en-US" sz="7200" b="1" dirty="0" err="1">
                <a:ln w="28575">
                  <a:noFill/>
                  <a:prstDash val="solid"/>
                </a:ln>
                <a:solidFill>
                  <a:schemeClr val="accent2">
                    <a:lumMod val="75000"/>
                  </a:schemeClr>
                </a:solidFill>
                <a:latin typeface="Arial" panose="020B0604020202020204" pitchFamily="34" charset="0"/>
                <a:cs typeface="Arial" panose="020B0604020202020204" pitchFamily="34" charset="0"/>
              </a:rPr>
              <a:t>sau</a:t>
            </a:r>
            <a:endParaRPr lang="en-US" sz="7200" b="1" cap="none" spc="0" dirty="0">
              <a:ln w="28575">
                <a:noFill/>
                <a:prstDash val="solid"/>
              </a:ln>
              <a:solidFill>
                <a:schemeClr val="accent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3444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E7D2A-5EAA-5AFB-7F95-DF97EC9D2B0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172AEA1-83CE-EE62-3690-075349BF52DD}"/>
              </a:ext>
            </a:extLst>
          </p:cNvPr>
          <p:cNvSpPr/>
          <p:nvPr/>
        </p:nvSpPr>
        <p:spPr>
          <a:xfrm>
            <a:off x="-432532" y="815557"/>
            <a:ext cx="19546831" cy="9639270"/>
          </a:xfrm>
          <a:custGeom>
            <a:avLst/>
            <a:gdLst/>
            <a:ahLst/>
            <a:cxnLst/>
            <a:rect l="l" t="t" r="r" b="b"/>
            <a:pathLst>
              <a:path w="19546831" h="9639270">
                <a:moveTo>
                  <a:pt x="0" y="0"/>
                </a:moveTo>
                <a:lnTo>
                  <a:pt x="19546831" y="0"/>
                </a:lnTo>
                <a:lnTo>
                  <a:pt x="19546831" y="9639271"/>
                </a:lnTo>
                <a:lnTo>
                  <a:pt x="0" y="963927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a:extLst>
              <a:ext uri="{FF2B5EF4-FFF2-40B4-BE49-F238E27FC236}">
                <a16:creationId xmlns:a16="http://schemas.microsoft.com/office/drawing/2014/main" id="{635FE1CF-25DC-3009-1B20-393A133A4B5E}"/>
              </a:ext>
            </a:extLst>
          </p:cNvPr>
          <p:cNvSpPr/>
          <p:nvPr/>
        </p:nvSpPr>
        <p:spPr>
          <a:xfrm>
            <a:off x="-1653835" y="7542562"/>
            <a:ext cx="8318727" cy="3431475"/>
          </a:xfrm>
          <a:custGeom>
            <a:avLst/>
            <a:gdLst/>
            <a:ahLst/>
            <a:cxnLst/>
            <a:rect l="l" t="t" r="r" b="b"/>
            <a:pathLst>
              <a:path w="8318727" h="3431475">
                <a:moveTo>
                  <a:pt x="0" y="0"/>
                </a:moveTo>
                <a:lnTo>
                  <a:pt x="8318727" y="0"/>
                </a:lnTo>
                <a:lnTo>
                  <a:pt x="8318727" y="3431476"/>
                </a:lnTo>
                <a:lnTo>
                  <a:pt x="0" y="3431476"/>
                </a:lnTo>
                <a:lnTo>
                  <a:pt x="0" y="0"/>
                </a:lnTo>
                <a:close/>
              </a:path>
            </a:pathLst>
          </a:custGeom>
          <a:blipFill>
            <a:blip r:embed="rId4"/>
            <a:stretch>
              <a:fillRect/>
            </a:stretch>
          </a:blipFill>
        </p:spPr>
      </p:sp>
      <p:sp>
        <p:nvSpPr>
          <p:cNvPr id="4" name="Freeform 4">
            <a:extLst>
              <a:ext uri="{FF2B5EF4-FFF2-40B4-BE49-F238E27FC236}">
                <a16:creationId xmlns:a16="http://schemas.microsoft.com/office/drawing/2014/main" id="{39ED9469-95E2-CD7F-8039-EB2D81CE983C}"/>
              </a:ext>
            </a:extLst>
          </p:cNvPr>
          <p:cNvSpPr/>
          <p:nvPr/>
        </p:nvSpPr>
        <p:spPr>
          <a:xfrm>
            <a:off x="13135640" y="3076530"/>
            <a:ext cx="5447684" cy="6181770"/>
          </a:xfrm>
          <a:custGeom>
            <a:avLst/>
            <a:gdLst/>
            <a:ahLst/>
            <a:cxnLst/>
            <a:rect l="l" t="t" r="r" b="b"/>
            <a:pathLst>
              <a:path w="5447684" h="6181770">
                <a:moveTo>
                  <a:pt x="0" y="0"/>
                </a:moveTo>
                <a:lnTo>
                  <a:pt x="5447685" y="0"/>
                </a:lnTo>
                <a:lnTo>
                  <a:pt x="5447685" y="6181770"/>
                </a:lnTo>
                <a:lnTo>
                  <a:pt x="0" y="618177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a:extLst>
              <a:ext uri="{FF2B5EF4-FFF2-40B4-BE49-F238E27FC236}">
                <a16:creationId xmlns:a16="http://schemas.microsoft.com/office/drawing/2014/main" id="{A27A7AE0-D3EB-A512-4087-11B8E690C3D1}"/>
              </a:ext>
            </a:extLst>
          </p:cNvPr>
          <p:cNvSpPr/>
          <p:nvPr/>
        </p:nvSpPr>
        <p:spPr>
          <a:xfrm>
            <a:off x="9340883" y="0"/>
            <a:ext cx="6865307" cy="10454828"/>
          </a:xfrm>
          <a:custGeom>
            <a:avLst/>
            <a:gdLst/>
            <a:ahLst/>
            <a:cxnLst/>
            <a:rect l="l" t="t" r="r" b="b"/>
            <a:pathLst>
              <a:path w="6865307" h="10454828">
                <a:moveTo>
                  <a:pt x="0" y="0"/>
                </a:moveTo>
                <a:lnTo>
                  <a:pt x="6865308" y="0"/>
                </a:lnTo>
                <a:lnTo>
                  <a:pt x="6865308" y="10454828"/>
                </a:lnTo>
                <a:lnTo>
                  <a:pt x="0" y="10454828"/>
                </a:lnTo>
                <a:lnTo>
                  <a:pt x="0" y="0"/>
                </a:lnTo>
                <a:close/>
              </a:path>
            </a:pathLst>
          </a:custGeom>
          <a:blipFill>
            <a:blip r:embed="rId7"/>
            <a:stretch>
              <a:fillRect l="-101646"/>
            </a:stretch>
          </a:blipFill>
        </p:spPr>
      </p:sp>
      <p:sp>
        <p:nvSpPr>
          <p:cNvPr id="6" name="Freeform 6">
            <a:extLst>
              <a:ext uri="{FF2B5EF4-FFF2-40B4-BE49-F238E27FC236}">
                <a16:creationId xmlns:a16="http://schemas.microsoft.com/office/drawing/2014/main" id="{33FD6BD4-7699-638D-0A00-81935AB2BCBE}"/>
              </a:ext>
            </a:extLst>
          </p:cNvPr>
          <p:cNvSpPr/>
          <p:nvPr/>
        </p:nvSpPr>
        <p:spPr>
          <a:xfrm>
            <a:off x="14246246" y="8592478"/>
            <a:ext cx="2362594" cy="1331644"/>
          </a:xfrm>
          <a:custGeom>
            <a:avLst/>
            <a:gdLst/>
            <a:ahLst/>
            <a:cxnLst/>
            <a:rect l="l" t="t" r="r" b="b"/>
            <a:pathLst>
              <a:path w="2362594" h="1331644">
                <a:moveTo>
                  <a:pt x="0" y="0"/>
                </a:moveTo>
                <a:lnTo>
                  <a:pt x="2362594" y="0"/>
                </a:lnTo>
                <a:lnTo>
                  <a:pt x="2362594" y="1331644"/>
                </a:lnTo>
                <a:lnTo>
                  <a:pt x="0" y="133164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a:extLst>
              <a:ext uri="{FF2B5EF4-FFF2-40B4-BE49-F238E27FC236}">
                <a16:creationId xmlns:a16="http://schemas.microsoft.com/office/drawing/2014/main" id="{A2BF5D12-6718-A7EA-635D-409E6649D274}"/>
              </a:ext>
            </a:extLst>
          </p:cNvPr>
          <p:cNvSpPr/>
          <p:nvPr/>
        </p:nvSpPr>
        <p:spPr>
          <a:xfrm>
            <a:off x="13135640" y="9621178"/>
            <a:ext cx="2362594" cy="1331644"/>
          </a:xfrm>
          <a:custGeom>
            <a:avLst/>
            <a:gdLst/>
            <a:ahLst/>
            <a:cxnLst/>
            <a:rect l="l" t="t" r="r" b="b"/>
            <a:pathLst>
              <a:path w="2362594" h="1331644">
                <a:moveTo>
                  <a:pt x="0" y="0"/>
                </a:moveTo>
                <a:lnTo>
                  <a:pt x="2362594" y="0"/>
                </a:lnTo>
                <a:lnTo>
                  <a:pt x="2362594" y="1331644"/>
                </a:lnTo>
                <a:lnTo>
                  <a:pt x="0" y="133164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8">
            <a:extLst>
              <a:ext uri="{FF2B5EF4-FFF2-40B4-BE49-F238E27FC236}">
                <a16:creationId xmlns:a16="http://schemas.microsoft.com/office/drawing/2014/main" id="{4005B314-AEFE-9107-CA03-AD89C2FC924E}"/>
              </a:ext>
            </a:extLst>
          </p:cNvPr>
          <p:cNvSpPr/>
          <p:nvPr/>
        </p:nvSpPr>
        <p:spPr>
          <a:xfrm>
            <a:off x="16608840" y="9290233"/>
            <a:ext cx="2003071" cy="1267777"/>
          </a:xfrm>
          <a:custGeom>
            <a:avLst/>
            <a:gdLst/>
            <a:ahLst/>
            <a:cxnLst/>
            <a:rect l="l" t="t" r="r" b="b"/>
            <a:pathLst>
              <a:path w="2003071" h="1267777">
                <a:moveTo>
                  <a:pt x="0" y="0"/>
                </a:moveTo>
                <a:lnTo>
                  <a:pt x="2003071" y="0"/>
                </a:lnTo>
                <a:lnTo>
                  <a:pt x="2003071" y="1267777"/>
                </a:lnTo>
                <a:lnTo>
                  <a:pt x="0" y="1267777"/>
                </a:lnTo>
                <a:lnTo>
                  <a:pt x="0" y="0"/>
                </a:lnTo>
                <a:close/>
              </a:path>
            </a:pathLst>
          </a:custGeom>
          <a:blipFill>
            <a:blip r:embed="rId10"/>
            <a:stretch>
              <a:fillRect/>
            </a:stretch>
          </a:blipFill>
        </p:spPr>
      </p:sp>
      <p:pic>
        <p:nvPicPr>
          <p:cNvPr id="10" name="Picture 9">
            <a:extLst>
              <a:ext uri="{FF2B5EF4-FFF2-40B4-BE49-F238E27FC236}">
                <a16:creationId xmlns:a16="http://schemas.microsoft.com/office/drawing/2014/main" id="{4024652E-BD3A-1542-482B-B2E0EAC10C64}"/>
              </a:ext>
            </a:extLst>
          </p:cNvPr>
          <p:cNvPicPr>
            <a:picLocks noChangeAspect="1"/>
          </p:cNvPicPr>
          <p:nvPr/>
        </p:nvPicPr>
        <p:blipFill>
          <a:blip r:embed="rId11"/>
          <a:stretch>
            <a:fillRect/>
          </a:stretch>
        </p:blipFill>
        <p:spPr>
          <a:xfrm>
            <a:off x="947104" y="249697"/>
            <a:ext cx="15680271" cy="3194581"/>
          </a:xfrm>
          <a:prstGeom prst="rect">
            <a:avLst/>
          </a:prstGeom>
        </p:spPr>
      </p:pic>
    </p:spTree>
    <p:extLst>
      <p:ext uri="{BB962C8B-B14F-4D97-AF65-F5344CB8AC3E}">
        <p14:creationId xmlns:p14="http://schemas.microsoft.com/office/powerpoint/2010/main" val="11200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21653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7F798C-8E70-2F58-DFD8-CF83EBE1992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15734CE-88AE-6272-FBB2-B6EBB45D10F9}"/>
              </a:ext>
            </a:extLst>
          </p:cNvPr>
          <p:cNvPicPr>
            <a:picLocks noChangeAspect="1"/>
          </p:cNvPicPr>
          <p:nvPr/>
        </p:nvPicPr>
        <p:blipFill>
          <a:blip r:embed="rId2">
            <a:extLst>
              <a:ext uri="{28A0092B-C50C-407E-A947-70E740481C1C}">
                <a14:useLocalDpi xmlns:a14="http://schemas.microsoft.com/office/drawing/2010/main" val="0"/>
              </a:ext>
            </a:extLst>
          </a:blip>
          <a:srcRect l="8656" t="28893" r="12585" b="34806"/>
          <a:stretch/>
        </p:blipFill>
        <p:spPr>
          <a:xfrm>
            <a:off x="1841760" y="1734842"/>
            <a:ext cx="14858472" cy="3852196"/>
          </a:xfrm>
          <a:prstGeom prst="rect">
            <a:avLst/>
          </a:prstGeom>
        </p:spPr>
      </p:pic>
      <p:sp>
        <p:nvSpPr>
          <p:cNvPr id="7" name="TextBox 6">
            <a:extLst>
              <a:ext uri="{FF2B5EF4-FFF2-40B4-BE49-F238E27FC236}">
                <a16:creationId xmlns:a16="http://schemas.microsoft.com/office/drawing/2014/main" id="{F864B511-C615-4518-CCD8-2663F3C193CF}"/>
              </a:ext>
            </a:extLst>
          </p:cNvPr>
          <p:cNvSpPr txBox="1"/>
          <p:nvPr/>
        </p:nvSpPr>
        <p:spPr>
          <a:xfrm>
            <a:off x="2418406" y="5587038"/>
            <a:ext cx="14060259" cy="830997"/>
          </a:xfrm>
          <a:prstGeom prst="rect">
            <a:avLst/>
          </a:prstGeom>
          <a:noFill/>
        </p:spPr>
        <p:txBody>
          <a:bodyPr wrap="none" rtlCol="0">
            <a:spAutoFit/>
          </a:bodyPr>
          <a:lstStyle/>
          <a:p>
            <a:r>
              <a:rPr lang="en-US" sz="4800" b="1" i="1" dirty="0">
                <a:solidFill>
                  <a:srgbClr val="C00000"/>
                </a:solidFill>
                <a:latin typeface="Arial" panose="020B0604020202020204" pitchFamily="34" charset="0"/>
                <a:cs typeface="Arial" panose="020B0604020202020204" pitchFamily="34" charset="0"/>
              </a:rPr>
              <a:t>Theo </a:t>
            </a:r>
            <a:r>
              <a:rPr lang="en-US" sz="4800" b="1" i="1" dirty="0" err="1">
                <a:solidFill>
                  <a:srgbClr val="C00000"/>
                </a:solidFill>
                <a:latin typeface="Arial" panose="020B0604020202020204" pitchFamily="34" charset="0"/>
                <a:cs typeface="Arial" panose="020B0604020202020204" pitchFamily="34" charset="0"/>
              </a:rPr>
              <a:t>em</a:t>
            </a:r>
            <a:r>
              <a:rPr lang="en-US" sz="4800" b="1" i="1" dirty="0">
                <a:solidFill>
                  <a:srgbClr val="C00000"/>
                </a:solidFill>
                <a:latin typeface="Arial" panose="020B0604020202020204" pitchFamily="34" charset="0"/>
                <a:cs typeface="Arial" panose="020B0604020202020204" pitchFamily="34" charset="0"/>
              </a:rPr>
              <a:t>, </a:t>
            </a:r>
            <a:r>
              <a:rPr lang="en-US" sz="4800" b="1" i="1" dirty="0" err="1">
                <a:solidFill>
                  <a:srgbClr val="C00000"/>
                </a:solidFill>
                <a:latin typeface="Arial" panose="020B0604020202020204" pitchFamily="34" charset="0"/>
                <a:cs typeface="Arial" panose="020B0604020202020204" pitchFamily="34" charset="0"/>
              </a:rPr>
              <a:t>những</a:t>
            </a:r>
            <a:r>
              <a:rPr lang="en-US" sz="4800" b="1" i="1" dirty="0">
                <a:solidFill>
                  <a:srgbClr val="C00000"/>
                </a:solidFill>
                <a:latin typeface="Arial" panose="020B0604020202020204" pitchFamily="34" charset="0"/>
                <a:cs typeface="Arial" panose="020B0604020202020204" pitchFamily="34" charset="0"/>
              </a:rPr>
              <a:t> </a:t>
            </a:r>
            <a:r>
              <a:rPr lang="en-US" sz="4800" b="1" i="1" dirty="0" err="1">
                <a:solidFill>
                  <a:srgbClr val="C00000"/>
                </a:solidFill>
                <a:latin typeface="Arial" panose="020B0604020202020204" pitchFamily="34" charset="0"/>
                <a:cs typeface="Arial" panose="020B0604020202020204" pitchFamily="34" charset="0"/>
              </a:rPr>
              <a:t>bức</a:t>
            </a:r>
            <a:r>
              <a:rPr lang="en-US" sz="4800" b="1" i="1" dirty="0">
                <a:solidFill>
                  <a:srgbClr val="C00000"/>
                </a:solidFill>
                <a:latin typeface="Arial" panose="020B0604020202020204" pitchFamily="34" charset="0"/>
                <a:cs typeface="Arial" panose="020B0604020202020204" pitchFamily="34" charset="0"/>
              </a:rPr>
              <a:t> </a:t>
            </a:r>
            <a:r>
              <a:rPr lang="en-US" sz="4800" b="1" i="1" dirty="0" err="1">
                <a:solidFill>
                  <a:srgbClr val="C00000"/>
                </a:solidFill>
                <a:latin typeface="Arial" panose="020B0604020202020204" pitchFamily="34" charset="0"/>
                <a:cs typeface="Arial" panose="020B0604020202020204" pitchFamily="34" charset="0"/>
              </a:rPr>
              <a:t>tranh</a:t>
            </a:r>
            <a:r>
              <a:rPr lang="en-US" sz="4800" b="1" i="1" dirty="0">
                <a:solidFill>
                  <a:srgbClr val="C00000"/>
                </a:solidFill>
                <a:latin typeface="Arial" panose="020B0604020202020204" pitchFamily="34" charset="0"/>
                <a:cs typeface="Arial" panose="020B0604020202020204" pitchFamily="34" charset="0"/>
              </a:rPr>
              <a:t> </a:t>
            </a:r>
            <a:r>
              <a:rPr lang="en-US" sz="4800" b="1" i="1" dirty="0" err="1" smtClean="0">
                <a:solidFill>
                  <a:srgbClr val="C00000"/>
                </a:solidFill>
                <a:latin typeface="Arial" panose="020B0604020202020204" pitchFamily="34" charset="0"/>
                <a:cs typeface="Arial" panose="020B0604020202020204" pitchFamily="34" charset="0"/>
              </a:rPr>
              <a:t>đo</a:t>
            </a:r>
            <a:r>
              <a:rPr lang="en-US" sz="4800" b="1" i="1" dirty="0" smtClean="0">
                <a:solidFill>
                  <a:srgbClr val="C00000"/>
                </a:solidFill>
                <a:latin typeface="Arial" panose="020B0604020202020204" pitchFamily="34" charset="0"/>
                <a:cs typeface="Arial" panose="020B0604020202020204" pitchFamily="34" charset="0"/>
              </a:rPr>
              <a:t>́ </a:t>
            </a:r>
            <a:r>
              <a:rPr lang="en-US" sz="4800" b="1" i="1" dirty="0" err="1">
                <a:solidFill>
                  <a:srgbClr val="C00000"/>
                </a:solidFill>
                <a:latin typeface="Arial" panose="020B0604020202020204" pitchFamily="34" charset="0"/>
                <a:cs typeface="Arial" panose="020B0604020202020204" pitchFamily="34" charset="0"/>
              </a:rPr>
              <a:t>thê</a:t>
            </a:r>
            <a:r>
              <a:rPr lang="en-US" sz="4800" b="1" i="1" dirty="0">
                <a:solidFill>
                  <a:srgbClr val="C00000"/>
                </a:solidFill>
                <a:latin typeface="Arial" panose="020B0604020202020204" pitchFamily="34" charset="0"/>
                <a:cs typeface="Arial" panose="020B0604020202020204" pitchFamily="34" charset="0"/>
              </a:rPr>
              <a:t>̉ </a:t>
            </a:r>
            <a:r>
              <a:rPr lang="en-US" sz="4800" b="1" i="1" dirty="0" err="1">
                <a:solidFill>
                  <a:srgbClr val="C00000"/>
                </a:solidFill>
                <a:latin typeface="Arial" panose="020B0604020202020204" pitchFamily="34" charset="0"/>
                <a:cs typeface="Arial" panose="020B0604020202020204" pitchFamily="34" charset="0"/>
              </a:rPr>
              <a:t>hiện</a:t>
            </a:r>
            <a:r>
              <a:rPr lang="en-US" sz="4800" b="1" i="1" dirty="0">
                <a:solidFill>
                  <a:srgbClr val="C00000"/>
                </a:solidFill>
                <a:latin typeface="Arial" panose="020B0604020202020204" pitchFamily="34" charset="0"/>
                <a:cs typeface="Arial" panose="020B0604020202020204" pitchFamily="34" charset="0"/>
              </a:rPr>
              <a:t> </a:t>
            </a:r>
            <a:r>
              <a:rPr lang="en-US" sz="4800" b="1" i="1" dirty="0" err="1">
                <a:solidFill>
                  <a:srgbClr val="C00000"/>
                </a:solidFill>
                <a:latin typeface="Arial" panose="020B0604020202020204" pitchFamily="34" charset="0"/>
                <a:cs typeface="Arial" panose="020B0604020202020204" pitchFamily="34" charset="0"/>
              </a:rPr>
              <a:t>điều</a:t>
            </a:r>
            <a:r>
              <a:rPr lang="en-US" sz="4800" b="1" i="1" dirty="0">
                <a:solidFill>
                  <a:srgbClr val="C00000"/>
                </a:solidFill>
                <a:latin typeface="Arial" panose="020B0604020202020204" pitchFamily="34" charset="0"/>
                <a:cs typeface="Arial" panose="020B0604020202020204" pitchFamily="34" charset="0"/>
              </a:rPr>
              <a:t> </a:t>
            </a:r>
            <a:r>
              <a:rPr lang="en-US" sz="4800" b="1" i="1" dirty="0" err="1">
                <a:solidFill>
                  <a:srgbClr val="C00000"/>
                </a:solidFill>
                <a:latin typeface="Arial" panose="020B0604020202020204" pitchFamily="34" charset="0"/>
                <a:cs typeface="Arial" panose="020B0604020202020204" pitchFamily="34" charset="0"/>
              </a:rPr>
              <a:t>gi</a:t>
            </a:r>
            <a:r>
              <a:rPr lang="en-US" sz="4800" b="1" i="1" dirty="0">
                <a:solidFill>
                  <a:srgbClr val="C00000"/>
                </a:solidFill>
                <a:latin typeface="Arial" panose="020B0604020202020204" pitchFamily="34" charset="0"/>
                <a:cs typeface="Arial" panose="020B0604020202020204" pitchFamily="34" charset="0"/>
              </a:rPr>
              <a:t>̀?</a:t>
            </a:r>
            <a:endParaRPr lang="en-US" sz="4800" i="1" dirty="0">
              <a:solidFill>
                <a:srgbClr val="C0000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388B7E1-66F4-8E47-C725-606CC7A87253}"/>
              </a:ext>
            </a:extLst>
          </p:cNvPr>
          <p:cNvSpPr txBox="1"/>
          <p:nvPr/>
        </p:nvSpPr>
        <p:spPr>
          <a:xfrm>
            <a:off x="1244592" y="6333673"/>
            <a:ext cx="16052807" cy="3477875"/>
          </a:xfrm>
          <a:prstGeom prst="rect">
            <a:avLst/>
          </a:prstGeom>
          <a:noFill/>
        </p:spPr>
        <p:txBody>
          <a:bodyPr wrap="square" rtlCol="0">
            <a:spAutoFit/>
          </a:bodyPr>
          <a:lstStyle/>
          <a:p>
            <a:pPr algn="just"/>
            <a:r>
              <a:rPr lang="en-US" sz="4400" i="1" dirty="0" err="1">
                <a:latin typeface="Arial" panose="020B0604020202020204" pitchFamily="34" charset="0"/>
                <a:cs typeface="Arial" panose="020B0604020202020204" pitchFamily="34" charset="0"/>
              </a:rPr>
              <a:t>Những</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bức</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tranh</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nói</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vê</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những</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yêu</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thương</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chăm</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sóc</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của</a:t>
            </a:r>
            <a:r>
              <a:rPr lang="en-US" sz="4400" i="1" dirty="0">
                <a:latin typeface="Arial" panose="020B0604020202020204" pitchFamily="34" charset="0"/>
                <a:cs typeface="Arial" panose="020B0604020202020204" pitchFamily="34" charset="0"/>
              </a:rPr>
              <a:t> mẹ </a:t>
            </a:r>
            <a:r>
              <a:rPr lang="en-US" sz="4400" i="1" dirty="0" err="1">
                <a:latin typeface="Arial" panose="020B0604020202020204" pitchFamily="34" charset="0"/>
                <a:cs typeface="Arial" panose="020B0604020202020204" pitchFamily="34" charset="0"/>
              </a:rPr>
              <a:t>dành</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cho</a:t>
            </a:r>
            <a:r>
              <a:rPr lang="en-US" sz="4400" i="1" dirty="0">
                <a:latin typeface="Arial" panose="020B0604020202020204" pitchFamily="34" charset="0"/>
                <a:cs typeface="Arial" panose="020B0604020202020204" pitchFamily="34" charset="0"/>
              </a:rPr>
              <a:t> con </a:t>
            </a:r>
            <a:r>
              <a:rPr lang="en-US" sz="4400" i="1" dirty="0" err="1">
                <a:latin typeface="Arial" panose="020B0604020202020204" pitchFamily="34" charset="0"/>
                <a:cs typeface="Arial" panose="020B0604020202020204" pitchFamily="34" charset="0"/>
              </a:rPr>
              <a:t>cái</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Tư</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lúc</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mới</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sinh</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ra</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đến</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tuổi</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đi</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học</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rồi</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trưởng</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thành</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lúc</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nào</a:t>
            </a:r>
            <a:r>
              <a:rPr lang="en-US" sz="4400" i="1" dirty="0">
                <a:latin typeface="Arial" panose="020B0604020202020204" pitchFamily="34" charset="0"/>
                <a:cs typeface="Arial" panose="020B0604020202020204" pitchFamily="34" charset="0"/>
              </a:rPr>
              <a:t> con </a:t>
            </a:r>
            <a:r>
              <a:rPr lang="en-US" sz="4400" i="1" dirty="0" err="1">
                <a:latin typeface="Arial" panose="020B0604020202020204" pitchFamily="34" charset="0"/>
                <a:cs typeface="Arial" panose="020B0604020202020204" pitchFamily="34" charset="0"/>
              </a:rPr>
              <a:t>cũng</a:t>
            </a:r>
            <a:r>
              <a:rPr lang="en-US" sz="4400" i="1" dirty="0">
                <a:latin typeface="Arial" panose="020B0604020202020204" pitchFamily="34" charset="0"/>
                <a:cs typeface="Arial" panose="020B0604020202020204" pitchFamily="34" charset="0"/>
              </a:rPr>
              <a:t> có mẹ ở </a:t>
            </a:r>
            <a:r>
              <a:rPr lang="en-US" sz="4400" i="1" dirty="0" err="1">
                <a:latin typeface="Arial" panose="020B0604020202020204" pitchFamily="34" charset="0"/>
                <a:cs typeface="Arial" panose="020B0604020202020204" pitchFamily="34" charset="0"/>
              </a:rPr>
              <a:t>bên</a:t>
            </a:r>
            <a:r>
              <a:rPr lang="en-US" sz="4400" i="1" dirty="0">
                <a:latin typeface="Arial" panose="020B0604020202020204" pitchFamily="34" charset="0"/>
                <a:cs typeface="Arial" panose="020B0604020202020204" pitchFamily="34" charset="0"/>
              </a:rPr>
              <a:t>, lo </a:t>
            </a:r>
            <a:r>
              <a:rPr lang="en-US" sz="4400" i="1" dirty="0" err="1">
                <a:latin typeface="Arial" panose="020B0604020202020204" pitchFamily="34" charset="0"/>
                <a:cs typeface="Arial" panose="020B0604020202020204" pitchFamily="34" charset="0"/>
              </a:rPr>
              <a:t>cho</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từng</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bữa</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ăn</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giấc</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ngu</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Ngay</a:t>
            </a:r>
            <a:r>
              <a:rPr lang="en-US" sz="4400" i="1" dirty="0">
                <a:latin typeface="Arial" panose="020B0604020202020204" pitchFamily="34" charset="0"/>
                <a:cs typeface="Arial" panose="020B0604020202020204" pitchFamily="34" charset="0"/>
              </a:rPr>
              <a:t> cả </a:t>
            </a:r>
            <a:r>
              <a:rPr lang="en-US" sz="4400" i="1" dirty="0" err="1">
                <a:latin typeface="Arial" panose="020B0604020202020204" pitchFamily="34" charset="0"/>
                <a:cs typeface="Arial" panose="020B0604020202020204" pitchFamily="34" charset="0"/>
              </a:rPr>
              <a:t>khi</a:t>
            </a:r>
            <a:r>
              <a:rPr lang="en-US" sz="4400" i="1" dirty="0">
                <a:latin typeface="Arial" panose="020B0604020202020204" pitchFamily="34" charset="0"/>
                <a:cs typeface="Arial" panose="020B0604020202020204" pitchFamily="34" charset="0"/>
              </a:rPr>
              <a:t> con </a:t>
            </a:r>
            <a:r>
              <a:rPr lang="en-US" sz="4400" i="1" dirty="0" err="1">
                <a:latin typeface="Arial" panose="020B0604020202020204" pitchFamily="34" charset="0"/>
                <a:cs typeface="Arial" panose="020B0604020202020204" pitchFamily="34" charset="0"/>
              </a:rPr>
              <a:t>lớn</a:t>
            </a:r>
            <a:r>
              <a:rPr lang="en-US" sz="4400" i="1" dirty="0">
                <a:latin typeface="Arial" panose="020B0604020202020204" pitchFamily="34" charset="0"/>
                <a:cs typeface="Arial" panose="020B0604020202020204" pitchFamily="34" charset="0"/>
              </a:rPr>
              <a:t>, mẹ </a:t>
            </a:r>
            <a:r>
              <a:rPr lang="en-US" sz="4400" i="1" dirty="0" err="1">
                <a:latin typeface="Arial" panose="020B0604020202020204" pitchFamily="34" charset="0"/>
                <a:cs typeface="Arial" panose="020B0604020202020204" pitchFamily="34" charset="0"/>
              </a:rPr>
              <a:t>vẫn</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luôn</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gần</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gũi</a:t>
            </a:r>
            <a:r>
              <a:rPr lang="en-US" sz="4400" i="1" dirty="0">
                <a:latin typeface="Arial" panose="020B0604020202020204" pitchFamily="34" charset="0"/>
                <a:cs typeface="Arial" panose="020B0604020202020204" pitchFamily="34" charset="0"/>
              </a:rPr>
              <a:t>, chia sẻ </a:t>
            </a:r>
            <a:r>
              <a:rPr lang="en-US" sz="4400" i="1" dirty="0" err="1">
                <a:latin typeface="Arial" panose="020B0604020202020204" pitchFamily="34" charset="0"/>
                <a:cs typeface="Arial" panose="020B0604020202020204" pitchFamily="34" charset="0"/>
              </a:rPr>
              <a:t>va</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đồng</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hành</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cùng</a:t>
            </a:r>
            <a:r>
              <a:rPr lang="en-US" sz="4400" i="1" dirty="0">
                <a:latin typeface="Arial" panose="020B0604020202020204" pitchFamily="34" charset="0"/>
                <a:cs typeface="Arial" panose="020B0604020202020204" pitchFamily="34" charset="0"/>
              </a:rPr>
              <a:t> con.</a:t>
            </a:r>
          </a:p>
        </p:txBody>
      </p:sp>
      <p:pic>
        <p:nvPicPr>
          <p:cNvPr id="2" name="Picture 1">
            <a:extLst>
              <a:ext uri="{FF2B5EF4-FFF2-40B4-BE49-F238E27FC236}">
                <a16:creationId xmlns:a16="http://schemas.microsoft.com/office/drawing/2014/main" id="{97406219-3446-E62E-8B0B-0B44F061DF1C}"/>
              </a:ext>
            </a:extLst>
          </p:cNvPr>
          <p:cNvPicPr>
            <a:picLocks noChangeAspect="1"/>
          </p:cNvPicPr>
          <p:nvPr/>
        </p:nvPicPr>
        <p:blipFill>
          <a:blip r:embed="rId3"/>
          <a:stretch>
            <a:fillRect/>
          </a:stretch>
        </p:blipFill>
        <p:spPr>
          <a:xfrm>
            <a:off x="5644592" y="417927"/>
            <a:ext cx="6998815" cy="1444877"/>
          </a:xfrm>
          <a:prstGeom prst="rect">
            <a:avLst/>
          </a:prstGeom>
        </p:spPr>
      </p:pic>
    </p:spTree>
    <p:extLst>
      <p:ext uri="{BB962C8B-B14F-4D97-AF65-F5344CB8AC3E}">
        <p14:creationId xmlns:p14="http://schemas.microsoft.com/office/powerpoint/2010/main" val="763489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AC93E8B-2954-0D25-BC30-5A182F1528C0}"/>
              </a:ext>
            </a:extLst>
          </p:cNvPr>
          <p:cNvPicPr>
            <a:picLocks noChangeAspect="1"/>
          </p:cNvPicPr>
          <p:nvPr/>
        </p:nvPicPr>
        <p:blipFill>
          <a:blip r:embed="rId3"/>
          <a:stretch>
            <a:fillRect/>
          </a:stretch>
        </p:blipFill>
        <p:spPr>
          <a:xfrm>
            <a:off x="6629400" y="190500"/>
            <a:ext cx="9577646" cy="8583912"/>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5800" y="190500"/>
            <a:ext cx="2316681" cy="23166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87F58-44F9-1EE6-9BDE-6E5BF825692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D4BB3F1-1282-A8F5-7C88-BB56A8E6F0BF}"/>
              </a:ext>
            </a:extLst>
          </p:cNvPr>
          <p:cNvSpPr/>
          <p:nvPr/>
        </p:nvSpPr>
        <p:spPr>
          <a:xfrm>
            <a:off x="-432532" y="815557"/>
            <a:ext cx="19546831" cy="9639270"/>
          </a:xfrm>
          <a:custGeom>
            <a:avLst/>
            <a:gdLst/>
            <a:ahLst/>
            <a:cxnLst/>
            <a:rect l="l" t="t" r="r" b="b"/>
            <a:pathLst>
              <a:path w="19546831" h="9639270">
                <a:moveTo>
                  <a:pt x="0" y="0"/>
                </a:moveTo>
                <a:lnTo>
                  <a:pt x="19546831" y="0"/>
                </a:lnTo>
                <a:lnTo>
                  <a:pt x="19546831" y="9639271"/>
                </a:lnTo>
                <a:lnTo>
                  <a:pt x="0" y="963927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a:extLst>
              <a:ext uri="{FF2B5EF4-FFF2-40B4-BE49-F238E27FC236}">
                <a16:creationId xmlns:a16="http://schemas.microsoft.com/office/drawing/2014/main" id="{1397F3A4-5BE8-9714-BA72-82CB55DC4827}"/>
              </a:ext>
            </a:extLst>
          </p:cNvPr>
          <p:cNvSpPr/>
          <p:nvPr/>
        </p:nvSpPr>
        <p:spPr>
          <a:xfrm>
            <a:off x="-1653835" y="7542562"/>
            <a:ext cx="8318727" cy="3431475"/>
          </a:xfrm>
          <a:custGeom>
            <a:avLst/>
            <a:gdLst/>
            <a:ahLst/>
            <a:cxnLst/>
            <a:rect l="l" t="t" r="r" b="b"/>
            <a:pathLst>
              <a:path w="8318727" h="3431475">
                <a:moveTo>
                  <a:pt x="0" y="0"/>
                </a:moveTo>
                <a:lnTo>
                  <a:pt x="8318727" y="0"/>
                </a:lnTo>
                <a:lnTo>
                  <a:pt x="8318727" y="3431476"/>
                </a:lnTo>
                <a:lnTo>
                  <a:pt x="0" y="3431476"/>
                </a:lnTo>
                <a:lnTo>
                  <a:pt x="0" y="0"/>
                </a:lnTo>
                <a:close/>
              </a:path>
            </a:pathLst>
          </a:custGeom>
          <a:blipFill>
            <a:blip r:embed="rId4"/>
            <a:stretch>
              <a:fillRect/>
            </a:stretch>
          </a:blipFill>
        </p:spPr>
      </p:sp>
      <p:sp>
        <p:nvSpPr>
          <p:cNvPr id="4" name="Freeform 4">
            <a:extLst>
              <a:ext uri="{FF2B5EF4-FFF2-40B4-BE49-F238E27FC236}">
                <a16:creationId xmlns:a16="http://schemas.microsoft.com/office/drawing/2014/main" id="{E43098B0-FA0D-2079-BA3C-2783F7F1F34C}"/>
              </a:ext>
            </a:extLst>
          </p:cNvPr>
          <p:cNvSpPr/>
          <p:nvPr/>
        </p:nvSpPr>
        <p:spPr>
          <a:xfrm>
            <a:off x="13135640" y="3076530"/>
            <a:ext cx="5447684" cy="6181770"/>
          </a:xfrm>
          <a:custGeom>
            <a:avLst/>
            <a:gdLst/>
            <a:ahLst/>
            <a:cxnLst/>
            <a:rect l="l" t="t" r="r" b="b"/>
            <a:pathLst>
              <a:path w="5447684" h="6181770">
                <a:moveTo>
                  <a:pt x="0" y="0"/>
                </a:moveTo>
                <a:lnTo>
                  <a:pt x="5447685" y="0"/>
                </a:lnTo>
                <a:lnTo>
                  <a:pt x="5447685" y="6181770"/>
                </a:lnTo>
                <a:lnTo>
                  <a:pt x="0" y="618177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a:extLst>
              <a:ext uri="{FF2B5EF4-FFF2-40B4-BE49-F238E27FC236}">
                <a16:creationId xmlns:a16="http://schemas.microsoft.com/office/drawing/2014/main" id="{C040D628-3418-FC4C-4D18-267BFE113FF8}"/>
              </a:ext>
            </a:extLst>
          </p:cNvPr>
          <p:cNvSpPr/>
          <p:nvPr/>
        </p:nvSpPr>
        <p:spPr>
          <a:xfrm>
            <a:off x="9340883" y="0"/>
            <a:ext cx="6865307" cy="10454828"/>
          </a:xfrm>
          <a:custGeom>
            <a:avLst/>
            <a:gdLst/>
            <a:ahLst/>
            <a:cxnLst/>
            <a:rect l="l" t="t" r="r" b="b"/>
            <a:pathLst>
              <a:path w="6865307" h="10454828">
                <a:moveTo>
                  <a:pt x="0" y="0"/>
                </a:moveTo>
                <a:lnTo>
                  <a:pt x="6865308" y="0"/>
                </a:lnTo>
                <a:lnTo>
                  <a:pt x="6865308" y="10454828"/>
                </a:lnTo>
                <a:lnTo>
                  <a:pt x="0" y="10454828"/>
                </a:lnTo>
                <a:lnTo>
                  <a:pt x="0" y="0"/>
                </a:lnTo>
                <a:close/>
              </a:path>
            </a:pathLst>
          </a:custGeom>
          <a:blipFill>
            <a:blip r:embed="rId7"/>
            <a:stretch>
              <a:fillRect l="-101646"/>
            </a:stretch>
          </a:blipFill>
        </p:spPr>
      </p:sp>
      <p:sp>
        <p:nvSpPr>
          <p:cNvPr id="6" name="Freeform 6">
            <a:extLst>
              <a:ext uri="{FF2B5EF4-FFF2-40B4-BE49-F238E27FC236}">
                <a16:creationId xmlns:a16="http://schemas.microsoft.com/office/drawing/2014/main" id="{1CFFFFF6-6A0B-AC14-579B-84C5E497A908}"/>
              </a:ext>
            </a:extLst>
          </p:cNvPr>
          <p:cNvSpPr/>
          <p:nvPr/>
        </p:nvSpPr>
        <p:spPr>
          <a:xfrm>
            <a:off x="14246246" y="8592478"/>
            <a:ext cx="2362594" cy="1331644"/>
          </a:xfrm>
          <a:custGeom>
            <a:avLst/>
            <a:gdLst/>
            <a:ahLst/>
            <a:cxnLst/>
            <a:rect l="l" t="t" r="r" b="b"/>
            <a:pathLst>
              <a:path w="2362594" h="1331644">
                <a:moveTo>
                  <a:pt x="0" y="0"/>
                </a:moveTo>
                <a:lnTo>
                  <a:pt x="2362594" y="0"/>
                </a:lnTo>
                <a:lnTo>
                  <a:pt x="2362594" y="1331644"/>
                </a:lnTo>
                <a:lnTo>
                  <a:pt x="0" y="133164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a:extLst>
              <a:ext uri="{FF2B5EF4-FFF2-40B4-BE49-F238E27FC236}">
                <a16:creationId xmlns:a16="http://schemas.microsoft.com/office/drawing/2014/main" id="{76B507BB-9185-2CA8-5DE7-B4AEA43D0CCD}"/>
              </a:ext>
            </a:extLst>
          </p:cNvPr>
          <p:cNvSpPr/>
          <p:nvPr/>
        </p:nvSpPr>
        <p:spPr>
          <a:xfrm>
            <a:off x="13135640" y="9621178"/>
            <a:ext cx="2362594" cy="1331644"/>
          </a:xfrm>
          <a:custGeom>
            <a:avLst/>
            <a:gdLst/>
            <a:ahLst/>
            <a:cxnLst/>
            <a:rect l="l" t="t" r="r" b="b"/>
            <a:pathLst>
              <a:path w="2362594" h="1331644">
                <a:moveTo>
                  <a:pt x="0" y="0"/>
                </a:moveTo>
                <a:lnTo>
                  <a:pt x="2362594" y="0"/>
                </a:lnTo>
                <a:lnTo>
                  <a:pt x="2362594" y="1331644"/>
                </a:lnTo>
                <a:lnTo>
                  <a:pt x="0" y="133164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8">
            <a:extLst>
              <a:ext uri="{FF2B5EF4-FFF2-40B4-BE49-F238E27FC236}">
                <a16:creationId xmlns:a16="http://schemas.microsoft.com/office/drawing/2014/main" id="{D66308FE-8793-0813-88AD-30500D7EFE56}"/>
              </a:ext>
            </a:extLst>
          </p:cNvPr>
          <p:cNvSpPr/>
          <p:nvPr/>
        </p:nvSpPr>
        <p:spPr>
          <a:xfrm>
            <a:off x="16608840" y="9290233"/>
            <a:ext cx="2003071" cy="1267777"/>
          </a:xfrm>
          <a:custGeom>
            <a:avLst/>
            <a:gdLst/>
            <a:ahLst/>
            <a:cxnLst/>
            <a:rect l="l" t="t" r="r" b="b"/>
            <a:pathLst>
              <a:path w="2003071" h="1267777">
                <a:moveTo>
                  <a:pt x="0" y="0"/>
                </a:moveTo>
                <a:lnTo>
                  <a:pt x="2003071" y="0"/>
                </a:lnTo>
                <a:lnTo>
                  <a:pt x="2003071" y="1267777"/>
                </a:lnTo>
                <a:lnTo>
                  <a:pt x="0" y="1267777"/>
                </a:lnTo>
                <a:lnTo>
                  <a:pt x="0" y="0"/>
                </a:lnTo>
                <a:close/>
              </a:path>
            </a:pathLst>
          </a:custGeom>
          <a:blipFill>
            <a:blip r:embed="rId10"/>
            <a:stretch>
              <a:fillRect/>
            </a:stretch>
          </a:blipFill>
        </p:spPr>
      </p:sp>
      <p:pic>
        <p:nvPicPr>
          <p:cNvPr id="10" name="Picture 9">
            <a:extLst>
              <a:ext uri="{FF2B5EF4-FFF2-40B4-BE49-F238E27FC236}">
                <a16:creationId xmlns:a16="http://schemas.microsoft.com/office/drawing/2014/main" id="{4B1F256E-7B01-3911-4351-16BAC1FBBC50}"/>
              </a:ext>
            </a:extLst>
          </p:cNvPr>
          <p:cNvPicPr>
            <a:picLocks noChangeAspect="1"/>
          </p:cNvPicPr>
          <p:nvPr/>
        </p:nvPicPr>
        <p:blipFill>
          <a:blip r:embed="rId11"/>
          <a:stretch>
            <a:fillRect/>
          </a:stretch>
        </p:blipFill>
        <p:spPr>
          <a:xfrm>
            <a:off x="1115308" y="296347"/>
            <a:ext cx="12656393" cy="3182388"/>
          </a:xfrm>
          <a:prstGeom prst="rect">
            <a:avLst/>
          </a:prstGeom>
        </p:spPr>
      </p:pic>
    </p:spTree>
    <p:extLst>
      <p:ext uri="{BB962C8B-B14F-4D97-AF65-F5344CB8AC3E}">
        <p14:creationId xmlns:p14="http://schemas.microsoft.com/office/powerpoint/2010/main" val="1965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984015" y="0"/>
            <a:ext cx="7303985" cy="10358411"/>
          </a:xfrm>
          <a:custGeom>
            <a:avLst/>
            <a:gdLst/>
            <a:ahLst/>
            <a:cxnLst/>
            <a:rect l="l" t="t" r="r" b="b"/>
            <a:pathLst>
              <a:path w="7303985" h="10358411">
                <a:moveTo>
                  <a:pt x="0" y="0"/>
                </a:moveTo>
                <a:lnTo>
                  <a:pt x="7303985" y="0"/>
                </a:lnTo>
                <a:lnTo>
                  <a:pt x="7303985" y="10358411"/>
                </a:lnTo>
                <a:lnTo>
                  <a:pt x="0" y="10358411"/>
                </a:lnTo>
                <a:lnTo>
                  <a:pt x="0" y="0"/>
                </a:lnTo>
                <a:close/>
              </a:path>
            </a:pathLst>
          </a:custGeom>
          <a:blipFill>
            <a:blip r:embed="rId3"/>
            <a:stretch>
              <a:fillRect l="-86931"/>
            </a:stretch>
          </a:blipFill>
        </p:spPr>
      </p:sp>
      <p:sp>
        <p:nvSpPr>
          <p:cNvPr id="4" name="Rectangle 1">
            <a:extLst>
              <a:ext uri="{FF2B5EF4-FFF2-40B4-BE49-F238E27FC236}">
                <a16:creationId xmlns:a16="http://schemas.microsoft.com/office/drawing/2014/main" id="{DD89943B-ADEE-4DB6-AA38-BCAC96C10C8B}"/>
              </a:ext>
            </a:extLst>
          </p:cNvPr>
          <p:cNvSpPr>
            <a:spLocks noChangeArrowheads="1"/>
          </p:cNvSpPr>
          <p:nvPr/>
        </p:nvSpPr>
        <p:spPr bwMode="auto">
          <a:xfrm>
            <a:off x="0" y="901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Rectangle 4">
            <a:extLst>
              <a:ext uri="{FF2B5EF4-FFF2-40B4-BE49-F238E27FC236}">
                <a16:creationId xmlns:a16="http://schemas.microsoft.com/office/drawing/2014/main" id="{F15B010B-D78D-17FB-22AC-11DCA343DB47}"/>
              </a:ext>
            </a:extLst>
          </p:cNvPr>
          <p:cNvSpPr>
            <a:spLocks noChangeArrowheads="1"/>
          </p:cNvSpPr>
          <p:nvPr/>
        </p:nvSpPr>
        <p:spPr bwMode="auto">
          <a:xfrm>
            <a:off x="190500" y="2147483647"/>
            <a:ext cx="18288000" cy="0"/>
          </a:xfrm>
          <a:prstGeom prst="rect">
            <a:avLst/>
          </a:prstGeom>
          <a:solidFill>
            <a:srgbClr val="FCFCF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66CC"/>
                </a:solidFill>
                <a:effectLst/>
                <a:latin typeface="Open Sans" panose="020B0606030504020204" pitchFamily="34" charset="0"/>
                <a:cs typeface="Open Sans" panose="020B0606030504020204" pitchFamily="34" charset="0"/>
                <a:hlinkClick r:id="rId4"/>
              </a:rPr>
              <a:t/>
            </a:r>
            <a:br>
              <a:rPr kumimoji="0" lang="en-US" altLang="en-US" sz="900" b="0" i="0" u="none" strike="noStrike" cap="none" normalizeH="0" baseline="0">
                <a:ln>
                  <a:noFill/>
                </a:ln>
                <a:solidFill>
                  <a:srgbClr val="0066CC"/>
                </a:solidFill>
                <a:effectLst/>
                <a:latin typeface="Open Sans" panose="020B0606030504020204" pitchFamily="34" charset="0"/>
                <a:cs typeface="Open Sans" panose="020B0606030504020204" pitchFamily="34" charset="0"/>
                <a:hlinkClick r:id="rId4"/>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TextBox 6">
            <a:extLst>
              <a:ext uri="{FF2B5EF4-FFF2-40B4-BE49-F238E27FC236}">
                <a16:creationId xmlns:a16="http://schemas.microsoft.com/office/drawing/2014/main" id="{C09E48A7-F385-9B58-6A50-F2C414ECD163}"/>
              </a:ext>
            </a:extLst>
          </p:cNvPr>
          <p:cNvSpPr txBox="1"/>
          <p:nvPr/>
        </p:nvSpPr>
        <p:spPr>
          <a:xfrm>
            <a:off x="762000" y="2254885"/>
            <a:ext cx="13436403" cy="8094524"/>
          </a:xfrm>
          <a:prstGeom prst="rect">
            <a:avLst/>
          </a:prstGeom>
          <a:noFill/>
        </p:spPr>
        <p:txBody>
          <a:bodyPr wrap="square">
            <a:spAutoFit/>
          </a:bodyPr>
          <a:lstStyle/>
          <a:p>
            <a:r>
              <a:rPr lang="en-US" sz="4000" dirty="0">
                <a:latin typeface="Arial" panose="020B0604020202020204" pitchFamily="34" charset="0"/>
                <a:cs typeface="Arial" panose="020B0604020202020204" pitchFamily="34" charset="0"/>
              </a:rPr>
              <a:t>Em cu Tai </a:t>
            </a:r>
            <a:r>
              <a:rPr lang="en-US" sz="4000" dirty="0" err="1">
                <a:latin typeface="Arial" panose="020B0604020202020204" pitchFamily="34" charset="0"/>
                <a:cs typeface="Arial" panose="020B0604020202020204" pitchFamily="34" charset="0"/>
              </a:rPr>
              <a:t>ngủ</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lưng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mẹ</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ơi</a:t>
            </a:r>
            <a:endParaRPr lang="en-US" sz="4000" dirty="0">
              <a:latin typeface="Arial" panose="020B0604020202020204" pitchFamily="34" charset="0"/>
              <a:cs typeface="Arial" panose="020B0604020202020204" pitchFamily="34" charset="0"/>
            </a:endParaRPr>
          </a:p>
          <a:p>
            <a:r>
              <a:rPr lang="en-US" sz="4000" dirty="0">
                <a:latin typeface="Arial" panose="020B0604020202020204" pitchFamily="34" charset="0"/>
                <a:cs typeface="Arial" panose="020B0604020202020204" pitchFamily="34" charset="0"/>
              </a:rPr>
              <a:t>Em </a:t>
            </a:r>
            <a:r>
              <a:rPr lang="en-US" sz="4000" dirty="0" err="1">
                <a:latin typeface="Arial" panose="020B0604020202020204" pitchFamily="34" charset="0"/>
                <a:cs typeface="Arial" panose="020B0604020202020204" pitchFamily="34" charset="0"/>
              </a:rPr>
              <a:t>ngủ</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ngoan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đừng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lưng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mẹ</a:t>
            </a:r>
            <a:endParaRPr lang="en-US" sz="4000" dirty="0">
              <a:latin typeface="Arial" panose="020B0604020202020204" pitchFamily="34" charset="0"/>
              <a:cs typeface="Arial" panose="020B0604020202020204" pitchFamily="34" charset="0"/>
            </a:endParaRPr>
          </a:p>
          <a:p>
            <a:r>
              <a:rPr lang="en-US" sz="4000" dirty="0">
                <a:latin typeface="Arial" panose="020B0604020202020204" pitchFamily="34" charset="0"/>
                <a:cs typeface="Arial" panose="020B0604020202020204" pitchFamily="34" charset="0"/>
              </a:rPr>
              <a:t>Me </a:t>
            </a:r>
            <a:r>
              <a:rPr lang="en-US" sz="4000" dirty="0" err="1">
                <a:latin typeface="Arial" panose="020B0604020202020204" pitchFamily="34" charset="0"/>
                <a:cs typeface="Arial" panose="020B0604020202020204" pitchFamily="34" charset="0"/>
              </a:rPr>
              <a:t>giã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gạo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mẹ</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nuôi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đội</a:t>
            </a:r>
            <a:endParaRPr lang="en-US" sz="4000" dirty="0">
              <a:latin typeface="Arial" panose="020B0604020202020204" pitchFamily="34" charset="0"/>
              <a:cs typeface="Arial" panose="020B0604020202020204" pitchFamily="34" charset="0"/>
            </a:endParaRPr>
          </a:p>
          <a:p>
            <a:r>
              <a:rPr lang="en-US" sz="4000" dirty="0" err="1">
                <a:latin typeface="Arial" panose="020B0604020202020204" pitchFamily="34" charset="0"/>
                <a:cs typeface="Arial" panose="020B0604020202020204" pitchFamily="34" charset="0"/>
              </a:rPr>
              <a:t>Nhịp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nghiêng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ngủ</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nghiêng</a:t>
            </a:r>
            <a:endParaRPr lang="en-US" sz="4000" dirty="0">
              <a:latin typeface="Arial" panose="020B0604020202020204" pitchFamily="34" charset="0"/>
              <a:cs typeface="Arial" panose="020B0604020202020204" pitchFamily="34" charset="0"/>
            </a:endParaRPr>
          </a:p>
          <a:p>
            <a:r>
              <a:rPr lang="en-US" sz="4000" dirty="0" err="1">
                <a:latin typeface="Arial" panose="020B0604020202020204" pitchFamily="34" charset="0"/>
                <a:cs typeface="Arial" panose="020B0604020202020204" pitchFamily="34" charset="0"/>
              </a:rPr>
              <a:t>Mồ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hôi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mẹ</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hổi</a:t>
            </a:r>
            <a:endParaRPr lang="en-US" sz="4000" dirty="0">
              <a:latin typeface="Arial" panose="020B0604020202020204" pitchFamily="34" charset="0"/>
              <a:cs typeface="Arial" panose="020B0604020202020204" pitchFamily="34" charset="0"/>
            </a:endParaRPr>
          </a:p>
          <a:p>
            <a:r>
              <a:rPr lang="en-US" sz="4000" dirty="0">
                <a:latin typeface="Arial" panose="020B0604020202020204" pitchFamily="34" charset="0"/>
                <a:cs typeface="Arial" panose="020B0604020202020204" pitchFamily="34" charset="0"/>
              </a:rPr>
              <a:t>Vai </a:t>
            </a:r>
            <a:r>
              <a:rPr lang="en-US" sz="4000" dirty="0" err="1">
                <a:latin typeface="Arial" panose="020B0604020202020204" pitchFamily="34" charset="0"/>
                <a:cs typeface="Arial" panose="020B0604020202020204" pitchFamily="34" charset="0"/>
              </a:rPr>
              <a:t>mẹ</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gầy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nhô</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gối</a:t>
            </a:r>
            <a:endParaRPr lang="en-US" sz="4000" dirty="0">
              <a:latin typeface="Arial" panose="020B0604020202020204" pitchFamily="34" charset="0"/>
              <a:cs typeface="Arial" panose="020B0604020202020204" pitchFamily="34" charset="0"/>
            </a:endParaRPr>
          </a:p>
          <a:p>
            <a:r>
              <a:rPr lang="en-US" sz="4000" dirty="0" err="1">
                <a:latin typeface="Arial" panose="020B0604020202020204" pitchFamily="34" charset="0"/>
                <a:cs typeface="Arial" panose="020B0604020202020204" pitchFamily="34" charset="0"/>
              </a:rPr>
              <a:t>Lưng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nôi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lời</a:t>
            </a:r>
            <a:r>
              <a:rPr lang="en-US" sz="4000" dirty="0">
                <a:latin typeface="Arial" panose="020B0604020202020204" pitchFamily="34" charset="0"/>
                <a:cs typeface="Arial" panose="020B0604020202020204" pitchFamily="34" charset="0"/>
              </a:rPr>
              <a:t>: </a:t>
            </a:r>
          </a:p>
          <a:p>
            <a:endParaRPr lang="en-US" sz="4000" dirty="0">
              <a:latin typeface="Arial" panose="020B0604020202020204" pitchFamily="34" charset="0"/>
              <a:cs typeface="Arial" panose="020B0604020202020204" pitchFamily="34" charset="0"/>
            </a:endParaRPr>
          </a:p>
          <a:p>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Ngủ</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ngoan</a:t>
            </a:r>
            <a:r>
              <a:rPr lang="en-US" sz="4000" dirty="0">
                <a:latin typeface="Arial" panose="020B0604020202020204" pitchFamily="34" charset="0"/>
                <a:cs typeface="Arial" panose="020B0604020202020204" pitchFamily="34" charset="0"/>
              </a:rPr>
              <a:t> a-kay </a:t>
            </a:r>
            <a:r>
              <a:rPr lang="en-US" sz="4000" dirty="0" err="1">
                <a:latin typeface="Arial" panose="020B0604020202020204" pitchFamily="34" charset="0"/>
                <a:cs typeface="Arial" panose="020B0604020202020204" pitchFamily="34" charset="0"/>
              </a:rPr>
              <a:t>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ngủ</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ngoan</a:t>
            </a:r>
            <a:r>
              <a:rPr lang="en-US" sz="4000" dirty="0">
                <a:latin typeface="Arial" panose="020B0604020202020204" pitchFamily="34" charset="0"/>
                <a:cs typeface="Arial" panose="020B0604020202020204" pitchFamily="34" charset="0"/>
              </a:rPr>
              <a:t> a-kay </a:t>
            </a:r>
            <a:r>
              <a:rPr lang="en-US" sz="4000" dirty="0" err="1">
                <a:latin typeface="Arial" panose="020B0604020202020204" pitchFamily="34" charset="0"/>
                <a:cs typeface="Arial" panose="020B0604020202020204" pitchFamily="34" charset="0"/>
              </a:rPr>
              <a:t>hỡi</a:t>
            </a:r>
            <a:endParaRPr lang="en-US" sz="4000" dirty="0">
              <a:latin typeface="Arial" panose="020B0604020202020204" pitchFamily="34" charset="0"/>
              <a:cs typeface="Arial" panose="020B0604020202020204" pitchFamily="34" charset="0"/>
            </a:endParaRPr>
          </a:p>
          <a:p>
            <a:r>
              <a:rPr lang="en-US" sz="4000" dirty="0" err="1">
                <a:latin typeface="Arial" panose="020B0604020202020204" pitchFamily="34" charset="0"/>
                <a:cs typeface="Arial" panose="020B0604020202020204" pitchFamily="34" charset="0"/>
              </a:rPr>
              <a:t>Mẹ</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thương</a:t>
            </a:r>
            <a:r>
              <a:rPr lang="en-US" sz="4000" dirty="0">
                <a:latin typeface="Arial" panose="020B0604020202020204" pitchFamily="34" charset="0"/>
                <a:cs typeface="Arial" panose="020B0604020202020204" pitchFamily="34" charset="0"/>
              </a:rPr>
              <a:t> a-kay, </a:t>
            </a:r>
            <a:r>
              <a:rPr lang="en-US" sz="4000" dirty="0" err="1">
                <a:latin typeface="Arial" panose="020B0604020202020204" pitchFamily="34" charset="0"/>
                <a:cs typeface="Arial" panose="020B0604020202020204" pitchFamily="34" charset="0"/>
              </a:rPr>
              <a:t>mẹ</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đội</a:t>
            </a:r>
            <a:endParaRPr lang="en-US" sz="4000" dirty="0">
              <a:latin typeface="Arial" panose="020B0604020202020204" pitchFamily="34" charset="0"/>
              <a:cs typeface="Arial" panose="020B0604020202020204" pitchFamily="34" charset="0"/>
            </a:endParaRPr>
          </a:p>
          <a:p>
            <a:r>
              <a:rPr lang="en-US" sz="4000" dirty="0">
                <a:latin typeface="Arial" panose="020B0604020202020204" pitchFamily="34" charset="0"/>
                <a:cs typeface="Arial" panose="020B0604020202020204" pitchFamily="34" charset="0"/>
              </a:rPr>
              <a:t>Con </a:t>
            </a:r>
            <a:r>
              <a:rPr lang="en-US" sz="4000" dirty="0" err="1">
                <a:latin typeface="Arial" panose="020B0604020202020204" pitchFamily="34" charset="0"/>
                <a:cs typeface="Arial" panose="020B0604020202020204" pitchFamily="34" charset="0"/>
              </a:rPr>
              <a:t>mơ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mẹ</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gạo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trắng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ngần</a:t>
            </a:r>
            <a:endParaRPr lang="en-US" sz="4000" dirty="0">
              <a:latin typeface="Arial" panose="020B0604020202020204" pitchFamily="34" charset="0"/>
              <a:cs typeface="Arial" panose="020B0604020202020204" pitchFamily="34" charset="0"/>
            </a:endParaRPr>
          </a:p>
          <a:p>
            <a:r>
              <a:rPr lang="en-US" sz="4000" dirty="0">
                <a:latin typeface="Arial" panose="020B0604020202020204" pitchFamily="34" charset="0"/>
                <a:cs typeface="Arial" panose="020B0604020202020204" pitchFamily="34" charset="0"/>
              </a:rPr>
              <a:t>Mai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con </a:t>
            </a:r>
            <a:r>
              <a:rPr lang="en-US" sz="4000" dirty="0" err="1">
                <a:latin typeface="Arial" panose="020B0604020202020204" pitchFamily="34" charset="0"/>
                <a:cs typeface="Arial" panose="020B0604020202020204" pitchFamily="34" charset="0"/>
              </a:rPr>
              <a:t>lớn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vung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chày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lún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sân</a:t>
            </a:r>
            <a:r>
              <a:rPr lang="en-US" sz="4000" dirty="0">
                <a:latin typeface="Arial" panose="020B0604020202020204" pitchFamily="34" charset="0"/>
                <a:cs typeface="Arial" panose="020B0604020202020204" pitchFamily="34" charset="0"/>
              </a:rPr>
              <a:t>... </a:t>
            </a:r>
          </a:p>
          <a:p>
            <a:endParaRPr lang="en-US" sz="40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EC0E4774-8CD8-ACCF-C401-893E5994D933}"/>
              </a:ext>
            </a:extLst>
          </p:cNvPr>
          <p:cNvPicPr>
            <a:picLocks noChangeAspect="1"/>
          </p:cNvPicPr>
          <p:nvPr/>
        </p:nvPicPr>
        <p:blipFill>
          <a:blip r:embed="rId5"/>
          <a:stretch>
            <a:fillRect/>
          </a:stretch>
        </p:blipFill>
        <p:spPr>
          <a:xfrm>
            <a:off x="13845972" y="9268"/>
            <a:ext cx="2840982" cy="2048434"/>
          </a:xfrm>
          <a:prstGeom prst="rect">
            <a:avLst/>
          </a:prstGeom>
        </p:spPr>
      </p:pic>
      <p:pic>
        <p:nvPicPr>
          <p:cNvPr id="9" name="Picture 8">
            <a:extLst>
              <a:ext uri="{FF2B5EF4-FFF2-40B4-BE49-F238E27FC236}">
                <a16:creationId xmlns:a16="http://schemas.microsoft.com/office/drawing/2014/main" id="{61B26ECA-B4F1-BBBC-4603-5FE7AA187CBE}"/>
              </a:ext>
            </a:extLst>
          </p:cNvPr>
          <p:cNvPicPr>
            <a:picLocks noChangeAspect="1"/>
          </p:cNvPicPr>
          <p:nvPr/>
        </p:nvPicPr>
        <p:blipFill>
          <a:blip r:embed="rId6"/>
          <a:stretch>
            <a:fillRect/>
          </a:stretch>
        </p:blipFill>
        <p:spPr>
          <a:xfrm>
            <a:off x="1200777" y="228599"/>
            <a:ext cx="12558848" cy="23776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a:extLst>
            <a:ext uri="{FF2B5EF4-FFF2-40B4-BE49-F238E27FC236}">
              <a16:creationId xmlns:a16="http://schemas.microsoft.com/office/drawing/2014/main" id="{67570F32-88A9-D914-CF26-081DDA34570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B0E4A4B-8D5C-FF93-D4F3-E8577B0F53D8}"/>
              </a:ext>
            </a:extLst>
          </p:cNvPr>
          <p:cNvSpPr txBox="1"/>
          <p:nvPr/>
        </p:nvSpPr>
        <p:spPr>
          <a:xfrm>
            <a:off x="7162800" y="495300"/>
            <a:ext cx="19735800" cy="62478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Em cu Tai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ngủ</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trên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lưng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mẹ</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ơi</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Em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ngủ</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ngoan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đừng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rời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lưng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mẹ</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Mẹ</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đang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tỉa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bắp</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trên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núi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Ka-</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lưi</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Lưng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núi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thì</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to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lưng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mẹ</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nhỏ</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Em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ngủ</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ngoan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đừng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mẹ</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mỏi</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Mặt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trời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bắp</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thì</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nằm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trên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đồi</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Mặt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trời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mẹ</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nằm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trên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lưng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Ngủ</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ngoan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a-kay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ơi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ngủ</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ngoan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a-kay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hỡi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Nguyễn Khoa </a:t>
            </a:r>
            <a:r>
              <a:rPr kumimoji="0" lang="en-US" sz="40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Điềm</a:t>
            </a:r>
            <a:r>
              <a:rPr kumimoji="0" lang="en-US" sz="4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19500614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1C1C72-AE67-E4D8-143B-BEB719839EA5}"/>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4C7FF891-40A5-2926-1B84-C67D8B715301}"/>
              </a:ext>
            </a:extLst>
          </p:cNvPr>
          <p:cNvPicPr>
            <a:picLocks noChangeAspect="1"/>
          </p:cNvPicPr>
          <p:nvPr/>
        </p:nvPicPr>
        <p:blipFill>
          <a:blip r:embed="rId2"/>
          <a:stretch>
            <a:fillRect/>
          </a:stretch>
        </p:blipFill>
        <p:spPr>
          <a:xfrm>
            <a:off x="3581400" y="1917879"/>
            <a:ext cx="9809598" cy="1857157"/>
          </a:xfrm>
          <a:prstGeom prst="rect">
            <a:avLst/>
          </a:prstGeom>
        </p:spPr>
      </p:pic>
      <p:sp>
        <p:nvSpPr>
          <p:cNvPr id="32" name="TextBox 31">
            <a:extLst>
              <a:ext uri="{FF2B5EF4-FFF2-40B4-BE49-F238E27FC236}">
                <a16:creationId xmlns:a16="http://schemas.microsoft.com/office/drawing/2014/main" id="{E344507E-38D3-D270-C7E3-3EBA496BDF59}"/>
              </a:ext>
            </a:extLst>
          </p:cNvPr>
          <p:cNvSpPr txBox="1"/>
          <p:nvPr/>
        </p:nvSpPr>
        <p:spPr>
          <a:xfrm>
            <a:off x="1261883" y="3464977"/>
            <a:ext cx="8110717" cy="6093976"/>
          </a:xfrm>
          <a:prstGeom prst="rect">
            <a:avLst/>
          </a:prstGeom>
          <a:noFill/>
        </p:spPr>
        <p:txBody>
          <a:bodyPr wrap="square">
            <a:spAutoFit/>
          </a:bodyPr>
          <a:lstStyle/>
          <a:p>
            <a:r>
              <a:rPr lang="en-US" sz="3000" b="1" dirty="0">
                <a:solidFill>
                  <a:schemeClr val="accent5">
                    <a:lumMod val="75000"/>
                  </a:schemeClr>
                </a:solidFill>
                <a:latin typeface="Arial" panose="020B0604020202020204" pitchFamily="34" charset="0"/>
                <a:cs typeface="Arial" panose="020B0604020202020204" pitchFamily="34" charset="0"/>
              </a:rPr>
              <a:t>Em cu Tai </a:t>
            </a:r>
            <a:r>
              <a:rPr lang="en-US" sz="3000" b="1" dirty="0" err="1">
                <a:solidFill>
                  <a:schemeClr val="accent5">
                    <a:lumMod val="75000"/>
                  </a:schemeClr>
                </a:solidFill>
                <a:latin typeface="Arial" panose="020B0604020202020204" pitchFamily="34" charset="0"/>
                <a:cs typeface="Arial" panose="020B0604020202020204" pitchFamily="34" charset="0"/>
              </a:rPr>
              <a:t>ngủ</a:t>
            </a:r>
            <a:r>
              <a:rPr lang="en-US" sz="3000" b="1" dirty="0">
                <a:solidFill>
                  <a:schemeClr val="accent5">
                    <a:lumMod val="75000"/>
                  </a:schemeClr>
                </a:solidFill>
                <a:latin typeface="Arial" panose="020B0604020202020204" pitchFamily="34" charset="0"/>
                <a:cs typeface="Arial" panose="020B0604020202020204" pitchFamily="34" charset="0"/>
              </a:rPr>
              <a:t> </a:t>
            </a:r>
            <a:r>
              <a:rPr lang="en-US" sz="3000" b="1" dirty="0" err="1">
                <a:solidFill>
                  <a:schemeClr val="accent5">
                    <a:lumMod val="75000"/>
                  </a:schemeClr>
                </a:solidFill>
                <a:latin typeface="Arial" panose="020B0604020202020204" pitchFamily="34" charset="0"/>
                <a:cs typeface="Arial" panose="020B0604020202020204" pitchFamily="34" charset="0"/>
              </a:rPr>
              <a:t>trên</a:t>
            </a:r>
            <a:r>
              <a:rPr lang="en-US" sz="3000" b="1" dirty="0">
                <a:solidFill>
                  <a:schemeClr val="accent5">
                    <a:lumMod val="75000"/>
                  </a:schemeClr>
                </a:solidFill>
                <a:latin typeface="Arial" panose="020B0604020202020204" pitchFamily="34" charset="0"/>
                <a:cs typeface="Arial" panose="020B0604020202020204" pitchFamily="34" charset="0"/>
              </a:rPr>
              <a:t> </a:t>
            </a:r>
            <a:r>
              <a:rPr lang="en-US" sz="3000" b="1" dirty="0" err="1">
                <a:solidFill>
                  <a:schemeClr val="accent5">
                    <a:lumMod val="75000"/>
                  </a:schemeClr>
                </a:solidFill>
                <a:latin typeface="Arial" panose="020B0604020202020204" pitchFamily="34" charset="0"/>
                <a:cs typeface="Arial" panose="020B0604020202020204" pitchFamily="34" charset="0"/>
              </a:rPr>
              <a:t>lưng</a:t>
            </a:r>
            <a:r>
              <a:rPr lang="en-US" sz="3000" b="1" dirty="0">
                <a:solidFill>
                  <a:schemeClr val="accent5">
                    <a:lumMod val="75000"/>
                  </a:schemeClr>
                </a:solidFill>
                <a:latin typeface="Arial" panose="020B0604020202020204" pitchFamily="34" charset="0"/>
                <a:cs typeface="Arial" panose="020B0604020202020204" pitchFamily="34" charset="0"/>
              </a:rPr>
              <a:t> </a:t>
            </a:r>
            <a:r>
              <a:rPr lang="en-US" sz="3000" b="1" dirty="0" err="1">
                <a:solidFill>
                  <a:schemeClr val="accent5">
                    <a:lumMod val="75000"/>
                  </a:schemeClr>
                </a:solidFill>
                <a:latin typeface="Arial" panose="020B0604020202020204" pitchFamily="34" charset="0"/>
                <a:cs typeface="Arial" panose="020B0604020202020204" pitchFamily="34" charset="0"/>
              </a:rPr>
              <a:t>mẹ</a:t>
            </a:r>
            <a:r>
              <a:rPr lang="en-US" sz="3000" b="1" dirty="0">
                <a:solidFill>
                  <a:schemeClr val="accent5">
                    <a:lumMod val="75000"/>
                  </a:schemeClr>
                </a:solidFill>
                <a:latin typeface="Arial" panose="020B0604020202020204" pitchFamily="34" charset="0"/>
                <a:cs typeface="Arial" panose="020B0604020202020204" pitchFamily="34" charset="0"/>
              </a:rPr>
              <a:t> </a:t>
            </a:r>
            <a:r>
              <a:rPr lang="en-US" sz="3000" b="1" dirty="0" err="1">
                <a:solidFill>
                  <a:schemeClr val="accent5">
                    <a:lumMod val="75000"/>
                  </a:schemeClr>
                </a:solidFill>
                <a:latin typeface="Arial" panose="020B0604020202020204" pitchFamily="34" charset="0"/>
                <a:cs typeface="Arial" panose="020B0604020202020204" pitchFamily="34" charset="0"/>
              </a:rPr>
              <a:t>ơi</a:t>
            </a:r>
            <a:endParaRPr lang="en-US" sz="3000" b="1" dirty="0">
              <a:solidFill>
                <a:schemeClr val="accent5">
                  <a:lumMod val="75000"/>
                </a:schemeClr>
              </a:solidFill>
              <a:latin typeface="Arial" panose="020B0604020202020204" pitchFamily="34" charset="0"/>
              <a:cs typeface="Arial" panose="020B0604020202020204" pitchFamily="34" charset="0"/>
            </a:endParaRPr>
          </a:p>
          <a:p>
            <a:r>
              <a:rPr lang="en-US" sz="3000" b="1" dirty="0">
                <a:solidFill>
                  <a:schemeClr val="accent5">
                    <a:lumMod val="75000"/>
                  </a:schemeClr>
                </a:solidFill>
                <a:latin typeface="Arial" panose="020B0604020202020204" pitchFamily="34" charset="0"/>
                <a:cs typeface="Arial" panose="020B0604020202020204" pitchFamily="34" charset="0"/>
              </a:rPr>
              <a:t>Em </a:t>
            </a:r>
            <a:r>
              <a:rPr lang="en-US" sz="3000" b="1" dirty="0" err="1">
                <a:solidFill>
                  <a:schemeClr val="accent5">
                    <a:lumMod val="75000"/>
                  </a:schemeClr>
                </a:solidFill>
                <a:latin typeface="Arial" panose="020B0604020202020204" pitchFamily="34" charset="0"/>
                <a:cs typeface="Arial" panose="020B0604020202020204" pitchFamily="34" charset="0"/>
              </a:rPr>
              <a:t>ngủ</a:t>
            </a:r>
            <a:r>
              <a:rPr lang="en-US" sz="3000" b="1" dirty="0">
                <a:solidFill>
                  <a:schemeClr val="accent5">
                    <a:lumMod val="75000"/>
                  </a:schemeClr>
                </a:solidFill>
                <a:latin typeface="Arial" panose="020B0604020202020204" pitchFamily="34" charset="0"/>
                <a:cs typeface="Arial" panose="020B0604020202020204" pitchFamily="34" charset="0"/>
              </a:rPr>
              <a:t> </a:t>
            </a:r>
            <a:r>
              <a:rPr lang="en-US" sz="3000" b="1" dirty="0" err="1">
                <a:solidFill>
                  <a:schemeClr val="accent5">
                    <a:lumMod val="75000"/>
                  </a:schemeClr>
                </a:solidFill>
                <a:latin typeface="Arial" panose="020B0604020202020204" pitchFamily="34" charset="0"/>
                <a:cs typeface="Arial" panose="020B0604020202020204" pitchFamily="34" charset="0"/>
              </a:rPr>
              <a:t>cho</a:t>
            </a:r>
            <a:r>
              <a:rPr lang="en-US" sz="3000" b="1" dirty="0">
                <a:solidFill>
                  <a:schemeClr val="accent5">
                    <a:lumMod val="75000"/>
                  </a:schemeClr>
                </a:solidFill>
                <a:latin typeface="Arial" panose="020B0604020202020204" pitchFamily="34" charset="0"/>
                <a:cs typeface="Arial" panose="020B0604020202020204" pitchFamily="34" charset="0"/>
              </a:rPr>
              <a:t> </a:t>
            </a:r>
            <a:r>
              <a:rPr lang="en-US" sz="3000" b="1" dirty="0" err="1">
                <a:solidFill>
                  <a:schemeClr val="accent5">
                    <a:lumMod val="75000"/>
                  </a:schemeClr>
                </a:solidFill>
                <a:latin typeface="Arial" panose="020B0604020202020204" pitchFamily="34" charset="0"/>
                <a:cs typeface="Arial" panose="020B0604020202020204" pitchFamily="34" charset="0"/>
              </a:rPr>
              <a:t>ngoan</a:t>
            </a:r>
            <a:r>
              <a:rPr lang="en-US" sz="3000" b="1" dirty="0">
                <a:solidFill>
                  <a:schemeClr val="accent5">
                    <a:lumMod val="75000"/>
                  </a:schemeClr>
                </a:solidFill>
                <a:latin typeface="Arial" panose="020B0604020202020204" pitchFamily="34" charset="0"/>
                <a:cs typeface="Arial" panose="020B0604020202020204" pitchFamily="34" charset="0"/>
              </a:rPr>
              <a:t> </a:t>
            </a:r>
            <a:r>
              <a:rPr lang="en-US" sz="3000" b="1" dirty="0" err="1">
                <a:solidFill>
                  <a:schemeClr val="accent5">
                    <a:lumMod val="75000"/>
                  </a:schemeClr>
                </a:solidFill>
                <a:latin typeface="Arial" panose="020B0604020202020204" pitchFamily="34" charset="0"/>
                <a:cs typeface="Arial" panose="020B0604020202020204" pitchFamily="34" charset="0"/>
              </a:rPr>
              <a:t>đừng</a:t>
            </a:r>
            <a:r>
              <a:rPr lang="en-US" sz="3000" b="1" dirty="0">
                <a:solidFill>
                  <a:schemeClr val="accent5">
                    <a:lumMod val="75000"/>
                  </a:schemeClr>
                </a:solidFill>
                <a:latin typeface="Arial" panose="020B0604020202020204" pitchFamily="34" charset="0"/>
                <a:cs typeface="Arial" panose="020B0604020202020204" pitchFamily="34" charset="0"/>
              </a:rPr>
              <a:t> </a:t>
            </a:r>
            <a:r>
              <a:rPr lang="en-US" sz="3000" b="1" dirty="0" err="1">
                <a:solidFill>
                  <a:schemeClr val="accent5">
                    <a:lumMod val="75000"/>
                  </a:schemeClr>
                </a:solidFill>
                <a:latin typeface="Arial" panose="020B0604020202020204" pitchFamily="34" charset="0"/>
                <a:cs typeface="Arial" panose="020B0604020202020204" pitchFamily="34" charset="0"/>
              </a:rPr>
              <a:t>rời</a:t>
            </a:r>
            <a:r>
              <a:rPr lang="en-US" sz="3000" b="1" dirty="0">
                <a:solidFill>
                  <a:schemeClr val="accent5">
                    <a:lumMod val="75000"/>
                  </a:schemeClr>
                </a:solidFill>
                <a:latin typeface="Arial" panose="020B0604020202020204" pitchFamily="34" charset="0"/>
                <a:cs typeface="Arial" panose="020B0604020202020204" pitchFamily="34" charset="0"/>
              </a:rPr>
              <a:t> </a:t>
            </a:r>
            <a:r>
              <a:rPr lang="en-US" sz="3000" b="1" dirty="0" err="1">
                <a:solidFill>
                  <a:schemeClr val="accent5">
                    <a:lumMod val="75000"/>
                  </a:schemeClr>
                </a:solidFill>
                <a:latin typeface="Arial" panose="020B0604020202020204" pitchFamily="34" charset="0"/>
                <a:cs typeface="Arial" panose="020B0604020202020204" pitchFamily="34" charset="0"/>
              </a:rPr>
              <a:t>lưng</a:t>
            </a:r>
            <a:r>
              <a:rPr lang="en-US" sz="3000" b="1" dirty="0">
                <a:solidFill>
                  <a:schemeClr val="accent5">
                    <a:lumMod val="75000"/>
                  </a:schemeClr>
                </a:solidFill>
                <a:latin typeface="Arial" panose="020B0604020202020204" pitchFamily="34" charset="0"/>
                <a:cs typeface="Arial" panose="020B0604020202020204" pitchFamily="34" charset="0"/>
              </a:rPr>
              <a:t> </a:t>
            </a:r>
            <a:r>
              <a:rPr lang="en-US" sz="3000" b="1" dirty="0" err="1">
                <a:solidFill>
                  <a:schemeClr val="accent5">
                    <a:lumMod val="75000"/>
                  </a:schemeClr>
                </a:solidFill>
                <a:latin typeface="Arial" panose="020B0604020202020204" pitchFamily="34" charset="0"/>
                <a:cs typeface="Arial" panose="020B0604020202020204" pitchFamily="34" charset="0"/>
              </a:rPr>
              <a:t>mẹ</a:t>
            </a:r>
            <a:endParaRPr lang="en-US" sz="3000" b="1" dirty="0">
              <a:solidFill>
                <a:schemeClr val="accent5">
                  <a:lumMod val="75000"/>
                </a:schemeClr>
              </a:solidFill>
              <a:latin typeface="Arial" panose="020B0604020202020204" pitchFamily="34" charset="0"/>
              <a:cs typeface="Arial" panose="020B0604020202020204" pitchFamily="34" charset="0"/>
            </a:endParaRPr>
          </a:p>
          <a:p>
            <a:r>
              <a:rPr lang="en-US" sz="3000" b="1" dirty="0">
                <a:solidFill>
                  <a:schemeClr val="accent5">
                    <a:lumMod val="75000"/>
                  </a:schemeClr>
                </a:solidFill>
                <a:latin typeface="Arial" panose="020B0604020202020204" pitchFamily="34" charset="0"/>
                <a:cs typeface="Arial" panose="020B0604020202020204" pitchFamily="34" charset="0"/>
              </a:rPr>
              <a:t>Me </a:t>
            </a:r>
            <a:r>
              <a:rPr lang="en-US" sz="3000" b="1" dirty="0" err="1">
                <a:solidFill>
                  <a:schemeClr val="accent5">
                    <a:lumMod val="75000"/>
                  </a:schemeClr>
                </a:solidFill>
                <a:latin typeface="Arial" panose="020B0604020202020204" pitchFamily="34" charset="0"/>
                <a:cs typeface="Arial" panose="020B0604020202020204" pitchFamily="34" charset="0"/>
              </a:rPr>
              <a:t>giã</a:t>
            </a:r>
            <a:r>
              <a:rPr lang="en-US" sz="3000" b="1" dirty="0">
                <a:solidFill>
                  <a:schemeClr val="accent5">
                    <a:lumMod val="75000"/>
                  </a:schemeClr>
                </a:solidFill>
                <a:latin typeface="Arial" panose="020B0604020202020204" pitchFamily="34" charset="0"/>
                <a:cs typeface="Arial" panose="020B0604020202020204" pitchFamily="34" charset="0"/>
              </a:rPr>
              <a:t> </a:t>
            </a:r>
            <a:r>
              <a:rPr lang="en-US" sz="3000" b="1" dirty="0" err="1">
                <a:solidFill>
                  <a:schemeClr val="accent5">
                    <a:lumMod val="75000"/>
                  </a:schemeClr>
                </a:solidFill>
                <a:latin typeface="Arial" panose="020B0604020202020204" pitchFamily="34" charset="0"/>
                <a:cs typeface="Arial" panose="020B0604020202020204" pitchFamily="34" charset="0"/>
              </a:rPr>
              <a:t>gạo</a:t>
            </a:r>
            <a:r>
              <a:rPr lang="en-US" sz="3000" b="1" dirty="0">
                <a:solidFill>
                  <a:schemeClr val="accent5">
                    <a:lumMod val="75000"/>
                  </a:schemeClr>
                </a:solidFill>
                <a:latin typeface="Arial" panose="020B0604020202020204" pitchFamily="34" charset="0"/>
                <a:cs typeface="Arial" panose="020B0604020202020204" pitchFamily="34" charset="0"/>
              </a:rPr>
              <a:t> </a:t>
            </a:r>
            <a:r>
              <a:rPr lang="en-US" sz="3000" b="1" dirty="0" err="1">
                <a:solidFill>
                  <a:schemeClr val="accent5">
                    <a:lumMod val="75000"/>
                  </a:schemeClr>
                </a:solidFill>
                <a:latin typeface="Arial" panose="020B0604020202020204" pitchFamily="34" charset="0"/>
                <a:cs typeface="Arial" panose="020B0604020202020204" pitchFamily="34" charset="0"/>
              </a:rPr>
              <a:t>mẹ</a:t>
            </a:r>
            <a:r>
              <a:rPr lang="en-US" sz="3000" b="1" dirty="0">
                <a:solidFill>
                  <a:schemeClr val="accent5">
                    <a:lumMod val="75000"/>
                  </a:schemeClr>
                </a:solidFill>
                <a:latin typeface="Arial" panose="020B0604020202020204" pitchFamily="34" charset="0"/>
                <a:cs typeface="Arial" panose="020B0604020202020204" pitchFamily="34" charset="0"/>
              </a:rPr>
              <a:t> </a:t>
            </a:r>
            <a:r>
              <a:rPr lang="en-US" sz="3000" b="1" dirty="0" err="1">
                <a:solidFill>
                  <a:schemeClr val="accent5">
                    <a:lumMod val="75000"/>
                  </a:schemeClr>
                </a:solidFill>
                <a:latin typeface="Arial" panose="020B0604020202020204" pitchFamily="34" charset="0"/>
                <a:cs typeface="Arial" panose="020B0604020202020204" pitchFamily="34" charset="0"/>
              </a:rPr>
              <a:t>nuôi</a:t>
            </a:r>
            <a:r>
              <a:rPr lang="en-US" sz="3000" b="1" dirty="0">
                <a:solidFill>
                  <a:schemeClr val="accent5">
                    <a:lumMod val="75000"/>
                  </a:schemeClr>
                </a:solidFill>
                <a:latin typeface="Arial" panose="020B0604020202020204" pitchFamily="34" charset="0"/>
                <a:cs typeface="Arial" panose="020B0604020202020204" pitchFamily="34" charset="0"/>
              </a:rPr>
              <a:t> </a:t>
            </a:r>
            <a:r>
              <a:rPr lang="en-US" sz="3000" b="1" dirty="0" err="1">
                <a:solidFill>
                  <a:schemeClr val="accent5">
                    <a:lumMod val="75000"/>
                  </a:schemeClr>
                </a:solidFill>
                <a:latin typeface="Arial" panose="020B0604020202020204" pitchFamily="34" charset="0"/>
                <a:cs typeface="Arial" panose="020B0604020202020204" pitchFamily="34" charset="0"/>
              </a:rPr>
              <a:t>bộ</a:t>
            </a:r>
            <a:r>
              <a:rPr lang="en-US" sz="3000" b="1" dirty="0">
                <a:solidFill>
                  <a:schemeClr val="accent5">
                    <a:lumMod val="75000"/>
                  </a:schemeClr>
                </a:solidFill>
                <a:latin typeface="Arial" panose="020B0604020202020204" pitchFamily="34" charset="0"/>
                <a:cs typeface="Arial" panose="020B0604020202020204" pitchFamily="34" charset="0"/>
              </a:rPr>
              <a:t> </a:t>
            </a:r>
            <a:r>
              <a:rPr lang="en-US" sz="3000" b="1" dirty="0" err="1">
                <a:solidFill>
                  <a:schemeClr val="accent5">
                    <a:lumMod val="75000"/>
                  </a:schemeClr>
                </a:solidFill>
                <a:latin typeface="Arial" panose="020B0604020202020204" pitchFamily="34" charset="0"/>
                <a:cs typeface="Arial" panose="020B0604020202020204" pitchFamily="34" charset="0"/>
              </a:rPr>
              <a:t>đội</a:t>
            </a:r>
            <a:endParaRPr lang="en-US" sz="3000" b="1" dirty="0">
              <a:solidFill>
                <a:schemeClr val="accent5">
                  <a:lumMod val="75000"/>
                </a:schemeClr>
              </a:solidFill>
              <a:latin typeface="Arial" panose="020B0604020202020204" pitchFamily="34" charset="0"/>
              <a:cs typeface="Arial" panose="020B0604020202020204" pitchFamily="34" charset="0"/>
            </a:endParaRPr>
          </a:p>
          <a:p>
            <a:r>
              <a:rPr lang="en-US" sz="3000" b="1" dirty="0" err="1">
                <a:solidFill>
                  <a:schemeClr val="accent5">
                    <a:lumMod val="75000"/>
                  </a:schemeClr>
                </a:solidFill>
                <a:latin typeface="Arial" panose="020B0604020202020204" pitchFamily="34" charset="0"/>
                <a:cs typeface="Arial" panose="020B0604020202020204" pitchFamily="34" charset="0"/>
              </a:rPr>
              <a:t>Nhịp</a:t>
            </a:r>
            <a:r>
              <a:rPr lang="en-US" sz="3000" b="1" dirty="0">
                <a:solidFill>
                  <a:schemeClr val="accent5">
                    <a:lumMod val="75000"/>
                  </a:schemeClr>
                </a:solidFill>
                <a:latin typeface="Arial" panose="020B0604020202020204" pitchFamily="34" charset="0"/>
                <a:cs typeface="Arial" panose="020B0604020202020204" pitchFamily="34" charset="0"/>
              </a:rPr>
              <a:t> </a:t>
            </a:r>
            <a:r>
              <a:rPr lang="en-US" sz="3000" b="1" dirty="0" err="1">
                <a:solidFill>
                  <a:schemeClr val="accent5">
                    <a:lumMod val="75000"/>
                  </a:schemeClr>
                </a:solidFill>
                <a:latin typeface="Arial" panose="020B0604020202020204" pitchFamily="34" charset="0"/>
                <a:cs typeface="Arial" panose="020B0604020202020204" pitchFamily="34" charset="0"/>
              </a:rPr>
              <a:t>chảy</a:t>
            </a:r>
            <a:r>
              <a:rPr lang="en-US" sz="3000" b="1" dirty="0">
                <a:solidFill>
                  <a:schemeClr val="accent5">
                    <a:lumMod val="75000"/>
                  </a:schemeClr>
                </a:solidFill>
                <a:latin typeface="Arial" panose="020B0604020202020204" pitchFamily="34" charset="0"/>
                <a:cs typeface="Arial" panose="020B0604020202020204" pitchFamily="34" charset="0"/>
              </a:rPr>
              <a:t> </a:t>
            </a:r>
            <a:r>
              <a:rPr lang="en-US" sz="3000" b="1" dirty="0" err="1">
                <a:solidFill>
                  <a:schemeClr val="accent5">
                    <a:lumMod val="75000"/>
                  </a:schemeClr>
                </a:solidFill>
                <a:latin typeface="Arial" panose="020B0604020202020204" pitchFamily="34" charset="0"/>
                <a:cs typeface="Arial" panose="020B0604020202020204" pitchFamily="34" charset="0"/>
              </a:rPr>
              <a:t>nghiêng</a:t>
            </a:r>
            <a:r>
              <a:rPr lang="en-US" sz="3000" b="1" dirty="0">
                <a:solidFill>
                  <a:schemeClr val="accent5">
                    <a:lumMod val="75000"/>
                  </a:schemeClr>
                </a:solidFill>
                <a:latin typeface="Arial" panose="020B0604020202020204" pitchFamily="34" charset="0"/>
                <a:cs typeface="Arial" panose="020B0604020202020204" pitchFamily="34" charset="0"/>
              </a:rPr>
              <a:t> </a:t>
            </a:r>
            <a:r>
              <a:rPr lang="en-US" sz="3000" b="1" dirty="0" err="1">
                <a:solidFill>
                  <a:schemeClr val="accent5">
                    <a:lumMod val="75000"/>
                  </a:schemeClr>
                </a:solidFill>
                <a:latin typeface="Arial" panose="020B0604020202020204" pitchFamily="34" charset="0"/>
                <a:cs typeface="Arial" panose="020B0604020202020204" pitchFamily="34" charset="0"/>
              </a:rPr>
              <a:t>giấc</a:t>
            </a:r>
            <a:r>
              <a:rPr lang="en-US" sz="3000" b="1" dirty="0">
                <a:solidFill>
                  <a:schemeClr val="accent5">
                    <a:lumMod val="75000"/>
                  </a:schemeClr>
                </a:solidFill>
                <a:latin typeface="Arial" panose="020B0604020202020204" pitchFamily="34" charset="0"/>
                <a:cs typeface="Arial" panose="020B0604020202020204" pitchFamily="34" charset="0"/>
              </a:rPr>
              <a:t> </a:t>
            </a:r>
            <a:r>
              <a:rPr lang="en-US" sz="3000" b="1" dirty="0" err="1">
                <a:solidFill>
                  <a:schemeClr val="accent5">
                    <a:lumMod val="75000"/>
                  </a:schemeClr>
                </a:solidFill>
                <a:latin typeface="Arial" panose="020B0604020202020204" pitchFamily="34" charset="0"/>
                <a:cs typeface="Arial" panose="020B0604020202020204" pitchFamily="34" charset="0"/>
              </a:rPr>
              <a:t>ngủ</a:t>
            </a:r>
            <a:r>
              <a:rPr lang="en-US" sz="3000" b="1" dirty="0">
                <a:solidFill>
                  <a:schemeClr val="accent5">
                    <a:lumMod val="75000"/>
                  </a:schemeClr>
                </a:solidFill>
                <a:latin typeface="Arial" panose="020B0604020202020204" pitchFamily="34" charset="0"/>
                <a:cs typeface="Arial" panose="020B0604020202020204" pitchFamily="34" charset="0"/>
              </a:rPr>
              <a:t> </a:t>
            </a:r>
            <a:r>
              <a:rPr lang="en-US" sz="3000" b="1" dirty="0" err="1">
                <a:solidFill>
                  <a:schemeClr val="accent5">
                    <a:lumMod val="75000"/>
                  </a:schemeClr>
                </a:solidFill>
                <a:latin typeface="Arial" panose="020B0604020202020204" pitchFamily="34" charset="0"/>
                <a:cs typeface="Arial" panose="020B0604020202020204" pitchFamily="34" charset="0"/>
              </a:rPr>
              <a:t>em</a:t>
            </a:r>
            <a:r>
              <a:rPr lang="en-US" sz="3000" b="1" dirty="0">
                <a:solidFill>
                  <a:schemeClr val="accent5">
                    <a:lumMod val="75000"/>
                  </a:schemeClr>
                </a:solidFill>
                <a:latin typeface="Arial" panose="020B0604020202020204" pitchFamily="34" charset="0"/>
                <a:cs typeface="Arial" panose="020B0604020202020204" pitchFamily="34" charset="0"/>
              </a:rPr>
              <a:t> </a:t>
            </a:r>
            <a:r>
              <a:rPr lang="en-US" sz="3000" b="1" dirty="0" err="1">
                <a:solidFill>
                  <a:schemeClr val="accent5">
                    <a:lumMod val="75000"/>
                  </a:schemeClr>
                </a:solidFill>
                <a:latin typeface="Arial" panose="020B0604020202020204" pitchFamily="34" charset="0"/>
                <a:cs typeface="Arial" panose="020B0604020202020204" pitchFamily="34" charset="0"/>
              </a:rPr>
              <a:t>nghiêng</a:t>
            </a:r>
            <a:endParaRPr lang="en-US" sz="3000" b="1" dirty="0">
              <a:solidFill>
                <a:schemeClr val="accent5">
                  <a:lumMod val="75000"/>
                </a:schemeClr>
              </a:solidFill>
              <a:latin typeface="Arial" panose="020B0604020202020204" pitchFamily="34" charset="0"/>
              <a:cs typeface="Arial" panose="020B0604020202020204" pitchFamily="34" charset="0"/>
            </a:endParaRPr>
          </a:p>
          <a:p>
            <a:r>
              <a:rPr lang="en-US" sz="3000" b="1" dirty="0" err="1">
                <a:solidFill>
                  <a:schemeClr val="accent5">
                    <a:lumMod val="75000"/>
                  </a:schemeClr>
                </a:solidFill>
                <a:latin typeface="Arial" panose="020B0604020202020204" pitchFamily="34" charset="0"/>
                <a:cs typeface="Arial" panose="020B0604020202020204" pitchFamily="34" charset="0"/>
              </a:rPr>
              <a:t>Mồ</a:t>
            </a:r>
            <a:r>
              <a:rPr lang="en-US" sz="3000" b="1" dirty="0">
                <a:solidFill>
                  <a:schemeClr val="accent5">
                    <a:lumMod val="75000"/>
                  </a:schemeClr>
                </a:solidFill>
                <a:latin typeface="Arial" panose="020B0604020202020204" pitchFamily="34" charset="0"/>
                <a:cs typeface="Arial" panose="020B0604020202020204" pitchFamily="34" charset="0"/>
              </a:rPr>
              <a:t> </a:t>
            </a:r>
            <a:r>
              <a:rPr lang="en-US" sz="3000" b="1" dirty="0" err="1">
                <a:solidFill>
                  <a:schemeClr val="accent5">
                    <a:lumMod val="75000"/>
                  </a:schemeClr>
                </a:solidFill>
                <a:latin typeface="Arial" panose="020B0604020202020204" pitchFamily="34" charset="0"/>
                <a:cs typeface="Arial" panose="020B0604020202020204" pitchFamily="34" charset="0"/>
              </a:rPr>
              <a:t>hôi</a:t>
            </a:r>
            <a:r>
              <a:rPr lang="en-US" sz="3000" b="1" dirty="0">
                <a:solidFill>
                  <a:schemeClr val="accent5">
                    <a:lumMod val="75000"/>
                  </a:schemeClr>
                </a:solidFill>
                <a:latin typeface="Arial" panose="020B0604020202020204" pitchFamily="34" charset="0"/>
                <a:cs typeface="Arial" panose="020B0604020202020204" pitchFamily="34" charset="0"/>
              </a:rPr>
              <a:t> </a:t>
            </a:r>
            <a:r>
              <a:rPr lang="en-US" sz="3000" b="1" dirty="0" err="1">
                <a:solidFill>
                  <a:schemeClr val="accent5">
                    <a:lumMod val="75000"/>
                  </a:schemeClr>
                </a:solidFill>
                <a:latin typeface="Arial" panose="020B0604020202020204" pitchFamily="34" charset="0"/>
                <a:cs typeface="Arial" panose="020B0604020202020204" pitchFamily="34" charset="0"/>
              </a:rPr>
              <a:t>mẹ</a:t>
            </a:r>
            <a:r>
              <a:rPr lang="en-US" sz="3000" b="1" dirty="0">
                <a:solidFill>
                  <a:schemeClr val="accent5">
                    <a:lumMod val="75000"/>
                  </a:schemeClr>
                </a:solidFill>
                <a:latin typeface="Arial" panose="020B0604020202020204" pitchFamily="34" charset="0"/>
                <a:cs typeface="Arial" panose="020B0604020202020204" pitchFamily="34" charset="0"/>
              </a:rPr>
              <a:t> </a:t>
            </a:r>
            <a:r>
              <a:rPr lang="en-US" sz="3000" b="1" dirty="0" err="1">
                <a:solidFill>
                  <a:schemeClr val="accent5">
                    <a:lumMod val="75000"/>
                  </a:schemeClr>
                </a:solidFill>
                <a:latin typeface="Arial" panose="020B0604020202020204" pitchFamily="34" charset="0"/>
                <a:cs typeface="Arial" panose="020B0604020202020204" pitchFamily="34" charset="0"/>
              </a:rPr>
              <a:t>rơi</a:t>
            </a:r>
            <a:r>
              <a:rPr lang="en-US" sz="3000" b="1" dirty="0">
                <a:solidFill>
                  <a:schemeClr val="accent5">
                    <a:lumMod val="75000"/>
                  </a:schemeClr>
                </a:solidFill>
                <a:latin typeface="Arial" panose="020B0604020202020204" pitchFamily="34" charset="0"/>
                <a:cs typeface="Arial" panose="020B0604020202020204" pitchFamily="34" charset="0"/>
              </a:rPr>
              <a:t> </a:t>
            </a:r>
            <a:r>
              <a:rPr lang="en-US" sz="3000" b="1" dirty="0" err="1">
                <a:solidFill>
                  <a:schemeClr val="accent5">
                    <a:lumMod val="75000"/>
                  </a:schemeClr>
                </a:solidFill>
                <a:latin typeface="Arial" panose="020B0604020202020204" pitchFamily="34" charset="0"/>
                <a:cs typeface="Arial" panose="020B0604020202020204" pitchFamily="34" charset="0"/>
              </a:rPr>
              <a:t>má</a:t>
            </a:r>
            <a:r>
              <a:rPr lang="en-US" sz="3000" b="1" dirty="0">
                <a:solidFill>
                  <a:schemeClr val="accent5">
                    <a:lumMod val="75000"/>
                  </a:schemeClr>
                </a:solidFill>
                <a:latin typeface="Arial" panose="020B0604020202020204" pitchFamily="34" charset="0"/>
                <a:cs typeface="Arial" panose="020B0604020202020204" pitchFamily="34" charset="0"/>
              </a:rPr>
              <a:t> </a:t>
            </a:r>
            <a:r>
              <a:rPr lang="en-US" sz="3000" b="1" dirty="0" err="1">
                <a:solidFill>
                  <a:schemeClr val="accent5">
                    <a:lumMod val="75000"/>
                  </a:schemeClr>
                </a:solidFill>
                <a:latin typeface="Arial" panose="020B0604020202020204" pitchFamily="34" charset="0"/>
                <a:cs typeface="Arial" panose="020B0604020202020204" pitchFamily="34" charset="0"/>
              </a:rPr>
              <a:t>em</a:t>
            </a:r>
            <a:r>
              <a:rPr lang="en-US" sz="3000" b="1" dirty="0">
                <a:solidFill>
                  <a:schemeClr val="accent5">
                    <a:lumMod val="75000"/>
                  </a:schemeClr>
                </a:solidFill>
                <a:latin typeface="Arial" panose="020B0604020202020204" pitchFamily="34" charset="0"/>
                <a:cs typeface="Arial" panose="020B0604020202020204" pitchFamily="34" charset="0"/>
              </a:rPr>
              <a:t> </a:t>
            </a:r>
            <a:r>
              <a:rPr lang="en-US" sz="3000" b="1" dirty="0" err="1">
                <a:solidFill>
                  <a:schemeClr val="accent5">
                    <a:lumMod val="75000"/>
                  </a:schemeClr>
                </a:solidFill>
                <a:latin typeface="Arial" panose="020B0604020202020204" pitchFamily="34" charset="0"/>
                <a:cs typeface="Arial" panose="020B0604020202020204" pitchFamily="34" charset="0"/>
              </a:rPr>
              <a:t>nóng</a:t>
            </a:r>
            <a:r>
              <a:rPr lang="en-US" sz="3000" b="1" dirty="0">
                <a:solidFill>
                  <a:schemeClr val="accent5">
                    <a:lumMod val="75000"/>
                  </a:schemeClr>
                </a:solidFill>
                <a:latin typeface="Arial" panose="020B0604020202020204" pitchFamily="34" charset="0"/>
                <a:cs typeface="Arial" panose="020B0604020202020204" pitchFamily="34" charset="0"/>
              </a:rPr>
              <a:t> </a:t>
            </a:r>
            <a:r>
              <a:rPr lang="en-US" sz="3000" b="1" dirty="0" err="1">
                <a:solidFill>
                  <a:schemeClr val="accent5">
                    <a:lumMod val="75000"/>
                  </a:schemeClr>
                </a:solidFill>
                <a:latin typeface="Arial" panose="020B0604020202020204" pitchFamily="34" charset="0"/>
                <a:cs typeface="Arial" panose="020B0604020202020204" pitchFamily="34" charset="0"/>
              </a:rPr>
              <a:t>hổi</a:t>
            </a:r>
            <a:endParaRPr lang="en-US" sz="3000" b="1" dirty="0">
              <a:solidFill>
                <a:schemeClr val="accent5">
                  <a:lumMod val="75000"/>
                </a:schemeClr>
              </a:solidFill>
              <a:latin typeface="Arial" panose="020B0604020202020204" pitchFamily="34" charset="0"/>
              <a:cs typeface="Arial" panose="020B0604020202020204" pitchFamily="34" charset="0"/>
            </a:endParaRPr>
          </a:p>
          <a:p>
            <a:r>
              <a:rPr lang="en-US" sz="3000" b="1" dirty="0">
                <a:solidFill>
                  <a:schemeClr val="accent5">
                    <a:lumMod val="75000"/>
                  </a:schemeClr>
                </a:solidFill>
                <a:latin typeface="Arial" panose="020B0604020202020204" pitchFamily="34" charset="0"/>
                <a:cs typeface="Arial" panose="020B0604020202020204" pitchFamily="34" charset="0"/>
              </a:rPr>
              <a:t>Vai </a:t>
            </a:r>
            <a:r>
              <a:rPr lang="en-US" sz="3000" b="1" dirty="0" err="1">
                <a:solidFill>
                  <a:schemeClr val="accent5">
                    <a:lumMod val="75000"/>
                  </a:schemeClr>
                </a:solidFill>
                <a:latin typeface="Arial" panose="020B0604020202020204" pitchFamily="34" charset="0"/>
                <a:cs typeface="Arial" panose="020B0604020202020204" pitchFamily="34" charset="0"/>
              </a:rPr>
              <a:t>mẹ</a:t>
            </a:r>
            <a:r>
              <a:rPr lang="en-US" sz="3000" b="1" dirty="0">
                <a:solidFill>
                  <a:schemeClr val="accent5">
                    <a:lumMod val="75000"/>
                  </a:schemeClr>
                </a:solidFill>
                <a:latin typeface="Arial" panose="020B0604020202020204" pitchFamily="34" charset="0"/>
                <a:cs typeface="Arial" panose="020B0604020202020204" pitchFamily="34" charset="0"/>
              </a:rPr>
              <a:t> </a:t>
            </a:r>
            <a:r>
              <a:rPr lang="en-US" sz="3000" b="1" dirty="0" err="1">
                <a:solidFill>
                  <a:schemeClr val="accent5">
                    <a:lumMod val="75000"/>
                  </a:schemeClr>
                </a:solidFill>
                <a:latin typeface="Arial" panose="020B0604020202020204" pitchFamily="34" charset="0"/>
                <a:cs typeface="Arial" panose="020B0604020202020204" pitchFamily="34" charset="0"/>
              </a:rPr>
              <a:t>gầy</a:t>
            </a:r>
            <a:r>
              <a:rPr lang="en-US" sz="3000" b="1" dirty="0">
                <a:solidFill>
                  <a:schemeClr val="accent5">
                    <a:lumMod val="75000"/>
                  </a:schemeClr>
                </a:solidFill>
                <a:latin typeface="Arial" panose="020B0604020202020204" pitchFamily="34" charset="0"/>
                <a:cs typeface="Arial" panose="020B0604020202020204" pitchFamily="34" charset="0"/>
              </a:rPr>
              <a:t> </a:t>
            </a:r>
            <a:r>
              <a:rPr lang="en-US" sz="3000" b="1" dirty="0" err="1">
                <a:solidFill>
                  <a:schemeClr val="accent5">
                    <a:lumMod val="75000"/>
                  </a:schemeClr>
                </a:solidFill>
                <a:latin typeface="Arial" panose="020B0604020202020204" pitchFamily="34" charset="0"/>
                <a:cs typeface="Arial" panose="020B0604020202020204" pitchFamily="34" charset="0"/>
              </a:rPr>
              <a:t>nhấp</a:t>
            </a:r>
            <a:r>
              <a:rPr lang="en-US" sz="3000" b="1" dirty="0">
                <a:solidFill>
                  <a:schemeClr val="accent5">
                    <a:lumMod val="75000"/>
                  </a:schemeClr>
                </a:solidFill>
                <a:latin typeface="Arial" panose="020B0604020202020204" pitchFamily="34" charset="0"/>
                <a:cs typeface="Arial" panose="020B0604020202020204" pitchFamily="34" charset="0"/>
              </a:rPr>
              <a:t> </a:t>
            </a:r>
            <a:r>
              <a:rPr lang="en-US" sz="3000" b="1" dirty="0" err="1">
                <a:solidFill>
                  <a:schemeClr val="accent5">
                    <a:lumMod val="75000"/>
                  </a:schemeClr>
                </a:solidFill>
                <a:latin typeface="Arial" panose="020B0604020202020204" pitchFamily="34" charset="0"/>
                <a:cs typeface="Arial" panose="020B0604020202020204" pitchFamily="34" charset="0"/>
              </a:rPr>
              <a:t>nhô</a:t>
            </a:r>
            <a:r>
              <a:rPr lang="en-US" sz="3000" b="1" dirty="0">
                <a:solidFill>
                  <a:schemeClr val="accent5">
                    <a:lumMod val="75000"/>
                  </a:schemeClr>
                </a:solidFill>
                <a:latin typeface="Arial" panose="020B0604020202020204" pitchFamily="34" charset="0"/>
                <a:cs typeface="Arial" panose="020B0604020202020204" pitchFamily="34" charset="0"/>
              </a:rPr>
              <a:t> </a:t>
            </a:r>
            <a:r>
              <a:rPr lang="en-US" sz="3000" b="1" dirty="0" err="1">
                <a:solidFill>
                  <a:schemeClr val="accent5">
                    <a:lumMod val="75000"/>
                  </a:schemeClr>
                </a:solidFill>
                <a:latin typeface="Arial" panose="020B0604020202020204" pitchFamily="34" charset="0"/>
                <a:cs typeface="Arial" panose="020B0604020202020204" pitchFamily="34" charset="0"/>
              </a:rPr>
              <a:t>làm</a:t>
            </a:r>
            <a:r>
              <a:rPr lang="en-US" sz="3000" b="1" dirty="0">
                <a:solidFill>
                  <a:schemeClr val="accent5">
                    <a:lumMod val="75000"/>
                  </a:schemeClr>
                </a:solidFill>
                <a:latin typeface="Arial" panose="020B0604020202020204" pitchFamily="34" charset="0"/>
                <a:cs typeface="Arial" panose="020B0604020202020204" pitchFamily="34" charset="0"/>
              </a:rPr>
              <a:t> </a:t>
            </a:r>
            <a:r>
              <a:rPr lang="en-US" sz="3000" b="1" dirty="0" err="1">
                <a:solidFill>
                  <a:schemeClr val="accent5">
                    <a:lumMod val="75000"/>
                  </a:schemeClr>
                </a:solidFill>
                <a:latin typeface="Arial" panose="020B0604020202020204" pitchFamily="34" charset="0"/>
                <a:cs typeface="Arial" panose="020B0604020202020204" pitchFamily="34" charset="0"/>
              </a:rPr>
              <a:t>gối</a:t>
            </a:r>
            <a:endParaRPr lang="en-US" sz="3000" b="1" dirty="0">
              <a:solidFill>
                <a:schemeClr val="accent5">
                  <a:lumMod val="75000"/>
                </a:schemeClr>
              </a:solidFill>
              <a:latin typeface="Arial" panose="020B0604020202020204" pitchFamily="34" charset="0"/>
              <a:cs typeface="Arial" panose="020B0604020202020204" pitchFamily="34" charset="0"/>
            </a:endParaRPr>
          </a:p>
          <a:p>
            <a:r>
              <a:rPr lang="en-US" sz="3000" b="1" dirty="0" err="1">
                <a:solidFill>
                  <a:schemeClr val="accent5">
                    <a:lumMod val="75000"/>
                  </a:schemeClr>
                </a:solidFill>
                <a:latin typeface="Arial" panose="020B0604020202020204" pitchFamily="34" charset="0"/>
                <a:cs typeface="Arial" panose="020B0604020202020204" pitchFamily="34" charset="0"/>
              </a:rPr>
              <a:t>Lưng</a:t>
            </a:r>
            <a:r>
              <a:rPr lang="en-US" sz="3000" b="1" dirty="0">
                <a:solidFill>
                  <a:schemeClr val="accent5">
                    <a:lumMod val="75000"/>
                  </a:schemeClr>
                </a:solidFill>
                <a:latin typeface="Arial" panose="020B0604020202020204" pitchFamily="34" charset="0"/>
                <a:cs typeface="Arial" panose="020B0604020202020204" pitchFamily="34" charset="0"/>
              </a:rPr>
              <a:t> </a:t>
            </a:r>
            <a:r>
              <a:rPr lang="en-US" sz="3000" b="1" dirty="0" err="1">
                <a:solidFill>
                  <a:schemeClr val="accent5">
                    <a:lumMod val="75000"/>
                  </a:schemeClr>
                </a:solidFill>
                <a:latin typeface="Arial" panose="020B0604020202020204" pitchFamily="34" charset="0"/>
                <a:cs typeface="Arial" panose="020B0604020202020204" pitchFamily="34" charset="0"/>
              </a:rPr>
              <a:t>đưa</a:t>
            </a:r>
            <a:r>
              <a:rPr lang="en-US" sz="3000" b="1" dirty="0">
                <a:solidFill>
                  <a:schemeClr val="accent5">
                    <a:lumMod val="75000"/>
                  </a:schemeClr>
                </a:solidFill>
                <a:latin typeface="Arial" panose="020B0604020202020204" pitchFamily="34" charset="0"/>
                <a:cs typeface="Arial" panose="020B0604020202020204" pitchFamily="34" charset="0"/>
              </a:rPr>
              <a:t> </a:t>
            </a:r>
            <a:r>
              <a:rPr lang="en-US" sz="3000" b="1" dirty="0" err="1">
                <a:solidFill>
                  <a:schemeClr val="accent5">
                    <a:lumMod val="75000"/>
                  </a:schemeClr>
                </a:solidFill>
                <a:latin typeface="Arial" panose="020B0604020202020204" pitchFamily="34" charset="0"/>
                <a:cs typeface="Arial" panose="020B0604020202020204" pitchFamily="34" charset="0"/>
              </a:rPr>
              <a:t>nôi</a:t>
            </a:r>
            <a:r>
              <a:rPr lang="en-US" sz="3000" b="1" dirty="0">
                <a:solidFill>
                  <a:schemeClr val="accent5">
                    <a:lumMod val="75000"/>
                  </a:schemeClr>
                </a:solidFill>
                <a:latin typeface="Arial" panose="020B0604020202020204" pitchFamily="34" charset="0"/>
                <a:cs typeface="Arial" panose="020B0604020202020204" pitchFamily="34" charset="0"/>
              </a:rPr>
              <a:t> </a:t>
            </a:r>
            <a:r>
              <a:rPr lang="en-US" sz="3000" b="1" dirty="0" err="1">
                <a:solidFill>
                  <a:schemeClr val="accent5">
                    <a:lumMod val="75000"/>
                  </a:schemeClr>
                </a:solidFill>
                <a:latin typeface="Arial" panose="020B0604020202020204" pitchFamily="34" charset="0"/>
                <a:cs typeface="Arial" panose="020B0604020202020204" pitchFamily="34" charset="0"/>
              </a:rPr>
              <a:t>và</a:t>
            </a:r>
            <a:r>
              <a:rPr lang="en-US" sz="3000" b="1" dirty="0">
                <a:solidFill>
                  <a:schemeClr val="accent5">
                    <a:lumMod val="75000"/>
                  </a:schemeClr>
                </a:solidFill>
                <a:latin typeface="Arial" panose="020B0604020202020204" pitchFamily="34" charset="0"/>
                <a:cs typeface="Arial" panose="020B0604020202020204" pitchFamily="34" charset="0"/>
              </a:rPr>
              <a:t> </a:t>
            </a:r>
            <a:r>
              <a:rPr lang="en-US" sz="3000" b="1" dirty="0" err="1">
                <a:solidFill>
                  <a:schemeClr val="accent5">
                    <a:lumMod val="75000"/>
                  </a:schemeClr>
                </a:solidFill>
                <a:latin typeface="Arial" panose="020B0604020202020204" pitchFamily="34" charset="0"/>
                <a:cs typeface="Arial" panose="020B0604020202020204" pitchFamily="34" charset="0"/>
              </a:rPr>
              <a:t>tim</a:t>
            </a:r>
            <a:r>
              <a:rPr lang="en-US" sz="3000" b="1" dirty="0">
                <a:solidFill>
                  <a:schemeClr val="accent5">
                    <a:lumMod val="75000"/>
                  </a:schemeClr>
                </a:solidFill>
                <a:latin typeface="Arial" panose="020B0604020202020204" pitchFamily="34" charset="0"/>
                <a:cs typeface="Arial" panose="020B0604020202020204" pitchFamily="34" charset="0"/>
              </a:rPr>
              <a:t> </a:t>
            </a:r>
            <a:r>
              <a:rPr lang="en-US" sz="3000" b="1" dirty="0" err="1">
                <a:solidFill>
                  <a:schemeClr val="accent5">
                    <a:lumMod val="75000"/>
                  </a:schemeClr>
                </a:solidFill>
                <a:latin typeface="Arial" panose="020B0604020202020204" pitchFamily="34" charset="0"/>
                <a:cs typeface="Arial" panose="020B0604020202020204" pitchFamily="34" charset="0"/>
              </a:rPr>
              <a:t>hát</a:t>
            </a:r>
            <a:r>
              <a:rPr lang="en-US" sz="3000" b="1" dirty="0">
                <a:solidFill>
                  <a:schemeClr val="accent5">
                    <a:lumMod val="75000"/>
                  </a:schemeClr>
                </a:solidFill>
                <a:latin typeface="Arial" panose="020B0604020202020204" pitchFamily="34" charset="0"/>
                <a:cs typeface="Arial" panose="020B0604020202020204" pitchFamily="34" charset="0"/>
              </a:rPr>
              <a:t> </a:t>
            </a:r>
            <a:r>
              <a:rPr lang="en-US" sz="3000" b="1" dirty="0" err="1">
                <a:solidFill>
                  <a:schemeClr val="accent5">
                    <a:lumMod val="75000"/>
                  </a:schemeClr>
                </a:solidFill>
                <a:latin typeface="Arial" panose="020B0604020202020204" pitchFamily="34" charset="0"/>
                <a:cs typeface="Arial" panose="020B0604020202020204" pitchFamily="34" charset="0"/>
              </a:rPr>
              <a:t>thành</a:t>
            </a:r>
            <a:r>
              <a:rPr lang="en-US" sz="3000" b="1" dirty="0">
                <a:solidFill>
                  <a:schemeClr val="accent5">
                    <a:lumMod val="75000"/>
                  </a:schemeClr>
                </a:solidFill>
                <a:latin typeface="Arial" panose="020B0604020202020204" pitchFamily="34" charset="0"/>
                <a:cs typeface="Arial" panose="020B0604020202020204" pitchFamily="34" charset="0"/>
              </a:rPr>
              <a:t> </a:t>
            </a:r>
            <a:r>
              <a:rPr lang="en-US" sz="3000" b="1" dirty="0" err="1">
                <a:solidFill>
                  <a:schemeClr val="accent5">
                    <a:lumMod val="75000"/>
                  </a:schemeClr>
                </a:solidFill>
                <a:latin typeface="Arial" panose="020B0604020202020204" pitchFamily="34" charset="0"/>
                <a:cs typeface="Arial" panose="020B0604020202020204" pitchFamily="34" charset="0"/>
              </a:rPr>
              <a:t>lời</a:t>
            </a:r>
            <a:r>
              <a:rPr lang="en-US" sz="3000" b="1" dirty="0">
                <a:solidFill>
                  <a:schemeClr val="accent5">
                    <a:lumMod val="75000"/>
                  </a:schemeClr>
                </a:solidFill>
                <a:latin typeface="Arial" panose="020B0604020202020204" pitchFamily="34" charset="0"/>
                <a:cs typeface="Arial" panose="020B0604020202020204" pitchFamily="34" charset="0"/>
              </a:rPr>
              <a:t>: </a:t>
            </a:r>
          </a:p>
          <a:p>
            <a:endParaRPr lang="en-US" sz="3000" dirty="0">
              <a:latin typeface="Arial" panose="020B0604020202020204" pitchFamily="34" charset="0"/>
              <a:cs typeface="Arial" panose="020B0604020202020204" pitchFamily="34" charset="0"/>
            </a:endParaRPr>
          </a:p>
          <a:p>
            <a:r>
              <a:rPr lang="en-US" sz="3000" b="1" dirty="0">
                <a:solidFill>
                  <a:schemeClr val="accent4">
                    <a:lumMod val="75000"/>
                  </a:schemeClr>
                </a:solidFill>
                <a:latin typeface="Arial" panose="020B0604020202020204" pitchFamily="34" charset="0"/>
                <a:cs typeface="Arial" panose="020B0604020202020204" pitchFamily="34" charset="0"/>
              </a:rPr>
              <a:t>– </a:t>
            </a:r>
            <a:r>
              <a:rPr lang="en-US" sz="3000" b="1" dirty="0" err="1">
                <a:solidFill>
                  <a:schemeClr val="accent4">
                    <a:lumMod val="75000"/>
                  </a:schemeClr>
                </a:solidFill>
                <a:latin typeface="Arial" panose="020B0604020202020204" pitchFamily="34" charset="0"/>
                <a:cs typeface="Arial" panose="020B0604020202020204" pitchFamily="34" charset="0"/>
              </a:rPr>
              <a:t>Ngủ</a:t>
            </a:r>
            <a:r>
              <a:rPr lang="en-US" sz="3000" b="1" dirty="0">
                <a:solidFill>
                  <a:schemeClr val="accent4">
                    <a:lumMod val="75000"/>
                  </a:schemeClr>
                </a:solidFill>
                <a:latin typeface="Arial" panose="020B0604020202020204" pitchFamily="34" charset="0"/>
                <a:cs typeface="Arial" panose="020B0604020202020204" pitchFamily="34" charset="0"/>
              </a:rPr>
              <a:t> </a:t>
            </a:r>
            <a:r>
              <a:rPr lang="en-US" sz="3000" b="1" dirty="0" err="1">
                <a:solidFill>
                  <a:schemeClr val="accent4">
                    <a:lumMod val="75000"/>
                  </a:schemeClr>
                </a:solidFill>
                <a:latin typeface="Arial" panose="020B0604020202020204" pitchFamily="34" charset="0"/>
                <a:cs typeface="Arial" panose="020B0604020202020204" pitchFamily="34" charset="0"/>
              </a:rPr>
              <a:t>ngoan</a:t>
            </a:r>
            <a:r>
              <a:rPr lang="en-US" sz="3000" b="1" dirty="0">
                <a:solidFill>
                  <a:schemeClr val="accent4">
                    <a:lumMod val="75000"/>
                  </a:schemeClr>
                </a:solidFill>
                <a:latin typeface="Arial" panose="020B0604020202020204" pitchFamily="34" charset="0"/>
                <a:cs typeface="Arial" panose="020B0604020202020204" pitchFamily="34" charset="0"/>
              </a:rPr>
              <a:t> a-kay </a:t>
            </a:r>
            <a:r>
              <a:rPr lang="en-US" sz="3000" b="1" dirty="0" err="1">
                <a:solidFill>
                  <a:schemeClr val="accent4">
                    <a:lumMod val="75000"/>
                  </a:schemeClr>
                </a:solidFill>
                <a:latin typeface="Arial" panose="020B0604020202020204" pitchFamily="34" charset="0"/>
                <a:cs typeface="Arial" panose="020B0604020202020204" pitchFamily="34" charset="0"/>
              </a:rPr>
              <a:t>ơi</a:t>
            </a:r>
            <a:r>
              <a:rPr lang="en-US" sz="3000" b="1" dirty="0">
                <a:solidFill>
                  <a:schemeClr val="accent4">
                    <a:lumMod val="75000"/>
                  </a:schemeClr>
                </a:solidFill>
                <a:latin typeface="Arial" panose="020B0604020202020204" pitchFamily="34" charset="0"/>
                <a:cs typeface="Arial" panose="020B0604020202020204" pitchFamily="34" charset="0"/>
              </a:rPr>
              <a:t>, </a:t>
            </a:r>
            <a:r>
              <a:rPr lang="en-US" sz="3000" b="1" dirty="0" err="1">
                <a:solidFill>
                  <a:schemeClr val="accent4">
                    <a:lumMod val="75000"/>
                  </a:schemeClr>
                </a:solidFill>
                <a:latin typeface="Arial" panose="020B0604020202020204" pitchFamily="34" charset="0"/>
                <a:cs typeface="Arial" panose="020B0604020202020204" pitchFamily="34" charset="0"/>
              </a:rPr>
              <a:t>ngủ</a:t>
            </a:r>
            <a:r>
              <a:rPr lang="en-US" sz="3000" b="1" dirty="0">
                <a:solidFill>
                  <a:schemeClr val="accent4">
                    <a:lumMod val="75000"/>
                  </a:schemeClr>
                </a:solidFill>
                <a:latin typeface="Arial" panose="020B0604020202020204" pitchFamily="34" charset="0"/>
                <a:cs typeface="Arial" panose="020B0604020202020204" pitchFamily="34" charset="0"/>
              </a:rPr>
              <a:t> </a:t>
            </a:r>
            <a:r>
              <a:rPr lang="en-US" sz="3000" b="1" dirty="0" err="1">
                <a:solidFill>
                  <a:schemeClr val="accent4">
                    <a:lumMod val="75000"/>
                  </a:schemeClr>
                </a:solidFill>
                <a:latin typeface="Arial" panose="020B0604020202020204" pitchFamily="34" charset="0"/>
                <a:cs typeface="Arial" panose="020B0604020202020204" pitchFamily="34" charset="0"/>
              </a:rPr>
              <a:t>ngoan</a:t>
            </a:r>
            <a:r>
              <a:rPr lang="en-US" sz="3000" b="1" dirty="0">
                <a:solidFill>
                  <a:schemeClr val="accent4">
                    <a:lumMod val="75000"/>
                  </a:schemeClr>
                </a:solidFill>
                <a:latin typeface="Arial" panose="020B0604020202020204" pitchFamily="34" charset="0"/>
                <a:cs typeface="Arial" panose="020B0604020202020204" pitchFamily="34" charset="0"/>
              </a:rPr>
              <a:t> a-kay </a:t>
            </a:r>
            <a:r>
              <a:rPr lang="en-US" sz="3000" b="1" dirty="0" err="1">
                <a:solidFill>
                  <a:schemeClr val="accent4">
                    <a:lumMod val="75000"/>
                  </a:schemeClr>
                </a:solidFill>
                <a:latin typeface="Arial" panose="020B0604020202020204" pitchFamily="34" charset="0"/>
                <a:cs typeface="Arial" panose="020B0604020202020204" pitchFamily="34" charset="0"/>
              </a:rPr>
              <a:t>hỡi</a:t>
            </a:r>
            <a:endParaRPr lang="en-US" sz="3000" b="1" dirty="0">
              <a:solidFill>
                <a:schemeClr val="accent4">
                  <a:lumMod val="75000"/>
                </a:schemeClr>
              </a:solidFill>
              <a:latin typeface="Arial" panose="020B0604020202020204" pitchFamily="34" charset="0"/>
              <a:cs typeface="Arial" panose="020B0604020202020204" pitchFamily="34" charset="0"/>
            </a:endParaRPr>
          </a:p>
          <a:p>
            <a:r>
              <a:rPr lang="en-US" sz="3000" b="1" dirty="0" err="1">
                <a:solidFill>
                  <a:schemeClr val="accent4">
                    <a:lumMod val="75000"/>
                  </a:schemeClr>
                </a:solidFill>
                <a:latin typeface="Arial" panose="020B0604020202020204" pitchFamily="34" charset="0"/>
                <a:cs typeface="Arial" panose="020B0604020202020204" pitchFamily="34" charset="0"/>
              </a:rPr>
              <a:t>Mẹ</a:t>
            </a:r>
            <a:r>
              <a:rPr lang="en-US" sz="3000" b="1" dirty="0">
                <a:solidFill>
                  <a:schemeClr val="accent4">
                    <a:lumMod val="75000"/>
                  </a:schemeClr>
                </a:solidFill>
                <a:latin typeface="Arial" panose="020B0604020202020204" pitchFamily="34" charset="0"/>
                <a:cs typeface="Arial" panose="020B0604020202020204" pitchFamily="34" charset="0"/>
              </a:rPr>
              <a:t> </a:t>
            </a:r>
            <a:r>
              <a:rPr lang="en-US" sz="3000" b="1" dirty="0" err="1">
                <a:solidFill>
                  <a:schemeClr val="accent4">
                    <a:lumMod val="75000"/>
                  </a:schemeClr>
                </a:solidFill>
                <a:latin typeface="Arial" panose="020B0604020202020204" pitchFamily="34" charset="0"/>
                <a:cs typeface="Arial" panose="020B0604020202020204" pitchFamily="34" charset="0"/>
              </a:rPr>
              <a:t>thương</a:t>
            </a:r>
            <a:r>
              <a:rPr lang="en-US" sz="3000" b="1" dirty="0">
                <a:solidFill>
                  <a:schemeClr val="accent4">
                    <a:lumMod val="75000"/>
                  </a:schemeClr>
                </a:solidFill>
                <a:latin typeface="Arial" panose="020B0604020202020204" pitchFamily="34" charset="0"/>
                <a:cs typeface="Arial" panose="020B0604020202020204" pitchFamily="34" charset="0"/>
              </a:rPr>
              <a:t> a-kay, </a:t>
            </a:r>
            <a:r>
              <a:rPr lang="en-US" sz="3000" b="1" dirty="0" err="1">
                <a:solidFill>
                  <a:schemeClr val="accent4">
                    <a:lumMod val="75000"/>
                  </a:schemeClr>
                </a:solidFill>
                <a:latin typeface="Arial" panose="020B0604020202020204" pitchFamily="34" charset="0"/>
                <a:cs typeface="Arial" panose="020B0604020202020204" pitchFamily="34" charset="0"/>
              </a:rPr>
              <a:t>mẹ</a:t>
            </a:r>
            <a:r>
              <a:rPr lang="en-US" sz="3000" b="1" dirty="0">
                <a:solidFill>
                  <a:schemeClr val="accent4">
                    <a:lumMod val="75000"/>
                  </a:schemeClr>
                </a:solidFill>
                <a:latin typeface="Arial" panose="020B0604020202020204" pitchFamily="34" charset="0"/>
                <a:cs typeface="Arial" panose="020B0604020202020204" pitchFamily="34" charset="0"/>
              </a:rPr>
              <a:t> </a:t>
            </a:r>
            <a:r>
              <a:rPr lang="en-US" sz="3000" b="1" dirty="0" err="1">
                <a:solidFill>
                  <a:schemeClr val="accent4">
                    <a:lumMod val="75000"/>
                  </a:schemeClr>
                </a:solidFill>
                <a:latin typeface="Arial" panose="020B0604020202020204" pitchFamily="34" charset="0"/>
                <a:cs typeface="Arial" panose="020B0604020202020204" pitchFamily="34" charset="0"/>
              </a:rPr>
              <a:t>thương</a:t>
            </a:r>
            <a:r>
              <a:rPr lang="en-US" sz="3000" b="1" dirty="0">
                <a:solidFill>
                  <a:schemeClr val="accent4">
                    <a:lumMod val="75000"/>
                  </a:schemeClr>
                </a:solidFill>
                <a:latin typeface="Arial" panose="020B0604020202020204" pitchFamily="34" charset="0"/>
                <a:cs typeface="Arial" panose="020B0604020202020204" pitchFamily="34" charset="0"/>
              </a:rPr>
              <a:t> </a:t>
            </a:r>
            <a:r>
              <a:rPr lang="en-US" sz="3000" b="1" dirty="0" err="1">
                <a:solidFill>
                  <a:schemeClr val="accent4">
                    <a:lumMod val="75000"/>
                  </a:schemeClr>
                </a:solidFill>
                <a:latin typeface="Arial" panose="020B0604020202020204" pitchFamily="34" charset="0"/>
                <a:cs typeface="Arial" panose="020B0604020202020204" pitchFamily="34" charset="0"/>
              </a:rPr>
              <a:t>bộ</a:t>
            </a:r>
            <a:r>
              <a:rPr lang="en-US" sz="3000" b="1" dirty="0">
                <a:solidFill>
                  <a:schemeClr val="accent4">
                    <a:lumMod val="75000"/>
                  </a:schemeClr>
                </a:solidFill>
                <a:latin typeface="Arial" panose="020B0604020202020204" pitchFamily="34" charset="0"/>
                <a:cs typeface="Arial" panose="020B0604020202020204" pitchFamily="34" charset="0"/>
              </a:rPr>
              <a:t> </a:t>
            </a:r>
            <a:r>
              <a:rPr lang="en-US" sz="3000" b="1" dirty="0" err="1">
                <a:solidFill>
                  <a:schemeClr val="accent4">
                    <a:lumMod val="75000"/>
                  </a:schemeClr>
                </a:solidFill>
                <a:latin typeface="Arial" panose="020B0604020202020204" pitchFamily="34" charset="0"/>
                <a:cs typeface="Arial" panose="020B0604020202020204" pitchFamily="34" charset="0"/>
              </a:rPr>
              <a:t>đội</a:t>
            </a:r>
            <a:endParaRPr lang="en-US" sz="3000" b="1" dirty="0">
              <a:solidFill>
                <a:schemeClr val="accent4">
                  <a:lumMod val="75000"/>
                </a:schemeClr>
              </a:solidFill>
              <a:latin typeface="Arial" panose="020B0604020202020204" pitchFamily="34" charset="0"/>
              <a:cs typeface="Arial" panose="020B0604020202020204" pitchFamily="34" charset="0"/>
            </a:endParaRPr>
          </a:p>
          <a:p>
            <a:r>
              <a:rPr lang="en-US" sz="3000" b="1" dirty="0">
                <a:solidFill>
                  <a:schemeClr val="accent4">
                    <a:lumMod val="75000"/>
                  </a:schemeClr>
                </a:solidFill>
                <a:latin typeface="Arial" panose="020B0604020202020204" pitchFamily="34" charset="0"/>
                <a:cs typeface="Arial" panose="020B0604020202020204" pitchFamily="34" charset="0"/>
              </a:rPr>
              <a:t>Con </a:t>
            </a:r>
            <a:r>
              <a:rPr lang="en-US" sz="3000" b="1" dirty="0" err="1">
                <a:solidFill>
                  <a:schemeClr val="accent4">
                    <a:lumMod val="75000"/>
                  </a:schemeClr>
                </a:solidFill>
                <a:latin typeface="Arial" panose="020B0604020202020204" pitchFamily="34" charset="0"/>
                <a:cs typeface="Arial" panose="020B0604020202020204" pitchFamily="34" charset="0"/>
              </a:rPr>
              <a:t>mơ</a:t>
            </a:r>
            <a:r>
              <a:rPr lang="en-US" sz="3000" b="1" dirty="0">
                <a:solidFill>
                  <a:schemeClr val="accent4">
                    <a:lumMod val="75000"/>
                  </a:schemeClr>
                </a:solidFill>
                <a:latin typeface="Arial" panose="020B0604020202020204" pitchFamily="34" charset="0"/>
                <a:cs typeface="Arial" panose="020B0604020202020204" pitchFamily="34" charset="0"/>
              </a:rPr>
              <a:t> </a:t>
            </a:r>
            <a:r>
              <a:rPr lang="en-US" sz="3000" b="1" dirty="0" err="1">
                <a:solidFill>
                  <a:schemeClr val="accent4">
                    <a:lumMod val="75000"/>
                  </a:schemeClr>
                </a:solidFill>
                <a:latin typeface="Arial" panose="020B0604020202020204" pitchFamily="34" charset="0"/>
                <a:cs typeface="Arial" panose="020B0604020202020204" pitchFamily="34" charset="0"/>
              </a:rPr>
              <a:t>cho</a:t>
            </a:r>
            <a:r>
              <a:rPr lang="en-US" sz="3000" b="1" dirty="0">
                <a:solidFill>
                  <a:schemeClr val="accent4">
                    <a:lumMod val="75000"/>
                  </a:schemeClr>
                </a:solidFill>
                <a:latin typeface="Arial" panose="020B0604020202020204" pitchFamily="34" charset="0"/>
                <a:cs typeface="Arial" panose="020B0604020202020204" pitchFamily="34" charset="0"/>
              </a:rPr>
              <a:t> </a:t>
            </a:r>
            <a:r>
              <a:rPr lang="en-US" sz="3000" b="1" dirty="0" err="1">
                <a:solidFill>
                  <a:schemeClr val="accent4">
                    <a:lumMod val="75000"/>
                  </a:schemeClr>
                </a:solidFill>
                <a:latin typeface="Arial" panose="020B0604020202020204" pitchFamily="34" charset="0"/>
                <a:cs typeface="Arial" panose="020B0604020202020204" pitchFamily="34" charset="0"/>
              </a:rPr>
              <a:t>mẹ</a:t>
            </a:r>
            <a:r>
              <a:rPr lang="en-US" sz="3000" b="1" dirty="0">
                <a:solidFill>
                  <a:schemeClr val="accent4">
                    <a:lumMod val="75000"/>
                  </a:schemeClr>
                </a:solidFill>
                <a:latin typeface="Arial" panose="020B0604020202020204" pitchFamily="34" charset="0"/>
                <a:cs typeface="Arial" panose="020B0604020202020204" pitchFamily="34" charset="0"/>
              </a:rPr>
              <a:t> </a:t>
            </a:r>
            <a:r>
              <a:rPr lang="en-US" sz="3000" b="1" dirty="0" err="1">
                <a:solidFill>
                  <a:schemeClr val="accent4">
                    <a:lumMod val="75000"/>
                  </a:schemeClr>
                </a:solidFill>
                <a:latin typeface="Arial" panose="020B0604020202020204" pitchFamily="34" charset="0"/>
                <a:cs typeface="Arial" panose="020B0604020202020204" pitchFamily="34" charset="0"/>
              </a:rPr>
              <a:t>hạt</a:t>
            </a:r>
            <a:r>
              <a:rPr lang="en-US" sz="3000" b="1" dirty="0">
                <a:solidFill>
                  <a:schemeClr val="accent4">
                    <a:lumMod val="75000"/>
                  </a:schemeClr>
                </a:solidFill>
                <a:latin typeface="Arial" panose="020B0604020202020204" pitchFamily="34" charset="0"/>
                <a:cs typeface="Arial" panose="020B0604020202020204" pitchFamily="34" charset="0"/>
              </a:rPr>
              <a:t> </a:t>
            </a:r>
            <a:r>
              <a:rPr lang="en-US" sz="3000" b="1" dirty="0" err="1">
                <a:solidFill>
                  <a:schemeClr val="accent4">
                    <a:lumMod val="75000"/>
                  </a:schemeClr>
                </a:solidFill>
                <a:latin typeface="Arial" panose="020B0604020202020204" pitchFamily="34" charset="0"/>
                <a:cs typeface="Arial" panose="020B0604020202020204" pitchFamily="34" charset="0"/>
              </a:rPr>
              <a:t>gạo</a:t>
            </a:r>
            <a:r>
              <a:rPr lang="en-US" sz="3000" b="1" dirty="0">
                <a:solidFill>
                  <a:schemeClr val="accent4">
                    <a:lumMod val="75000"/>
                  </a:schemeClr>
                </a:solidFill>
                <a:latin typeface="Arial" panose="020B0604020202020204" pitchFamily="34" charset="0"/>
                <a:cs typeface="Arial" panose="020B0604020202020204" pitchFamily="34" charset="0"/>
              </a:rPr>
              <a:t> </a:t>
            </a:r>
            <a:r>
              <a:rPr lang="en-US" sz="3000" b="1" dirty="0" err="1">
                <a:solidFill>
                  <a:schemeClr val="accent4">
                    <a:lumMod val="75000"/>
                  </a:schemeClr>
                </a:solidFill>
                <a:latin typeface="Arial" panose="020B0604020202020204" pitchFamily="34" charset="0"/>
                <a:cs typeface="Arial" panose="020B0604020202020204" pitchFamily="34" charset="0"/>
              </a:rPr>
              <a:t>trắng</a:t>
            </a:r>
            <a:r>
              <a:rPr lang="en-US" sz="3000" b="1" dirty="0">
                <a:solidFill>
                  <a:schemeClr val="accent4">
                    <a:lumMod val="75000"/>
                  </a:schemeClr>
                </a:solidFill>
                <a:latin typeface="Arial" panose="020B0604020202020204" pitchFamily="34" charset="0"/>
                <a:cs typeface="Arial" panose="020B0604020202020204" pitchFamily="34" charset="0"/>
              </a:rPr>
              <a:t> </a:t>
            </a:r>
            <a:r>
              <a:rPr lang="en-US" sz="3000" b="1" dirty="0" err="1">
                <a:solidFill>
                  <a:schemeClr val="accent4">
                    <a:lumMod val="75000"/>
                  </a:schemeClr>
                </a:solidFill>
                <a:latin typeface="Arial" panose="020B0604020202020204" pitchFamily="34" charset="0"/>
                <a:cs typeface="Arial" panose="020B0604020202020204" pitchFamily="34" charset="0"/>
              </a:rPr>
              <a:t>ngần</a:t>
            </a:r>
            <a:endParaRPr lang="en-US" sz="3000" b="1" dirty="0">
              <a:solidFill>
                <a:schemeClr val="accent4">
                  <a:lumMod val="75000"/>
                </a:schemeClr>
              </a:solidFill>
              <a:latin typeface="Arial" panose="020B0604020202020204" pitchFamily="34" charset="0"/>
              <a:cs typeface="Arial" panose="020B0604020202020204" pitchFamily="34" charset="0"/>
            </a:endParaRPr>
          </a:p>
          <a:p>
            <a:r>
              <a:rPr lang="en-US" sz="3000" b="1" dirty="0">
                <a:solidFill>
                  <a:schemeClr val="accent4">
                    <a:lumMod val="75000"/>
                  </a:schemeClr>
                </a:solidFill>
                <a:latin typeface="Arial" panose="020B0604020202020204" pitchFamily="34" charset="0"/>
                <a:cs typeface="Arial" panose="020B0604020202020204" pitchFamily="34" charset="0"/>
              </a:rPr>
              <a:t>Mai </a:t>
            </a:r>
            <a:r>
              <a:rPr lang="en-US" sz="3000" b="1" dirty="0" err="1">
                <a:solidFill>
                  <a:schemeClr val="accent4">
                    <a:lumMod val="75000"/>
                  </a:schemeClr>
                </a:solidFill>
                <a:latin typeface="Arial" panose="020B0604020202020204" pitchFamily="34" charset="0"/>
                <a:cs typeface="Arial" panose="020B0604020202020204" pitchFamily="34" charset="0"/>
              </a:rPr>
              <a:t>sau</a:t>
            </a:r>
            <a:r>
              <a:rPr lang="en-US" sz="3000" b="1" dirty="0">
                <a:solidFill>
                  <a:schemeClr val="accent4">
                    <a:lumMod val="75000"/>
                  </a:schemeClr>
                </a:solidFill>
                <a:latin typeface="Arial" panose="020B0604020202020204" pitchFamily="34" charset="0"/>
                <a:cs typeface="Arial" panose="020B0604020202020204" pitchFamily="34" charset="0"/>
              </a:rPr>
              <a:t> con </a:t>
            </a:r>
            <a:r>
              <a:rPr lang="en-US" sz="3000" b="1" dirty="0" err="1">
                <a:solidFill>
                  <a:schemeClr val="accent4">
                    <a:lumMod val="75000"/>
                  </a:schemeClr>
                </a:solidFill>
                <a:latin typeface="Arial" panose="020B0604020202020204" pitchFamily="34" charset="0"/>
                <a:cs typeface="Arial" panose="020B0604020202020204" pitchFamily="34" charset="0"/>
              </a:rPr>
              <a:t>lớn</a:t>
            </a:r>
            <a:r>
              <a:rPr lang="en-US" sz="3000" b="1" dirty="0">
                <a:solidFill>
                  <a:schemeClr val="accent4">
                    <a:lumMod val="75000"/>
                  </a:schemeClr>
                </a:solidFill>
                <a:latin typeface="Arial" panose="020B0604020202020204" pitchFamily="34" charset="0"/>
                <a:cs typeface="Arial" panose="020B0604020202020204" pitchFamily="34" charset="0"/>
              </a:rPr>
              <a:t> </a:t>
            </a:r>
            <a:r>
              <a:rPr lang="en-US" sz="3000" b="1" dirty="0" err="1">
                <a:solidFill>
                  <a:schemeClr val="accent4">
                    <a:lumMod val="75000"/>
                  </a:schemeClr>
                </a:solidFill>
                <a:latin typeface="Arial" panose="020B0604020202020204" pitchFamily="34" charset="0"/>
                <a:cs typeface="Arial" panose="020B0604020202020204" pitchFamily="34" charset="0"/>
              </a:rPr>
              <a:t>vung</a:t>
            </a:r>
            <a:r>
              <a:rPr lang="en-US" sz="3000" b="1" dirty="0">
                <a:solidFill>
                  <a:schemeClr val="accent4">
                    <a:lumMod val="75000"/>
                  </a:schemeClr>
                </a:solidFill>
                <a:latin typeface="Arial" panose="020B0604020202020204" pitchFamily="34" charset="0"/>
                <a:cs typeface="Arial" panose="020B0604020202020204" pitchFamily="34" charset="0"/>
              </a:rPr>
              <a:t> </a:t>
            </a:r>
            <a:r>
              <a:rPr lang="en-US" sz="3000" b="1" dirty="0" err="1">
                <a:solidFill>
                  <a:schemeClr val="accent4">
                    <a:lumMod val="75000"/>
                  </a:schemeClr>
                </a:solidFill>
                <a:latin typeface="Arial" panose="020B0604020202020204" pitchFamily="34" charset="0"/>
                <a:cs typeface="Arial" panose="020B0604020202020204" pitchFamily="34" charset="0"/>
              </a:rPr>
              <a:t>chày</a:t>
            </a:r>
            <a:r>
              <a:rPr lang="en-US" sz="3000" b="1" dirty="0">
                <a:solidFill>
                  <a:schemeClr val="accent4">
                    <a:lumMod val="75000"/>
                  </a:schemeClr>
                </a:solidFill>
                <a:latin typeface="Arial" panose="020B0604020202020204" pitchFamily="34" charset="0"/>
                <a:cs typeface="Arial" panose="020B0604020202020204" pitchFamily="34" charset="0"/>
              </a:rPr>
              <a:t> </a:t>
            </a:r>
            <a:r>
              <a:rPr lang="en-US" sz="3000" b="1" dirty="0" err="1">
                <a:solidFill>
                  <a:schemeClr val="accent4">
                    <a:lumMod val="75000"/>
                  </a:schemeClr>
                </a:solidFill>
                <a:latin typeface="Arial" panose="020B0604020202020204" pitchFamily="34" charset="0"/>
                <a:cs typeface="Arial" panose="020B0604020202020204" pitchFamily="34" charset="0"/>
              </a:rPr>
              <a:t>lún</a:t>
            </a:r>
            <a:r>
              <a:rPr lang="en-US" sz="3000" b="1" dirty="0">
                <a:solidFill>
                  <a:schemeClr val="accent4">
                    <a:lumMod val="75000"/>
                  </a:schemeClr>
                </a:solidFill>
                <a:latin typeface="Arial" panose="020B0604020202020204" pitchFamily="34" charset="0"/>
                <a:cs typeface="Arial" panose="020B0604020202020204" pitchFamily="34" charset="0"/>
              </a:rPr>
              <a:t> </a:t>
            </a:r>
            <a:r>
              <a:rPr lang="en-US" sz="3000" b="1" dirty="0" err="1">
                <a:solidFill>
                  <a:schemeClr val="accent4">
                    <a:lumMod val="75000"/>
                  </a:schemeClr>
                </a:solidFill>
                <a:latin typeface="Arial" panose="020B0604020202020204" pitchFamily="34" charset="0"/>
                <a:cs typeface="Arial" panose="020B0604020202020204" pitchFamily="34" charset="0"/>
              </a:rPr>
              <a:t>sân</a:t>
            </a:r>
            <a:r>
              <a:rPr lang="en-US" sz="3000" b="1" dirty="0">
                <a:solidFill>
                  <a:schemeClr val="accent4">
                    <a:lumMod val="75000"/>
                  </a:schemeClr>
                </a:solidFill>
                <a:latin typeface="Arial" panose="020B0604020202020204" pitchFamily="34" charset="0"/>
                <a:cs typeface="Arial" panose="020B0604020202020204" pitchFamily="34" charset="0"/>
              </a:rPr>
              <a:t>... </a:t>
            </a:r>
          </a:p>
          <a:p>
            <a:endParaRPr lang="en-US" sz="3000"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0E129092-9EB3-4D00-24E2-01093CAF812C}"/>
              </a:ext>
            </a:extLst>
          </p:cNvPr>
          <p:cNvSpPr txBox="1"/>
          <p:nvPr/>
        </p:nvSpPr>
        <p:spPr>
          <a:xfrm>
            <a:off x="9409670" y="3516101"/>
            <a:ext cx="19735800" cy="470898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Em cu Tai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ngủ</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trên</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lưng</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mẹ</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ơi</a:t>
            </a:r>
            <a:endPar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Em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ngủ</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cho</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ngoan</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đừng</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rời</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lưng</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mẹ</a:t>
            </a:r>
            <a:endPar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Mẹ</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đang</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tỉa</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bắp</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trên</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núi</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Ka-</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lưi</a:t>
            </a:r>
            <a:endPar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Lưng</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núi</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thì</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to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mà</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lưng</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mẹ</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nhỏ</a:t>
            </a:r>
            <a:endPar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Em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ngủ</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ngoan</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em</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đừng</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làm</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mẹ</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mỏi</a:t>
            </a:r>
            <a:endPar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Mặt</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trời</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của</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bắp</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thì</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nằm</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trên</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đồi</a:t>
            </a:r>
            <a:endPar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Mặt</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trời</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của</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mẹ</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em</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nằm</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trên</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lưng</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Ngủ</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ngoan</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a-kay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ơi</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ngủ</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ngoan</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a-kay </a:t>
            </a:r>
            <a:r>
              <a:rPr kumimoji="0" lang="en-US" sz="3000" b="1" i="0"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hỡi</a:t>
            </a: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                         (</a:t>
            </a:r>
            <a:r>
              <a:rPr kumimoji="0" lang="en-US" sz="3000" b="1" i="1"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Nguyễn Khoa </a:t>
            </a:r>
            <a:r>
              <a:rPr kumimoji="0" lang="en-US" sz="3000" b="1" i="1" u="none" strike="noStrike" kern="1200" cap="none" spc="0" normalizeH="0" baseline="0" noProof="0" dirty="0" err="1">
                <a:ln>
                  <a:noFill/>
                </a:ln>
                <a:solidFill>
                  <a:schemeClr val="accent2">
                    <a:lumMod val="75000"/>
                  </a:schemeClr>
                </a:solidFill>
                <a:effectLst/>
                <a:uLnTx/>
                <a:uFillTx/>
                <a:latin typeface="Arial" panose="020B0604020202020204" pitchFamily="34" charset="0"/>
                <a:ea typeface="+mn-ea"/>
                <a:cs typeface="Arial" panose="020B0604020202020204" pitchFamily="34" charset="0"/>
              </a:rPr>
              <a:t>Điềm</a:t>
            </a:r>
            <a:r>
              <a:rPr kumimoji="0" lang="en-US" sz="3000" b="1" i="1"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a:t>
            </a:r>
          </a:p>
        </p:txBody>
      </p:sp>
      <p:pic>
        <p:nvPicPr>
          <p:cNvPr id="34" name="Picture 33">
            <a:extLst>
              <a:ext uri="{FF2B5EF4-FFF2-40B4-BE49-F238E27FC236}">
                <a16:creationId xmlns:a16="http://schemas.microsoft.com/office/drawing/2014/main" id="{F4663111-2123-C271-04CB-431BB7E6A3DB}"/>
              </a:ext>
            </a:extLst>
          </p:cNvPr>
          <p:cNvPicPr>
            <a:picLocks noChangeAspect="1"/>
          </p:cNvPicPr>
          <p:nvPr/>
        </p:nvPicPr>
        <p:blipFill>
          <a:blip r:embed="rId3"/>
          <a:stretch>
            <a:fillRect/>
          </a:stretch>
        </p:blipFill>
        <p:spPr>
          <a:xfrm>
            <a:off x="5476702" y="87099"/>
            <a:ext cx="7334596" cy="1857157"/>
          </a:xfrm>
          <a:prstGeom prst="rect">
            <a:avLst/>
          </a:prstGeom>
        </p:spPr>
      </p:pic>
    </p:spTree>
    <p:extLst>
      <p:ext uri="{BB962C8B-B14F-4D97-AF65-F5344CB8AC3E}">
        <p14:creationId xmlns:p14="http://schemas.microsoft.com/office/powerpoint/2010/main" val="1085637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randombar(horizontal)">
                                      <p:cBhvr>
                                        <p:cTn id="12" dur="500"/>
                                        <p:tgtEl>
                                          <p:spTgt spid="31"/>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randombar(horizontal)">
                                      <p:cBhvr>
                                        <p:cTn id="15" dur="500"/>
                                        <p:tgtEl>
                                          <p:spTgt spid="3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randombar(horizontal)">
                                      <p:cBhvr>
                                        <p:cTn id="1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244</TotalTime>
  <Words>1570</Words>
  <Application>Microsoft Office PowerPoint</Application>
  <PresentationFormat>Custom</PresentationFormat>
  <Paragraphs>204</Paragraphs>
  <Slides>36</Slides>
  <Notes>0</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36</vt:i4>
      </vt:variant>
    </vt:vector>
  </HeadingPairs>
  <TitlesOfParts>
    <vt:vector size="48" baseType="lpstr">
      <vt:lpstr>SVN-Newton</vt:lpstr>
      <vt:lpstr>#9Slide07 IcielCadena</vt:lpstr>
      <vt:lpstr>Arial</vt:lpstr>
      <vt:lpstr>Times New Roman</vt:lpstr>
      <vt:lpstr>Open Sans</vt:lpstr>
      <vt:lpstr>SVN-Ready</vt:lpstr>
      <vt:lpstr>Calibri Light</vt:lpstr>
      <vt:lpstr>Cambria</vt:lpstr>
      <vt:lpstr>Calibri</vt:lpstr>
      <vt:lpstr>Office Theme</vt:lpstr>
      <vt:lpstr>Custom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Laptop T&amp;T</cp:lastModifiedBy>
  <cp:revision>9</cp:revision>
  <dcterms:created xsi:type="dcterms:W3CDTF">2006-08-16T00:00:00Z</dcterms:created>
  <dcterms:modified xsi:type="dcterms:W3CDTF">2024-12-01T06:35:40Z</dcterms:modified>
  <dc:identifier>DAGXGBJ1ogs</dc:identifier>
</cp:coreProperties>
</file>