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gif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10.png"/><Relationship Id="rId4" Type="http://schemas.openxmlformats.org/officeDocument/2006/relationships/image" Target="../media/image20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5.gif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+mj-lt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+mj-lt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FCFCF4-D27F-4EC8-9BD1-A99A0FD5E972}"/>
              </a:ext>
            </a:extLst>
          </p:cNvPr>
          <p:cNvGrpSpPr/>
          <p:nvPr/>
        </p:nvGrpSpPr>
        <p:grpSpPr>
          <a:xfrm>
            <a:off x="1525838" y="2037151"/>
            <a:ext cx="1103735" cy="511441"/>
            <a:chOff x="1870518" y="1440653"/>
            <a:chExt cx="1081046" cy="4515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xmlns="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xmlns="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1075578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86009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xmlns="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8"/>
                <a:stretch>
                  <a:fillRect l="-4638" t="-10667" r="-9565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xmlns="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8946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xmlns="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655F6A1-43D1-4C88-9B51-25619D437292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94C996B-49A6-41BB-B1F4-95AE7DA476A9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9492965-93DF-4ED7-9165-FA90036FEBBD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E5E4246-9B09-4098-971C-A2839DB62A11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16662CC-3C21-4D37-9409-21ADB1C14097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925E4DD-756A-496A-9EB1-5F7A9C58277E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5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2x 2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x 10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4 =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3x 3 =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+ 3 + 3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+ 9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+ 2 + 1 = 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541372" y="1431697"/>
            <a:ext cx="6811481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297</Words>
  <Application>Microsoft Office PowerPoint</Application>
  <PresentationFormat>Custom</PresentationFormat>
  <Paragraphs>128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2021-07-09T06:05:30Z</dcterms:created>
  <dcterms:modified xsi:type="dcterms:W3CDTF">2023-01-16T01:54:13Z</dcterms:modified>
</cp:coreProperties>
</file>