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</p:sldMasterIdLst>
  <p:notesMasterIdLst>
    <p:notesMasterId r:id="rId23"/>
  </p:notesMasterIdLst>
  <p:sldIdLst>
    <p:sldId id="257" r:id="rId3"/>
    <p:sldId id="285" r:id="rId4"/>
    <p:sldId id="324" r:id="rId5"/>
    <p:sldId id="325" r:id="rId6"/>
    <p:sldId id="328" r:id="rId7"/>
    <p:sldId id="323" r:id="rId8"/>
    <p:sldId id="327" r:id="rId9"/>
    <p:sldId id="326" r:id="rId10"/>
    <p:sldId id="329" r:id="rId11"/>
    <p:sldId id="319" r:id="rId12"/>
    <p:sldId id="320" r:id="rId13"/>
    <p:sldId id="335" r:id="rId14"/>
    <p:sldId id="321" r:id="rId15"/>
    <p:sldId id="330" r:id="rId16"/>
    <p:sldId id="331" r:id="rId17"/>
    <p:sldId id="332" r:id="rId18"/>
    <p:sldId id="268" r:id="rId19"/>
    <p:sldId id="299" r:id="rId20"/>
    <p:sldId id="333" r:id="rId21"/>
    <p:sldId id="30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68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90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17F629-268D-4B9A-8BEB-6888FBD7F2F3}" type="datetimeFigureOut">
              <a:rPr lang="en-US" smtClean="0"/>
              <a:t>24/1/2025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8E8FDC-A991-4DD1-A82F-C162965153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0819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1" name="Google Shape;230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8" name="Google Shape;3138;g1fb3cfb681f_6_53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39" name="Google Shape;3139;g1fb3cfb681f_6_53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1facedb181a_0_10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1facedb181a_0_10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74046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F05F95C0-62C3-6FDB-8C8F-6FB746B8C3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64BC27E7-7991-5668-0D73-B715A01EF0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DF8BAB46-ECDB-0420-5D3A-0B02CA76D56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5483716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DA868A34-C9DC-2729-5E3C-1E8E4E2E88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2AC6B620-5E31-157D-F960-91AD857EB01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6E9D3EA0-90F8-CE6E-7F68-3DB0A93940FA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350525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6BDF90F9-BC80-C71F-E2E5-CA737313E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4F31C372-8D7E-F71C-31FA-0B953ECDC0C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6288706A-C634-C799-816B-A0DFFD112A7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7600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C76B75DE-FC8D-C666-E57D-C0A40D99F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E2E62002-CEB3-B7C5-A7DE-6B9BFF16A3E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87D5A371-F154-EB2C-8B4C-87CCFC415DE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08101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6">
          <a:extLst>
            <a:ext uri="{FF2B5EF4-FFF2-40B4-BE49-F238E27FC236}">
              <a16:creationId xmlns:a16="http://schemas.microsoft.com/office/drawing/2014/main" id="{C6AAC785-26E7-54DE-A11D-5AF4E121EB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7" name="Google Shape;2617;g1facedb181a_0_1008:notes">
            <a:extLst>
              <a:ext uri="{FF2B5EF4-FFF2-40B4-BE49-F238E27FC236}">
                <a16:creationId xmlns:a16="http://schemas.microsoft.com/office/drawing/2014/main" id="{78AE3923-942C-2AB9-F68E-A924EA2AF2B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8" name="Google Shape;2618;g1facedb181a_0_1008:notes">
            <a:extLst>
              <a:ext uri="{FF2B5EF4-FFF2-40B4-BE49-F238E27FC236}">
                <a16:creationId xmlns:a16="http://schemas.microsoft.com/office/drawing/2014/main" id="{02DC0F72-C65F-F718-D17E-126F00FF7202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595104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3407119C-FB8C-E1F6-0A11-D2CF249A8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516B46E9-1839-BE1A-BF07-2512BFC381E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213A5745-D9E4-33A9-ABDD-3686A62A268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694042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8">
          <a:extLst>
            <a:ext uri="{FF2B5EF4-FFF2-40B4-BE49-F238E27FC236}">
              <a16:creationId xmlns:a16="http://schemas.microsoft.com/office/drawing/2014/main" id="{56485F14-6910-3FDB-F600-94E93715AF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9" name="Google Shape;2359;g1facedb181a_0_229:notes">
            <a:extLst>
              <a:ext uri="{FF2B5EF4-FFF2-40B4-BE49-F238E27FC236}">
                <a16:creationId xmlns:a16="http://schemas.microsoft.com/office/drawing/2014/main" id="{EE758255-C6E8-F482-03E0-FA3D92A686E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4412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60" name="Google Shape;2360;g1facedb181a_0_229:notes">
            <a:extLst>
              <a:ext uri="{FF2B5EF4-FFF2-40B4-BE49-F238E27FC236}">
                <a16:creationId xmlns:a16="http://schemas.microsoft.com/office/drawing/2014/main" id="{5030B887-511B-7E3C-4386-C74460974F01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2446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10" name="Google Shape;10;p2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6" name="Google Shape;16;p2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" name="Google Shape;17;p2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" name="Google Shape;18;p2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19" name="Google Shape;19;p2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0" name="Google Shape;20;p2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5" name="Google Shape;25;p2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6" name="Google Shape;26;p2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38" name="Google Shape;38;p2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49" name="Google Shape;49;p2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50" name="Google Shape;50;p2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58" name="Google Shape;58;p2"/>
          <p:cNvSpPr txBox="1">
            <a:spLocks noGrp="1"/>
          </p:cNvSpPr>
          <p:nvPr>
            <p:ph type="ctrTitle"/>
          </p:nvPr>
        </p:nvSpPr>
        <p:spPr>
          <a:xfrm>
            <a:off x="2308308" y="1400199"/>
            <a:ext cx="7576200" cy="3349632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12318"/>
            </a:lvl1pPr>
            <a:lvl2pPr lvl="1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2pPr>
            <a:lvl3pPr lvl="2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3pPr>
            <a:lvl4pPr lvl="3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4pPr>
            <a:lvl5pPr lvl="4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5pPr>
            <a:lvl6pPr lvl="5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6pPr>
            <a:lvl7pPr lvl="6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7pPr>
            <a:lvl8pPr lvl="7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8pPr>
            <a:lvl9pPr lvl="8" algn="ctr">
              <a:spcBef>
                <a:spcPts val="0"/>
              </a:spcBef>
              <a:spcAft>
                <a:spcPts val="0"/>
              </a:spcAft>
              <a:buSzPts val="6600"/>
              <a:buNone/>
              <a:defRPr sz="7527"/>
            </a:lvl9pPr>
          </a:lstStyle>
          <a:p>
            <a:endParaRPr/>
          </a:p>
        </p:txBody>
      </p:sp>
      <p:sp>
        <p:nvSpPr>
          <p:cNvPr id="59" name="Google Shape;59;p2"/>
          <p:cNvSpPr txBox="1">
            <a:spLocks noGrp="1"/>
          </p:cNvSpPr>
          <p:nvPr>
            <p:ph type="subTitle" idx="1"/>
          </p:nvPr>
        </p:nvSpPr>
        <p:spPr>
          <a:xfrm>
            <a:off x="2308421" y="4892758"/>
            <a:ext cx="7576200" cy="545985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38">
                <a:latin typeface="Catamaran"/>
                <a:ea typeface="Catamaran"/>
                <a:cs typeface="Catamaran"/>
                <a:sym typeface="Catamar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623"/>
            </a:lvl9pPr>
          </a:lstStyle>
          <a:p>
            <a:endParaRPr/>
          </a:p>
        </p:txBody>
      </p:sp>
      <p:sp>
        <p:nvSpPr>
          <p:cNvPr id="60" name="Google Shape;60;p2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" name="Google Shape;61;p2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" name="Google Shape;62;p2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" name="Google Shape;63;p2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" name="Google Shape;64;p2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" name="Google Shape;65;p2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" name="Google Shape;66;p2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" name="Google Shape;67;p2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" name="Google Shape;68;p2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" name="Google Shape;69;p2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" name="Google Shape;70;p2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" name="Google Shape;71;p2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" name="Google Shape;72;p2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3" name="Google Shape;73;p2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4" name="Google Shape;74;p2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5" name="Google Shape;75;p2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6" name="Google Shape;76;p2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7" name="Google Shape;77;p2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8" name="Google Shape;78;p2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9" name="Google Shape;79;p2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0" name="Google Shape;80;p2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1" name="Google Shape;81;p2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2" name="Google Shape;82;p2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3" name="Google Shape;83;p2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4" name="Google Shape;84;p2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5" name="Google Shape;85;p2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6" name="Google Shape;86;p2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7" name="Google Shape;87;p2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8" name="Google Shape;88;p2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89" name="Google Shape;89;p2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0" name="Google Shape;90;p2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1" name="Google Shape;91;p2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2" name="Google Shape;92;p2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3" name="Google Shape;93;p2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4" name="Google Shape;94;p2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5" name="Google Shape;95;p2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6" name="Google Shape;96;p2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7" name="Google Shape;97;p2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8" name="Google Shape;98;p2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9" name="Google Shape;99;p2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0" name="Google Shape;100;p2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1" name="Google Shape;101;p2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2" name="Google Shape;102;p2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" name="Google Shape;103;p2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" name="Google Shape;104;p2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" name="Google Shape;105;p2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" name="Google Shape;106;p2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" name="Google Shape;107;p2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" name="Google Shape;108;p2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" name="Google Shape;109;p2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" name="Google Shape;110;p2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" name="Google Shape;111;p2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" name="Google Shape;112;p2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" name="Google Shape;113;p2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" name="Google Shape;114;p2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" name="Google Shape;115;p2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" name="Google Shape;116;p2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" name="Google Shape;117;p2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" name="Google Shape;118;p2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" name="Google Shape;119;p2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0" name="Google Shape;120;p2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1" name="Google Shape;121;p2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2" name="Google Shape;122;p2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3" name="Google Shape;123;p2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4" name="Google Shape;124;p2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5" name="Google Shape;125;p2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6" name="Google Shape;126;p2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7" name="Google Shape;127;p2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8" name="Google Shape;128;p2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9" name="Google Shape;129;p2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0" name="Google Shape;130;p2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1" name="Google Shape;131;p2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2" name="Google Shape;132;p2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3" name="Google Shape;133;p2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4" name="Google Shape;134;p2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5" name="Google Shape;135;p2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6" name="Google Shape;136;p2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7" name="Google Shape;137;p2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8" name="Google Shape;138;p2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39" name="Google Shape;139;p2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0" name="Google Shape;140;p2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1" name="Google Shape;141;p2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2" name="Google Shape;142;p2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3" name="Google Shape;143;p2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4" name="Google Shape;144;p2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5" name="Google Shape;145;p2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6" name="Google Shape;146;p2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7" name="Google Shape;147;p2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8" name="Google Shape;148;p2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49" name="Google Shape;149;p2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0" name="Google Shape;150;p2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1" name="Google Shape;151;p2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2" name="Google Shape;152;p2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3" name="Google Shape;153;p2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4" name="Google Shape;154;p2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5" name="Google Shape;155;p2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6" name="Google Shape;156;p2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7" name="Google Shape;157;p2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8" name="Google Shape;158;p2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59" name="Google Shape;159;p2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0" name="Google Shape;160;p2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1" name="Google Shape;161;p2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2" name="Google Shape;162;p2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3" name="Google Shape;163;p2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4" name="Google Shape;164;p2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5" name="Google Shape;165;p2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6" name="Google Shape;166;p2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7" name="Google Shape;167;p2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8" name="Google Shape;168;p2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69" name="Google Shape;169;p2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0" name="Google Shape;170;p2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1" name="Google Shape;171;p2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2" name="Google Shape;172;p2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3" name="Google Shape;173;p2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4" name="Google Shape;174;p2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5" name="Google Shape;175;p2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6" name="Google Shape;176;p2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7" name="Google Shape;177;p2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8" name="Google Shape;178;p2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79" name="Google Shape;179;p2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0" name="Google Shape;180;p2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1" name="Google Shape;181;p2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2" name="Google Shape;182;p2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3" name="Google Shape;183;p2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4" name="Google Shape;184;p2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5" name="Google Shape;185;p2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6" name="Google Shape;186;p2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7" name="Google Shape;187;p2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8" name="Google Shape;188;p2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89" name="Google Shape;189;p2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0" name="Google Shape;190;p2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1" name="Google Shape;191;p2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2" name="Google Shape;192;p2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3" name="Google Shape;193;p2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4" name="Google Shape;194;p2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5" name="Google Shape;195;p2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6" name="Google Shape;196;p2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7" name="Google Shape;197;p2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8" name="Google Shape;198;p2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99" name="Google Shape;199;p2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0" name="Google Shape;200;p2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1" name="Google Shape;201;p2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2" name="Google Shape;202;p2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3" name="Google Shape;203;p2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4" name="Google Shape;204;p2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5" name="Google Shape;205;p2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6" name="Google Shape;206;p2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7" name="Google Shape;207;p2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8" name="Google Shape;208;p2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9" name="Google Shape;209;p2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0" name="Google Shape;210;p2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1" name="Google Shape;211;p2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" name="Google Shape;212;p2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" name="Google Shape;213;p2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" name="Google Shape;214;p2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" name="Google Shape;215;p2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" name="Google Shape;216;p2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" name="Google Shape;217;p2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" name="Google Shape;218;p2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" name="Google Shape;219;p2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" name="Google Shape;220;p2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" name="Google Shape;221;p2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" name="Google Shape;222;p2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" name="Google Shape;223;p2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" name="Google Shape;224;p2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</p:spTree>
    <p:extLst>
      <p:ext uri="{BB962C8B-B14F-4D97-AF65-F5344CB8AC3E}">
        <p14:creationId xmlns:p14="http://schemas.microsoft.com/office/powerpoint/2010/main" val="4144004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2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3" name="Google Shape;2073;p18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074" name="Google Shape;2074;p18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5" name="Google Shape;2075;p18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6" name="Google Shape;2076;p18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7" name="Google Shape;2077;p18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8" name="Google Shape;2078;p18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9" name="Google Shape;2079;p18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080" name="Google Shape;2080;p18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81" name="Google Shape;2081;p18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82" name="Google Shape;2082;p18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083" name="Google Shape;2083;p18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084" name="Google Shape;2084;p18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5" name="Google Shape;2085;p18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6" name="Google Shape;2086;p18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7" name="Google Shape;2087;p18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88" name="Google Shape;2088;p18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89" name="Google Shape;2089;p18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090" name="Google Shape;2090;p1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1" name="Google Shape;2091;p1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2" name="Google Shape;2092;p1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3" name="Google Shape;2093;p1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4" name="Google Shape;2094;p1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5" name="Google Shape;2095;p1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6" name="Google Shape;2096;p1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7" name="Google Shape;2097;p1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8" name="Google Shape;2098;p1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99" name="Google Shape;2099;p1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0" name="Google Shape;2100;p1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101" name="Google Shape;2101;p18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2102" name="Google Shape;2102;p1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3" name="Google Shape;2103;p1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4" name="Google Shape;2104;p1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5" name="Google Shape;2105;p1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6" name="Google Shape;2106;p1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7" name="Google Shape;2107;p1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8" name="Google Shape;2108;p1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09" name="Google Shape;2109;p1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0" name="Google Shape;2110;p1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1" name="Google Shape;2111;p1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2" name="Google Shape;2112;p1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113" name="Google Shape;2113;p18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2114" name="Google Shape;2114;p18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5" name="Google Shape;2115;p18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6" name="Google Shape;2116;p18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7" name="Google Shape;2117;p18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8" name="Google Shape;2118;p18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19" name="Google Shape;2119;p18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20" name="Google Shape;2120;p18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121" name="Google Shape;2121;p18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122" name="Google Shape;2122;p18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3" name="Google Shape;2123;p18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4" name="Google Shape;2124;p18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5" name="Google Shape;2125;p18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6" name="Google Shape;2126;p18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7" name="Google Shape;2127;p18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8" name="Google Shape;2128;p18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29" name="Google Shape;2129;p18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0" name="Google Shape;2130;p18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1" name="Google Shape;2131;p1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2" name="Google Shape;2132;p1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3" name="Google Shape;2133;p18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4" name="Google Shape;2134;p18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5" name="Google Shape;2135;p18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6" name="Google Shape;2136;p18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7" name="Google Shape;2137;p18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8" name="Google Shape;2138;p18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39" name="Google Shape;2139;p18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0" name="Google Shape;2140;p18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1" name="Google Shape;2141;p18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2" name="Google Shape;2142;p18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3" name="Google Shape;2143;p18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4" name="Google Shape;2144;p18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5" name="Google Shape;2145;p18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6" name="Google Shape;2146;p18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7" name="Google Shape;2147;p18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8" name="Google Shape;2148;p18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49" name="Google Shape;2149;p18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0" name="Google Shape;2150;p18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1" name="Google Shape;2151;p18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2" name="Google Shape;2152;p18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3" name="Google Shape;2153;p18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4" name="Google Shape;2154;p18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5" name="Google Shape;2155;p18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6" name="Google Shape;2156;p18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7" name="Google Shape;2157;p18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8" name="Google Shape;2158;p18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59" name="Google Shape;2159;p18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0" name="Google Shape;2160;p18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1" name="Google Shape;2161;p18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2" name="Google Shape;2162;p18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3" name="Google Shape;2163;p18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4" name="Google Shape;2164;p18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5" name="Google Shape;2165;p18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6" name="Google Shape;2166;p18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7" name="Google Shape;2167;p18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8" name="Google Shape;2168;p18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69" name="Google Shape;2169;p18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0" name="Google Shape;2170;p18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1" name="Google Shape;2171;p18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2" name="Google Shape;2172;p18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3" name="Google Shape;2173;p18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4" name="Google Shape;2174;p18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5" name="Google Shape;2175;p18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6" name="Google Shape;2176;p18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7" name="Google Shape;2177;p18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8" name="Google Shape;2178;p18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79" name="Google Shape;2179;p18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0" name="Google Shape;2180;p18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1" name="Google Shape;2181;p18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2" name="Google Shape;2182;p18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3" name="Google Shape;2183;p18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4" name="Google Shape;2184;p18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5" name="Google Shape;2185;p18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6" name="Google Shape;2186;p18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7" name="Google Shape;2187;p18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8" name="Google Shape;2188;p18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89" name="Google Shape;2189;p18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0" name="Google Shape;2190;p18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1" name="Google Shape;2191;p18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2" name="Google Shape;2192;p18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3" name="Google Shape;2193;p18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4" name="Google Shape;2194;p18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5" name="Google Shape;2195;p18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6" name="Google Shape;2196;p18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7" name="Google Shape;2197;p18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8" name="Google Shape;2198;p18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199" name="Google Shape;2199;p18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0" name="Google Shape;2200;p18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1" name="Google Shape;2201;p18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2" name="Google Shape;2202;p18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3" name="Google Shape;2203;p18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4" name="Google Shape;2204;p18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5" name="Google Shape;2205;p18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6" name="Google Shape;2206;p18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7" name="Google Shape;2207;p18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8" name="Google Shape;2208;p18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09" name="Google Shape;2209;p18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0" name="Google Shape;2210;p18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1" name="Google Shape;2211;p18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2" name="Google Shape;2212;p18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3" name="Google Shape;2213;p18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4" name="Google Shape;2214;p18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5" name="Google Shape;2215;p18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6" name="Google Shape;2216;p18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7" name="Google Shape;2217;p18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8" name="Google Shape;2218;p18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19" name="Google Shape;2219;p18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0" name="Google Shape;2220;p18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1" name="Google Shape;2221;p18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2" name="Google Shape;2222;p18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3" name="Google Shape;2223;p18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4" name="Google Shape;2224;p18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5" name="Google Shape;2225;p18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6" name="Google Shape;2226;p18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7" name="Google Shape;2227;p18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8" name="Google Shape;2228;p18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29" name="Google Shape;2229;p18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0" name="Google Shape;2230;p18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1" name="Google Shape;2231;p18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2" name="Google Shape;2232;p18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3" name="Google Shape;2233;p18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4" name="Google Shape;2234;p18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5" name="Google Shape;2235;p18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6" name="Google Shape;2236;p18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7" name="Google Shape;2237;p18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8" name="Google Shape;2238;p18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39" name="Google Shape;2239;p18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0" name="Google Shape;2240;p18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1" name="Google Shape;2241;p18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2" name="Google Shape;2242;p18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3" name="Google Shape;2243;p18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4" name="Google Shape;2244;p18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5" name="Google Shape;2245;p18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6" name="Google Shape;2246;p18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7" name="Google Shape;2247;p18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8" name="Google Shape;2248;p18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49" name="Google Shape;2249;p18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0" name="Google Shape;2250;p18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1" name="Google Shape;2251;p18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2" name="Google Shape;2252;p18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3" name="Google Shape;2253;p18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4" name="Google Shape;2254;p18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5" name="Google Shape;2255;p18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6" name="Google Shape;2256;p18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7" name="Google Shape;2257;p18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8" name="Google Shape;2258;p18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59" name="Google Shape;2259;p18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0" name="Google Shape;2260;p18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1" name="Google Shape;2261;p18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2" name="Google Shape;2262;p18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3" name="Google Shape;2263;p18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4" name="Google Shape;2264;p18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5" name="Google Shape;2265;p18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6" name="Google Shape;2266;p18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7" name="Google Shape;2267;p18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8" name="Google Shape;2268;p18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69" name="Google Shape;2269;p18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0" name="Google Shape;2270;p18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1" name="Google Shape;2271;p18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2" name="Google Shape;2272;p18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3" name="Google Shape;2273;p18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4" name="Google Shape;2274;p18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5" name="Google Shape;2275;p18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6" name="Google Shape;2276;p18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7" name="Google Shape;2277;p18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8" name="Google Shape;2278;p18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79" name="Google Shape;2279;p18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0" name="Google Shape;2280;p18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1" name="Google Shape;2281;p18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2" name="Google Shape;2282;p18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3" name="Google Shape;2283;p18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4" name="Google Shape;2284;p18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5" name="Google Shape;2285;p18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286" name="Google Shape;2286;p18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</p:spTree>
    <p:extLst>
      <p:ext uri="{BB962C8B-B14F-4D97-AF65-F5344CB8AC3E}">
        <p14:creationId xmlns:p14="http://schemas.microsoft.com/office/powerpoint/2010/main" val="19291593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23FB15EC-A078-4F6C-8386-6EE202524B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3A0FA400-28A5-4D6A-B178-34DD7139B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BD707D-3BA1-490F-AF20-393D2223DF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414571"/>
      </p:ext>
    </p:extLst>
  </p:cSld>
  <p:clrMapOvr>
    <a:masterClrMapping/>
  </p:clrMapOvr>
  <p:transition spd="slow" advTm="3000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F6FFCC1-4E44-419E-8C0E-890F27019A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521C13-9AB6-4730-A97B-8B868AEC0D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3A9BC95-70B0-4173-8FC0-8F408151D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048616"/>
      </p:ext>
    </p:extLst>
  </p:cSld>
  <p:clrMapOvr>
    <a:masterClrMapping/>
  </p:clrMapOvr>
  <p:transition spd="slow" advTm="3000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0A5F013-261A-4B29-9907-5E18B7DEB3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9A7E5E9-8240-4A62-B6B6-9F6F19178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82F834C-30CF-4DE8-BADF-965C00F4C6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6925702"/>
      </p:ext>
    </p:extLst>
  </p:cSld>
  <p:clrMapOvr>
    <a:masterClrMapping/>
  </p:clrMapOvr>
  <p:transition spd="slow" advTm="3000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60A19F-6F04-46DB-B190-530AE3C00D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2B4791-C0D8-4CC9-B28F-AADA6977D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A22A9BD-205B-4BEF-A7A2-40AF7DF346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7444761"/>
      </p:ext>
    </p:extLst>
  </p:cSld>
  <p:clrMapOvr>
    <a:masterClrMapping/>
  </p:clrMapOvr>
  <p:transition spd="slow" advTm="3000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25937C2-2FFF-4BD5-8761-F993E36716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29257F0-257A-4CF5-85E7-B8A2BBA50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1FB6C23-926B-44D0-B35E-20EC6B24F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2855517"/>
      </p:ext>
    </p:extLst>
  </p:cSld>
  <p:clrMapOvr>
    <a:masterClrMapping/>
  </p:clrMapOvr>
  <p:transition spd="slow" advTm="3000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E2216E3-02CB-4B4F-8D19-27A25AA26F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1CA18E0-D6D4-4CE5-A535-DD48E7156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B07E948-A761-446A-BA45-F4A6A7A21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6662894"/>
      </p:ext>
    </p:extLst>
  </p:cSld>
  <p:clrMapOvr>
    <a:masterClrMapping/>
  </p:clrMapOvr>
  <p:transition spd="slow" advTm="3000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A1630A0-3860-4E0F-8A14-D75D48C3A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801C82-29EC-441D-BC09-BFC507DF39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C2AF03-6167-426A-B751-4BCE1ADC5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4391916"/>
      </p:ext>
    </p:extLst>
  </p:cSld>
  <p:clrMapOvr>
    <a:masterClrMapping/>
  </p:clrMapOvr>
  <p:transition spd="slow" advTm="3000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1025DA1-34B9-4609-A933-AB73ED69FC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DD537B-5EC0-4EEB-9AD2-A1CFEF92E19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2025/1/24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26878C2-C037-4C0A-AB75-2BC4C0CF90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FF81A73-3FDD-45B0-91BF-EFF73945C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8AB53F8-1A2F-4ADB-82F4-1BBC221A6E77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6740379"/>
      </p:ext>
    </p:extLst>
  </p:cSld>
  <p:clrMapOvr>
    <a:masterClrMapping/>
  </p:clrMapOvr>
  <p:transition spd="slow" advTm="3000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" name="Google Shape;226;p3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27" name="Google Shape;227;p3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33" name="Google Shape;233;p3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34" name="Google Shape;234;p3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35" name="Google Shape;235;p3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36" name="Google Shape;236;p3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37" name="Google Shape;237;p3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42" name="Google Shape;242;p3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43" name="Google Shape;243;p3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54" name="Google Shape;254;p3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255" name="Google Shape;255;p3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66" name="Google Shape;266;p3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267" name="Google Shape;267;p3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75" name="Google Shape;275;p3"/>
          <p:cNvSpPr txBox="1">
            <a:spLocks noGrp="1"/>
          </p:cNvSpPr>
          <p:nvPr>
            <p:ph type="title"/>
          </p:nvPr>
        </p:nvSpPr>
        <p:spPr>
          <a:xfrm>
            <a:off x="2912651" y="3578804"/>
            <a:ext cx="6367226" cy="845229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4600"/>
              <a:buNone/>
              <a:defRPr sz="6273">
                <a:solidFill>
                  <a:schemeClr val="accent2"/>
                </a:solidFill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2pPr>
            <a:lvl3pPr lvl="2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3pPr>
            <a:lvl4pPr lvl="3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4pPr>
            <a:lvl5pPr lvl="4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5pPr>
            <a:lvl6pPr lvl="5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6pPr>
            <a:lvl7pPr lvl="6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7pPr>
            <a:lvl8pPr lvl="7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8pPr>
            <a:lvl9pPr lvl="8" algn="ctr">
              <a:spcBef>
                <a:spcPts val="0"/>
              </a:spcBef>
              <a:spcAft>
                <a:spcPts val="0"/>
              </a:spcAft>
              <a:buSzPts val="4600"/>
              <a:buNone/>
              <a:defRPr sz="5248"/>
            </a:lvl9pPr>
          </a:lstStyle>
          <a:p>
            <a:endParaRPr/>
          </a:p>
        </p:txBody>
      </p:sp>
      <p:sp>
        <p:nvSpPr>
          <p:cNvPr id="276" name="Google Shape;276;p3"/>
          <p:cNvSpPr txBox="1">
            <a:spLocks noGrp="1"/>
          </p:cNvSpPr>
          <p:nvPr>
            <p:ph type="title" idx="2" hasCustomPrompt="1"/>
          </p:nvPr>
        </p:nvSpPr>
        <p:spPr>
          <a:xfrm>
            <a:off x="5350922" y="2308506"/>
            <a:ext cx="1490944" cy="845229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6501"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9pPr>
          </a:lstStyle>
          <a:p>
            <a:r>
              <a:t>xx%</a:t>
            </a:r>
          </a:p>
        </p:txBody>
      </p:sp>
      <p:sp>
        <p:nvSpPr>
          <p:cNvPr id="277" name="Google Shape;277;p3"/>
          <p:cNvSpPr txBox="1">
            <a:spLocks noGrp="1"/>
          </p:cNvSpPr>
          <p:nvPr>
            <p:ph type="subTitle" idx="1"/>
          </p:nvPr>
        </p:nvSpPr>
        <p:spPr>
          <a:xfrm>
            <a:off x="2912687" y="4348442"/>
            <a:ext cx="6367226" cy="523134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738">
                <a:latin typeface="Catamaran"/>
                <a:ea typeface="Catamaran"/>
                <a:cs typeface="Catamaran"/>
                <a:sym typeface="Catamar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8748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9" name="Google Shape;279;p4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80" name="Google Shape;280;p4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1" name="Google Shape;281;p4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2" name="Google Shape;282;p4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3" name="Google Shape;283;p4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4" name="Google Shape;284;p4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85" name="Google Shape;285;p4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86" name="Google Shape;286;p4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87" name="Google Shape;287;p4"/>
          <p:cNvSpPr/>
          <p:nvPr/>
        </p:nvSpPr>
        <p:spPr>
          <a:xfrm>
            <a:off x="-3289294" y="5139230"/>
            <a:ext cx="18641230" cy="171808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88" name="Google Shape;288;p4"/>
          <p:cNvSpPr/>
          <p:nvPr/>
        </p:nvSpPr>
        <p:spPr>
          <a:xfrm flipH="1">
            <a:off x="-44070" y="5912477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89" name="Google Shape;289;p4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90" name="Google Shape;290;p4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1" name="Google Shape;291;p4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2" name="Google Shape;292;p4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3" name="Google Shape;293;p4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4" name="Google Shape;294;p4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95" name="Google Shape;295;p4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96" name="Google Shape;296;p4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7" name="Google Shape;297;p4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8" name="Google Shape;298;p4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99" name="Google Shape;299;p4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0" name="Google Shape;300;p4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1" name="Google Shape;301;p4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2" name="Google Shape;302;p4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3" name="Google Shape;303;p4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4" name="Google Shape;304;p4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5" name="Google Shape;305;p4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6" name="Google Shape;306;p4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307" name="Google Shape;307;p4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308" name="Google Shape;308;p4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09" name="Google Shape;309;p4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0" name="Google Shape;310;p4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1" name="Google Shape;311;p4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2" name="Google Shape;312;p4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3" name="Google Shape;313;p4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4" name="Google Shape;314;p4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5" name="Google Shape;315;p4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6" name="Google Shape;316;p4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7" name="Google Shape;317;p4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18" name="Google Shape;318;p4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319" name="Google Shape;319;p4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320" name="Google Shape;320;p4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1" name="Google Shape;321;p4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2" name="Google Shape;322;p4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3" name="Google Shape;323;p4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4" name="Google Shape;324;p4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5" name="Google Shape;325;p4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6" name="Google Shape;326;p4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327" name="Google Shape;327;p4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328" name="Google Shape;328;p4"/>
          <p:cNvSpPr txBox="1">
            <a:spLocks noGrp="1"/>
          </p:cNvSpPr>
          <p:nvPr>
            <p:ph type="title"/>
          </p:nvPr>
        </p:nvSpPr>
        <p:spPr>
          <a:xfrm>
            <a:off x="782431" y="713267"/>
            <a:ext cx="10627896" cy="7636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  <p:sp>
        <p:nvSpPr>
          <p:cNvPr id="329" name="Google Shape;329;p4"/>
          <p:cNvSpPr txBox="1">
            <a:spLocks noGrp="1"/>
          </p:cNvSpPr>
          <p:nvPr>
            <p:ph type="body" idx="1"/>
          </p:nvPr>
        </p:nvSpPr>
        <p:spPr>
          <a:xfrm>
            <a:off x="2615255" y="2024184"/>
            <a:ext cx="6962302" cy="3673360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marL="521457" lvl="0" indent="-34039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Font typeface="Nunito Light"/>
              <a:buChar char="●"/>
              <a:defRPr>
                <a:solidFill>
                  <a:srgbClr val="434343"/>
                </a:solidFill>
              </a:defRPr>
            </a:lvl1pPr>
            <a:lvl2pPr marL="1042913" lvl="1" indent="-376609" rtl="0">
              <a:lnSpc>
                <a:spcPct val="115000"/>
              </a:lnSpc>
              <a:spcBef>
                <a:spcPts val="1142"/>
              </a:spcBef>
              <a:spcAft>
                <a:spcPts val="0"/>
              </a:spcAft>
              <a:buClr>
                <a:srgbClr val="E76A28"/>
              </a:buClr>
              <a:buSzPts val="1600"/>
              <a:buFont typeface="Nunito Light"/>
              <a:buChar char="○"/>
              <a:defRPr>
                <a:solidFill>
                  <a:srgbClr val="434343"/>
                </a:solidFill>
              </a:defRPr>
            </a:lvl2pPr>
            <a:lvl3pPr marL="1564371" lvl="2" indent="-36936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■"/>
              <a:defRPr>
                <a:solidFill>
                  <a:srgbClr val="434343"/>
                </a:solidFill>
              </a:defRPr>
            </a:lvl3pPr>
            <a:lvl4pPr marL="2085829" lvl="3" indent="-369365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500"/>
              <a:buFont typeface="Nunito Light"/>
              <a:buChar char="●"/>
              <a:defRPr>
                <a:solidFill>
                  <a:srgbClr val="434343"/>
                </a:solidFill>
              </a:defRPr>
            </a:lvl4pPr>
            <a:lvl5pPr marL="2607285" lvl="4" indent="-3621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76A28"/>
              </a:buClr>
              <a:buSzPts val="1400"/>
              <a:buFont typeface="Nunito Light"/>
              <a:buChar char="○"/>
              <a:defRPr>
                <a:solidFill>
                  <a:srgbClr val="434343"/>
                </a:solidFill>
              </a:defRPr>
            </a:lvl5pPr>
            <a:lvl6pPr marL="3128742" lvl="5" indent="-3621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>
                <a:solidFill>
                  <a:srgbClr val="434343"/>
                </a:solidFill>
              </a:defRPr>
            </a:lvl6pPr>
            <a:lvl7pPr marL="3650198" lvl="6" indent="-3548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●"/>
              <a:defRPr>
                <a:solidFill>
                  <a:srgbClr val="434343"/>
                </a:solidFill>
              </a:defRPr>
            </a:lvl7pPr>
            <a:lvl8pPr marL="4171655" lvl="7" indent="-35488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Nunito Light"/>
              <a:buChar char="○"/>
              <a:defRPr>
                <a:solidFill>
                  <a:srgbClr val="434343"/>
                </a:solidFill>
              </a:defRPr>
            </a:lvl8pPr>
            <a:lvl9pPr marL="4693112" lvl="8" indent="-3621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Nunito Light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714952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1" name="Google Shape;551;p6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552" name="Google Shape;552;p6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3" name="Google Shape;553;p6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4" name="Google Shape;554;p6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5" name="Google Shape;555;p6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6" name="Google Shape;556;p6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557" name="Google Shape;557;p6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558" name="Google Shape;558;p6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59" name="Google Shape;559;p6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0" name="Google Shape;560;p6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1" name="Google Shape;561;p6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2" name="Google Shape;562;p6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3" name="Google Shape;563;p6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4" name="Google Shape;564;p6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5" name="Google Shape;565;p6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6" name="Google Shape;566;p6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7" name="Google Shape;567;p6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8" name="Google Shape;568;p6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69" name="Google Shape;569;p6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0" name="Google Shape;570;p6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1" name="Google Shape;571;p6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2" name="Google Shape;572;p6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3" name="Google Shape;573;p6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4" name="Google Shape;574;p6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5" name="Google Shape;575;p6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6" name="Google Shape;576;p6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7" name="Google Shape;577;p6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8" name="Google Shape;578;p6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79" name="Google Shape;579;p6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0" name="Google Shape;580;p6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1" name="Google Shape;581;p6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2" name="Google Shape;582;p6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3" name="Google Shape;583;p6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4" name="Google Shape;584;p6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5" name="Google Shape;585;p6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6" name="Google Shape;586;p6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7" name="Google Shape;587;p6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8" name="Google Shape;588;p6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89" name="Google Shape;589;p6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0" name="Google Shape;590;p6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1" name="Google Shape;591;p6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2" name="Google Shape;592;p6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3" name="Google Shape;593;p6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4" name="Google Shape;594;p6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5" name="Google Shape;595;p6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6" name="Google Shape;596;p6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7" name="Google Shape;597;p6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8" name="Google Shape;598;p6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599" name="Google Shape;599;p6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0" name="Google Shape;600;p6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1" name="Google Shape;601;p6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2" name="Google Shape;602;p6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3" name="Google Shape;603;p6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4" name="Google Shape;604;p6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5" name="Google Shape;605;p6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6" name="Google Shape;606;p6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7" name="Google Shape;607;p6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8" name="Google Shape;608;p6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09" name="Google Shape;609;p6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0" name="Google Shape;610;p6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1" name="Google Shape;611;p6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2" name="Google Shape;612;p6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3" name="Google Shape;613;p6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4" name="Google Shape;614;p6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5" name="Google Shape;615;p6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6" name="Google Shape;616;p6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7" name="Google Shape;617;p6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8" name="Google Shape;618;p6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19" name="Google Shape;619;p6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0" name="Google Shape;620;p6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1" name="Google Shape;621;p6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2" name="Google Shape;622;p6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3" name="Google Shape;623;p6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4" name="Google Shape;624;p6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5" name="Google Shape;625;p6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6" name="Google Shape;626;p6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7" name="Google Shape;627;p6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8" name="Google Shape;628;p6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29" name="Google Shape;629;p6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0" name="Google Shape;630;p6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1" name="Google Shape;631;p6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2" name="Google Shape;632;p6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3" name="Google Shape;633;p6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4" name="Google Shape;634;p6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5" name="Google Shape;635;p6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6" name="Google Shape;636;p6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7" name="Google Shape;637;p6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8" name="Google Shape;638;p6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39" name="Google Shape;639;p6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0" name="Google Shape;640;p6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1" name="Google Shape;641;p6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2" name="Google Shape;642;p6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3" name="Google Shape;643;p6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4" name="Google Shape;644;p6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5" name="Google Shape;645;p6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6" name="Google Shape;646;p6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7" name="Google Shape;647;p6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8" name="Google Shape;648;p6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49" name="Google Shape;649;p6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0" name="Google Shape;650;p6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1" name="Google Shape;651;p6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2" name="Google Shape;652;p6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3" name="Google Shape;653;p6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4" name="Google Shape;654;p6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5" name="Google Shape;655;p6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6" name="Google Shape;656;p6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7" name="Google Shape;657;p6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8" name="Google Shape;658;p6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59" name="Google Shape;659;p6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0" name="Google Shape;660;p6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1" name="Google Shape;661;p6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2" name="Google Shape;662;p6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3" name="Google Shape;663;p6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4" name="Google Shape;664;p6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5" name="Google Shape;665;p6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6" name="Google Shape;666;p6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7" name="Google Shape;667;p6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8" name="Google Shape;668;p6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69" name="Google Shape;669;p6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0" name="Google Shape;670;p6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1" name="Google Shape;671;p6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2" name="Google Shape;672;p6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3" name="Google Shape;673;p6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4" name="Google Shape;674;p6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5" name="Google Shape;675;p6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6" name="Google Shape;676;p6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7" name="Google Shape;677;p6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8" name="Google Shape;678;p6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79" name="Google Shape;679;p6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0" name="Google Shape;680;p6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1" name="Google Shape;681;p6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2" name="Google Shape;682;p6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3" name="Google Shape;683;p6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4" name="Google Shape;684;p6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5" name="Google Shape;685;p6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6" name="Google Shape;686;p6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7" name="Google Shape;687;p6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8" name="Google Shape;688;p6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89" name="Google Shape;689;p6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0" name="Google Shape;690;p6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1" name="Google Shape;691;p6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2" name="Google Shape;692;p6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3" name="Google Shape;693;p6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4" name="Google Shape;694;p6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5" name="Google Shape;695;p6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6" name="Google Shape;696;p6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7" name="Google Shape;697;p6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8" name="Google Shape;698;p6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699" name="Google Shape;699;p6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0" name="Google Shape;700;p6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1" name="Google Shape;701;p6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2" name="Google Shape;702;p6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3" name="Google Shape;703;p6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4" name="Google Shape;704;p6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5" name="Google Shape;705;p6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6" name="Google Shape;706;p6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7" name="Google Shape;707;p6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8" name="Google Shape;708;p6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09" name="Google Shape;709;p6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0" name="Google Shape;710;p6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1" name="Google Shape;711;p6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2" name="Google Shape;712;p6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3" name="Google Shape;713;p6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4" name="Google Shape;714;p6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5" name="Google Shape;715;p6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6" name="Google Shape;716;p6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7" name="Google Shape;717;p6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8" name="Google Shape;718;p6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19" name="Google Shape;719;p6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0" name="Google Shape;720;p6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1" name="Google Shape;721;p6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2" name="Google Shape;722;p6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3" name="Google Shape;723;p6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24" name="Google Shape;724;p6"/>
          <p:cNvSpPr/>
          <p:nvPr/>
        </p:nvSpPr>
        <p:spPr>
          <a:xfrm>
            <a:off x="-984308" y="5565021"/>
            <a:ext cx="14161384" cy="130519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725" name="Google Shape;725;p6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726" name="Google Shape;726;p6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27" name="Google Shape;727;p6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28" name="Google Shape;728;p6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29" name="Google Shape;729;p6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0" name="Google Shape;730;p6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731" name="Google Shape;731;p6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732" name="Google Shape;732;p6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3" name="Google Shape;733;p6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4" name="Google Shape;734;p6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5" name="Google Shape;735;p6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6" name="Google Shape;736;p6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7" name="Google Shape;737;p6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8" name="Google Shape;738;p6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39" name="Google Shape;739;p6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0" name="Google Shape;740;p6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1" name="Google Shape;741;p6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2" name="Google Shape;742;p6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743" name="Google Shape;743;p6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744" name="Google Shape;744;p6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5" name="Google Shape;745;p6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6" name="Google Shape;746;p6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7" name="Google Shape;747;p6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8" name="Google Shape;748;p6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49" name="Google Shape;749;p6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0" name="Google Shape;750;p6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1" name="Google Shape;751;p6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2" name="Google Shape;752;p6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3" name="Google Shape;753;p6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4" name="Google Shape;754;p6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755" name="Google Shape;755;p6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756" name="Google Shape;756;p6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7" name="Google Shape;757;p6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8" name="Google Shape;758;p6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59" name="Google Shape;759;p6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0" name="Google Shape;760;p6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1" name="Google Shape;761;p6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2" name="Google Shape;762;p6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763" name="Google Shape;763;p6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764" name="Google Shape;764;p6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765" name="Google Shape;765;p6"/>
          <p:cNvSpPr txBox="1">
            <a:spLocks noGrp="1"/>
          </p:cNvSpPr>
          <p:nvPr>
            <p:ph type="title"/>
          </p:nvPr>
        </p:nvSpPr>
        <p:spPr>
          <a:xfrm>
            <a:off x="787078" y="713267"/>
            <a:ext cx="10618658" cy="763617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562"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59943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5" name="Google Shape;985;p8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986" name="Google Shape;986;p8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87" name="Google Shape;987;p8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88" name="Google Shape;988;p8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89" name="Google Shape;989;p8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0" name="Google Shape;990;p8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1" name="Google Shape;991;p8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992" name="Google Shape;992;p8"/>
          <p:cNvSpPr/>
          <p:nvPr/>
        </p:nvSpPr>
        <p:spPr>
          <a:xfrm>
            <a:off x="787078" y="1084352"/>
            <a:ext cx="10618658" cy="4688615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93" name="Google Shape;993;p8"/>
          <p:cNvSpPr/>
          <p:nvPr/>
        </p:nvSpPr>
        <p:spPr>
          <a:xfrm>
            <a:off x="-44371" y="4548613"/>
            <a:ext cx="12338101" cy="2308675"/>
          </a:xfrm>
          <a:custGeom>
            <a:avLst/>
            <a:gdLst/>
            <a:ahLst/>
            <a:cxnLst/>
            <a:rect l="l" t="t" r="r" b="b"/>
            <a:pathLst>
              <a:path w="285892" h="67291" extrusionOk="0">
                <a:moveTo>
                  <a:pt x="243434" y="27480"/>
                </a:moveTo>
                <a:cubicBezTo>
                  <a:pt x="243840" y="27491"/>
                  <a:pt x="244185" y="27553"/>
                  <a:pt x="244286" y="27781"/>
                </a:cubicBezTo>
                <a:cubicBezTo>
                  <a:pt x="244794" y="27908"/>
                  <a:pt x="244297" y="28981"/>
                  <a:pt x="244308" y="29474"/>
                </a:cubicBezTo>
                <a:cubicBezTo>
                  <a:pt x="244156" y="29329"/>
                  <a:pt x="244054" y="29163"/>
                  <a:pt x="244051" y="28970"/>
                </a:cubicBezTo>
                <a:cubicBezTo>
                  <a:pt x="244047" y="28905"/>
                  <a:pt x="244058" y="28847"/>
                  <a:pt x="244065" y="28793"/>
                </a:cubicBezTo>
                <a:cubicBezTo>
                  <a:pt x="243880" y="28394"/>
                  <a:pt x="243648" y="27926"/>
                  <a:pt x="243434" y="27480"/>
                </a:cubicBezTo>
                <a:close/>
                <a:moveTo>
                  <a:pt x="244308" y="29474"/>
                </a:moveTo>
                <a:cubicBezTo>
                  <a:pt x="244333" y="29496"/>
                  <a:pt x="244352" y="29522"/>
                  <a:pt x="244381" y="29540"/>
                </a:cubicBezTo>
                <a:cubicBezTo>
                  <a:pt x="244402" y="29598"/>
                  <a:pt x="244428" y="29659"/>
                  <a:pt x="244457" y="29721"/>
                </a:cubicBezTo>
                <a:cubicBezTo>
                  <a:pt x="244348" y="29703"/>
                  <a:pt x="244312" y="29609"/>
                  <a:pt x="244308" y="29474"/>
                </a:cubicBezTo>
                <a:close/>
                <a:moveTo>
                  <a:pt x="225659" y="44276"/>
                </a:moveTo>
                <a:lnTo>
                  <a:pt x="225659" y="44276"/>
                </a:lnTo>
                <a:cubicBezTo>
                  <a:pt x="225688" y="44287"/>
                  <a:pt x="225717" y="44301"/>
                  <a:pt x="225746" y="44312"/>
                </a:cubicBezTo>
                <a:cubicBezTo>
                  <a:pt x="225790" y="44359"/>
                  <a:pt x="225837" y="44407"/>
                  <a:pt x="225884" y="44454"/>
                </a:cubicBezTo>
                <a:cubicBezTo>
                  <a:pt x="225873" y="44456"/>
                  <a:pt x="225863" y="44456"/>
                  <a:pt x="225853" y="44456"/>
                </a:cubicBezTo>
                <a:cubicBezTo>
                  <a:pt x="225764" y="44456"/>
                  <a:pt x="225701" y="44387"/>
                  <a:pt x="225659" y="44276"/>
                </a:cubicBezTo>
                <a:close/>
                <a:moveTo>
                  <a:pt x="24683" y="59698"/>
                </a:moveTo>
                <a:lnTo>
                  <a:pt x="24683" y="59698"/>
                </a:lnTo>
                <a:cubicBezTo>
                  <a:pt x="24672" y="59727"/>
                  <a:pt x="24662" y="59756"/>
                  <a:pt x="24654" y="59788"/>
                </a:cubicBezTo>
                <a:cubicBezTo>
                  <a:pt x="24614" y="59835"/>
                  <a:pt x="24571" y="59886"/>
                  <a:pt x="24524" y="59937"/>
                </a:cubicBezTo>
                <a:cubicBezTo>
                  <a:pt x="24495" y="59832"/>
                  <a:pt x="24564" y="59756"/>
                  <a:pt x="24683" y="59698"/>
                </a:cubicBezTo>
                <a:close/>
                <a:moveTo>
                  <a:pt x="124314" y="61794"/>
                </a:moveTo>
                <a:lnTo>
                  <a:pt x="124314" y="61794"/>
                </a:lnTo>
                <a:cubicBezTo>
                  <a:pt x="124339" y="61815"/>
                  <a:pt x="124361" y="61837"/>
                  <a:pt x="124386" y="61855"/>
                </a:cubicBezTo>
                <a:cubicBezTo>
                  <a:pt x="124415" y="61913"/>
                  <a:pt x="124444" y="61971"/>
                  <a:pt x="124473" y="62033"/>
                </a:cubicBezTo>
                <a:cubicBezTo>
                  <a:pt x="124368" y="62018"/>
                  <a:pt x="124324" y="61928"/>
                  <a:pt x="124314" y="61794"/>
                </a:cubicBezTo>
                <a:close/>
                <a:moveTo>
                  <a:pt x="100664" y="63269"/>
                </a:moveTo>
                <a:lnTo>
                  <a:pt x="100664" y="63269"/>
                </a:lnTo>
                <a:cubicBezTo>
                  <a:pt x="100657" y="63302"/>
                  <a:pt x="100643" y="63331"/>
                  <a:pt x="100635" y="63364"/>
                </a:cubicBezTo>
                <a:cubicBezTo>
                  <a:pt x="100592" y="63411"/>
                  <a:pt x="100548" y="63462"/>
                  <a:pt x="100501" y="63516"/>
                </a:cubicBezTo>
                <a:cubicBezTo>
                  <a:pt x="100472" y="63407"/>
                  <a:pt x="100541" y="63331"/>
                  <a:pt x="100664" y="63269"/>
                </a:cubicBezTo>
                <a:close/>
                <a:moveTo>
                  <a:pt x="265647" y="1"/>
                </a:moveTo>
                <a:cubicBezTo>
                  <a:pt x="265156" y="1"/>
                  <a:pt x="264600" y="322"/>
                  <a:pt x="264132" y="970"/>
                </a:cubicBezTo>
                <a:cubicBezTo>
                  <a:pt x="263084" y="2417"/>
                  <a:pt x="264295" y="3820"/>
                  <a:pt x="263287" y="4980"/>
                </a:cubicBezTo>
                <a:cubicBezTo>
                  <a:pt x="262279" y="6137"/>
                  <a:pt x="261235" y="5651"/>
                  <a:pt x="260828" y="7722"/>
                </a:cubicBezTo>
                <a:cubicBezTo>
                  <a:pt x="260335" y="10213"/>
                  <a:pt x="260930" y="9701"/>
                  <a:pt x="260865" y="11500"/>
                </a:cubicBezTo>
                <a:cubicBezTo>
                  <a:pt x="260799" y="13299"/>
                  <a:pt x="259400" y="13712"/>
                  <a:pt x="259247" y="15793"/>
                </a:cubicBezTo>
                <a:cubicBezTo>
                  <a:pt x="259092" y="17875"/>
                  <a:pt x="260734" y="17697"/>
                  <a:pt x="260760" y="19213"/>
                </a:cubicBezTo>
                <a:cubicBezTo>
                  <a:pt x="260785" y="20543"/>
                  <a:pt x="259788" y="21084"/>
                  <a:pt x="259538" y="22650"/>
                </a:cubicBezTo>
                <a:cubicBezTo>
                  <a:pt x="259316" y="22418"/>
                  <a:pt x="259269" y="22146"/>
                  <a:pt x="259186" y="21765"/>
                </a:cubicBezTo>
                <a:cubicBezTo>
                  <a:pt x="259121" y="21450"/>
                  <a:pt x="258986" y="21058"/>
                  <a:pt x="258791" y="20746"/>
                </a:cubicBezTo>
                <a:cubicBezTo>
                  <a:pt x="258830" y="20155"/>
                  <a:pt x="258783" y="19524"/>
                  <a:pt x="258548" y="18832"/>
                </a:cubicBezTo>
                <a:cubicBezTo>
                  <a:pt x="257815" y="16711"/>
                  <a:pt x="256981" y="17175"/>
                  <a:pt x="256452" y="16990"/>
                </a:cubicBezTo>
                <a:cubicBezTo>
                  <a:pt x="255922" y="16805"/>
                  <a:pt x="255415" y="16402"/>
                  <a:pt x="255545" y="15373"/>
                </a:cubicBezTo>
                <a:cubicBezTo>
                  <a:pt x="255656" y="14506"/>
                  <a:pt x="254902" y="14213"/>
                  <a:pt x="254387" y="14213"/>
                </a:cubicBezTo>
                <a:cubicBezTo>
                  <a:pt x="254293" y="14213"/>
                  <a:pt x="254206" y="14223"/>
                  <a:pt x="254135" y="14241"/>
                </a:cubicBezTo>
                <a:cubicBezTo>
                  <a:pt x="254062" y="14259"/>
                  <a:pt x="253990" y="14314"/>
                  <a:pt x="253921" y="14390"/>
                </a:cubicBezTo>
                <a:cubicBezTo>
                  <a:pt x="253787" y="14531"/>
                  <a:pt x="253671" y="14756"/>
                  <a:pt x="253576" y="15010"/>
                </a:cubicBezTo>
                <a:cubicBezTo>
                  <a:pt x="253576" y="15014"/>
                  <a:pt x="253576" y="15021"/>
                  <a:pt x="253573" y="15021"/>
                </a:cubicBezTo>
                <a:cubicBezTo>
                  <a:pt x="253544" y="15104"/>
                  <a:pt x="253518" y="15188"/>
                  <a:pt x="253493" y="15271"/>
                </a:cubicBezTo>
                <a:cubicBezTo>
                  <a:pt x="253489" y="15282"/>
                  <a:pt x="253489" y="15289"/>
                  <a:pt x="253489" y="15300"/>
                </a:cubicBezTo>
                <a:cubicBezTo>
                  <a:pt x="253464" y="15384"/>
                  <a:pt x="253442" y="15467"/>
                  <a:pt x="253428" y="15550"/>
                </a:cubicBezTo>
                <a:lnTo>
                  <a:pt x="253428" y="15554"/>
                </a:lnTo>
                <a:cubicBezTo>
                  <a:pt x="253409" y="15630"/>
                  <a:pt x="253399" y="15710"/>
                  <a:pt x="253391" y="15786"/>
                </a:cubicBezTo>
                <a:cubicBezTo>
                  <a:pt x="253388" y="15801"/>
                  <a:pt x="253388" y="15815"/>
                  <a:pt x="253384" y="15833"/>
                </a:cubicBezTo>
                <a:cubicBezTo>
                  <a:pt x="253377" y="15902"/>
                  <a:pt x="253373" y="15971"/>
                  <a:pt x="253370" y="16040"/>
                </a:cubicBezTo>
                <a:cubicBezTo>
                  <a:pt x="253373" y="16051"/>
                  <a:pt x="253373" y="16065"/>
                  <a:pt x="253373" y="16076"/>
                </a:cubicBezTo>
                <a:cubicBezTo>
                  <a:pt x="253373" y="16145"/>
                  <a:pt x="253377" y="16207"/>
                  <a:pt x="253384" y="16265"/>
                </a:cubicBezTo>
                <a:cubicBezTo>
                  <a:pt x="253475" y="16863"/>
                  <a:pt x="254526" y="16859"/>
                  <a:pt x="254675" y="17461"/>
                </a:cubicBezTo>
                <a:cubicBezTo>
                  <a:pt x="254795" y="17958"/>
                  <a:pt x="254316" y="18114"/>
                  <a:pt x="254019" y="18683"/>
                </a:cubicBezTo>
                <a:cubicBezTo>
                  <a:pt x="254007" y="18682"/>
                  <a:pt x="253995" y="18682"/>
                  <a:pt x="253983" y="18682"/>
                </a:cubicBezTo>
                <a:cubicBezTo>
                  <a:pt x="253575" y="18682"/>
                  <a:pt x="253189" y="19155"/>
                  <a:pt x="253446" y="19666"/>
                </a:cubicBezTo>
                <a:cubicBezTo>
                  <a:pt x="253511" y="19796"/>
                  <a:pt x="253591" y="19956"/>
                  <a:pt x="253674" y="20134"/>
                </a:cubicBezTo>
                <a:cubicBezTo>
                  <a:pt x="253616" y="20728"/>
                  <a:pt x="253681" y="21330"/>
                  <a:pt x="254044" y="21791"/>
                </a:cubicBezTo>
                <a:cubicBezTo>
                  <a:pt x="253642" y="22291"/>
                  <a:pt x="253101" y="22904"/>
                  <a:pt x="252808" y="23234"/>
                </a:cubicBezTo>
                <a:cubicBezTo>
                  <a:pt x="252771" y="23089"/>
                  <a:pt x="252735" y="22951"/>
                  <a:pt x="252699" y="22835"/>
                </a:cubicBezTo>
                <a:cubicBezTo>
                  <a:pt x="252445" y="22023"/>
                  <a:pt x="252169" y="20192"/>
                  <a:pt x="251879" y="19532"/>
                </a:cubicBezTo>
                <a:cubicBezTo>
                  <a:pt x="251682" y="19082"/>
                  <a:pt x="251380" y="18789"/>
                  <a:pt x="251034" y="18789"/>
                </a:cubicBezTo>
                <a:cubicBezTo>
                  <a:pt x="250872" y="18789"/>
                  <a:pt x="250701" y="18853"/>
                  <a:pt x="250527" y="18995"/>
                </a:cubicBezTo>
                <a:cubicBezTo>
                  <a:pt x="250066" y="19369"/>
                  <a:pt x="250327" y="20322"/>
                  <a:pt x="250614" y="20888"/>
                </a:cubicBezTo>
                <a:cubicBezTo>
                  <a:pt x="250897" y="21450"/>
                  <a:pt x="251060" y="21733"/>
                  <a:pt x="250632" y="22541"/>
                </a:cubicBezTo>
                <a:cubicBezTo>
                  <a:pt x="250411" y="22958"/>
                  <a:pt x="249997" y="23042"/>
                  <a:pt x="249671" y="23147"/>
                </a:cubicBezTo>
                <a:cubicBezTo>
                  <a:pt x="249515" y="22967"/>
                  <a:pt x="249323" y="22860"/>
                  <a:pt x="249133" y="22860"/>
                </a:cubicBezTo>
                <a:cubicBezTo>
                  <a:pt x="249124" y="22860"/>
                  <a:pt x="249114" y="22860"/>
                  <a:pt x="249105" y="22860"/>
                </a:cubicBezTo>
                <a:cubicBezTo>
                  <a:pt x="248554" y="22904"/>
                  <a:pt x="248405" y="23390"/>
                  <a:pt x="248405" y="24086"/>
                </a:cubicBezTo>
                <a:cubicBezTo>
                  <a:pt x="248405" y="24130"/>
                  <a:pt x="248398" y="24169"/>
                  <a:pt x="248398" y="24209"/>
                </a:cubicBezTo>
                <a:cubicBezTo>
                  <a:pt x="248366" y="24191"/>
                  <a:pt x="248333" y="24173"/>
                  <a:pt x="248304" y="24159"/>
                </a:cubicBezTo>
                <a:cubicBezTo>
                  <a:pt x="248257" y="24144"/>
                  <a:pt x="248213" y="24144"/>
                  <a:pt x="248170" y="24137"/>
                </a:cubicBezTo>
                <a:cubicBezTo>
                  <a:pt x="248119" y="23578"/>
                  <a:pt x="248072" y="23042"/>
                  <a:pt x="248202" y="22842"/>
                </a:cubicBezTo>
                <a:cubicBezTo>
                  <a:pt x="248474" y="22440"/>
                  <a:pt x="248960" y="22414"/>
                  <a:pt x="249453" y="21755"/>
                </a:cubicBezTo>
                <a:cubicBezTo>
                  <a:pt x="249869" y="21207"/>
                  <a:pt x="249335" y="20751"/>
                  <a:pt x="248948" y="20751"/>
                </a:cubicBezTo>
                <a:cubicBezTo>
                  <a:pt x="248869" y="20751"/>
                  <a:pt x="248796" y="20770"/>
                  <a:pt x="248739" y="20812"/>
                </a:cubicBezTo>
                <a:cubicBezTo>
                  <a:pt x="248454" y="21020"/>
                  <a:pt x="247868" y="21798"/>
                  <a:pt x="247596" y="21798"/>
                </a:cubicBezTo>
                <a:cubicBezTo>
                  <a:pt x="247550" y="21798"/>
                  <a:pt x="247513" y="21776"/>
                  <a:pt x="247488" y="21726"/>
                </a:cubicBezTo>
                <a:cubicBezTo>
                  <a:pt x="247314" y="21377"/>
                  <a:pt x="246679" y="18915"/>
                  <a:pt x="246005" y="18698"/>
                </a:cubicBezTo>
                <a:cubicBezTo>
                  <a:pt x="245905" y="18665"/>
                  <a:pt x="245810" y="18651"/>
                  <a:pt x="245722" y="18651"/>
                </a:cubicBezTo>
                <a:cubicBezTo>
                  <a:pt x="245216" y="18651"/>
                  <a:pt x="244918" y="19133"/>
                  <a:pt x="245091" y="19546"/>
                </a:cubicBezTo>
                <a:cubicBezTo>
                  <a:pt x="245175" y="19742"/>
                  <a:pt x="245298" y="20039"/>
                  <a:pt x="245432" y="20369"/>
                </a:cubicBezTo>
                <a:cubicBezTo>
                  <a:pt x="245212" y="20354"/>
                  <a:pt x="244934" y="20339"/>
                  <a:pt x="244664" y="20339"/>
                </a:cubicBezTo>
                <a:cubicBezTo>
                  <a:pt x="244251" y="20339"/>
                  <a:pt x="243855" y="20373"/>
                  <a:pt x="243706" y="20489"/>
                </a:cubicBezTo>
                <a:cubicBezTo>
                  <a:pt x="243340" y="20772"/>
                  <a:pt x="243449" y="21486"/>
                  <a:pt x="244069" y="21606"/>
                </a:cubicBezTo>
                <a:cubicBezTo>
                  <a:pt x="244569" y="21704"/>
                  <a:pt x="245425" y="21892"/>
                  <a:pt x="246056" y="22172"/>
                </a:cubicBezTo>
                <a:cubicBezTo>
                  <a:pt x="246219" y="22813"/>
                  <a:pt x="246407" y="23796"/>
                  <a:pt x="246502" y="24296"/>
                </a:cubicBezTo>
                <a:cubicBezTo>
                  <a:pt x="246364" y="24235"/>
                  <a:pt x="246233" y="24180"/>
                  <a:pt x="246117" y="24137"/>
                </a:cubicBezTo>
                <a:cubicBezTo>
                  <a:pt x="245323" y="23840"/>
                  <a:pt x="243706" y="22940"/>
                  <a:pt x="243006" y="22766"/>
                </a:cubicBezTo>
                <a:cubicBezTo>
                  <a:pt x="242853" y="22728"/>
                  <a:pt x="242705" y="22708"/>
                  <a:pt x="242569" y="22708"/>
                </a:cubicBezTo>
                <a:cubicBezTo>
                  <a:pt x="242085" y="22708"/>
                  <a:pt x="241741" y="22957"/>
                  <a:pt x="241755" y="23506"/>
                </a:cubicBezTo>
                <a:cubicBezTo>
                  <a:pt x="241766" y="24101"/>
                  <a:pt x="242684" y="24478"/>
                  <a:pt x="243304" y="24597"/>
                </a:cubicBezTo>
                <a:cubicBezTo>
                  <a:pt x="243924" y="24717"/>
                  <a:pt x="244243" y="24757"/>
                  <a:pt x="244623" y="25595"/>
                </a:cubicBezTo>
                <a:cubicBezTo>
                  <a:pt x="244725" y="25823"/>
                  <a:pt x="244721" y="26030"/>
                  <a:pt x="244678" y="26229"/>
                </a:cubicBezTo>
                <a:cubicBezTo>
                  <a:pt x="244507" y="25649"/>
                  <a:pt x="244159" y="24985"/>
                  <a:pt x="243655" y="24974"/>
                </a:cubicBezTo>
                <a:cubicBezTo>
                  <a:pt x="243646" y="24974"/>
                  <a:pt x="243638" y="24974"/>
                  <a:pt x="243629" y="24974"/>
                </a:cubicBezTo>
                <a:cubicBezTo>
                  <a:pt x="242943" y="24974"/>
                  <a:pt x="242744" y="25538"/>
                  <a:pt x="242919" y="26225"/>
                </a:cubicBezTo>
                <a:cubicBezTo>
                  <a:pt x="242992" y="26523"/>
                  <a:pt x="243202" y="26987"/>
                  <a:pt x="243434" y="27480"/>
                </a:cubicBezTo>
                <a:cubicBezTo>
                  <a:pt x="243399" y="27479"/>
                  <a:pt x="243364" y="27479"/>
                  <a:pt x="243328" y="27479"/>
                </a:cubicBezTo>
                <a:cubicBezTo>
                  <a:pt x="243026" y="27479"/>
                  <a:pt x="242700" y="27502"/>
                  <a:pt x="242423" y="27502"/>
                </a:cubicBezTo>
                <a:cubicBezTo>
                  <a:pt x="242068" y="27502"/>
                  <a:pt x="241795" y="27464"/>
                  <a:pt x="241762" y="27292"/>
                </a:cubicBezTo>
                <a:cubicBezTo>
                  <a:pt x="241686" y="26910"/>
                  <a:pt x="241383" y="26723"/>
                  <a:pt x="241096" y="26723"/>
                </a:cubicBezTo>
                <a:cubicBezTo>
                  <a:pt x="240920" y="26723"/>
                  <a:pt x="240750" y="26793"/>
                  <a:pt x="240642" y="26933"/>
                </a:cubicBezTo>
                <a:cubicBezTo>
                  <a:pt x="240450" y="27183"/>
                  <a:pt x="240486" y="28107"/>
                  <a:pt x="240526" y="28662"/>
                </a:cubicBezTo>
                <a:cubicBezTo>
                  <a:pt x="240196" y="28528"/>
                  <a:pt x="239902" y="28405"/>
                  <a:pt x="239703" y="28321"/>
                </a:cubicBezTo>
                <a:cubicBezTo>
                  <a:pt x="239623" y="28288"/>
                  <a:pt x="239540" y="28272"/>
                  <a:pt x="239459" y="28272"/>
                </a:cubicBezTo>
                <a:cubicBezTo>
                  <a:pt x="239048" y="28272"/>
                  <a:pt x="238676" y="28676"/>
                  <a:pt x="238858" y="29239"/>
                </a:cubicBezTo>
                <a:cubicBezTo>
                  <a:pt x="239072" y="29913"/>
                  <a:pt x="241538" y="30540"/>
                  <a:pt x="241889" y="30715"/>
                </a:cubicBezTo>
                <a:cubicBezTo>
                  <a:pt x="242060" y="30798"/>
                  <a:pt x="241904" y="31019"/>
                  <a:pt x="241668" y="31266"/>
                </a:cubicBezTo>
                <a:cubicBezTo>
                  <a:pt x="241541" y="31030"/>
                  <a:pt x="241310" y="30917"/>
                  <a:pt x="241087" y="30917"/>
                </a:cubicBezTo>
                <a:cubicBezTo>
                  <a:pt x="240908" y="30917"/>
                  <a:pt x="240736" y="30990"/>
                  <a:pt x="240628" y="31132"/>
                </a:cubicBezTo>
                <a:cubicBezTo>
                  <a:pt x="240439" y="31382"/>
                  <a:pt x="240486" y="32306"/>
                  <a:pt x="240533" y="32861"/>
                </a:cubicBezTo>
                <a:cubicBezTo>
                  <a:pt x="240443" y="32825"/>
                  <a:pt x="240356" y="32792"/>
                  <a:pt x="240276" y="32760"/>
                </a:cubicBezTo>
                <a:cubicBezTo>
                  <a:pt x="240356" y="32538"/>
                  <a:pt x="240323" y="32299"/>
                  <a:pt x="240055" y="32067"/>
                </a:cubicBezTo>
                <a:cubicBezTo>
                  <a:pt x="239914" y="31947"/>
                  <a:pt x="239794" y="31899"/>
                  <a:pt x="239684" y="31899"/>
                </a:cubicBezTo>
                <a:cubicBezTo>
                  <a:pt x="239252" y="31899"/>
                  <a:pt x="238983" y="32641"/>
                  <a:pt x="238289" y="32641"/>
                </a:cubicBezTo>
                <a:cubicBezTo>
                  <a:pt x="238272" y="32641"/>
                  <a:pt x="238255" y="32641"/>
                  <a:pt x="238238" y="32640"/>
                </a:cubicBezTo>
                <a:cubicBezTo>
                  <a:pt x="237324" y="32600"/>
                  <a:pt x="237165" y="32314"/>
                  <a:pt x="236824" y="31781"/>
                </a:cubicBezTo>
                <a:cubicBezTo>
                  <a:pt x="236524" y="31315"/>
                  <a:pt x="235958" y="30707"/>
                  <a:pt x="235447" y="30707"/>
                </a:cubicBezTo>
                <a:cubicBezTo>
                  <a:pt x="235376" y="30707"/>
                  <a:pt x="235307" y="30719"/>
                  <a:pt x="235239" y="30744"/>
                </a:cubicBezTo>
                <a:cubicBezTo>
                  <a:pt x="234576" y="30990"/>
                  <a:pt x="234594" y="31596"/>
                  <a:pt x="235014" y="32183"/>
                </a:cubicBezTo>
                <a:cubicBezTo>
                  <a:pt x="235431" y="32767"/>
                  <a:pt x="236867" y="33938"/>
                  <a:pt x="237437" y="34569"/>
                </a:cubicBezTo>
                <a:cubicBezTo>
                  <a:pt x="237520" y="34660"/>
                  <a:pt x="237618" y="34761"/>
                  <a:pt x="237723" y="34870"/>
                </a:cubicBezTo>
                <a:cubicBezTo>
                  <a:pt x="237146" y="34979"/>
                  <a:pt x="235914" y="35211"/>
                  <a:pt x="235294" y="35269"/>
                </a:cubicBezTo>
                <a:cubicBezTo>
                  <a:pt x="234879" y="35309"/>
                  <a:pt x="234377" y="35322"/>
                  <a:pt x="233915" y="35322"/>
                </a:cubicBezTo>
                <a:cubicBezTo>
                  <a:pt x="233715" y="35322"/>
                  <a:pt x="233522" y="35319"/>
                  <a:pt x="233346" y="35316"/>
                </a:cubicBezTo>
                <a:cubicBezTo>
                  <a:pt x="233433" y="35196"/>
                  <a:pt x="233513" y="35109"/>
                  <a:pt x="233593" y="35073"/>
                </a:cubicBezTo>
                <a:cubicBezTo>
                  <a:pt x="234032" y="34870"/>
                  <a:pt x="234460" y="35098"/>
                  <a:pt x="235232" y="34794"/>
                </a:cubicBezTo>
                <a:cubicBezTo>
                  <a:pt x="235987" y="34495"/>
                  <a:pt x="235542" y="33618"/>
                  <a:pt x="235134" y="33618"/>
                </a:cubicBezTo>
                <a:cubicBezTo>
                  <a:pt x="235127" y="33618"/>
                  <a:pt x="235120" y="33618"/>
                  <a:pt x="235112" y="33619"/>
                </a:cubicBezTo>
                <a:cubicBezTo>
                  <a:pt x="234816" y="33640"/>
                  <a:pt x="234134" y="33897"/>
                  <a:pt x="233784" y="33897"/>
                </a:cubicBezTo>
                <a:cubicBezTo>
                  <a:pt x="233645" y="33897"/>
                  <a:pt x="233558" y="33857"/>
                  <a:pt x="233568" y="33746"/>
                </a:cubicBezTo>
                <a:cubicBezTo>
                  <a:pt x="233600" y="33358"/>
                  <a:pt x="234347" y="30925"/>
                  <a:pt x="233883" y="30388"/>
                </a:cubicBezTo>
                <a:cubicBezTo>
                  <a:pt x="233705" y="30181"/>
                  <a:pt x="233495" y="30093"/>
                  <a:pt x="233299" y="30093"/>
                </a:cubicBezTo>
                <a:cubicBezTo>
                  <a:pt x="232986" y="30093"/>
                  <a:pt x="232709" y="30316"/>
                  <a:pt x="232657" y="30635"/>
                </a:cubicBezTo>
                <a:cubicBezTo>
                  <a:pt x="232628" y="30845"/>
                  <a:pt x="232578" y="31164"/>
                  <a:pt x="232520" y="31516"/>
                </a:cubicBezTo>
                <a:cubicBezTo>
                  <a:pt x="232085" y="31201"/>
                  <a:pt x="231350" y="30713"/>
                  <a:pt x="231019" y="30713"/>
                </a:cubicBezTo>
                <a:cubicBezTo>
                  <a:pt x="231007" y="30713"/>
                  <a:pt x="230996" y="30713"/>
                  <a:pt x="230986" y="30715"/>
                </a:cubicBezTo>
                <a:cubicBezTo>
                  <a:pt x="230525" y="30765"/>
                  <a:pt x="230246" y="31433"/>
                  <a:pt x="230710" y="31860"/>
                </a:cubicBezTo>
                <a:cubicBezTo>
                  <a:pt x="231087" y="32201"/>
                  <a:pt x="231718" y="32810"/>
                  <a:pt x="232113" y="33376"/>
                </a:cubicBezTo>
                <a:cubicBezTo>
                  <a:pt x="231914" y="34011"/>
                  <a:pt x="231562" y="34946"/>
                  <a:pt x="231385" y="35421"/>
                </a:cubicBezTo>
                <a:cubicBezTo>
                  <a:pt x="231298" y="35302"/>
                  <a:pt x="231214" y="35182"/>
                  <a:pt x="231138" y="35088"/>
                </a:cubicBezTo>
                <a:cubicBezTo>
                  <a:pt x="230612" y="34420"/>
                  <a:pt x="229706" y="32807"/>
                  <a:pt x="229202" y="32292"/>
                </a:cubicBezTo>
                <a:cubicBezTo>
                  <a:pt x="228932" y="32019"/>
                  <a:pt x="228639" y="31858"/>
                  <a:pt x="228369" y="31858"/>
                </a:cubicBezTo>
                <a:cubicBezTo>
                  <a:pt x="228131" y="31858"/>
                  <a:pt x="227911" y="31984"/>
                  <a:pt x="227744" y="32270"/>
                </a:cubicBezTo>
                <a:cubicBezTo>
                  <a:pt x="227447" y="32785"/>
                  <a:pt x="228034" y="33583"/>
                  <a:pt x="228498" y="34007"/>
                </a:cubicBezTo>
                <a:cubicBezTo>
                  <a:pt x="228962" y="34435"/>
                  <a:pt x="229216" y="34638"/>
                  <a:pt x="229104" y="35548"/>
                </a:cubicBezTo>
                <a:cubicBezTo>
                  <a:pt x="229046" y="36016"/>
                  <a:pt x="228687" y="36241"/>
                  <a:pt x="228422" y="36455"/>
                </a:cubicBezTo>
                <a:cubicBezTo>
                  <a:pt x="228285" y="36383"/>
                  <a:pt x="228145" y="36343"/>
                  <a:pt x="228015" y="36343"/>
                </a:cubicBezTo>
                <a:cubicBezTo>
                  <a:pt x="227936" y="36343"/>
                  <a:pt x="227860" y="36358"/>
                  <a:pt x="227791" y="36389"/>
                </a:cubicBezTo>
                <a:cubicBezTo>
                  <a:pt x="227287" y="36625"/>
                  <a:pt x="227323" y="37129"/>
                  <a:pt x="227574" y="37785"/>
                </a:cubicBezTo>
                <a:cubicBezTo>
                  <a:pt x="227588" y="37825"/>
                  <a:pt x="227595" y="37862"/>
                  <a:pt x="227606" y="37901"/>
                </a:cubicBezTo>
                <a:cubicBezTo>
                  <a:pt x="227577" y="37895"/>
                  <a:pt x="227547" y="37890"/>
                  <a:pt x="227519" y="37890"/>
                </a:cubicBezTo>
                <a:cubicBezTo>
                  <a:pt x="227513" y="37890"/>
                  <a:pt x="227507" y="37890"/>
                  <a:pt x="227501" y="37891"/>
                </a:cubicBezTo>
                <a:cubicBezTo>
                  <a:pt x="227454" y="37891"/>
                  <a:pt x="227414" y="37901"/>
                  <a:pt x="227371" y="37912"/>
                </a:cubicBezTo>
                <a:cubicBezTo>
                  <a:pt x="227120" y="37408"/>
                  <a:pt x="226888" y="36922"/>
                  <a:pt x="226943" y="36694"/>
                </a:cubicBezTo>
                <a:cubicBezTo>
                  <a:pt x="227051" y="36219"/>
                  <a:pt x="227494" y="36023"/>
                  <a:pt x="227722" y="35229"/>
                </a:cubicBezTo>
                <a:cubicBezTo>
                  <a:pt x="227880" y="34690"/>
                  <a:pt x="227467" y="34433"/>
                  <a:pt x="227114" y="34433"/>
                </a:cubicBezTo>
                <a:cubicBezTo>
                  <a:pt x="226948" y="34433"/>
                  <a:pt x="226795" y="34490"/>
                  <a:pt x="226721" y="34602"/>
                </a:cubicBezTo>
                <a:cubicBezTo>
                  <a:pt x="226515" y="34916"/>
                  <a:pt x="226226" y="35941"/>
                  <a:pt x="225961" y="35941"/>
                </a:cubicBezTo>
                <a:cubicBezTo>
                  <a:pt x="225932" y="35941"/>
                  <a:pt x="225904" y="35929"/>
                  <a:pt x="225877" y="35903"/>
                </a:cubicBezTo>
                <a:cubicBezTo>
                  <a:pt x="225593" y="35641"/>
                  <a:pt x="224149" y="33600"/>
                  <a:pt x="223435" y="33600"/>
                </a:cubicBezTo>
                <a:cubicBezTo>
                  <a:pt x="223428" y="33600"/>
                  <a:pt x="223421" y="33601"/>
                  <a:pt x="223414" y="33601"/>
                </a:cubicBezTo>
                <a:cubicBezTo>
                  <a:pt x="222707" y="33637"/>
                  <a:pt x="222497" y="34337"/>
                  <a:pt x="222860" y="34718"/>
                </a:cubicBezTo>
                <a:cubicBezTo>
                  <a:pt x="223008" y="34874"/>
                  <a:pt x="223230" y="35106"/>
                  <a:pt x="223473" y="35367"/>
                </a:cubicBezTo>
                <a:cubicBezTo>
                  <a:pt x="222939" y="35526"/>
                  <a:pt x="222062" y="35820"/>
                  <a:pt x="221902" y="36092"/>
                </a:cubicBezTo>
                <a:cubicBezTo>
                  <a:pt x="221678" y="36457"/>
                  <a:pt x="221965" y="37021"/>
                  <a:pt x="222499" y="37021"/>
                </a:cubicBezTo>
                <a:cubicBezTo>
                  <a:pt x="222543" y="37021"/>
                  <a:pt x="222588" y="37017"/>
                  <a:pt x="222635" y="37009"/>
                </a:cubicBezTo>
                <a:cubicBezTo>
                  <a:pt x="223080" y="36933"/>
                  <a:pt x="223807" y="36822"/>
                  <a:pt x="224445" y="36822"/>
                </a:cubicBezTo>
                <a:cubicBezTo>
                  <a:pt x="224530" y="36822"/>
                  <a:pt x="224614" y="36824"/>
                  <a:pt x="224695" y="36828"/>
                </a:cubicBezTo>
                <a:cubicBezTo>
                  <a:pt x="225075" y="37372"/>
                  <a:pt x="225601" y="38224"/>
                  <a:pt x="225866" y="38656"/>
                </a:cubicBezTo>
                <a:cubicBezTo>
                  <a:pt x="225717" y="38648"/>
                  <a:pt x="225576" y="38645"/>
                  <a:pt x="225452" y="38645"/>
                </a:cubicBezTo>
                <a:cubicBezTo>
                  <a:pt x="225447" y="38645"/>
                  <a:pt x="225441" y="38645"/>
                  <a:pt x="225435" y="38645"/>
                </a:cubicBezTo>
                <a:cubicBezTo>
                  <a:pt x="224701" y="38645"/>
                  <a:pt x="223264" y="38453"/>
                  <a:pt x="222420" y="38453"/>
                </a:cubicBezTo>
                <a:cubicBezTo>
                  <a:pt x="222280" y="38453"/>
                  <a:pt x="222156" y="38458"/>
                  <a:pt x="222055" y="38471"/>
                </a:cubicBezTo>
                <a:cubicBezTo>
                  <a:pt x="221337" y="38554"/>
                  <a:pt x="220880" y="38953"/>
                  <a:pt x="221148" y="39606"/>
                </a:cubicBezTo>
                <a:cubicBezTo>
                  <a:pt x="221307" y="40001"/>
                  <a:pt x="221864" y="40126"/>
                  <a:pt x="222395" y="40126"/>
                </a:cubicBezTo>
                <a:cubicBezTo>
                  <a:pt x="222603" y="40126"/>
                  <a:pt x="222808" y="40107"/>
                  <a:pt x="222983" y="40077"/>
                </a:cubicBezTo>
                <a:cubicBezTo>
                  <a:pt x="223202" y="40039"/>
                  <a:pt x="223383" y="40004"/>
                  <a:pt x="223555" y="40004"/>
                </a:cubicBezTo>
                <a:cubicBezTo>
                  <a:pt x="223869" y="40004"/>
                  <a:pt x="224151" y="40120"/>
                  <a:pt x="224571" y="40538"/>
                </a:cubicBezTo>
                <a:cubicBezTo>
                  <a:pt x="224749" y="40712"/>
                  <a:pt x="224821" y="40911"/>
                  <a:pt x="224847" y="41110"/>
                </a:cubicBezTo>
                <a:cubicBezTo>
                  <a:pt x="224534" y="40694"/>
                  <a:pt x="224073" y="40268"/>
                  <a:pt x="223647" y="40268"/>
                </a:cubicBezTo>
                <a:cubicBezTo>
                  <a:pt x="223579" y="40268"/>
                  <a:pt x="223512" y="40278"/>
                  <a:pt x="223447" y="40302"/>
                </a:cubicBezTo>
                <a:cubicBezTo>
                  <a:pt x="222780" y="40538"/>
                  <a:pt x="222787" y="41143"/>
                  <a:pt x="223204" y="41734"/>
                </a:cubicBezTo>
                <a:cubicBezTo>
                  <a:pt x="223378" y="41984"/>
                  <a:pt x="223737" y="42343"/>
                  <a:pt x="224132" y="42724"/>
                </a:cubicBezTo>
                <a:cubicBezTo>
                  <a:pt x="224349" y="42648"/>
                  <a:pt x="224554" y="42593"/>
                  <a:pt x="224723" y="42593"/>
                </a:cubicBezTo>
                <a:cubicBezTo>
                  <a:pt x="224851" y="42593"/>
                  <a:pt x="224959" y="42624"/>
                  <a:pt x="225035" y="42702"/>
                </a:cubicBezTo>
                <a:cubicBezTo>
                  <a:pt x="225049" y="42701"/>
                  <a:pt x="225063" y="42700"/>
                  <a:pt x="225076" y="42700"/>
                </a:cubicBezTo>
                <a:cubicBezTo>
                  <a:pt x="225550" y="42700"/>
                  <a:pt x="225476" y="43828"/>
                  <a:pt x="225659" y="44276"/>
                </a:cubicBezTo>
                <a:cubicBezTo>
                  <a:pt x="225463" y="44193"/>
                  <a:pt x="225307" y="44077"/>
                  <a:pt x="225238" y="43895"/>
                </a:cubicBezTo>
                <a:cubicBezTo>
                  <a:pt x="225209" y="43837"/>
                  <a:pt x="225202" y="43783"/>
                  <a:pt x="225188" y="43725"/>
                </a:cubicBezTo>
                <a:cubicBezTo>
                  <a:pt x="224872" y="43417"/>
                  <a:pt x="224488" y="43061"/>
                  <a:pt x="224132" y="42724"/>
                </a:cubicBezTo>
                <a:cubicBezTo>
                  <a:pt x="223606" y="42908"/>
                  <a:pt x="223013" y="43227"/>
                  <a:pt x="222696" y="43227"/>
                </a:cubicBezTo>
                <a:cubicBezTo>
                  <a:pt x="222606" y="43227"/>
                  <a:pt x="222539" y="43202"/>
                  <a:pt x="222501" y="43141"/>
                </a:cubicBezTo>
                <a:cubicBezTo>
                  <a:pt x="222352" y="42903"/>
                  <a:pt x="222129" y="42802"/>
                  <a:pt x="221916" y="42802"/>
                </a:cubicBezTo>
                <a:cubicBezTo>
                  <a:pt x="221652" y="42802"/>
                  <a:pt x="221402" y="42958"/>
                  <a:pt x="221326" y="43203"/>
                </a:cubicBezTo>
                <a:cubicBezTo>
                  <a:pt x="221235" y="43504"/>
                  <a:pt x="221598" y="44356"/>
                  <a:pt x="221834" y="44860"/>
                </a:cubicBezTo>
                <a:cubicBezTo>
                  <a:pt x="221475" y="44853"/>
                  <a:pt x="221155" y="44842"/>
                  <a:pt x="220942" y="44834"/>
                </a:cubicBezTo>
                <a:cubicBezTo>
                  <a:pt x="220934" y="44834"/>
                  <a:pt x="220927" y="44834"/>
                  <a:pt x="220920" y="44834"/>
                </a:cubicBezTo>
                <a:cubicBezTo>
                  <a:pt x="220816" y="44834"/>
                  <a:pt x="220722" y="44859"/>
                  <a:pt x="220637" y="44907"/>
                </a:cubicBezTo>
                <a:cubicBezTo>
                  <a:pt x="220586" y="44809"/>
                  <a:pt x="220499" y="44729"/>
                  <a:pt x="220499" y="44729"/>
                </a:cubicBezTo>
                <a:lnTo>
                  <a:pt x="220499" y="44729"/>
                </a:lnTo>
                <a:cubicBezTo>
                  <a:pt x="220531" y="44744"/>
                  <a:pt x="220565" y="44749"/>
                  <a:pt x="220598" y="44749"/>
                </a:cubicBezTo>
                <a:cubicBezTo>
                  <a:pt x="220677" y="44749"/>
                  <a:pt x="220746" y="44718"/>
                  <a:pt x="220746" y="44718"/>
                </a:cubicBezTo>
                <a:cubicBezTo>
                  <a:pt x="221087" y="44533"/>
                  <a:pt x="220858" y="44127"/>
                  <a:pt x="220858" y="44127"/>
                </a:cubicBezTo>
                <a:cubicBezTo>
                  <a:pt x="220851" y="44095"/>
                  <a:pt x="220836" y="44080"/>
                  <a:pt x="220822" y="44066"/>
                </a:cubicBezTo>
                <a:cubicBezTo>
                  <a:pt x="220978" y="43877"/>
                  <a:pt x="220742" y="43689"/>
                  <a:pt x="220742" y="43689"/>
                </a:cubicBezTo>
                <a:lnTo>
                  <a:pt x="220742" y="43689"/>
                </a:lnTo>
                <a:cubicBezTo>
                  <a:pt x="220752" y="43690"/>
                  <a:pt x="220761" y="43690"/>
                  <a:pt x="220770" y="43690"/>
                </a:cubicBezTo>
                <a:cubicBezTo>
                  <a:pt x="221008" y="43690"/>
                  <a:pt x="221025" y="43297"/>
                  <a:pt x="221025" y="43297"/>
                </a:cubicBezTo>
                <a:cubicBezTo>
                  <a:pt x="221015" y="43231"/>
                  <a:pt x="220969" y="43210"/>
                  <a:pt x="220912" y="43210"/>
                </a:cubicBezTo>
                <a:cubicBezTo>
                  <a:pt x="220803" y="43210"/>
                  <a:pt x="220655" y="43290"/>
                  <a:pt x="220655" y="43290"/>
                </a:cubicBezTo>
                <a:cubicBezTo>
                  <a:pt x="220753" y="43195"/>
                  <a:pt x="220782" y="43036"/>
                  <a:pt x="220782" y="43036"/>
                </a:cubicBezTo>
                <a:cubicBezTo>
                  <a:pt x="220813" y="42745"/>
                  <a:pt x="220599" y="42702"/>
                  <a:pt x="220470" y="42702"/>
                </a:cubicBezTo>
                <a:cubicBezTo>
                  <a:pt x="220415" y="42702"/>
                  <a:pt x="220376" y="42710"/>
                  <a:pt x="220376" y="42710"/>
                </a:cubicBezTo>
                <a:cubicBezTo>
                  <a:pt x="220371" y="42709"/>
                  <a:pt x="220366" y="42709"/>
                  <a:pt x="220361" y="42709"/>
                </a:cubicBezTo>
                <a:cubicBezTo>
                  <a:pt x="220139" y="42709"/>
                  <a:pt x="220274" y="43275"/>
                  <a:pt x="220274" y="43275"/>
                </a:cubicBezTo>
                <a:cubicBezTo>
                  <a:pt x="220238" y="43420"/>
                  <a:pt x="220002" y="43533"/>
                  <a:pt x="219843" y="43591"/>
                </a:cubicBezTo>
                <a:cubicBezTo>
                  <a:pt x="219788" y="43496"/>
                  <a:pt x="219694" y="43384"/>
                  <a:pt x="219531" y="43315"/>
                </a:cubicBezTo>
                <a:lnTo>
                  <a:pt x="219593" y="43185"/>
                </a:lnTo>
                <a:cubicBezTo>
                  <a:pt x="219593" y="43185"/>
                  <a:pt x="219651" y="43216"/>
                  <a:pt x="219729" y="43216"/>
                </a:cubicBezTo>
                <a:cubicBezTo>
                  <a:pt x="219826" y="43216"/>
                  <a:pt x="219953" y="43169"/>
                  <a:pt x="220042" y="42960"/>
                </a:cubicBezTo>
                <a:cubicBezTo>
                  <a:pt x="220042" y="42960"/>
                  <a:pt x="220314" y="42876"/>
                  <a:pt x="220187" y="42256"/>
                </a:cubicBezTo>
                <a:cubicBezTo>
                  <a:pt x="220187" y="42256"/>
                  <a:pt x="220072" y="42136"/>
                  <a:pt x="219937" y="42136"/>
                </a:cubicBezTo>
                <a:cubicBezTo>
                  <a:pt x="219870" y="42136"/>
                  <a:pt x="219799" y="42165"/>
                  <a:pt x="219734" y="42253"/>
                </a:cubicBezTo>
                <a:cubicBezTo>
                  <a:pt x="219734" y="42253"/>
                  <a:pt x="219596" y="42590"/>
                  <a:pt x="219535" y="42815"/>
                </a:cubicBezTo>
                <a:cubicBezTo>
                  <a:pt x="219535" y="42815"/>
                  <a:pt x="219429" y="43188"/>
                  <a:pt x="219292" y="43210"/>
                </a:cubicBezTo>
                <a:cubicBezTo>
                  <a:pt x="219292" y="43210"/>
                  <a:pt x="219295" y="43232"/>
                  <a:pt x="219299" y="43261"/>
                </a:cubicBezTo>
                <a:cubicBezTo>
                  <a:pt x="219267" y="43258"/>
                  <a:pt x="219233" y="43256"/>
                  <a:pt x="219197" y="43256"/>
                </a:cubicBezTo>
                <a:cubicBezTo>
                  <a:pt x="219141" y="43256"/>
                  <a:pt x="219080" y="43261"/>
                  <a:pt x="219016" y="43272"/>
                </a:cubicBezTo>
                <a:cubicBezTo>
                  <a:pt x="219016" y="43272"/>
                  <a:pt x="218798" y="43330"/>
                  <a:pt x="218516" y="43504"/>
                </a:cubicBezTo>
                <a:cubicBezTo>
                  <a:pt x="218418" y="43351"/>
                  <a:pt x="218440" y="42880"/>
                  <a:pt x="218440" y="42880"/>
                </a:cubicBezTo>
                <a:cubicBezTo>
                  <a:pt x="218628" y="42753"/>
                  <a:pt x="218537" y="42430"/>
                  <a:pt x="218537" y="42430"/>
                </a:cubicBezTo>
                <a:cubicBezTo>
                  <a:pt x="218479" y="42327"/>
                  <a:pt x="218421" y="42289"/>
                  <a:pt x="218367" y="42289"/>
                </a:cubicBezTo>
                <a:cubicBezTo>
                  <a:pt x="218221" y="42289"/>
                  <a:pt x="218106" y="42561"/>
                  <a:pt x="218106" y="42561"/>
                </a:cubicBezTo>
                <a:cubicBezTo>
                  <a:pt x="218053" y="42495"/>
                  <a:pt x="218002" y="42479"/>
                  <a:pt x="217965" y="42479"/>
                </a:cubicBezTo>
                <a:cubicBezTo>
                  <a:pt x="217932" y="42479"/>
                  <a:pt x="217910" y="42492"/>
                  <a:pt x="217910" y="42492"/>
                </a:cubicBezTo>
                <a:cubicBezTo>
                  <a:pt x="217909" y="42492"/>
                  <a:pt x="217908" y="42492"/>
                  <a:pt x="217907" y="42492"/>
                </a:cubicBezTo>
                <a:cubicBezTo>
                  <a:pt x="217679" y="42492"/>
                  <a:pt x="217761" y="42902"/>
                  <a:pt x="217761" y="42902"/>
                </a:cubicBezTo>
                <a:cubicBezTo>
                  <a:pt x="217740" y="43112"/>
                  <a:pt x="218124" y="43195"/>
                  <a:pt x="218124" y="43195"/>
                </a:cubicBezTo>
                <a:cubicBezTo>
                  <a:pt x="218269" y="43279"/>
                  <a:pt x="218305" y="43493"/>
                  <a:pt x="218313" y="43641"/>
                </a:cubicBezTo>
                <a:cubicBezTo>
                  <a:pt x="218131" y="43779"/>
                  <a:pt x="217943" y="43968"/>
                  <a:pt x="217761" y="44211"/>
                </a:cubicBezTo>
                <a:lnTo>
                  <a:pt x="217718" y="44069"/>
                </a:lnTo>
                <a:cubicBezTo>
                  <a:pt x="217616" y="43928"/>
                  <a:pt x="217638" y="43435"/>
                  <a:pt x="217638" y="43435"/>
                </a:cubicBezTo>
                <a:cubicBezTo>
                  <a:pt x="217827" y="43304"/>
                  <a:pt x="217736" y="42985"/>
                  <a:pt x="217736" y="42985"/>
                </a:cubicBezTo>
                <a:cubicBezTo>
                  <a:pt x="217678" y="42882"/>
                  <a:pt x="217620" y="42844"/>
                  <a:pt x="217566" y="42844"/>
                </a:cubicBezTo>
                <a:cubicBezTo>
                  <a:pt x="217420" y="42844"/>
                  <a:pt x="217305" y="43116"/>
                  <a:pt x="217305" y="43116"/>
                </a:cubicBezTo>
                <a:cubicBezTo>
                  <a:pt x="217252" y="43049"/>
                  <a:pt x="217201" y="43034"/>
                  <a:pt x="217166" y="43034"/>
                </a:cubicBezTo>
                <a:cubicBezTo>
                  <a:pt x="217133" y="43034"/>
                  <a:pt x="217112" y="43047"/>
                  <a:pt x="217112" y="43047"/>
                </a:cubicBezTo>
                <a:cubicBezTo>
                  <a:pt x="217111" y="43047"/>
                  <a:pt x="217110" y="43047"/>
                  <a:pt x="217109" y="43047"/>
                </a:cubicBezTo>
                <a:cubicBezTo>
                  <a:pt x="216877" y="43047"/>
                  <a:pt x="216960" y="43453"/>
                  <a:pt x="216960" y="43453"/>
                </a:cubicBezTo>
                <a:cubicBezTo>
                  <a:pt x="216938" y="43667"/>
                  <a:pt x="217326" y="43750"/>
                  <a:pt x="217326" y="43750"/>
                </a:cubicBezTo>
                <a:cubicBezTo>
                  <a:pt x="217555" y="43881"/>
                  <a:pt x="217511" y="44352"/>
                  <a:pt x="217511" y="44352"/>
                </a:cubicBezTo>
                <a:cubicBezTo>
                  <a:pt x="217520" y="44353"/>
                  <a:pt x="217529" y="44354"/>
                  <a:pt x="217537" y="44354"/>
                </a:cubicBezTo>
                <a:cubicBezTo>
                  <a:pt x="217593" y="44354"/>
                  <a:pt x="217644" y="44335"/>
                  <a:pt x="217682" y="44316"/>
                </a:cubicBezTo>
                <a:lnTo>
                  <a:pt x="217682" y="44316"/>
                </a:lnTo>
                <a:lnTo>
                  <a:pt x="217667" y="44334"/>
                </a:lnTo>
                <a:cubicBezTo>
                  <a:pt x="217667" y="44334"/>
                  <a:pt x="217497" y="44512"/>
                  <a:pt x="217290" y="44751"/>
                </a:cubicBezTo>
                <a:lnTo>
                  <a:pt x="217109" y="44639"/>
                </a:lnTo>
                <a:cubicBezTo>
                  <a:pt x="217109" y="44639"/>
                  <a:pt x="217232" y="44291"/>
                  <a:pt x="216985" y="44164"/>
                </a:cubicBezTo>
                <a:cubicBezTo>
                  <a:pt x="216985" y="44164"/>
                  <a:pt x="216966" y="44014"/>
                  <a:pt x="216797" y="44014"/>
                </a:cubicBezTo>
                <a:cubicBezTo>
                  <a:pt x="216736" y="44014"/>
                  <a:pt x="216658" y="44033"/>
                  <a:pt x="216554" y="44084"/>
                </a:cubicBezTo>
                <a:cubicBezTo>
                  <a:pt x="216554" y="44058"/>
                  <a:pt x="216547" y="44033"/>
                  <a:pt x="216532" y="44004"/>
                </a:cubicBezTo>
                <a:cubicBezTo>
                  <a:pt x="216532" y="44004"/>
                  <a:pt x="216539" y="43892"/>
                  <a:pt x="216384" y="43859"/>
                </a:cubicBezTo>
                <a:cubicBezTo>
                  <a:pt x="216384" y="43859"/>
                  <a:pt x="216699" y="43413"/>
                  <a:pt x="216286" y="43395"/>
                </a:cubicBezTo>
                <a:cubicBezTo>
                  <a:pt x="216286" y="43395"/>
                  <a:pt x="215977" y="43464"/>
                  <a:pt x="215959" y="43699"/>
                </a:cubicBezTo>
                <a:cubicBezTo>
                  <a:pt x="215959" y="43699"/>
                  <a:pt x="215702" y="43866"/>
                  <a:pt x="215517" y="43913"/>
                </a:cubicBezTo>
                <a:cubicBezTo>
                  <a:pt x="215517" y="43681"/>
                  <a:pt x="215513" y="43417"/>
                  <a:pt x="215510" y="43134"/>
                </a:cubicBezTo>
                <a:cubicBezTo>
                  <a:pt x="215544" y="43113"/>
                  <a:pt x="215579" y="43099"/>
                  <a:pt x="215607" y="43099"/>
                </a:cubicBezTo>
                <a:cubicBezTo>
                  <a:pt x="215618" y="43099"/>
                  <a:pt x="215628" y="43101"/>
                  <a:pt x="215637" y="43105"/>
                </a:cubicBezTo>
                <a:cubicBezTo>
                  <a:pt x="215637" y="43105"/>
                  <a:pt x="216010" y="43163"/>
                  <a:pt x="216155" y="43181"/>
                </a:cubicBezTo>
                <a:cubicBezTo>
                  <a:pt x="216155" y="43181"/>
                  <a:pt x="216565" y="43036"/>
                  <a:pt x="216358" y="42804"/>
                </a:cubicBezTo>
                <a:cubicBezTo>
                  <a:pt x="216358" y="42804"/>
                  <a:pt x="216316" y="42590"/>
                  <a:pt x="216228" y="42590"/>
                </a:cubicBezTo>
                <a:cubicBezTo>
                  <a:pt x="216216" y="42590"/>
                  <a:pt x="216202" y="42594"/>
                  <a:pt x="216188" y="42604"/>
                </a:cubicBezTo>
                <a:cubicBezTo>
                  <a:pt x="216188" y="42604"/>
                  <a:pt x="216249" y="42169"/>
                  <a:pt x="216076" y="42169"/>
                </a:cubicBezTo>
                <a:cubicBezTo>
                  <a:pt x="216061" y="42169"/>
                  <a:pt x="216044" y="42173"/>
                  <a:pt x="216025" y="42180"/>
                </a:cubicBezTo>
                <a:cubicBezTo>
                  <a:pt x="216025" y="42180"/>
                  <a:pt x="215651" y="42278"/>
                  <a:pt x="215582" y="42514"/>
                </a:cubicBezTo>
                <a:cubicBezTo>
                  <a:pt x="215582" y="42514"/>
                  <a:pt x="215586" y="42637"/>
                  <a:pt x="215502" y="42757"/>
                </a:cubicBezTo>
                <a:cubicBezTo>
                  <a:pt x="215495" y="42343"/>
                  <a:pt x="215484" y="41915"/>
                  <a:pt x="215473" y="41517"/>
                </a:cubicBezTo>
                <a:cubicBezTo>
                  <a:pt x="215539" y="41455"/>
                  <a:pt x="215618" y="41404"/>
                  <a:pt x="215705" y="41401"/>
                </a:cubicBezTo>
                <a:cubicBezTo>
                  <a:pt x="215705" y="41401"/>
                  <a:pt x="215801" y="41425"/>
                  <a:pt x="215907" y="41425"/>
                </a:cubicBezTo>
                <a:cubicBezTo>
                  <a:pt x="216014" y="41425"/>
                  <a:pt x="216132" y="41401"/>
                  <a:pt x="216177" y="41303"/>
                </a:cubicBezTo>
                <a:cubicBezTo>
                  <a:pt x="216177" y="41303"/>
                  <a:pt x="216463" y="40976"/>
                  <a:pt x="216257" y="40878"/>
                </a:cubicBezTo>
                <a:cubicBezTo>
                  <a:pt x="216257" y="40878"/>
                  <a:pt x="216230" y="40829"/>
                  <a:pt x="216158" y="40829"/>
                </a:cubicBezTo>
                <a:cubicBezTo>
                  <a:pt x="216130" y="40829"/>
                  <a:pt x="216096" y="40837"/>
                  <a:pt x="216054" y="40857"/>
                </a:cubicBezTo>
                <a:cubicBezTo>
                  <a:pt x="216054" y="40857"/>
                  <a:pt x="216100" y="40488"/>
                  <a:pt x="215904" y="40488"/>
                </a:cubicBezTo>
                <a:cubicBezTo>
                  <a:pt x="215861" y="40488"/>
                  <a:pt x="215807" y="40506"/>
                  <a:pt x="215738" y="40548"/>
                </a:cubicBezTo>
                <a:cubicBezTo>
                  <a:pt x="215738" y="40548"/>
                  <a:pt x="215495" y="40791"/>
                  <a:pt x="215593" y="40987"/>
                </a:cubicBezTo>
                <a:cubicBezTo>
                  <a:pt x="215593" y="40987"/>
                  <a:pt x="215535" y="41089"/>
                  <a:pt x="215462" y="41205"/>
                </a:cubicBezTo>
                <a:cubicBezTo>
                  <a:pt x="215448" y="40777"/>
                  <a:pt x="215433" y="40407"/>
                  <a:pt x="215426" y="40160"/>
                </a:cubicBezTo>
                <a:lnTo>
                  <a:pt x="215426" y="40160"/>
                </a:lnTo>
                <a:cubicBezTo>
                  <a:pt x="215484" y="40189"/>
                  <a:pt x="215593" y="40234"/>
                  <a:pt x="215692" y="40234"/>
                </a:cubicBezTo>
                <a:cubicBezTo>
                  <a:pt x="215756" y="40234"/>
                  <a:pt x="215815" y="40216"/>
                  <a:pt x="215854" y="40164"/>
                </a:cubicBezTo>
                <a:cubicBezTo>
                  <a:pt x="215854" y="40164"/>
                  <a:pt x="216191" y="39910"/>
                  <a:pt x="216014" y="39754"/>
                </a:cubicBezTo>
                <a:cubicBezTo>
                  <a:pt x="216014" y="39754"/>
                  <a:pt x="215992" y="39676"/>
                  <a:pt x="215880" y="39676"/>
                </a:cubicBezTo>
                <a:cubicBezTo>
                  <a:pt x="215863" y="39676"/>
                  <a:pt x="215843" y="39677"/>
                  <a:pt x="215821" y="39682"/>
                </a:cubicBezTo>
                <a:cubicBezTo>
                  <a:pt x="215821" y="39682"/>
                  <a:pt x="215963" y="39271"/>
                  <a:pt x="215708" y="39271"/>
                </a:cubicBezTo>
                <a:cubicBezTo>
                  <a:pt x="215674" y="39271"/>
                  <a:pt x="215634" y="39278"/>
                  <a:pt x="215586" y="39294"/>
                </a:cubicBezTo>
                <a:cubicBezTo>
                  <a:pt x="215586" y="39294"/>
                  <a:pt x="215307" y="39475"/>
                  <a:pt x="215361" y="39696"/>
                </a:cubicBezTo>
                <a:cubicBezTo>
                  <a:pt x="215361" y="39696"/>
                  <a:pt x="215354" y="39704"/>
                  <a:pt x="215346" y="39711"/>
                </a:cubicBezTo>
                <a:cubicBezTo>
                  <a:pt x="215281" y="39591"/>
                  <a:pt x="215220" y="39511"/>
                  <a:pt x="215154" y="39468"/>
                </a:cubicBezTo>
                <a:cubicBezTo>
                  <a:pt x="215172" y="39428"/>
                  <a:pt x="215191" y="39392"/>
                  <a:pt x="215220" y="39370"/>
                </a:cubicBezTo>
                <a:cubicBezTo>
                  <a:pt x="215220" y="39370"/>
                  <a:pt x="215782" y="39312"/>
                  <a:pt x="215676" y="39073"/>
                </a:cubicBezTo>
                <a:cubicBezTo>
                  <a:pt x="215676" y="39073"/>
                  <a:pt x="215618" y="38730"/>
                  <a:pt x="215397" y="38730"/>
                </a:cubicBezTo>
                <a:cubicBezTo>
                  <a:pt x="215355" y="38730"/>
                  <a:pt x="215307" y="38742"/>
                  <a:pt x="215252" y="38772"/>
                </a:cubicBezTo>
                <a:cubicBezTo>
                  <a:pt x="215252" y="38772"/>
                  <a:pt x="215125" y="38855"/>
                  <a:pt x="215078" y="38989"/>
                </a:cubicBezTo>
                <a:cubicBezTo>
                  <a:pt x="215078" y="38989"/>
                  <a:pt x="215115" y="38613"/>
                  <a:pt x="214965" y="38613"/>
                </a:cubicBezTo>
                <a:cubicBezTo>
                  <a:pt x="214958" y="38613"/>
                  <a:pt x="214951" y="38614"/>
                  <a:pt x="214944" y="38616"/>
                </a:cubicBezTo>
                <a:cubicBezTo>
                  <a:pt x="214944" y="38616"/>
                  <a:pt x="214581" y="38779"/>
                  <a:pt x="214701" y="39033"/>
                </a:cubicBezTo>
                <a:cubicBezTo>
                  <a:pt x="214701" y="39033"/>
                  <a:pt x="214611" y="38969"/>
                  <a:pt x="214515" y="38969"/>
                </a:cubicBezTo>
                <a:cubicBezTo>
                  <a:pt x="214433" y="38969"/>
                  <a:pt x="214346" y="39016"/>
                  <a:pt x="214309" y="39192"/>
                </a:cubicBezTo>
                <a:cubicBezTo>
                  <a:pt x="214309" y="39192"/>
                  <a:pt x="214234" y="39533"/>
                  <a:pt x="214399" y="39533"/>
                </a:cubicBezTo>
                <a:cubicBezTo>
                  <a:pt x="214415" y="39533"/>
                  <a:pt x="214434" y="39529"/>
                  <a:pt x="214454" y="39522"/>
                </a:cubicBezTo>
                <a:cubicBezTo>
                  <a:pt x="214454" y="39522"/>
                  <a:pt x="214519" y="39495"/>
                  <a:pt x="214580" y="39495"/>
                </a:cubicBezTo>
                <a:cubicBezTo>
                  <a:pt x="214627" y="39495"/>
                  <a:pt x="214672" y="39511"/>
                  <a:pt x="214687" y="39566"/>
                </a:cubicBezTo>
                <a:cubicBezTo>
                  <a:pt x="214687" y="39566"/>
                  <a:pt x="214694" y="39580"/>
                  <a:pt x="214705" y="39602"/>
                </a:cubicBezTo>
                <a:cubicBezTo>
                  <a:pt x="214628" y="39693"/>
                  <a:pt x="214560" y="39798"/>
                  <a:pt x="214512" y="39888"/>
                </a:cubicBezTo>
                <a:cubicBezTo>
                  <a:pt x="214498" y="39827"/>
                  <a:pt x="214505" y="39776"/>
                  <a:pt x="214505" y="39776"/>
                </a:cubicBezTo>
                <a:cubicBezTo>
                  <a:pt x="214454" y="39551"/>
                  <a:pt x="214085" y="39508"/>
                  <a:pt x="214085" y="39508"/>
                </a:cubicBezTo>
                <a:cubicBezTo>
                  <a:pt x="214073" y="39505"/>
                  <a:pt x="214063" y="39504"/>
                  <a:pt x="214053" y="39504"/>
                </a:cubicBezTo>
                <a:cubicBezTo>
                  <a:pt x="213856" y="39504"/>
                  <a:pt x="213892" y="39961"/>
                  <a:pt x="213892" y="39961"/>
                </a:cubicBezTo>
                <a:cubicBezTo>
                  <a:pt x="213881" y="39955"/>
                  <a:pt x="213871" y="39952"/>
                  <a:pt x="213860" y="39952"/>
                </a:cubicBezTo>
                <a:cubicBezTo>
                  <a:pt x="213763" y="39952"/>
                  <a:pt x="213704" y="40189"/>
                  <a:pt x="213704" y="40189"/>
                </a:cubicBezTo>
                <a:cubicBezTo>
                  <a:pt x="213548" y="40374"/>
                  <a:pt x="213697" y="40472"/>
                  <a:pt x="213802" y="40512"/>
                </a:cubicBezTo>
                <a:cubicBezTo>
                  <a:pt x="213729" y="40639"/>
                  <a:pt x="213747" y="40893"/>
                  <a:pt x="213747" y="40893"/>
                </a:cubicBezTo>
                <a:cubicBezTo>
                  <a:pt x="213736" y="40887"/>
                  <a:pt x="213725" y="40884"/>
                  <a:pt x="213715" y="40884"/>
                </a:cubicBezTo>
                <a:cubicBezTo>
                  <a:pt x="213619" y="40884"/>
                  <a:pt x="213562" y="41118"/>
                  <a:pt x="213562" y="41118"/>
                </a:cubicBezTo>
                <a:cubicBezTo>
                  <a:pt x="213334" y="41386"/>
                  <a:pt x="213740" y="41469"/>
                  <a:pt x="213740" y="41469"/>
                </a:cubicBezTo>
                <a:cubicBezTo>
                  <a:pt x="213885" y="41426"/>
                  <a:pt x="214262" y="41306"/>
                  <a:pt x="214262" y="41306"/>
                </a:cubicBezTo>
                <a:cubicBezTo>
                  <a:pt x="214276" y="41298"/>
                  <a:pt x="214291" y="41295"/>
                  <a:pt x="214308" y="41295"/>
                </a:cubicBezTo>
                <a:cubicBezTo>
                  <a:pt x="214434" y="41295"/>
                  <a:pt x="214621" y="41502"/>
                  <a:pt x="214621" y="41502"/>
                </a:cubicBezTo>
                <a:cubicBezTo>
                  <a:pt x="214683" y="41484"/>
                  <a:pt x="214716" y="41455"/>
                  <a:pt x="214734" y="41422"/>
                </a:cubicBezTo>
                <a:cubicBezTo>
                  <a:pt x="214748" y="41600"/>
                  <a:pt x="214755" y="41778"/>
                  <a:pt x="214755" y="41948"/>
                </a:cubicBezTo>
                <a:lnTo>
                  <a:pt x="214690" y="41944"/>
                </a:lnTo>
                <a:cubicBezTo>
                  <a:pt x="214669" y="41951"/>
                  <a:pt x="214645" y="41954"/>
                  <a:pt x="214619" y="41954"/>
                </a:cubicBezTo>
                <a:cubicBezTo>
                  <a:pt x="214433" y="41954"/>
                  <a:pt x="214139" y="41803"/>
                  <a:pt x="214139" y="41803"/>
                </a:cubicBezTo>
                <a:cubicBezTo>
                  <a:pt x="214139" y="41571"/>
                  <a:pt x="213834" y="41546"/>
                  <a:pt x="213834" y="41546"/>
                </a:cubicBezTo>
                <a:cubicBezTo>
                  <a:pt x="213414" y="41633"/>
                  <a:pt x="213700" y="42032"/>
                  <a:pt x="213700" y="42032"/>
                </a:cubicBezTo>
                <a:cubicBezTo>
                  <a:pt x="213544" y="42090"/>
                  <a:pt x="213541" y="42202"/>
                  <a:pt x="213541" y="42202"/>
                </a:cubicBezTo>
                <a:cubicBezTo>
                  <a:pt x="213410" y="42438"/>
                  <a:pt x="213784" y="42499"/>
                  <a:pt x="213784" y="42499"/>
                </a:cubicBezTo>
                <a:cubicBezTo>
                  <a:pt x="213802" y="42510"/>
                  <a:pt x="213822" y="42515"/>
                  <a:pt x="213843" y="42515"/>
                </a:cubicBezTo>
                <a:cubicBezTo>
                  <a:pt x="214003" y="42515"/>
                  <a:pt x="214219" y="42231"/>
                  <a:pt x="214219" y="42231"/>
                </a:cubicBezTo>
                <a:cubicBezTo>
                  <a:pt x="214290" y="42174"/>
                  <a:pt x="214371" y="42154"/>
                  <a:pt x="214450" y="42154"/>
                </a:cubicBezTo>
                <a:cubicBezTo>
                  <a:pt x="214577" y="42154"/>
                  <a:pt x="214697" y="42205"/>
                  <a:pt x="214755" y="42235"/>
                </a:cubicBezTo>
                <a:cubicBezTo>
                  <a:pt x="214752" y="42510"/>
                  <a:pt x="214741" y="42757"/>
                  <a:pt x="214726" y="42953"/>
                </a:cubicBezTo>
                <a:lnTo>
                  <a:pt x="214690" y="42949"/>
                </a:lnTo>
                <a:cubicBezTo>
                  <a:pt x="214669" y="42956"/>
                  <a:pt x="214645" y="42959"/>
                  <a:pt x="214619" y="42959"/>
                </a:cubicBezTo>
                <a:cubicBezTo>
                  <a:pt x="214435" y="42959"/>
                  <a:pt x="214143" y="42811"/>
                  <a:pt x="214143" y="42811"/>
                </a:cubicBezTo>
                <a:cubicBezTo>
                  <a:pt x="214143" y="42575"/>
                  <a:pt x="213838" y="42554"/>
                  <a:pt x="213838" y="42554"/>
                </a:cubicBezTo>
                <a:cubicBezTo>
                  <a:pt x="213417" y="42637"/>
                  <a:pt x="213704" y="43036"/>
                  <a:pt x="213704" y="43036"/>
                </a:cubicBezTo>
                <a:cubicBezTo>
                  <a:pt x="213548" y="43094"/>
                  <a:pt x="213544" y="43206"/>
                  <a:pt x="213544" y="43206"/>
                </a:cubicBezTo>
                <a:cubicBezTo>
                  <a:pt x="213410" y="43446"/>
                  <a:pt x="213787" y="43504"/>
                  <a:pt x="213787" y="43504"/>
                </a:cubicBezTo>
                <a:cubicBezTo>
                  <a:pt x="213806" y="43515"/>
                  <a:pt x="213826" y="43519"/>
                  <a:pt x="213847" y="43519"/>
                </a:cubicBezTo>
                <a:cubicBezTo>
                  <a:pt x="214007" y="43519"/>
                  <a:pt x="214222" y="43239"/>
                  <a:pt x="214222" y="43239"/>
                </a:cubicBezTo>
                <a:cubicBezTo>
                  <a:pt x="214292" y="43181"/>
                  <a:pt x="214373" y="43161"/>
                  <a:pt x="214453" y="43161"/>
                </a:cubicBezTo>
                <a:cubicBezTo>
                  <a:pt x="214548" y="43161"/>
                  <a:pt x="214640" y="43190"/>
                  <a:pt x="214705" y="43217"/>
                </a:cubicBezTo>
                <a:cubicBezTo>
                  <a:pt x="214697" y="43315"/>
                  <a:pt x="214690" y="43377"/>
                  <a:pt x="214690" y="43377"/>
                </a:cubicBezTo>
                <a:cubicBezTo>
                  <a:pt x="214581" y="43612"/>
                  <a:pt x="214502" y="43877"/>
                  <a:pt x="214440" y="44160"/>
                </a:cubicBezTo>
                <a:cubicBezTo>
                  <a:pt x="214396" y="44138"/>
                  <a:pt x="214367" y="44127"/>
                  <a:pt x="214367" y="44127"/>
                </a:cubicBezTo>
                <a:cubicBezTo>
                  <a:pt x="214364" y="43892"/>
                  <a:pt x="214063" y="43866"/>
                  <a:pt x="214063" y="43866"/>
                </a:cubicBezTo>
                <a:cubicBezTo>
                  <a:pt x="213642" y="43953"/>
                  <a:pt x="213929" y="44352"/>
                  <a:pt x="213929" y="44352"/>
                </a:cubicBezTo>
                <a:cubicBezTo>
                  <a:pt x="213773" y="44410"/>
                  <a:pt x="213769" y="44523"/>
                  <a:pt x="213769" y="44523"/>
                </a:cubicBezTo>
                <a:cubicBezTo>
                  <a:pt x="213635" y="44758"/>
                  <a:pt x="214012" y="44820"/>
                  <a:pt x="214012" y="44820"/>
                </a:cubicBezTo>
                <a:cubicBezTo>
                  <a:pt x="214031" y="44830"/>
                  <a:pt x="214050" y="44835"/>
                  <a:pt x="214071" y="44835"/>
                </a:cubicBezTo>
                <a:cubicBezTo>
                  <a:pt x="214165" y="44835"/>
                  <a:pt x="214276" y="44741"/>
                  <a:pt x="214353" y="44660"/>
                </a:cubicBezTo>
                <a:lnTo>
                  <a:pt x="214353" y="44660"/>
                </a:lnTo>
                <a:cubicBezTo>
                  <a:pt x="214328" y="44856"/>
                  <a:pt x="214309" y="45063"/>
                  <a:pt x="214299" y="45277"/>
                </a:cubicBezTo>
                <a:cubicBezTo>
                  <a:pt x="214193" y="45237"/>
                  <a:pt x="214110" y="45197"/>
                  <a:pt x="214110" y="45197"/>
                </a:cubicBezTo>
                <a:cubicBezTo>
                  <a:pt x="214110" y="44961"/>
                  <a:pt x="213805" y="44936"/>
                  <a:pt x="213805" y="44936"/>
                </a:cubicBezTo>
                <a:cubicBezTo>
                  <a:pt x="213385" y="45023"/>
                  <a:pt x="213675" y="45422"/>
                  <a:pt x="213675" y="45422"/>
                </a:cubicBezTo>
                <a:cubicBezTo>
                  <a:pt x="213515" y="45480"/>
                  <a:pt x="213512" y="45592"/>
                  <a:pt x="213512" y="45592"/>
                </a:cubicBezTo>
                <a:cubicBezTo>
                  <a:pt x="213381" y="45832"/>
                  <a:pt x="213755" y="45890"/>
                  <a:pt x="213755" y="45890"/>
                </a:cubicBezTo>
                <a:cubicBezTo>
                  <a:pt x="213773" y="45901"/>
                  <a:pt x="213793" y="45905"/>
                  <a:pt x="213814" y="45905"/>
                </a:cubicBezTo>
                <a:cubicBezTo>
                  <a:pt x="213974" y="45905"/>
                  <a:pt x="214190" y="45625"/>
                  <a:pt x="214190" y="45625"/>
                </a:cubicBezTo>
                <a:cubicBezTo>
                  <a:pt x="214219" y="45600"/>
                  <a:pt x="214255" y="45581"/>
                  <a:pt x="214288" y="45571"/>
                </a:cubicBezTo>
                <a:lnTo>
                  <a:pt x="214288" y="45571"/>
                </a:lnTo>
                <a:cubicBezTo>
                  <a:pt x="214280" y="45911"/>
                  <a:pt x="214291" y="46270"/>
                  <a:pt x="214317" y="46637"/>
                </a:cubicBezTo>
                <a:cubicBezTo>
                  <a:pt x="214237" y="46528"/>
                  <a:pt x="214179" y="46426"/>
                  <a:pt x="214179" y="46426"/>
                </a:cubicBezTo>
                <a:cubicBezTo>
                  <a:pt x="214280" y="46209"/>
                  <a:pt x="214041" y="46020"/>
                  <a:pt x="214041" y="46020"/>
                </a:cubicBezTo>
                <a:cubicBezTo>
                  <a:pt x="213992" y="46000"/>
                  <a:pt x="213951" y="45991"/>
                  <a:pt x="213915" y="45991"/>
                </a:cubicBezTo>
                <a:cubicBezTo>
                  <a:pt x="213675" y="45991"/>
                  <a:pt x="213722" y="46394"/>
                  <a:pt x="213722" y="46394"/>
                </a:cubicBezTo>
                <a:cubicBezTo>
                  <a:pt x="213700" y="46389"/>
                  <a:pt x="213681" y="46387"/>
                  <a:pt x="213663" y="46387"/>
                </a:cubicBezTo>
                <a:cubicBezTo>
                  <a:pt x="213553" y="46387"/>
                  <a:pt x="213515" y="46463"/>
                  <a:pt x="213515" y="46463"/>
                </a:cubicBezTo>
                <a:cubicBezTo>
                  <a:pt x="213305" y="46611"/>
                  <a:pt x="213584" y="46872"/>
                  <a:pt x="213584" y="46872"/>
                </a:cubicBezTo>
                <a:cubicBezTo>
                  <a:pt x="213614" y="46930"/>
                  <a:pt x="213675" y="46949"/>
                  <a:pt x="213744" y="46949"/>
                </a:cubicBezTo>
                <a:cubicBezTo>
                  <a:pt x="213884" y="46949"/>
                  <a:pt x="214056" y="46869"/>
                  <a:pt x="214056" y="46869"/>
                </a:cubicBezTo>
                <a:cubicBezTo>
                  <a:pt x="214070" y="46866"/>
                  <a:pt x="214084" y="46865"/>
                  <a:pt x="214097" y="46865"/>
                </a:cubicBezTo>
                <a:cubicBezTo>
                  <a:pt x="214192" y="46865"/>
                  <a:pt x="214276" y="46918"/>
                  <a:pt x="214346" y="46981"/>
                </a:cubicBezTo>
                <a:cubicBezTo>
                  <a:pt x="214364" y="47173"/>
                  <a:pt x="214386" y="47373"/>
                  <a:pt x="214411" y="47569"/>
                </a:cubicBezTo>
                <a:cubicBezTo>
                  <a:pt x="214400" y="47561"/>
                  <a:pt x="214389" y="47558"/>
                  <a:pt x="214389" y="47558"/>
                </a:cubicBezTo>
                <a:cubicBezTo>
                  <a:pt x="214208" y="47518"/>
                  <a:pt x="214179" y="47329"/>
                  <a:pt x="214179" y="47329"/>
                </a:cubicBezTo>
                <a:cubicBezTo>
                  <a:pt x="214125" y="47243"/>
                  <a:pt x="214013" y="47220"/>
                  <a:pt x="213910" y="47220"/>
                </a:cubicBezTo>
                <a:cubicBezTo>
                  <a:pt x="213792" y="47220"/>
                  <a:pt x="213686" y="47249"/>
                  <a:pt x="213686" y="47249"/>
                </a:cubicBezTo>
                <a:cubicBezTo>
                  <a:pt x="213443" y="47289"/>
                  <a:pt x="213631" y="47732"/>
                  <a:pt x="213631" y="47732"/>
                </a:cubicBezTo>
                <a:cubicBezTo>
                  <a:pt x="213628" y="47731"/>
                  <a:pt x="213625" y="47731"/>
                  <a:pt x="213622" y="47731"/>
                </a:cubicBezTo>
                <a:cubicBezTo>
                  <a:pt x="213502" y="47731"/>
                  <a:pt x="213519" y="48007"/>
                  <a:pt x="213519" y="48007"/>
                </a:cubicBezTo>
                <a:cubicBezTo>
                  <a:pt x="213420" y="48230"/>
                  <a:pt x="213584" y="48265"/>
                  <a:pt x="213699" y="48265"/>
                </a:cubicBezTo>
                <a:cubicBezTo>
                  <a:pt x="213752" y="48265"/>
                  <a:pt x="213794" y="48257"/>
                  <a:pt x="213794" y="48257"/>
                </a:cubicBezTo>
                <a:cubicBezTo>
                  <a:pt x="213925" y="48163"/>
                  <a:pt x="214262" y="47913"/>
                  <a:pt x="214262" y="47913"/>
                </a:cubicBezTo>
                <a:cubicBezTo>
                  <a:pt x="214289" y="47884"/>
                  <a:pt x="214330" y="47874"/>
                  <a:pt x="214377" y="47874"/>
                </a:cubicBezTo>
                <a:cubicBezTo>
                  <a:pt x="214400" y="47874"/>
                  <a:pt x="214425" y="47877"/>
                  <a:pt x="214451" y="47880"/>
                </a:cubicBezTo>
                <a:cubicBezTo>
                  <a:pt x="214473" y="48047"/>
                  <a:pt x="214502" y="48214"/>
                  <a:pt x="214527" y="48381"/>
                </a:cubicBezTo>
                <a:lnTo>
                  <a:pt x="214425" y="48410"/>
                </a:lnTo>
                <a:cubicBezTo>
                  <a:pt x="214330" y="48484"/>
                  <a:pt x="214119" y="48497"/>
                  <a:pt x="213980" y="48497"/>
                </a:cubicBezTo>
                <a:cubicBezTo>
                  <a:pt x="213901" y="48497"/>
                  <a:pt x="213845" y="48493"/>
                  <a:pt x="213845" y="48493"/>
                </a:cubicBezTo>
                <a:cubicBezTo>
                  <a:pt x="213809" y="48379"/>
                  <a:pt x="213705" y="48353"/>
                  <a:pt x="213617" y="48353"/>
                </a:cubicBezTo>
                <a:cubicBezTo>
                  <a:pt x="213539" y="48353"/>
                  <a:pt x="213472" y="48373"/>
                  <a:pt x="213472" y="48373"/>
                </a:cubicBezTo>
                <a:cubicBezTo>
                  <a:pt x="213084" y="48609"/>
                  <a:pt x="213483" y="48863"/>
                  <a:pt x="213483" y="48863"/>
                </a:cubicBezTo>
                <a:cubicBezTo>
                  <a:pt x="213348" y="48975"/>
                  <a:pt x="213377" y="49077"/>
                  <a:pt x="213377" y="49077"/>
                </a:cubicBezTo>
                <a:cubicBezTo>
                  <a:pt x="213342" y="49237"/>
                  <a:pt x="213469" y="49268"/>
                  <a:pt x="213574" y="49268"/>
                </a:cubicBezTo>
                <a:cubicBezTo>
                  <a:pt x="213643" y="49268"/>
                  <a:pt x="213704" y="49255"/>
                  <a:pt x="213704" y="49255"/>
                </a:cubicBezTo>
                <a:cubicBezTo>
                  <a:pt x="213710" y="49256"/>
                  <a:pt x="213716" y="49256"/>
                  <a:pt x="213722" y="49256"/>
                </a:cubicBezTo>
                <a:cubicBezTo>
                  <a:pt x="213899" y="49256"/>
                  <a:pt x="214052" y="48849"/>
                  <a:pt x="214052" y="48849"/>
                </a:cubicBezTo>
                <a:cubicBezTo>
                  <a:pt x="214169" y="48670"/>
                  <a:pt x="214404" y="48648"/>
                  <a:pt x="214533" y="48648"/>
                </a:cubicBezTo>
                <a:cubicBezTo>
                  <a:pt x="214549" y="48648"/>
                  <a:pt x="214562" y="48649"/>
                  <a:pt x="214574" y="48649"/>
                </a:cubicBezTo>
                <a:cubicBezTo>
                  <a:pt x="214614" y="48878"/>
                  <a:pt x="214657" y="49106"/>
                  <a:pt x="214705" y="49334"/>
                </a:cubicBezTo>
                <a:cubicBezTo>
                  <a:pt x="214607" y="49393"/>
                  <a:pt x="214427" y="49405"/>
                  <a:pt x="214298" y="49405"/>
                </a:cubicBezTo>
                <a:cubicBezTo>
                  <a:pt x="214213" y="49405"/>
                  <a:pt x="214150" y="49400"/>
                  <a:pt x="214150" y="49400"/>
                </a:cubicBezTo>
                <a:cubicBezTo>
                  <a:pt x="214112" y="49289"/>
                  <a:pt x="214009" y="49263"/>
                  <a:pt x="213920" y="49263"/>
                </a:cubicBezTo>
                <a:cubicBezTo>
                  <a:pt x="213841" y="49263"/>
                  <a:pt x="213773" y="49284"/>
                  <a:pt x="213773" y="49284"/>
                </a:cubicBezTo>
                <a:cubicBezTo>
                  <a:pt x="213385" y="49519"/>
                  <a:pt x="213787" y="49773"/>
                  <a:pt x="213787" y="49773"/>
                </a:cubicBezTo>
                <a:cubicBezTo>
                  <a:pt x="213649" y="49886"/>
                  <a:pt x="213678" y="49987"/>
                  <a:pt x="213678" y="49987"/>
                </a:cubicBezTo>
                <a:cubicBezTo>
                  <a:pt x="213643" y="50147"/>
                  <a:pt x="213769" y="50178"/>
                  <a:pt x="213875" y="50178"/>
                </a:cubicBezTo>
                <a:cubicBezTo>
                  <a:pt x="213944" y="50178"/>
                  <a:pt x="214005" y="50165"/>
                  <a:pt x="214005" y="50165"/>
                </a:cubicBezTo>
                <a:cubicBezTo>
                  <a:pt x="214010" y="50166"/>
                  <a:pt x="214015" y="50166"/>
                  <a:pt x="214021" y="50166"/>
                </a:cubicBezTo>
                <a:cubicBezTo>
                  <a:pt x="214199" y="50166"/>
                  <a:pt x="214353" y="49762"/>
                  <a:pt x="214353" y="49762"/>
                </a:cubicBezTo>
                <a:cubicBezTo>
                  <a:pt x="214451" y="49617"/>
                  <a:pt x="214621" y="49574"/>
                  <a:pt x="214752" y="49563"/>
                </a:cubicBezTo>
                <a:cubicBezTo>
                  <a:pt x="214821" y="49882"/>
                  <a:pt x="214893" y="50201"/>
                  <a:pt x="214966" y="50513"/>
                </a:cubicBezTo>
                <a:cubicBezTo>
                  <a:pt x="214943" y="50514"/>
                  <a:pt x="214921" y="50514"/>
                  <a:pt x="214901" y="50514"/>
                </a:cubicBezTo>
                <a:cubicBezTo>
                  <a:pt x="214819" y="50514"/>
                  <a:pt x="214759" y="50509"/>
                  <a:pt x="214759" y="50509"/>
                </a:cubicBezTo>
                <a:cubicBezTo>
                  <a:pt x="214721" y="50398"/>
                  <a:pt x="214618" y="50372"/>
                  <a:pt x="214529" y="50372"/>
                </a:cubicBezTo>
                <a:cubicBezTo>
                  <a:pt x="214450" y="50372"/>
                  <a:pt x="214382" y="50393"/>
                  <a:pt x="214382" y="50393"/>
                </a:cubicBezTo>
                <a:cubicBezTo>
                  <a:pt x="213998" y="50625"/>
                  <a:pt x="214396" y="50883"/>
                  <a:pt x="214396" y="50883"/>
                </a:cubicBezTo>
                <a:cubicBezTo>
                  <a:pt x="214259" y="50992"/>
                  <a:pt x="214291" y="51097"/>
                  <a:pt x="214291" y="51097"/>
                </a:cubicBezTo>
                <a:cubicBezTo>
                  <a:pt x="214254" y="51256"/>
                  <a:pt x="214381" y="51288"/>
                  <a:pt x="214487" y="51288"/>
                </a:cubicBezTo>
                <a:cubicBezTo>
                  <a:pt x="214557" y="51288"/>
                  <a:pt x="214618" y="51274"/>
                  <a:pt x="214618" y="51274"/>
                </a:cubicBezTo>
                <a:cubicBezTo>
                  <a:pt x="214621" y="51275"/>
                  <a:pt x="214625" y="51275"/>
                  <a:pt x="214629" y="51275"/>
                </a:cubicBezTo>
                <a:cubicBezTo>
                  <a:pt x="214648" y="51275"/>
                  <a:pt x="214669" y="51269"/>
                  <a:pt x="214687" y="51260"/>
                </a:cubicBezTo>
                <a:lnTo>
                  <a:pt x="214687" y="51260"/>
                </a:lnTo>
                <a:cubicBezTo>
                  <a:pt x="214657" y="51321"/>
                  <a:pt x="214636" y="51380"/>
                  <a:pt x="214614" y="51438"/>
                </a:cubicBezTo>
                <a:cubicBezTo>
                  <a:pt x="214608" y="51437"/>
                  <a:pt x="214602" y="51437"/>
                  <a:pt x="214597" y="51437"/>
                </a:cubicBezTo>
                <a:cubicBezTo>
                  <a:pt x="214517" y="51437"/>
                  <a:pt x="214451" y="51459"/>
                  <a:pt x="214451" y="51459"/>
                </a:cubicBezTo>
                <a:cubicBezTo>
                  <a:pt x="214139" y="51648"/>
                  <a:pt x="214335" y="51847"/>
                  <a:pt x="214425" y="51920"/>
                </a:cubicBezTo>
                <a:cubicBezTo>
                  <a:pt x="214259" y="52272"/>
                  <a:pt x="214027" y="52496"/>
                  <a:pt x="213348" y="52681"/>
                </a:cubicBezTo>
                <a:cubicBezTo>
                  <a:pt x="213259" y="52706"/>
                  <a:pt x="213173" y="52717"/>
                  <a:pt x="213091" y="52717"/>
                </a:cubicBezTo>
                <a:cubicBezTo>
                  <a:pt x="212742" y="52717"/>
                  <a:pt x="212459" y="52522"/>
                  <a:pt x="212206" y="52384"/>
                </a:cubicBezTo>
                <a:cubicBezTo>
                  <a:pt x="212228" y="52126"/>
                  <a:pt x="212170" y="51891"/>
                  <a:pt x="212018" y="51749"/>
                </a:cubicBezTo>
                <a:cubicBezTo>
                  <a:pt x="211869" y="51614"/>
                  <a:pt x="211715" y="51553"/>
                  <a:pt x="211555" y="51553"/>
                </a:cubicBezTo>
                <a:cubicBezTo>
                  <a:pt x="211253" y="51553"/>
                  <a:pt x="210930" y="51767"/>
                  <a:pt x="210582" y="52094"/>
                </a:cubicBezTo>
                <a:cubicBezTo>
                  <a:pt x="210553" y="52119"/>
                  <a:pt x="210517" y="52145"/>
                  <a:pt x="210484" y="52174"/>
                </a:cubicBezTo>
                <a:cubicBezTo>
                  <a:pt x="210477" y="52134"/>
                  <a:pt x="210469" y="52097"/>
                  <a:pt x="210455" y="52065"/>
                </a:cubicBezTo>
                <a:cubicBezTo>
                  <a:pt x="210433" y="52021"/>
                  <a:pt x="210408" y="51985"/>
                  <a:pt x="210379" y="51949"/>
                </a:cubicBezTo>
                <a:cubicBezTo>
                  <a:pt x="210767" y="51506"/>
                  <a:pt x="211144" y="51089"/>
                  <a:pt x="211387" y="51050"/>
                </a:cubicBezTo>
                <a:cubicBezTo>
                  <a:pt x="211441" y="51041"/>
                  <a:pt x="211493" y="51037"/>
                  <a:pt x="211544" y="51037"/>
                </a:cubicBezTo>
                <a:cubicBezTo>
                  <a:pt x="211914" y="51037"/>
                  <a:pt x="212244" y="51240"/>
                  <a:pt x="212821" y="51240"/>
                </a:cubicBezTo>
                <a:cubicBezTo>
                  <a:pt x="212911" y="51240"/>
                  <a:pt x="213007" y="51235"/>
                  <a:pt x="213109" y="51224"/>
                </a:cubicBezTo>
                <a:cubicBezTo>
                  <a:pt x="213969" y="51133"/>
                  <a:pt x="213744" y="50089"/>
                  <a:pt x="213316" y="50009"/>
                </a:cubicBezTo>
                <a:cubicBezTo>
                  <a:pt x="212892" y="49925"/>
                  <a:pt x="211583" y="50092"/>
                  <a:pt x="211728" y="49708"/>
                </a:cubicBezTo>
                <a:cubicBezTo>
                  <a:pt x="211869" y="49327"/>
                  <a:pt x="213287" y="47083"/>
                  <a:pt x="212971" y="46415"/>
                </a:cubicBezTo>
                <a:cubicBezTo>
                  <a:pt x="212813" y="46082"/>
                  <a:pt x="212543" y="45935"/>
                  <a:pt x="212285" y="45935"/>
                </a:cubicBezTo>
                <a:cubicBezTo>
                  <a:pt x="212029" y="45935"/>
                  <a:pt x="211785" y="46079"/>
                  <a:pt x="211673" y="46328"/>
                </a:cubicBezTo>
                <a:cubicBezTo>
                  <a:pt x="211583" y="46531"/>
                  <a:pt x="211445" y="46836"/>
                  <a:pt x="211289" y="47173"/>
                </a:cubicBezTo>
                <a:cubicBezTo>
                  <a:pt x="210926" y="46724"/>
                  <a:pt x="210292" y="45998"/>
                  <a:pt x="209965" y="45948"/>
                </a:cubicBezTo>
                <a:cubicBezTo>
                  <a:pt x="209937" y="45943"/>
                  <a:pt x="209909" y="45941"/>
                  <a:pt x="209882" y="45941"/>
                </a:cubicBezTo>
                <a:cubicBezTo>
                  <a:pt x="209438" y="45941"/>
                  <a:pt x="209043" y="46495"/>
                  <a:pt x="209374" y="47021"/>
                </a:cubicBezTo>
                <a:cubicBezTo>
                  <a:pt x="209657" y="47471"/>
                  <a:pt x="210125" y="48257"/>
                  <a:pt x="210364" y="48936"/>
                </a:cubicBezTo>
                <a:cubicBezTo>
                  <a:pt x="209987" y="49519"/>
                  <a:pt x="209378" y="50364"/>
                  <a:pt x="209066" y="50792"/>
                </a:cubicBezTo>
                <a:cubicBezTo>
                  <a:pt x="209012" y="50643"/>
                  <a:pt x="208961" y="50506"/>
                  <a:pt x="208910" y="50386"/>
                </a:cubicBezTo>
                <a:cubicBezTo>
                  <a:pt x="208569" y="49570"/>
                  <a:pt x="208102" y="47695"/>
                  <a:pt x="207732" y="47039"/>
                </a:cubicBezTo>
                <a:cubicBezTo>
                  <a:pt x="207496" y="46617"/>
                  <a:pt x="207178" y="46349"/>
                  <a:pt x="206841" y="46349"/>
                </a:cubicBezTo>
                <a:cubicBezTo>
                  <a:pt x="206654" y="46349"/>
                  <a:pt x="206461" y="46431"/>
                  <a:pt x="206274" y="46615"/>
                </a:cubicBezTo>
                <a:cubicBezTo>
                  <a:pt x="205835" y="47050"/>
                  <a:pt x="206201" y="48018"/>
                  <a:pt x="206553" y="48573"/>
                </a:cubicBezTo>
                <a:cubicBezTo>
                  <a:pt x="206901" y="49131"/>
                  <a:pt x="207104" y="49407"/>
                  <a:pt x="206738" y="50288"/>
                </a:cubicBezTo>
                <a:cubicBezTo>
                  <a:pt x="206637" y="50531"/>
                  <a:pt x="206473" y="50676"/>
                  <a:pt x="206292" y="50785"/>
                </a:cubicBezTo>
                <a:cubicBezTo>
                  <a:pt x="206615" y="50241"/>
                  <a:pt x="206869" y="49501"/>
                  <a:pt x="206517" y="49110"/>
                </a:cubicBezTo>
                <a:cubicBezTo>
                  <a:pt x="206329" y="48900"/>
                  <a:pt x="206127" y="48807"/>
                  <a:pt x="205928" y="48807"/>
                </a:cubicBezTo>
                <a:cubicBezTo>
                  <a:pt x="205606" y="48807"/>
                  <a:pt x="205288" y="49051"/>
                  <a:pt x="205037" y="49443"/>
                </a:cubicBezTo>
                <a:cubicBezTo>
                  <a:pt x="204867" y="49715"/>
                  <a:pt x="204660" y="50205"/>
                  <a:pt x="204454" y="50734"/>
                </a:cubicBezTo>
                <a:cubicBezTo>
                  <a:pt x="204733" y="51050"/>
                  <a:pt x="204932" y="51354"/>
                  <a:pt x="204831" y="51593"/>
                </a:cubicBezTo>
                <a:cubicBezTo>
                  <a:pt x="205099" y="52072"/>
                  <a:pt x="203928" y="52460"/>
                  <a:pt x="203558" y="52823"/>
                </a:cubicBezTo>
                <a:cubicBezTo>
                  <a:pt x="203558" y="52855"/>
                  <a:pt x="203558" y="52888"/>
                  <a:pt x="203558" y="52924"/>
                </a:cubicBezTo>
                <a:cubicBezTo>
                  <a:pt x="203533" y="52982"/>
                  <a:pt x="203504" y="53044"/>
                  <a:pt x="203475" y="53109"/>
                </a:cubicBezTo>
                <a:cubicBezTo>
                  <a:pt x="203417" y="53015"/>
                  <a:pt x="203460" y="52921"/>
                  <a:pt x="203558" y="52823"/>
                </a:cubicBezTo>
                <a:cubicBezTo>
                  <a:pt x="203562" y="52601"/>
                  <a:pt x="203616" y="52406"/>
                  <a:pt x="203757" y="52264"/>
                </a:cubicBezTo>
                <a:cubicBezTo>
                  <a:pt x="203805" y="52217"/>
                  <a:pt x="203855" y="52184"/>
                  <a:pt x="203903" y="52152"/>
                </a:cubicBezTo>
                <a:cubicBezTo>
                  <a:pt x="204077" y="51724"/>
                  <a:pt x="204265" y="51213"/>
                  <a:pt x="204454" y="50734"/>
                </a:cubicBezTo>
                <a:cubicBezTo>
                  <a:pt x="203953" y="50179"/>
                  <a:pt x="203203" y="49603"/>
                  <a:pt x="203402" y="49327"/>
                </a:cubicBezTo>
                <a:cubicBezTo>
                  <a:pt x="203718" y="48881"/>
                  <a:pt x="203475" y="48377"/>
                  <a:pt x="203108" y="48250"/>
                </a:cubicBezTo>
                <a:cubicBezTo>
                  <a:pt x="203322" y="48062"/>
                  <a:pt x="203529" y="47750"/>
                  <a:pt x="203105" y="47431"/>
                </a:cubicBezTo>
                <a:cubicBezTo>
                  <a:pt x="203105" y="47431"/>
                  <a:pt x="202952" y="47372"/>
                  <a:pt x="202771" y="47372"/>
                </a:cubicBezTo>
                <a:cubicBezTo>
                  <a:pt x="202598" y="47372"/>
                  <a:pt x="202398" y="47425"/>
                  <a:pt x="202278" y="47634"/>
                </a:cubicBezTo>
                <a:cubicBezTo>
                  <a:pt x="202278" y="47634"/>
                  <a:pt x="202252" y="47635"/>
                  <a:pt x="202207" y="47635"/>
                </a:cubicBezTo>
                <a:cubicBezTo>
                  <a:pt x="201990" y="47635"/>
                  <a:pt x="201335" y="47617"/>
                  <a:pt x="201125" y="47413"/>
                </a:cubicBezTo>
                <a:lnTo>
                  <a:pt x="200994" y="47362"/>
                </a:lnTo>
                <a:cubicBezTo>
                  <a:pt x="201361" y="46789"/>
                  <a:pt x="201687" y="46307"/>
                  <a:pt x="201886" y="46020"/>
                </a:cubicBezTo>
                <a:cubicBezTo>
                  <a:pt x="201995" y="46089"/>
                  <a:pt x="202086" y="46180"/>
                  <a:pt x="202140" y="46310"/>
                </a:cubicBezTo>
                <a:cubicBezTo>
                  <a:pt x="202140" y="46310"/>
                  <a:pt x="202263" y="47178"/>
                  <a:pt x="202638" y="47178"/>
                </a:cubicBezTo>
                <a:cubicBezTo>
                  <a:pt x="202645" y="47178"/>
                  <a:pt x="202652" y="47177"/>
                  <a:pt x="202659" y="47177"/>
                </a:cubicBezTo>
                <a:cubicBezTo>
                  <a:pt x="202659" y="47177"/>
                  <a:pt x="202803" y="47218"/>
                  <a:pt x="202964" y="47218"/>
                </a:cubicBezTo>
                <a:cubicBezTo>
                  <a:pt x="203171" y="47218"/>
                  <a:pt x="203407" y="47151"/>
                  <a:pt x="203409" y="46843"/>
                </a:cubicBezTo>
                <a:cubicBezTo>
                  <a:pt x="203409" y="46843"/>
                  <a:pt x="203522" y="46633"/>
                  <a:pt x="203293" y="46394"/>
                </a:cubicBezTo>
                <a:cubicBezTo>
                  <a:pt x="203293" y="46394"/>
                  <a:pt x="204236" y="45911"/>
                  <a:pt x="203558" y="45389"/>
                </a:cubicBezTo>
                <a:cubicBezTo>
                  <a:pt x="203558" y="45389"/>
                  <a:pt x="203407" y="45332"/>
                  <a:pt x="203226" y="45332"/>
                </a:cubicBezTo>
                <a:cubicBezTo>
                  <a:pt x="203052" y="45332"/>
                  <a:pt x="202849" y="45386"/>
                  <a:pt x="202728" y="45596"/>
                </a:cubicBezTo>
                <a:cubicBezTo>
                  <a:pt x="202728" y="45596"/>
                  <a:pt x="202716" y="45596"/>
                  <a:pt x="202694" y="45596"/>
                </a:cubicBezTo>
                <a:cubicBezTo>
                  <a:pt x="202619" y="45596"/>
                  <a:pt x="202426" y="45594"/>
                  <a:pt x="202220" y="45574"/>
                </a:cubicBezTo>
                <a:cubicBezTo>
                  <a:pt x="202655" y="45038"/>
                  <a:pt x="203232" y="44468"/>
                  <a:pt x="203808" y="43953"/>
                </a:cubicBezTo>
                <a:cubicBezTo>
                  <a:pt x="203907" y="44145"/>
                  <a:pt x="204106" y="44409"/>
                  <a:pt x="204448" y="44409"/>
                </a:cubicBezTo>
                <a:cubicBezTo>
                  <a:pt x="204533" y="44409"/>
                  <a:pt x="204626" y="44393"/>
                  <a:pt x="204729" y="44356"/>
                </a:cubicBezTo>
                <a:cubicBezTo>
                  <a:pt x="204729" y="44356"/>
                  <a:pt x="204821" y="44433"/>
                  <a:pt x="204973" y="44433"/>
                </a:cubicBezTo>
                <a:cubicBezTo>
                  <a:pt x="205189" y="44433"/>
                  <a:pt x="205525" y="44277"/>
                  <a:pt x="205890" y="43518"/>
                </a:cubicBezTo>
                <a:cubicBezTo>
                  <a:pt x="205890" y="43518"/>
                  <a:pt x="205853" y="42793"/>
                  <a:pt x="205429" y="42586"/>
                </a:cubicBezTo>
                <a:cubicBezTo>
                  <a:pt x="205737" y="42343"/>
                  <a:pt x="205937" y="42191"/>
                  <a:pt x="205937" y="42191"/>
                </a:cubicBezTo>
                <a:cubicBezTo>
                  <a:pt x="205991" y="42133"/>
                  <a:pt x="206042" y="42071"/>
                  <a:pt x="206089" y="42010"/>
                </a:cubicBezTo>
                <a:lnTo>
                  <a:pt x="206227" y="41973"/>
                </a:lnTo>
                <a:cubicBezTo>
                  <a:pt x="206227" y="41973"/>
                  <a:pt x="206411" y="42629"/>
                  <a:pt x="206950" y="42629"/>
                </a:cubicBezTo>
                <a:cubicBezTo>
                  <a:pt x="207035" y="42629"/>
                  <a:pt x="207128" y="42613"/>
                  <a:pt x="207231" y="42575"/>
                </a:cubicBezTo>
                <a:cubicBezTo>
                  <a:pt x="207231" y="42575"/>
                  <a:pt x="207324" y="42654"/>
                  <a:pt x="207478" y="42654"/>
                </a:cubicBezTo>
                <a:cubicBezTo>
                  <a:pt x="207694" y="42654"/>
                  <a:pt x="208032" y="42497"/>
                  <a:pt x="208395" y="41738"/>
                </a:cubicBezTo>
                <a:cubicBezTo>
                  <a:pt x="208395" y="41738"/>
                  <a:pt x="208341" y="40751"/>
                  <a:pt x="207688" y="40751"/>
                </a:cubicBezTo>
                <a:cubicBezTo>
                  <a:pt x="207684" y="40751"/>
                  <a:pt x="207681" y="40751"/>
                  <a:pt x="207677" y="40752"/>
                </a:cubicBezTo>
                <a:cubicBezTo>
                  <a:pt x="207677" y="40752"/>
                  <a:pt x="207014" y="41005"/>
                  <a:pt x="206618" y="41245"/>
                </a:cubicBezTo>
                <a:cubicBezTo>
                  <a:pt x="206618" y="41245"/>
                  <a:pt x="206586" y="41263"/>
                  <a:pt x="206539" y="41288"/>
                </a:cubicBezTo>
                <a:cubicBezTo>
                  <a:pt x="206687" y="40962"/>
                  <a:pt x="206756" y="40657"/>
                  <a:pt x="206789" y="40403"/>
                </a:cubicBezTo>
                <a:cubicBezTo>
                  <a:pt x="207025" y="40219"/>
                  <a:pt x="207340" y="40011"/>
                  <a:pt x="207562" y="40011"/>
                </a:cubicBezTo>
                <a:cubicBezTo>
                  <a:pt x="207605" y="40011"/>
                  <a:pt x="207646" y="40019"/>
                  <a:pt x="207681" y="40037"/>
                </a:cubicBezTo>
                <a:cubicBezTo>
                  <a:pt x="207681" y="40037"/>
                  <a:pt x="208057" y="40715"/>
                  <a:pt x="208354" y="40715"/>
                </a:cubicBezTo>
                <a:cubicBezTo>
                  <a:pt x="208425" y="40715"/>
                  <a:pt x="208492" y="40675"/>
                  <a:pt x="208548" y="40577"/>
                </a:cubicBezTo>
                <a:cubicBezTo>
                  <a:pt x="208548" y="40577"/>
                  <a:pt x="209244" y="39794"/>
                  <a:pt x="208653" y="39345"/>
                </a:cubicBezTo>
                <a:cubicBezTo>
                  <a:pt x="208653" y="39345"/>
                  <a:pt x="208497" y="39247"/>
                  <a:pt x="208307" y="39247"/>
                </a:cubicBezTo>
                <a:cubicBezTo>
                  <a:pt x="208259" y="39247"/>
                  <a:pt x="208210" y="39253"/>
                  <a:pt x="208160" y="39268"/>
                </a:cubicBezTo>
                <a:cubicBezTo>
                  <a:pt x="208160" y="39268"/>
                  <a:pt x="208841" y="38830"/>
                  <a:pt x="208631" y="38529"/>
                </a:cubicBezTo>
                <a:cubicBezTo>
                  <a:pt x="208631" y="38529"/>
                  <a:pt x="208390" y="38312"/>
                  <a:pt x="208139" y="38312"/>
                </a:cubicBezTo>
                <a:cubicBezTo>
                  <a:pt x="208002" y="38312"/>
                  <a:pt x="207862" y="38376"/>
                  <a:pt x="207757" y="38576"/>
                </a:cubicBezTo>
                <a:cubicBezTo>
                  <a:pt x="207757" y="38576"/>
                  <a:pt x="207812" y="37917"/>
                  <a:pt x="207422" y="37917"/>
                </a:cubicBezTo>
                <a:cubicBezTo>
                  <a:pt x="207352" y="37917"/>
                  <a:pt x="207268" y="37938"/>
                  <a:pt x="207166" y="37988"/>
                </a:cubicBezTo>
                <a:cubicBezTo>
                  <a:pt x="207166" y="37988"/>
                  <a:pt x="206434" y="38329"/>
                  <a:pt x="206767" y="38696"/>
                </a:cubicBezTo>
                <a:cubicBezTo>
                  <a:pt x="206767" y="38696"/>
                  <a:pt x="207079" y="38989"/>
                  <a:pt x="206905" y="39210"/>
                </a:cubicBezTo>
                <a:cubicBezTo>
                  <a:pt x="206905" y="39210"/>
                  <a:pt x="206814" y="39446"/>
                  <a:pt x="206680" y="39689"/>
                </a:cubicBezTo>
                <a:cubicBezTo>
                  <a:pt x="206677" y="39689"/>
                  <a:pt x="206674" y="39689"/>
                  <a:pt x="206670" y="39689"/>
                </a:cubicBezTo>
                <a:cubicBezTo>
                  <a:pt x="206322" y="39689"/>
                  <a:pt x="205981" y="39880"/>
                  <a:pt x="205679" y="40139"/>
                </a:cubicBezTo>
                <a:cubicBezTo>
                  <a:pt x="205708" y="39979"/>
                  <a:pt x="205774" y="39823"/>
                  <a:pt x="205882" y="39700"/>
                </a:cubicBezTo>
                <a:cubicBezTo>
                  <a:pt x="205882" y="39700"/>
                  <a:pt x="206618" y="39181"/>
                  <a:pt x="206506" y="38775"/>
                </a:cubicBezTo>
                <a:cubicBezTo>
                  <a:pt x="206506" y="38775"/>
                  <a:pt x="206523" y="38068"/>
                  <a:pt x="206202" y="38068"/>
                </a:cubicBezTo>
                <a:cubicBezTo>
                  <a:pt x="206161" y="38068"/>
                  <a:pt x="206115" y="38079"/>
                  <a:pt x="206064" y="38104"/>
                </a:cubicBezTo>
                <a:cubicBezTo>
                  <a:pt x="206064" y="38104"/>
                  <a:pt x="206059" y="38104"/>
                  <a:pt x="206049" y="38104"/>
                </a:cubicBezTo>
                <a:cubicBezTo>
                  <a:pt x="206001" y="38104"/>
                  <a:pt x="205837" y="38127"/>
                  <a:pt x="205708" y="38420"/>
                </a:cubicBezTo>
                <a:cubicBezTo>
                  <a:pt x="205708" y="38420"/>
                  <a:pt x="205466" y="38097"/>
                  <a:pt x="205213" y="38097"/>
                </a:cubicBezTo>
                <a:cubicBezTo>
                  <a:pt x="205064" y="38097"/>
                  <a:pt x="204912" y="38209"/>
                  <a:pt x="204802" y="38561"/>
                </a:cubicBezTo>
                <a:cubicBezTo>
                  <a:pt x="204802" y="38561"/>
                  <a:pt x="204737" y="39279"/>
                  <a:pt x="205150" y="39366"/>
                </a:cubicBezTo>
                <a:cubicBezTo>
                  <a:pt x="205150" y="39366"/>
                  <a:pt x="205324" y="40164"/>
                  <a:pt x="205237" y="40585"/>
                </a:cubicBezTo>
                <a:cubicBezTo>
                  <a:pt x="204874" y="41009"/>
                  <a:pt x="204639" y="41422"/>
                  <a:pt x="204639" y="41422"/>
                </a:cubicBezTo>
                <a:cubicBezTo>
                  <a:pt x="204472" y="41513"/>
                  <a:pt x="204291" y="41640"/>
                  <a:pt x="204098" y="41792"/>
                </a:cubicBezTo>
                <a:cubicBezTo>
                  <a:pt x="204135" y="41633"/>
                  <a:pt x="204193" y="41473"/>
                  <a:pt x="204305" y="41346"/>
                </a:cubicBezTo>
                <a:cubicBezTo>
                  <a:pt x="204305" y="41346"/>
                  <a:pt x="205041" y="40828"/>
                  <a:pt x="204929" y="40422"/>
                </a:cubicBezTo>
                <a:cubicBezTo>
                  <a:pt x="204929" y="40422"/>
                  <a:pt x="204949" y="39714"/>
                  <a:pt x="204628" y="39714"/>
                </a:cubicBezTo>
                <a:cubicBezTo>
                  <a:pt x="204587" y="39714"/>
                  <a:pt x="204542" y="39726"/>
                  <a:pt x="204490" y="39751"/>
                </a:cubicBezTo>
                <a:cubicBezTo>
                  <a:pt x="204490" y="39751"/>
                  <a:pt x="204485" y="39750"/>
                  <a:pt x="204476" y="39750"/>
                </a:cubicBezTo>
                <a:cubicBezTo>
                  <a:pt x="204427" y="39750"/>
                  <a:pt x="204263" y="39773"/>
                  <a:pt x="204135" y="40066"/>
                </a:cubicBezTo>
                <a:cubicBezTo>
                  <a:pt x="204135" y="40066"/>
                  <a:pt x="203892" y="39743"/>
                  <a:pt x="203637" y="39743"/>
                </a:cubicBezTo>
                <a:cubicBezTo>
                  <a:pt x="203489" y="39743"/>
                  <a:pt x="203336" y="39853"/>
                  <a:pt x="203224" y="40204"/>
                </a:cubicBezTo>
                <a:cubicBezTo>
                  <a:pt x="203224" y="40204"/>
                  <a:pt x="203163" y="40926"/>
                  <a:pt x="203576" y="41013"/>
                </a:cubicBezTo>
                <a:cubicBezTo>
                  <a:pt x="203576" y="41013"/>
                  <a:pt x="203736" y="41738"/>
                  <a:pt x="203670" y="42173"/>
                </a:cubicBezTo>
                <a:cubicBezTo>
                  <a:pt x="203431" y="42401"/>
                  <a:pt x="203185" y="42659"/>
                  <a:pt x="202931" y="42942"/>
                </a:cubicBezTo>
                <a:cubicBezTo>
                  <a:pt x="202945" y="42887"/>
                  <a:pt x="202945" y="42829"/>
                  <a:pt x="202931" y="42775"/>
                </a:cubicBezTo>
                <a:cubicBezTo>
                  <a:pt x="202931" y="42775"/>
                  <a:pt x="202951" y="42071"/>
                  <a:pt x="202628" y="42071"/>
                </a:cubicBezTo>
                <a:cubicBezTo>
                  <a:pt x="202587" y="42071"/>
                  <a:pt x="202541" y="42082"/>
                  <a:pt x="202488" y="42108"/>
                </a:cubicBezTo>
                <a:cubicBezTo>
                  <a:pt x="202488" y="42108"/>
                  <a:pt x="202482" y="42107"/>
                  <a:pt x="202472" y="42107"/>
                </a:cubicBezTo>
                <a:cubicBezTo>
                  <a:pt x="202420" y="42107"/>
                  <a:pt x="202259" y="42132"/>
                  <a:pt x="202133" y="42423"/>
                </a:cubicBezTo>
                <a:cubicBezTo>
                  <a:pt x="202133" y="42423"/>
                  <a:pt x="201890" y="42098"/>
                  <a:pt x="201637" y="42098"/>
                </a:cubicBezTo>
                <a:cubicBezTo>
                  <a:pt x="201488" y="42098"/>
                  <a:pt x="201336" y="42209"/>
                  <a:pt x="201226" y="42561"/>
                </a:cubicBezTo>
                <a:cubicBezTo>
                  <a:pt x="201226" y="42561"/>
                  <a:pt x="201161" y="43282"/>
                  <a:pt x="201575" y="43366"/>
                </a:cubicBezTo>
                <a:cubicBezTo>
                  <a:pt x="201575" y="43366"/>
                  <a:pt x="201720" y="44029"/>
                  <a:pt x="201680" y="44468"/>
                </a:cubicBezTo>
                <a:cubicBezTo>
                  <a:pt x="201121" y="45190"/>
                  <a:pt x="200596" y="45926"/>
                  <a:pt x="200160" y="46560"/>
                </a:cubicBezTo>
                <a:cubicBezTo>
                  <a:pt x="200150" y="46281"/>
                  <a:pt x="200193" y="45944"/>
                  <a:pt x="200392" y="45712"/>
                </a:cubicBezTo>
                <a:cubicBezTo>
                  <a:pt x="200392" y="45712"/>
                  <a:pt x="201129" y="45193"/>
                  <a:pt x="201020" y="44787"/>
                </a:cubicBezTo>
                <a:cubicBezTo>
                  <a:pt x="201020" y="44787"/>
                  <a:pt x="201037" y="44080"/>
                  <a:pt x="200715" y="44080"/>
                </a:cubicBezTo>
                <a:cubicBezTo>
                  <a:pt x="200675" y="44080"/>
                  <a:pt x="200629" y="44091"/>
                  <a:pt x="200577" y="44116"/>
                </a:cubicBezTo>
                <a:cubicBezTo>
                  <a:pt x="200577" y="44116"/>
                  <a:pt x="200572" y="44116"/>
                  <a:pt x="200563" y="44116"/>
                </a:cubicBezTo>
                <a:cubicBezTo>
                  <a:pt x="200515" y="44116"/>
                  <a:pt x="200350" y="44139"/>
                  <a:pt x="200222" y="44432"/>
                </a:cubicBezTo>
                <a:cubicBezTo>
                  <a:pt x="200222" y="44432"/>
                  <a:pt x="199980" y="44109"/>
                  <a:pt x="199726" y="44109"/>
                </a:cubicBezTo>
                <a:cubicBezTo>
                  <a:pt x="199577" y="44109"/>
                  <a:pt x="199425" y="44219"/>
                  <a:pt x="199316" y="44570"/>
                </a:cubicBezTo>
                <a:cubicBezTo>
                  <a:pt x="199316" y="44570"/>
                  <a:pt x="199250" y="45291"/>
                  <a:pt x="199664" y="45378"/>
                </a:cubicBezTo>
                <a:cubicBezTo>
                  <a:pt x="199664" y="45378"/>
                  <a:pt x="199874" y="46332"/>
                  <a:pt x="199718" y="46709"/>
                </a:cubicBezTo>
                <a:lnTo>
                  <a:pt x="199682" y="47112"/>
                </a:lnTo>
                <a:cubicBezTo>
                  <a:pt x="199682" y="47112"/>
                  <a:pt x="199711" y="47130"/>
                  <a:pt x="199762" y="47144"/>
                </a:cubicBezTo>
                <a:cubicBezTo>
                  <a:pt x="199294" y="47840"/>
                  <a:pt x="198996" y="48312"/>
                  <a:pt x="198996" y="48312"/>
                </a:cubicBezTo>
                <a:cubicBezTo>
                  <a:pt x="198461" y="49189"/>
                  <a:pt x="198112" y="49315"/>
                  <a:pt x="197956" y="49315"/>
                </a:cubicBezTo>
                <a:cubicBezTo>
                  <a:pt x="197893" y="49315"/>
                  <a:pt x="197861" y="49295"/>
                  <a:pt x="197861" y="49295"/>
                </a:cubicBezTo>
                <a:cubicBezTo>
                  <a:pt x="197274" y="48664"/>
                  <a:pt x="197426" y="47750"/>
                  <a:pt x="197426" y="47750"/>
                </a:cubicBezTo>
                <a:cubicBezTo>
                  <a:pt x="197122" y="47358"/>
                  <a:pt x="196857" y="46847"/>
                  <a:pt x="196632" y="46278"/>
                </a:cubicBezTo>
                <a:lnTo>
                  <a:pt x="196933" y="46027"/>
                </a:lnTo>
                <a:cubicBezTo>
                  <a:pt x="197151" y="45687"/>
                  <a:pt x="198025" y="45357"/>
                  <a:pt x="198025" y="45357"/>
                </a:cubicBezTo>
                <a:cubicBezTo>
                  <a:pt x="198102" y="45440"/>
                  <a:pt x="198195" y="45471"/>
                  <a:pt x="198292" y="45471"/>
                </a:cubicBezTo>
                <a:cubicBezTo>
                  <a:pt x="198564" y="45471"/>
                  <a:pt x="198859" y="45226"/>
                  <a:pt x="198859" y="45226"/>
                </a:cubicBezTo>
                <a:cubicBezTo>
                  <a:pt x="199461" y="44450"/>
                  <a:pt x="198482" y="44352"/>
                  <a:pt x="198482" y="44352"/>
                </a:cubicBezTo>
                <a:cubicBezTo>
                  <a:pt x="198674" y="44026"/>
                  <a:pt x="198540" y="43866"/>
                  <a:pt x="198540" y="43866"/>
                </a:cubicBezTo>
                <a:cubicBezTo>
                  <a:pt x="198515" y="43683"/>
                  <a:pt x="198414" y="43623"/>
                  <a:pt x="198294" y="43623"/>
                </a:cubicBezTo>
                <a:cubicBezTo>
                  <a:pt x="198064" y="43623"/>
                  <a:pt x="197760" y="43841"/>
                  <a:pt x="197760" y="43841"/>
                </a:cubicBezTo>
                <a:cubicBezTo>
                  <a:pt x="197376" y="43964"/>
                  <a:pt x="197365" y="44892"/>
                  <a:pt x="197365" y="44892"/>
                </a:cubicBezTo>
                <a:cubicBezTo>
                  <a:pt x="197238" y="45396"/>
                  <a:pt x="196643" y="45668"/>
                  <a:pt x="196436" y="45748"/>
                </a:cubicBezTo>
                <a:cubicBezTo>
                  <a:pt x="196226" y="45135"/>
                  <a:pt x="196056" y="44479"/>
                  <a:pt x="195914" y="43845"/>
                </a:cubicBezTo>
                <a:lnTo>
                  <a:pt x="196056" y="43729"/>
                </a:lnTo>
                <a:cubicBezTo>
                  <a:pt x="196056" y="43729"/>
                  <a:pt x="196318" y="44024"/>
                  <a:pt x="196681" y="44024"/>
                </a:cubicBezTo>
                <a:cubicBezTo>
                  <a:pt x="196851" y="44024"/>
                  <a:pt x="197044" y="43959"/>
                  <a:pt x="197241" y="43768"/>
                </a:cubicBezTo>
                <a:cubicBezTo>
                  <a:pt x="197241" y="43768"/>
                  <a:pt x="197259" y="43772"/>
                  <a:pt x="197289" y="43772"/>
                </a:cubicBezTo>
                <a:cubicBezTo>
                  <a:pt x="197446" y="43772"/>
                  <a:pt x="197945" y="43677"/>
                  <a:pt x="198039" y="42496"/>
                </a:cubicBezTo>
                <a:cubicBezTo>
                  <a:pt x="198039" y="42496"/>
                  <a:pt x="197742" y="41909"/>
                  <a:pt x="197275" y="41909"/>
                </a:cubicBezTo>
                <a:cubicBezTo>
                  <a:pt x="197184" y="41909"/>
                  <a:pt x="197087" y="41931"/>
                  <a:pt x="196984" y="41984"/>
                </a:cubicBezTo>
                <a:cubicBezTo>
                  <a:pt x="196984" y="41984"/>
                  <a:pt x="196447" y="42521"/>
                  <a:pt x="196157" y="42913"/>
                </a:cubicBezTo>
                <a:cubicBezTo>
                  <a:pt x="196157" y="42913"/>
                  <a:pt x="195998" y="43123"/>
                  <a:pt x="195798" y="43282"/>
                </a:cubicBezTo>
                <a:cubicBezTo>
                  <a:pt x="195642" y="42488"/>
                  <a:pt x="195537" y="41770"/>
                  <a:pt x="195476" y="41266"/>
                </a:cubicBezTo>
                <a:cubicBezTo>
                  <a:pt x="195595" y="41227"/>
                  <a:pt x="195725" y="41198"/>
                  <a:pt x="195851" y="41198"/>
                </a:cubicBezTo>
                <a:cubicBezTo>
                  <a:pt x="195981" y="41198"/>
                  <a:pt x="196107" y="41229"/>
                  <a:pt x="196212" y="41310"/>
                </a:cubicBezTo>
                <a:cubicBezTo>
                  <a:pt x="196212" y="41310"/>
                  <a:pt x="196572" y="41811"/>
                  <a:pt x="196897" y="41811"/>
                </a:cubicBezTo>
                <a:cubicBezTo>
                  <a:pt x="196952" y="41811"/>
                  <a:pt x="197006" y="41797"/>
                  <a:pt x="197056" y="41763"/>
                </a:cubicBezTo>
                <a:cubicBezTo>
                  <a:pt x="197056" y="41763"/>
                  <a:pt x="197851" y="41553"/>
                  <a:pt x="197629" y="41092"/>
                </a:cubicBezTo>
                <a:cubicBezTo>
                  <a:pt x="197629" y="41092"/>
                  <a:pt x="197648" y="40857"/>
                  <a:pt x="197332" y="40777"/>
                </a:cubicBezTo>
                <a:cubicBezTo>
                  <a:pt x="197332" y="40777"/>
                  <a:pt x="198017" y="39878"/>
                  <a:pt x="197165" y="39798"/>
                </a:cubicBezTo>
                <a:cubicBezTo>
                  <a:pt x="197165" y="39798"/>
                  <a:pt x="196527" y="39918"/>
                  <a:pt x="196473" y="40403"/>
                </a:cubicBezTo>
                <a:cubicBezTo>
                  <a:pt x="196473" y="40403"/>
                  <a:pt x="195805" y="40795"/>
                  <a:pt x="195425" y="40820"/>
                </a:cubicBezTo>
                <a:cubicBezTo>
                  <a:pt x="195403" y="40643"/>
                  <a:pt x="195392" y="40538"/>
                  <a:pt x="195392" y="40538"/>
                </a:cubicBezTo>
                <a:cubicBezTo>
                  <a:pt x="195262" y="40142"/>
                  <a:pt x="195142" y="39754"/>
                  <a:pt x="195030" y="39374"/>
                </a:cubicBezTo>
                <a:cubicBezTo>
                  <a:pt x="195149" y="39348"/>
                  <a:pt x="195240" y="39341"/>
                  <a:pt x="195240" y="39341"/>
                </a:cubicBezTo>
                <a:cubicBezTo>
                  <a:pt x="195668" y="39308"/>
                  <a:pt x="196346" y="39127"/>
                  <a:pt x="196346" y="39127"/>
                </a:cubicBezTo>
                <a:cubicBezTo>
                  <a:pt x="196944" y="38728"/>
                  <a:pt x="196683" y="37800"/>
                  <a:pt x="196683" y="37800"/>
                </a:cubicBezTo>
                <a:cubicBezTo>
                  <a:pt x="196353" y="37533"/>
                  <a:pt x="196096" y="37445"/>
                  <a:pt x="195900" y="37445"/>
                </a:cubicBezTo>
                <a:cubicBezTo>
                  <a:pt x="195524" y="37445"/>
                  <a:pt x="195374" y="37767"/>
                  <a:pt x="195374" y="37767"/>
                </a:cubicBezTo>
                <a:cubicBezTo>
                  <a:pt x="195026" y="37865"/>
                  <a:pt x="194845" y="38119"/>
                  <a:pt x="194754" y="38362"/>
                </a:cubicBezTo>
                <a:cubicBezTo>
                  <a:pt x="194725" y="38250"/>
                  <a:pt x="194696" y="38133"/>
                  <a:pt x="194671" y="38021"/>
                </a:cubicBezTo>
                <a:cubicBezTo>
                  <a:pt x="194567" y="37595"/>
                  <a:pt x="194185" y="37304"/>
                  <a:pt x="193760" y="37304"/>
                </a:cubicBezTo>
                <a:cubicBezTo>
                  <a:pt x="193707" y="37304"/>
                  <a:pt x="193654" y="37308"/>
                  <a:pt x="193601" y="37318"/>
                </a:cubicBezTo>
                <a:lnTo>
                  <a:pt x="193412" y="37350"/>
                </a:lnTo>
                <a:cubicBezTo>
                  <a:pt x="192897" y="37441"/>
                  <a:pt x="192553" y="37941"/>
                  <a:pt x="192658" y="38456"/>
                </a:cubicBezTo>
                <a:cubicBezTo>
                  <a:pt x="192658" y="38456"/>
                  <a:pt x="192658" y="38460"/>
                  <a:pt x="192658" y="38463"/>
                </a:cubicBezTo>
                <a:cubicBezTo>
                  <a:pt x="192452" y="38584"/>
                  <a:pt x="192076" y="38608"/>
                  <a:pt x="191812" y="38608"/>
                </a:cubicBezTo>
                <a:cubicBezTo>
                  <a:pt x="191638" y="38608"/>
                  <a:pt x="191512" y="38598"/>
                  <a:pt x="191512" y="38598"/>
                </a:cubicBezTo>
                <a:cubicBezTo>
                  <a:pt x="191435" y="38367"/>
                  <a:pt x="191221" y="38312"/>
                  <a:pt x="191037" y="38312"/>
                </a:cubicBezTo>
                <a:cubicBezTo>
                  <a:pt x="190875" y="38312"/>
                  <a:pt x="190736" y="38355"/>
                  <a:pt x="190736" y="38355"/>
                </a:cubicBezTo>
                <a:cubicBezTo>
                  <a:pt x="189938" y="38841"/>
                  <a:pt x="190765" y="39366"/>
                  <a:pt x="190765" y="39366"/>
                </a:cubicBezTo>
                <a:cubicBezTo>
                  <a:pt x="190482" y="39598"/>
                  <a:pt x="190548" y="39809"/>
                  <a:pt x="190548" y="39809"/>
                </a:cubicBezTo>
                <a:cubicBezTo>
                  <a:pt x="190471" y="40138"/>
                  <a:pt x="190732" y="40203"/>
                  <a:pt x="190951" y="40203"/>
                </a:cubicBezTo>
                <a:cubicBezTo>
                  <a:pt x="191094" y="40203"/>
                  <a:pt x="191218" y="40175"/>
                  <a:pt x="191218" y="40175"/>
                </a:cubicBezTo>
                <a:cubicBezTo>
                  <a:pt x="191230" y="40177"/>
                  <a:pt x="191241" y="40177"/>
                  <a:pt x="191252" y="40177"/>
                </a:cubicBezTo>
                <a:cubicBezTo>
                  <a:pt x="191615" y="40177"/>
                  <a:pt x="191933" y="39341"/>
                  <a:pt x="191933" y="39341"/>
                </a:cubicBezTo>
                <a:cubicBezTo>
                  <a:pt x="192129" y="39040"/>
                  <a:pt x="192484" y="38949"/>
                  <a:pt x="192756" y="38928"/>
                </a:cubicBezTo>
                <a:cubicBezTo>
                  <a:pt x="192894" y="39588"/>
                  <a:pt x="193042" y="40244"/>
                  <a:pt x="193202" y="40893"/>
                </a:cubicBezTo>
                <a:cubicBezTo>
                  <a:pt x="193154" y="40894"/>
                  <a:pt x="193108" y="40895"/>
                  <a:pt x="193065" y="40895"/>
                </a:cubicBezTo>
                <a:cubicBezTo>
                  <a:pt x="192893" y="40895"/>
                  <a:pt x="192770" y="40886"/>
                  <a:pt x="192770" y="40886"/>
                </a:cubicBezTo>
                <a:cubicBezTo>
                  <a:pt x="192694" y="40654"/>
                  <a:pt x="192482" y="40599"/>
                  <a:pt x="192298" y="40599"/>
                </a:cubicBezTo>
                <a:cubicBezTo>
                  <a:pt x="192135" y="40599"/>
                  <a:pt x="191994" y="40643"/>
                  <a:pt x="191994" y="40643"/>
                </a:cubicBezTo>
                <a:cubicBezTo>
                  <a:pt x="191197" y="41125"/>
                  <a:pt x="192023" y="41651"/>
                  <a:pt x="192023" y="41651"/>
                </a:cubicBezTo>
                <a:cubicBezTo>
                  <a:pt x="191741" y="41879"/>
                  <a:pt x="191802" y="42093"/>
                  <a:pt x="191802" y="42093"/>
                </a:cubicBezTo>
                <a:cubicBezTo>
                  <a:pt x="191730" y="42423"/>
                  <a:pt x="191989" y="42488"/>
                  <a:pt x="192207" y="42488"/>
                </a:cubicBezTo>
                <a:cubicBezTo>
                  <a:pt x="192351" y="42488"/>
                  <a:pt x="192477" y="42459"/>
                  <a:pt x="192477" y="42459"/>
                </a:cubicBezTo>
                <a:cubicBezTo>
                  <a:pt x="192488" y="42461"/>
                  <a:pt x="192499" y="42462"/>
                  <a:pt x="192511" y="42462"/>
                </a:cubicBezTo>
                <a:cubicBezTo>
                  <a:pt x="192877" y="42462"/>
                  <a:pt x="193191" y="41625"/>
                  <a:pt x="193191" y="41625"/>
                </a:cubicBezTo>
                <a:cubicBezTo>
                  <a:pt x="193235" y="41560"/>
                  <a:pt x="193285" y="41506"/>
                  <a:pt x="193340" y="41459"/>
                </a:cubicBezTo>
                <a:cubicBezTo>
                  <a:pt x="193478" y="41999"/>
                  <a:pt x="193615" y="42528"/>
                  <a:pt x="193757" y="43050"/>
                </a:cubicBezTo>
                <a:cubicBezTo>
                  <a:pt x="193568" y="43087"/>
                  <a:pt x="193356" y="43096"/>
                  <a:pt x="193191" y="43096"/>
                </a:cubicBezTo>
                <a:cubicBezTo>
                  <a:pt x="193026" y="43096"/>
                  <a:pt x="192908" y="43087"/>
                  <a:pt x="192908" y="43087"/>
                </a:cubicBezTo>
                <a:cubicBezTo>
                  <a:pt x="192831" y="42853"/>
                  <a:pt x="192616" y="42798"/>
                  <a:pt x="192431" y="42798"/>
                </a:cubicBezTo>
                <a:cubicBezTo>
                  <a:pt x="192270" y="42798"/>
                  <a:pt x="192132" y="42840"/>
                  <a:pt x="192132" y="42840"/>
                </a:cubicBezTo>
                <a:cubicBezTo>
                  <a:pt x="191335" y="43326"/>
                  <a:pt x="192161" y="43855"/>
                  <a:pt x="192161" y="43855"/>
                </a:cubicBezTo>
                <a:cubicBezTo>
                  <a:pt x="191878" y="44080"/>
                  <a:pt x="191940" y="44294"/>
                  <a:pt x="191940" y="44294"/>
                </a:cubicBezTo>
                <a:cubicBezTo>
                  <a:pt x="191868" y="44626"/>
                  <a:pt x="192131" y="44692"/>
                  <a:pt x="192350" y="44692"/>
                </a:cubicBezTo>
                <a:cubicBezTo>
                  <a:pt x="192492" y="44692"/>
                  <a:pt x="192615" y="44664"/>
                  <a:pt x="192615" y="44664"/>
                </a:cubicBezTo>
                <a:cubicBezTo>
                  <a:pt x="192625" y="44665"/>
                  <a:pt x="192635" y="44666"/>
                  <a:pt x="192646" y="44666"/>
                </a:cubicBezTo>
                <a:cubicBezTo>
                  <a:pt x="193010" y="44666"/>
                  <a:pt x="193332" y="43826"/>
                  <a:pt x="193332" y="43826"/>
                </a:cubicBezTo>
                <a:cubicBezTo>
                  <a:pt x="193463" y="43627"/>
                  <a:pt x="193670" y="43518"/>
                  <a:pt x="193869" y="43464"/>
                </a:cubicBezTo>
                <a:cubicBezTo>
                  <a:pt x="194232" y="44776"/>
                  <a:pt x="194609" y="46017"/>
                  <a:pt x="194964" y="47130"/>
                </a:cubicBezTo>
                <a:cubicBezTo>
                  <a:pt x="194741" y="47162"/>
                  <a:pt x="194516" y="47167"/>
                  <a:pt x="194396" y="47167"/>
                </a:cubicBezTo>
                <a:cubicBezTo>
                  <a:pt x="194341" y="47167"/>
                  <a:pt x="194308" y="47166"/>
                  <a:pt x="194308" y="47166"/>
                </a:cubicBezTo>
                <a:cubicBezTo>
                  <a:pt x="194226" y="46958"/>
                  <a:pt x="194036" y="46905"/>
                  <a:pt x="193863" y="46905"/>
                </a:cubicBezTo>
                <a:cubicBezTo>
                  <a:pt x="193683" y="46905"/>
                  <a:pt x="193521" y="46963"/>
                  <a:pt x="193521" y="46963"/>
                </a:cubicBezTo>
                <a:cubicBezTo>
                  <a:pt x="192738" y="47481"/>
                  <a:pt x="193586" y="47967"/>
                  <a:pt x="193586" y="47967"/>
                </a:cubicBezTo>
                <a:cubicBezTo>
                  <a:pt x="193307" y="48207"/>
                  <a:pt x="193380" y="48417"/>
                  <a:pt x="193380" y="48417"/>
                </a:cubicBezTo>
                <a:cubicBezTo>
                  <a:pt x="193323" y="48724"/>
                  <a:pt x="193547" y="48792"/>
                  <a:pt x="193754" y="48792"/>
                </a:cubicBezTo>
                <a:cubicBezTo>
                  <a:pt x="193916" y="48792"/>
                  <a:pt x="194069" y="48751"/>
                  <a:pt x="194069" y="48751"/>
                </a:cubicBezTo>
                <a:cubicBezTo>
                  <a:pt x="194075" y="48751"/>
                  <a:pt x="194082" y="48751"/>
                  <a:pt x="194089" y="48751"/>
                </a:cubicBezTo>
                <a:cubicBezTo>
                  <a:pt x="194464" y="48751"/>
                  <a:pt x="194758" y="47884"/>
                  <a:pt x="194758" y="47884"/>
                </a:cubicBezTo>
                <a:cubicBezTo>
                  <a:pt x="194845" y="47739"/>
                  <a:pt x="194971" y="47641"/>
                  <a:pt x="195106" y="47572"/>
                </a:cubicBezTo>
                <a:cubicBezTo>
                  <a:pt x="195356" y="48341"/>
                  <a:pt x="195592" y="49041"/>
                  <a:pt x="195805" y="49650"/>
                </a:cubicBezTo>
                <a:cubicBezTo>
                  <a:pt x="195602" y="49595"/>
                  <a:pt x="195436" y="49501"/>
                  <a:pt x="195436" y="49501"/>
                </a:cubicBezTo>
                <a:cubicBezTo>
                  <a:pt x="195077" y="49284"/>
                  <a:pt x="194449" y="49062"/>
                  <a:pt x="194449" y="49062"/>
                </a:cubicBezTo>
                <a:cubicBezTo>
                  <a:pt x="193782" y="49088"/>
                  <a:pt x="193575" y="50089"/>
                  <a:pt x="193575" y="50089"/>
                </a:cubicBezTo>
                <a:cubicBezTo>
                  <a:pt x="193817" y="50805"/>
                  <a:pt x="194117" y="50961"/>
                  <a:pt x="194333" y="50961"/>
                </a:cubicBezTo>
                <a:cubicBezTo>
                  <a:pt x="194500" y="50961"/>
                  <a:pt x="194616" y="50868"/>
                  <a:pt x="194616" y="50868"/>
                </a:cubicBezTo>
                <a:cubicBezTo>
                  <a:pt x="194701" y="50896"/>
                  <a:pt x="194781" y="50909"/>
                  <a:pt x="194856" y="50909"/>
                </a:cubicBezTo>
                <a:cubicBezTo>
                  <a:pt x="195419" y="50909"/>
                  <a:pt x="195718" y="50212"/>
                  <a:pt x="195718" y="50212"/>
                </a:cubicBezTo>
                <a:lnTo>
                  <a:pt x="196027" y="50284"/>
                </a:lnTo>
                <a:cubicBezTo>
                  <a:pt x="196266" y="50952"/>
                  <a:pt x="196458" y="51477"/>
                  <a:pt x="196589" y="51815"/>
                </a:cubicBezTo>
                <a:cubicBezTo>
                  <a:pt x="196585" y="52047"/>
                  <a:pt x="196658" y="52344"/>
                  <a:pt x="196766" y="52663"/>
                </a:cubicBezTo>
                <a:lnTo>
                  <a:pt x="196687" y="52689"/>
                </a:lnTo>
                <a:cubicBezTo>
                  <a:pt x="196490" y="52837"/>
                  <a:pt x="196065" y="52865"/>
                  <a:pt x="195778" y="52865"/>
                </a:cubicBezTo>
                <a:cubicBezTo>
                  <a:pt x="195610" y="52865"/>
                  <a:pt x="195490" y="52855"/>
                  <a:pt x="195490" y="52855"/>
                </a:cubicBezTo>
                <a:cubicBezTo>
                  <a:pt x="195413" y="52621"/>
                  <a:pt x="195197" y="52567"/>
                  <a:pt x="195013" y="52567"/>
                </a:cubicBezTo>
                <a:cubicBezTo>
                  <a:pt x="194852" y="52567"/>
                  <a:pt x="194714" y="52609"/>
                  <a:pt x="194714" y="52609"/>
                </a:cubicBezTo>
                <a:cubicBezTo>
                  <a:pt x="193916" y="53095"/>
                  <a:pt x="194743" y="53624"/>
                  <a:pt x="194743" y="53624"/>
                </a:cubicBezTo>
                <a:cubicBezTo>
                  <a:pt x="194460" y="53849"/>
                  <a:pt x="194525" y="54063"/>
                  <a:pt x="194525" y="54063"/>
                </a:cubicBezTo>
                <a:cubicBezTo>
                  <a:pt x="194522" y="54077"/>
                  <a:pt x="194522" y="54085"/>
                  <a:pt x="194518" y="54095"/>
                </a:cubicBezTo>
                <a:cubicBezTo>
                  <a:pt x="194188" y="54182"/>
                  <a:pt x="194021" y="54541"/>
                  <a:pt x="194018" y="55016"/>
                </a:cubicBezTo>
                <a:cubicBezTo>
                  <a:pt x="194018" y="55201"/>
                  <a:pt x="194058" y="55470"/>
                  <a:pt x="194108" y="55771"/>
                </a:cubicBezTo>
                <a:cubicBezTo>
                  <a:pt x="194025" y="55869"/>
                  <a:pt x="194021" y="55959"/>
                  <a:pt x="194021" y="55959"/>
                </a:cubicBezTo>
                <a:cubicBezTo>
                  <a:pt x="193866" y="56246"/>
                  <a:pt x="194058" y="56405"/>
                  <a:pt x="194246" y="56489"/>
                </a:cubicBezTo>
                <a:cubicBezTo>
                  <a:pt x="194359" y="57040"/>
                  <a:pt x="194478" y="57598"/>
                  <a:pt x="194518" y="57957"/>
                </a:cubicBezTo>
                <a:cubicBezTo>
                  <a:pt x="194525" y="58012"/>
                  <a:pt x="194533" y="58073"/>
                  <a:pt x="194540" y="58135"/>
                </a:cubicBezTo>
                <a:cubicBezTo>
                  <a:pt x="194500" y="58178"/>
                  <a:pt x="194457" y="58215"/>
                  <a:pt x="194420" y="58247"/>
                </a:cubicBezTo>
                <a:cubicBezTo>
                  <a:pt x="194199" y="58146"/>
                  <a:pt x="193916" y="58008"/>
                  <a:pt x="193623" y="57867"/>
                </a:cubicBezTo>
                <a:cubicBezTo>
                  <a:pt x="193735" y="57457"/>
                  <a:pt x="193311" y="57112"/>
                  <a:pt x="193311" y="57112"/>
                </a:cubicBezTo>
                <a:cubicBezTo>
                  <a:pt x="193211" y="57072"/>
                  <a:pt x="193126" y="57054"/>
                  <a:pt x="193053" y="57054"/>
                </a:cubicBezTo>
                <a:cubicBezTo>
                  <a:pt x="192839" y="57054"/>
                  <a:pt x="192736" y="57208"/>
                  <a:pt x="192687" y="57384"/>
                </a:cubicBezTo>
                <a:cubicBezTo>
                  <a:pt x="192669" y="57377"/>
                  <a:pt x="192651" y="57366"/>
                  <a:pt x="192636" y="57359"/>
                </a:cubicBezTo>
                <a:cubicBezTo>
                  <a:pt x="192179" y="57091"/>
                  <a:pt x="191632" y="56695"/>
                  <a:pt x="191226" y="56391"/>
                </a:cubicBezTo>
                <a:cubicBezTo>
                  <a:pt x="191318" y="56357"/>
                  <a:pt x="191402" y="56339"/>
                  <a:pt x="191470" y="56339"/>
                </a:cubicBezTo>
                <a:cubicBezTo>
                  <a:pt x="191490" y="56339"/>
                  <a:pt x="191509" y="56340"/>
                  <a:pt x="191527" y="56344"/>
                </a:cubicBezTo>
                <a:cubicBezTo>
                  <a:pt x="191944" y="56423"/>
                  <a:pt x="192129" y="56804"/>
                  <a:pt x="192832" y="56985"/>
                </a:cubicBezTo>
                <a:cubicBezTo>
                  <a:pt x="192897" y="57002"/>
                  <a:pt x="192956" y="57010"/>
                  <a:pt x="193011" y="57010"/>
                </a:cubicBezTo>
                <a:cubicBezTo>
                  <a:pt x="193555" y="57010"/>
                  <a:pt x="193634" y="56261"/>
                  <a:pt x="193354" y="56090"/>
                </a:cubicBezTo>
                <a:cubicBezTo>
                  <a:pt x="193042" y="55898"/>
                  <a:pt x="191965" y="55644"/>
                  <a:pt x="192187" y="55386"/>
                </a:cubicBezTo>
                <a:cubicBezTo>
                  <a:pt x="192411" y="55125"/>
                  <a:pt x="194192" y="53776"/>
                  <a:pt x="194137" y="53160"/>
                </a:cubicBezTo>
                <a:cubicBezTo>
                  <a:pt x="194101" y="52752"/>
                  <a:pt x="193819" y="52542"/>
                  <a:pt x="193537" y="52542"/>
                </a:cubicBezTo>
                <a:cubicBezTo>
                  <a:pt x="193394" y="52542"/>
                  <a:pt x="193250" y="52596"/>
                  <a:pt x="193140" y="52707"/>
                </a:cubicBezTo>
                <a:cubicBezTo>
                  <a:pt x="193010" y="52841"/>
                  <a:pt x="192814" y="53040"/>
                  <a:pt x="192589" y="53261"/>
                </a:cubicBezTo>
                <a:cubicBezTo>
                  <a:pt x="192437" y="52801"/>
                  <a:pt x="192150" y="52039"/>
                  <a:pt x="191907" y="51905"/>
                </a:cubicBezTo>
                <a:cubicBezTo>
                  <a:pt x="191837" y="51865"/>
                  <a:pt x="191759" y="51847"/>
                  <a:pt x="191680" y="51847"/>
                </a:cubicBezTo>
                <a:cubicBezTo>
                  <a:pt x="191365" y="51847"/>
                  <a:pt x="191038" y="52144"/>
                  <a:pt x="191128" y="52576"/>
                </a:cubicBezTo>
                <a:cubicBezTo>
                  <a:pt x="191218" y="53015"/>
                  <a:pt x="191356" y="53769"/>
                  <a:pt x="191342" y="54378"/>
                </a:cubicBezTo>
                <a:cubicBezTo>
                  <a:pt x="190878" y="54726"/>
                  <a:pt x="190149" y="55212"/>
                  <a:pt x="189775" y="55455"/>
                </a:cubicBezTo>
                <a:cubicBezTo>
                  <a:pt x="189779" y="55325"/>
                  <a:pt x="189779" y="55201"/>
                  <a:pt x="189772" y="55093"/>
                </a:cubicBezTo>
                <a:cubicBezTo>
                  <a:pt x="189743" y="54349"/>
                  <a:pt x="189924" y="52736"/>
                  <a:pt x="189830" y="52108"/>
                </a:cubicBezTo>
                <a:cubicBezTo>
                  <a:pt x="189753" y="51614"/>
                  <a:pt x="189513" y="51268"/>
                  <a:pt x="189138" y="51268"/>
                </a:cubicBezTo>
                <a:cubicBezTo>
                  <a:pt x="189037" y="51268"/>
                  <a:pt x="188927" y="51293"/>
                  <a:pt x="188807" y="51347"/>
                </a:cubicBezTo>
                <a:cubicBezTo>
                  <a:pt x="188332" y="51561"/>
                  <a:pt x="188336" y="52427"/>
                  <a:pt x="188448" y="52968"/>
                </a:cubicBezTo>
                <a:cubicBezTo>
                  <a:pt x="188561" y="53512"/>
                  <a:pt x="188637" y="53787"/>
                  <a:pt x="188089" y="54375"/>
                </a:cubicBezTo>
                <a:cubicBezTo>
                  <a:pt x="187806" y="54679"/>
                  <a:pt x="187440" y="54654"/>
                  <a:pt x="187139" y="54668"/>
                </a:cubicBezTo>
                <a:cubicBezTo>
                  <a:pt x="187041" y="54476"/>
                  <a:pt x="186896" y="54335"/>
                  <a:pt x="186722" y="54298"/>
                </a:cubicBezTo>
                <a:cubicBezTo>
                  <a:pt x="186675" y="54290"/>
                  <a:pt x="186631" y="54285"/>
                  <a:pt x="186588" y="54285"/>
                </a:cubicBezTo>
                <a:cubicBezTo>
                  <a:pt x="186201" y="54285"/>
                  <a:pt x="185996" y="54647"/>
                  <a:pt x="185852" y="55180"/>
                </a:cubicBezTo>
                <a:cubicBezTo>
                  <a:pt x="185841" y="55216"/>
                  <a:pt x="185830" y="55249"/>
                  <a:pt x="185819" y="55281"/>
                </a:cubicBezTo>
                <a:cubicBezTo>
                  <a:pt x="185794" y="55256"/>
                  <a:pt x="185772" y="55234"/>
                  <a:pt x="185750" y="55220"/>
                </a:cubicBezTo>
                <a:cubicBezTo>
                  <a:pt x="185714" y="55194"/>
                  <a:pt x="185678" y="55183"/>
                  <a:pt x="185642" y="55169"/>
                </a:cubicBezTo>
                <a:cubicBezTo>
                  <a:pt x="185725" y="54683"/>
                  <a:pt x="185808" y="54215"/>
                  <a:pt x="185964" y="54081"/>
                </a:cubicBezTo>
                <a:cubicBezTo>
                  <a:pt x="186283" y="53798"/>
                  <a:pt x="186700" y="53885"/>
                  <a:pt x="187273" y="53439"/>
                </a:cubicBezTo>
                <a:cubicBezTo>
                  <a:pt x="187793" y="53032"/>
                  <a:pt x="187322" y="52462"/>
                  <a:pt x="186976" y="52462"/>
                </a:cubicBezTo>
                <a:cubicBezTo>
                  <a:pt x="186943" y="52462"/>
                  <a:pt x="186911" y="52467"/>
                  <a:pt x="186882" y="52478"/>
                </a:cubicBezTo>
                <a:cubicBezTo>
                  <a:pt x="186606" y="52584"/>
                  <a:pt x="185990" y="53062"/>
                  <a:pt x="185729" y="53062"/>
                </a:cubicBezTo>
                <a:cubicBezTo>
                  <a:pt x="185668" y="53062"/>
                  <a:pt x="185626" y="53036"/>
                  <a:pt x="185613" y="52971"/>
                </a:cubicBezTo>
                <a:cubicBezTo>
                  <a:pt x="185544" y="52634"/>
                  <a:pt x="185565" y="50404"/>
                  <a:pt x="185043" y="50067"/>
                </a:cubicBezTo>
                <a:cubicBezTo>
                  <a:pt x="184906" y="49979"/>
                  <a:pt x="184771" y="49942"/>
                  <a:pt x="184646" y="49942"/>
                </a:cubicBezTo>
                <a:cubicBezTo>
                  <a:pt x="184294" y="49942"/>
                  <a:pt x="184030" y="50242"/>
                  <a:pt x="184075" y="50582"/>
                </a:cubicBezTo>
                <a:cubicBezTo>
                  <a:pt x="184100" y="50767"/>
                  <a:pt x="184140" y="51042"/>
                  <a:pt x="184180" y="51354"/>
                </a:cubicBezTo>
                <a:cubicBezTo>
                  <a:pt x="183800" y="51223"/>
                  <a:pt x="183206" y="51037"/>
                  <a:pt x="182865" y="51037"/>
                </a:cubicBezTo>
                <a:cubicBezTo>
                  <a:pt x="182792" y="51037"/>
                  <a:pt x="182731" y="51045"/>
                  <a:pt x="182686" y="51064"/>
                </a:cubicBezTo>
                <a:cubicBezTo>
                  <a:pt x="182313" y="51224"/>
                  <a:pt x="182244" y="51851"/>
                  <a:pt x="182741" y="52094"/>
                </a:cubicBezTo>
                <a:cubicBezTo>
                  <a:pt x="183143" y="52290"/>
                  <a:pt x="183825" y="52645"/>
                  <a:pt x="184296" y="53022"/>
                </a:cubicBezTo>
                <a:cubicBezTo>
                  <a:pt x="184285" y="53606"/>
                  <a:pt x="184227" y="54480"/>
                  <a:pt x="184191" y="54922"/>
                </a:cubicBezTo>
                <a:cubicBezTo>
                  <a:pt x="184090" y="54839"/>
                  <a:pt x="183992" y="54766"/>
                  <a:pt x="183901" y="54701"/>
                </a:cubicBezTo>
                <a:cubicBezTo>
                  <a:pt x="183335" y="54298"/>
                  <a:pt x="182287" y="53294"/>
                  <a:pt x="181700" y="52913"/>
                </a:cubicBezTo>
                <a:cubicBezTo>
                  <a:pt x="181841" y="52721"/>
                  <a:pt x="181972" y="52464"/>
                  <a:pt x="182077" y="52116"/>
                </a:cubicBezTo>
                <a:cubicBezTo>
                  <a:pt x="182719" y="49994"/>
                  <a:pt x="181403" y="49762"/>
                  <a:pt x="181747" y="48703"/>
                </a:cubicBezTo>
                <a:cubicBezTo>
                  <a:pt x="182099" y="47645"/>
                  <a:pt x="183354" y="48809"/>
                  <a:pt x="184028" y="47340"/>
                </a:cubicBezTo>
                <a:cubicBezTo>
                  <a:pt x="184695" y="45872"/>
                  <a:pt x="183136" y="44537"/>
                  <a:pt x="183691" y="44000"/>
                </a:cubicBezTo>
                <a:cubicBezTo>
                  <a:pt x="184242" y="43460"/>
                  <a:pt x="185177" y="44171"/>
                  <a:pt x="186283" y="43090"/>
                </a:cubicBezTo>
                <a:cubicBezTo>
                  <a:pt x="187393" y="42010"/>
                  <a:pt x="185834" y="40679"/>
                  <a:pt x="186457" y="40001"/>
                </a:cubicBezTo>
                <a:cubicBezTo>
                  <a:pt x="187085" y="39319"/>
                  <a:pt x="187832" y="40237"/>
                  <a:pt x="188804" y="38931"/>
                </a:cubicBezTo>
                <a:cubicBezTo>
                  <a:pt x="189779" y="37626"/>
                  <a:pt x="189576" y="35809"/>
                  <a:pt x="189529" y="35302"/>
                </a:cubicBezTo>
                <a:cubicBezTo>
                  <a:pt x="189529" y="35269"/>
                  <a:pt x="189518" y="35236"/>
                  <a:pt x="189503" y="35207"/>
                </a:cubicBezTo>
                <a:lnTo>
                  <a:pt x="189500" y="35207"/>
                </a:lnTo>
                <a:cubicBezTo>
                  <a:pt x="189362" y="34909"/>
                  <a:pt x="188710" y="34769"/>
                  <a:pt x="188011" y="34769"/>
                </a:cubicBezTo>
                <a:cubicBezTo>
                  <a:pt x="187325" y="34769"/>
                  <a:pt x="186594" y="34903"/>
                  <a:pt x="186258" y="35153"/>
                </a:cubicBezTo>
                <a:cubicBezTo>
                  <a:pt x="186069" y="35291"/>
                  <a:pt x="185924" y="35519"/>
                  <a:pt x="185794" y="35791"/>
                </a:cubicBezTo>
                <a:cubicBezTo>
                  <a:pt x="185428" y="35695"/>
                  <a:pt x="185055" y="35638"/>
                  <a:pt x="184743" y="35638"/>
                </a:cubicBezTo>
                <a:cubicBezTo>
                  <a:pt x="184560" y="35638"/>
                  <a:pt x="184398" y="35658"/>
                  <a:pt x="184271" y="35700"/>
                </a:cubicBezTo>
                <a:cubicBezTo>
                  <a:pt x="183433" y="35990"/>
                  <a:pt x="182748" y="37731"/>
                  <a:pt x="181947" y="37804"/>
                </a:cubicBezTo>
                <a:cubicBezTo>
                  <a:pt x="181923" y="37806"/>
                  <a:pt x="181899" y="37807"/>
                  <a:pt x="181875" y="37807"/>
                </a:cubicBezTo>
                <a:cubicBezTo>
                  <a:pt x="181356" y="37807"/>
                  <a:pt x="180971" y="37296"/>
                  <a:pt x="180356" y="37296"/>
                </a:cubicBezTo>
                <a:cubicBezTo>
                  <a:pt x="180076" y="37296"/>
                  <a:pt x="179749" y="37401"/>
                  <a:pt x="179339" y="37709"/>
                </a:cubicBezTo>
                <a:cubicBezTo>
                  <a:pt x="178636" y="38235"/>
                  <a:pt x="178342" y="39084"/>
                  <a:pt x="178088" y="39838"/>
                </a:cubicBezTo>
                <a:cubicBezTo>
                  <a:pt x="177893" y="39410"/>
                  <a:pt x="177690" y="39022"/>
                  <a:pt x="177621" y="38579"/>
                </a:cubicBezTo>
                <a:cubicBezTo>
                  <a:pt x="177443" y="37416"/>
                  <a:pt x="178408" y="37049"/>
                  <a:pt x="178194" y="35302"/>
                </a:cubicBezTo>
                <a:cubicBezTo>
                  <a:pt x="178179" y="35160"/>
                  <a:pt x="178150" y="35033"/>
                  <a:pt x="178117" y="34914"/>
                </a:cubicBezTo>
                <a:cubicBezTo>
                  <a:pt x="178110" y="34885"/>
                  <a:pt x="178099" y="34859"/>
                  <a:pt x="178092" y="34830"/>
                </a:cubicBezTo>
                <a:cubicBezTo>
                  <a:pt x="178056" y="34721"/>
                  <a:pt x="178020" y="34623"/>
                  <a:pt x="177972" y="34533"/>
                </a:cubicBezTo>
                <a:cubicBezTo>
                  <a:pt x="177972" y="34529"/>
                  <a:pt x="177969" y="34522"/>
                  <a:pt x="177965" y="34515"/>
                </a:cubicBezTo>
                <a:cubicBezTo>
                  <a:pt x="177911" y="34413"/>
                  <a:pt x="177853" y="34326"/>
                  <a:pt x="177784" y="34246"/>
                </a:cubicBezTo>
                <a:cubicBezTo>
                  <a:pt x="177780" y="34243"/>
                  <a:pt x="177780" y="34239"/>
                  <a:pt x="177777" y="34239"/>
                </a:cubicBezTo>
                <a:cubicBezTo>
                  <a:pt x="177558" y="33986"/>
                  <a:pt x="177276" y="33860"/>
                  <a:pt x="176967" y="33860"/>
                </a:cubicBezTo>
                <a:cubicBezTo>
                  <a:pt x="176780" y="33860"/>
                  <a:pt x="176583" y="33907"/>
                  <a:pt x="176384" y="34000"/>
                </a:cubicBezTo>
                <a:cubicBezTo>
                  <a:pt x="176446" y="33826"/>
                  <a:pt x="176500" y="33634"/>
                  <a:pt x="176544" y="33409"/>
                </a:cubicBezTo>
                <a:cubicBezTo>
                  <a:pt x="176569" y="33271"/>
                  <a:pt x="176580" y="33140"/>
                  <a:pt x="176587" y="33017"/>
                </a:cubicBezTo>
                <a:cubicBezTo>
                  <a:pt x="176587" y="32984"/>
                  <a:pt x="176587" y="32955"/>
                  <a:pt x="176587" y="32926"/>
                </a:cubicBezTo>
                <a:cubicBezTo>
                  <a:pt x="176587" y="32814"/>
                  <a:pt x="176580" y="32709"/>
                  <a:pt x="176562" y="32607"/>
                </a:cubicBezTo>
                <a:cubicBezTo>
                  <a:pt x="176562" y="32604"/>
                  <a:pt x="176562" y="32596"/>
                  <a:pt x="176562" y="32593"/>
                </a:cubicBezTo>
                <a:cubicBezTo>
                  <a:pt x="176540" y="32477"/>
                  <a:pt x="176511" y="32375"/>
                  <a:pt x="176471" y="32277"/>
                </a:cubicBezTo>
                <a:lnTo>
                  <a:pt x="176464" y="32267"/>
                </a:lnTo>
                <a:cubicBezTo>
                  <a:pt x="176278" y="31837"/>
                  <a:pt x="175898" y="31605"/>
                  <a:pt x="175424" y="31605"/>
                </a:cubicBezTo>
                <a:cubicBezTo>
                  <a:pt x="175020" y="31605"/>
                  <a:pt x="174548" y="31772"/>
                  <a:pt x="174067" y="32129"/>
                </a:cubicBezTo>
                <a:cubicBezTo>
                  <a:pt x="172635" y="33191"/>
                  <a:pt x="173364" y="34895"/>
                  <a:pt x="172051" y="35693"/>
                </a:cubicBezTo>
                <a:cubicBezTo>
                  <a:pt x="170742" y="36494"/>
                  <a:pt x="169893" y="35715"/>
                  <a:pt x="168878" y="37568"/>
                </a:cubicBezTo>
                <a:cubicBezTo>
                  <a:pt x="167660" y="39794"/>
                  <a:pt x="168378" y="39486"/>
                  <a:pt x="167776" y="41179"/>
                </a:cubicBezTo>
                <a:cubicBezTo>
                  <a:pt x="167170" y="42876"/>
                  <a:pt x="165709" y="42847"/>
                  <a:pt x="164937" y="44784"/>
                </a:cubicBezTo>
                <a:cubicBezTo>
                  <a:pt x="164233" y="46539"/>
                  <a:pt x="165488" y="46974"/>
                  <a:pt x="165412" y="48120"/>
                </a:cubicBezTo>
                <a:cubicBezTo>
                  <a:pt x="165354" y="48145"/>
                  <a:pt x="165296" y="48185"/>
                  <a:pt x="165241" y="48247"/>
                </a:cubicBezTo>
                <a:lnTo>
                  <a:pt x="165238" y="48247"/>
                </a:lnTo>
                <a:cubicBezTo>
                  <a:pt x="165107" y="48388"/>
                  <a:pt x="164987" y="48613"/>
                  <a:pt x="164897" y="48867"/>
                </a:cubicBezTo>
                <a:cubicBezTo>
                  <a:pt x="164893" y="48874"/>
                  <a:pt x="164893" y="48878"/>
                  <a:pt x="164889" y="48881"/>
                </a:cubicBezTo>
                <a:cubicBezTo>
                  <a:pt x="164860" y="48961"/>
                  <a:pt x="164835" y="49044"/>
                  <a:pt x="164813" y="49131"/>
                </a:cubicBezTo>
                <a:cubicBezTo>
                  <a:pt x="164810" y="49139"/>
                  <a:pt x="164810" y="49146"/>
                  <a:pt x="164806" y="49157"/>
                </a:cubicBezTo>
                <a:cubicBezTo>
                  <a:pt x="164784" y="49240"/>
                  <a:pt x="164763" y="49324"/>
                  <a:pt x="164748" y="49407"/>
                </a:cubicBezTo>
                <a:cubicBezTo>
                  <a:pt x="164748" y="49407"/>
                  <a:pt x="164748" y="49411"/>
                  <a:pt x="164744" y="49411"/>
                </a:cubicBezTo>
                <a:cubicBezTo>
                  <a:pt x="164737" y="49458"/>
                  <a:pt x="164730" y="49501"/>
                  <a:pt x="164723" y="49548"/>
                </a:cubicBezTo>
                <a:cubicBezTo>
                  <a:pt x="164233" y="50074"/>
                  <a:pt x="163602" y="50487"/>
                  <a:pt x="163142" y="51409"/>
                </a:cubicBezTo>
                <a:cubicBezTo>
                  <a:pt x="163000" y="51118"/>
                  <a:pt x="163037" y="50846"/>
                  <a:pt x="163076" y="50458"/>
                </a:cubicBezTo>
                <a:cubicBezTo>
                  <a:pt x="163105" y="50139"/>
                  <a:pt x="163098" y="49722"/>
                  <a:pt x="163004" y="49371"/>
                </a:cubicBezTo>
                <a:cubicBezTo>
                  <a:pt x="163218" y="48816"/>
                  <a:pt x="163367" y="48203"/>
                  <a:pt x="163348" y="47471"/>
                </a:cubicBezTo>
                <a:cubicBezTo>
                  <a:pt x="163294" y="45226"/>
                  <a:pt x="162358" y="45415"/>
                  <a:pt x="161909" y="45081"/>
                </a:cubicBezTo>
                <a:cubicBezTo>
                  <a:pt x="161459" y="44744"/>
                  <a:pt x="161100" y="44207"/>
                  <a:pt x="161535" y="43264"/>
                </a:cubicBezTo>
                <a:cubicBezTo>
                  <a:pt x="161967" y="42325"/>
                  <a:pt x="161006" y="41789"/>
                  <a:pt x="160531" y="41763"/>
                </a:cubicBezTo>
                <a:cubicBezTo>
                  <a:pt x="160524" y="41762"/>
                  <a:pt x="160517" y="41762"/>
                  <a:pt x="160509" y="41762"/>
                </a:cubicBezTo>
                <a:cubicBezTo>
                  <a:pt x="160439" y="41762"/>
                  <a:pt x="160363" y="41793"/>
                  <a:pt x="160284" y="41839"/>
                </a:cubicBezTo>
                <a:cubicBezTo>
                  <a:pt x="160281" y="41839"/>
                  <a:pt x="160281" y="41839"/>
                  <a:pt x="160281" y="41836"/>
                </a:cubicBezTo>
                <a:cubicBezTo>
                  <a:pt x="160114" y="41934"/>
                  <a:pt x="159933" y="42111"/>
                  <a:pt x="159766" y="42325"/>
                </a:cubicBezTo>
                <a:cubicBezTo>
                  <a:pt x="159762" y="42329"/>
                  <a:pt x="159762" y="42332"/>
                  <a:pt x="159759" y="42336"/>
                </a:cubicBezTo>
                <a:cubicBezTo>
                  <a:pt x="159704" y="42405"/>
                  <a:pt x="159657" y="42478"/>
                  <a:pt x="159606" y="42550"/>
                </a:cubicBezTo>
                <a:cubicBezTo>
                  <a:pt x="159603" y="42557"/>
                  <a:pt x="159599" y="42565"/>
                  <a:pt x="159595" y="42572"/>
                </a:cubicBezTo>
                <a:cubicBezTo>
                  <a:pt x="159548" y="42648"/>
                  <a:pt x="159501" y="42720"/>
                  <a:pt x="159461" y="42797"/>
                </a:cubicBezTo>
                <a:cubicBezTo>
                  <a:pt x="159421" y="42865"/>
                  <a:pt x="159385" y="42938"/>
                  <a:pt x="159356" y="43007"/>
                </a:cubicBezTo>
                <a:cubicBezTo>
                  <a:pt x="159349" y="43021"/>
                  <a:pt x="159342" y="43036"/>
                  <a:pt x="159334" y="43050"/>
                </a:cubicBezTo>
                <a:cubicBezTo>
                  <a:pt x="159309" y="43116"/>
                  <a:pt x="159280" y="43181"/>
                  <a:pt x="159262" y="43243"/>
                </a:cubicBezTo>
                <a:cubicBezTo>
                  <a:pt x="159258" y="43257"/>
                  <a:pt x="159255" y="43268"/>
                  <a:pt x="159251" y="43282"/>
                </a:cubicBezTo>
                <a:cubicBezTo>
                  <a:pt x="159229" y="43344"/>
                  <a:pt x="159211" y="43406"/>
                  <a:pt x="159204" y="43464"/>
                </a:cubicBezTo>
                <a:cubicBezTo>
                  <a:pt x="159110" y="44062"/>
                  <a:pt x="160114" y="44374"/>
                  <a:pt x="160070" y="44994"/>
                </a:cubicBezTo>
                <a:cubicBezTo>
                  <a:pt x="160038" y="45505"/>
                  <a:pt x="159537" y="45509"/>
                  <a:pt x="159077" y="45962"/>
                </a:cubicBezTo>
                <a:cubicBezTo>
                  <a:pt x="159012" y="45936"/>
                  <a:pt x="158943" y="45924"/>
                  <a:pt x="158873" y="45924"/>
                </a:cubicBezTo>
                <a:cubicBezTo>
                  <a:pt x="158522" y="45924"/>
                  <a:pt x="158158" y="46237"/>
                  <a:pt x="158239" y="46724"/>
                </a:cubicBezTo>
                <a:cubicBezTo>
                  <a:pt x="158261" y="46869"/>
                  <a:pt x="158286" y="47046"/>
                  <a:pt x="158312" y="47242"/>
                </a:cubicBezTo>
                <a:cubicBezTo>
                  <a:pt x="158076" y="47790"/>
                  <a:pt x="157956" y="48381"/>
                  <a:pt x="158167" y="48932"/>
                </a:cubicBezTo>
                <a:cubicBezTo>
                  <a:pt x="158105" y="48972"/>
                  <a:pt x="158043" y="49012"/>
                  <a:pt x="157982" y="49052"/>
                </a:cubicBezTo>
                <a:cubicBezTo>
                  <a:pt x="157695" y="48279"/>
                  <a:pt x="156999" y="47739"/>
                  <a:pt x="156749" y="47289"/>
                </a:cubicBezTo>
                <a:cubicBezTo>
                  <a:pt x="156767" y="47068"/>
                  <a:pt x="156782" y="46861"/>
                  <a:pt x="156789" y="46673"/>
                </a:cubicBezTo>
                <a:cubicBezTo>
                  <a:pt x="157224" y="46151"/>
                  <a:pt x="158254" y="46397"/>
                  <a:pt x="158932" y="45092"/>
                </a:cubicBezTo>
                <a:cubicBezTo>
                  <a:pt x="159664" y="43689"/>
                  <a:pt x="157721" y="42891"/>
                  <a:pt x="158112" y="42032"/>
                </a:cubicBezTo>
                <a:cubicBezTo>
                  <a:pt x="158500" y="41168"/>
                  <a:pt x="159519" y="41821"/>
                  <a:pt x="160049" y="40240"/>
                </a:cubicBezTo>
                <a:cubicBezTo>
                  <a:pt x="160578" y="38659"/>
                  <a:pt x="159798" y="36955"/>
                  <a:pt x="159592" y="36476"/>
                </a:cubicBezTo>
                <a:cubicBezTo>
                  <a:pt x="159577" y="36444"/>
                  <a:pt x="159559" y="36418"/>
                  <a:pt x="159537" y="36393"/>
                </a:cubicBezTo>
                <a:lnTo>
                  <a:pt x="159534" y="36397"/>
                </a:lnTo>
                <a:cubicBezTo>
                  <a:pt x="159434" y="36289"/>
                  <a:pt x="159249" y="36242"/>
                  <a:pt x="159016" y="36242"/>
                </a:cubicBezTo>
                <a:cubicBezTo>
                  <a:pt x="158188" y="36242"/>
                  <a:pt x="156751" y="36831"/>
                  <a:pt x="156361" y="37383"/>
                </a:cubicBezTo>
                <a:cubicBezTo>
                  <a:pt x="155835" y="38126"/>
                  <a:pt x="156310" y="39983"/>
                  <a:pt x="155690" y="40523"/>
                </a:cubicBezTo>
                <a:cubicBezTo>
                  <a:pt x="155070" y="41060"/>
                  <a:pt x="153982" y="40349"/>
                  <a:pt x="153467" y="42002"/>
                </a:cubicBezTo>
                <a:cubicBezTo>
                  <a:pt x="152952" y="43656"/>
                  <a:pt x="154417" y="45415"/>
                  <a:pt x="153866" y="46318"/>
                </a:cubicBezTo>
                <a:cubicBezTo>
                  <a:pt x="153830" y="46372"/>
                  <a:pt x="153797" y="46423"/>
                  <a:pt x="153761" y="46466"/>
                </a:cubicBezTo>
                <a:cubicBezTo>
                  <a:pt x="153673" y="46413"/>
                  <a:pt x="153581" y="46381"/>
                  <a:pt x="153495" y="46381"/>
                </a:cubicBezTo>
                <a:cubicBezTo>
                  <a:pt x="153464" y="46381"/>
                  <a:pt x="153434" y="46385"/>
                  <a:pt x="153406" y="46394"/>
                </a:cubicBezTo>
                <a:cubicBezTo>
                  <a:pt x="153090" y="46498"/>
                  <a:pt x="152378" y="47000"/>
                  <a:pt x="152074" y="47000"/>
                </a:cubicBezTo>
                <a:cubicBezTo>
                  <a:pt x="151997" y="47000"/>
                  <a:pt x="151946" y="46968"/>
                  <a:pt x="151933" y="46890"/>
                </a:cubicBezTo>
                <a:cubicBezTo>
                  <a:pt x="151872" y="46502"/>
                  <a:pt x="152013" y="43964"/>
                  <a:pt x="151437" y="43554"/>
                </a:cubicBezTo>
                <a:cubicBezTo>
                  <a:pt x="151274" y="43439"/>
                  <a:pt x="151110" y="43390"/>
                  <a:pt x="150959" y="43390"/>
                </a:cubicBezTo>
                <a:cubicBezTo>
                  <a:pt x="150573" y="43390"/>
                  <a:pt x="150271" y="43712"/>
                  <a:pt x="150305" y="44087"/>
                </a:cubicBezTo>
                <a:cubicBezTo>
                  <a:pt x="150327" y="44301"/>
                  <a:pt x="150356" y="44617"/>
                  <a:pt x="150385" y="44976"/>
                </a:cubicBezTo>
                <a:cubicBezTo>
                  <a:pt x="150338" y="44954"/>
                  <a:pt x="150284" y="44936"/>
                  <a:pt x="150233" y="44918"/>
                </a:cubicBezTo>
                <a:cubicBezTo>
                  <a:pt x="149816" y="44396"/>
                  <a:pt x="149337" y="44022"/>
                  <a:pt x="149065" y="43482"/>
                </a:cubicBezTo>
                <a:cubicBezTo>
                  <a:pt x="148518" y="42405"/>
                  <a:pt x="149337" y="41738"/>
                  <a:pt x="148572" y="40110"/>
                </a:cubicBezTo>
                <a:cubicBezTo>
                  <a:pt x="148507" y="39979"/>
                  <a:pt x="148442" y="39863"/>
                  <a:pt x="148373" y="39758"/>
                </a:cubicBezTo>
                <a:cubicBezTo>
                  <a:pt x="148355" y="39733"/>
                  <a:pt x="148336" y="39707"/>
                  <a:pt x="148318" y="39682"/>
                </a:cubicBezTo>
                <a:cubicBezTo>
                  <a:pt x="148253" y="39591"/>
                  <a:pt x="148180" y="39504"/>
                  <a:pt x="148112" y="39432"/>
                </a:cubicBezTo>
                <a:cubicBezTo>
                  <a:pt x="148104" y="39428"/>
                  <a:pt x="148101" y="39421"/>
                  <a:pt x="148097" y="39417"/>
                </a:cubicBezTo>
                <a:cubicBezTo>
                  <a:pt x="148010" y="39334"/>
                  <a:pt x="147923" y="39268"/>
                  <a:pt x="147832" y="39214"/>
                </a:cubicBezTo>
                <a:cubicBezTo>
                  <a:pt x="147829" y="39210"/>
                  <a:pt x="147825" y="39210"/>
                  <a:pt x="147822" y="39207"/>
                </a:cubicBezTo>
                <a:cubicBezTo>
                  <a:pt x="147638" y="39097"/>
                  <a:pt x="147445" y="39043"/>
                  <a:pt x="147252" y="39043"/>
                </a:cubicBezTo>
                <a:cubicBezTo>
                  <a:pt x="146652" y="39043"/>
                  <a:pt x="146055" y="39566"/>
                  <a:pt x="145747" y="40527"/>
                </a:cubicBezTo>
                <a:cubicBezTo>
                  <a:pt x="145196" y="42267"/>
                  <a:pt x="146824" y="43246"/>
                  <a:pt x="146212" y="44697"/>
                </a:cubicBezTo>
                <a:cubicBezTo>
                  <a:pt x="145602" y="46147"/>
                  <a:pt x="144435" y="46006"/>
                  <a:pt x="144699" y="48152"/>
                </a:cubicBezTo>
                <a:cubicBezTo>
                  <a:pt x="144950" y="50165"/>
                  <a:pt x="145254" y="50190"/>
                  <a:pt x="145624" y="50941"/>
                </a:cubicBezTo>
                <a:cubicBezTo>
                  <a:pt x="145160" y="50814"/>
                  <a:pt x="144768" y="50683"/>
                  <a:pt x="144794" y="50466"/>
                </a:cubicBezTo>
                <a:cubicBezTo>
                  <a:pt x="144846" y="49989"/>
                  <a:pt x="144485" y="49692"/>
                  <a:pt x="144142" y="49692"/>
                </a:cubicBezTo>
                <a:cubicBezTo>
                  <a:pt x="144034" y="49692"/>
                  <a:pt x="143928" y="49721"/>
                  <a:pt x="143836" y="49784"/>
                </a:cubicBezTo>
                <a:cubicBezTo>
                  <a:pt x="143575" y="49965"/>
                  <a:pt x="143332" y="50857"/>
                  <a:pt x="143202" y="51398"/>
                </a:cubicBezTo>
                <a:cubicBezTo>
                  <a:pt x="142930" y="51169"/>
                  <a:pt x="142683" y="50963"/>
                  <a:pt x="142520" y="50825"/>
                </a:cubicBezTo>
                <a:cubicBezTo>
                  <a:pt x="142401" y="50725"/>
                  <a:pt x="142256" y="50676"/>
                  <a:pt x="142112" y="50676"/>
                </a:cubicBezTo>
                <a:cubicBezTo>
                  <a:pt x="141772" y="50676"/>
                  <a:pt x="141433" y="50948"/>
                  <a:pt x="141436" y="51445"/>
                </a:cubicBezTo>
                <a:cubicBezTo>
                  <a:pt x="141440" y="52152"/>
                  <a:pt x="143601" y="53494"/>
                  <a:pt x="143880" y="53765"/>
                </a:cubicBezTo>
                <a:cubicBezTo>
                  <a:pt x="144021" y="53900"/>
                  <a:pt x="143804" y="54063"/>
                  <a:pt x="143506" y="54226"/>
                </a:cubicBezTo>
                <a:cubicBezTo>
                  <a:pt x="143441" y="53887"/>
                  <a:pt x="143146" y="53687"/>
                  <a:pt x="142864" y="53687"/>
                </a:cubicBezTo>
                <a:cubicBezTo>
                  <a:pt x="142754" y="53687"/>
                  <a:pt x="142645" y="53718"/>
                  <a:pt x="142553" y="53784"/>
                </a:cubicBezTo>
                <a:cubicBezTo>
                  <a:pt x="142295" y="53965"/>
                  <a:pt x="142063" y="54861"/>
                  <a:pt x="141940" y="55404"/>
                </a:cubicBezTo>
                <a:cubicBezTo>
                  <a:pt x="141867" y="55343"/>
                  <a:pt x="141795" y="55285"/>
                  <a:pt x="141726" y="55227"/>
                </a:cubicBezTo>
                <a:cubicBezTo>
                  <a:pt x="141871" y="55042"/>
                  <a:pt x="141911" y="54806"/>
                  <a:pt x="141722" y="54502"/>
                </a:cubicBezTo>
                <a:cubicBezTo>
                  <a:pt x="141590" y="54286"/>
                  <a:pt x="141451" y="54213"/>
                  <a:pt x="141303" y="54213"/>
                </a:cubicBezTo>
                <a:cubicBezTo>
                  <a:pt x="140981" y="54213"/>
                  <a:pt x="140610" y="54561"/>
                  <a:pt x="140145" y="54561"/>
                </a:cubicBezTo>
                <a:cubicBezTo>
                  <a:pt x="140041" y="54561"/>
                  <a:pt x="139932" y="54544"/>
                  <a:pt x="139819" y="54502"/>
                </a:cubicBezTo>
                <a:cubicBezTo>
                  <a:pt x="138959" y="54186"/>
                  <a:pt x="138898" y="53863"/>
                  <a:pt x="138731" y="53258"/>
                </a:cubicBezTo>
                <a:cubicBezTo>
                  <a:pt x="138570" y="52654"/>
                  <a:pt x="138138" y="51785"/>
                  <a:pt x="137559" y="51785"/>
                </a:cubicBezTo>
                <a:cubicBezTo>
                  <a:pt x="137551" y="51785"/>
                  <a:pt x="137543" y="51785"/>
                  <a:pt x="137534" y="51786"/>
                </a:cubicBezTo>
                <a:cubicBezTo>
                  <a:pt x="136827" y="51822"/>
                  <a:pt x="136660" y="52402"/>
                  <a:pt x="136882" y="53087"/>
                </a:cubicBezTo>
                <a:cubicBezTo>
                  <a:pt x="137110" y="53773"/>
                  <a:pt x="138122" y="55321"/>
                  <a:pt x="138473" y="56097"/>
                </a:cubicBezTo>
                <a:cubicBezTo>
                  <a:pt x="138528" y="56209"/>
                  <a:pt x="138586" y="56336"/>
                  <a:pt x="138658" y="56471"/>
                </a:cubicBezTo>
                <a:cubicBezTo>
                  <a:pt x="138075" y="56398"/>
                  <a:pt x="136827" y="56249"/>
                  <a:pt x="136222" y="56119"/>
                </a:cubicBezTo>
                <a:cubicBezTo>
                  <a:pt x="135634" y="55995"/>
                  <a:pt x="134898" y="55760"/>
                  <a:pt x="134347" y="55575"/>
                </a:cubicBezTo>
                <a:cubicBezTo>
                  <a:pt x="134467" y="55488"/>
                  <a:pt x="134572" y="55426"/>
                  <a:pt x="134655" y="55419"/>
                </a:cubicBezTo>
                <a:cubicBezTo>
                  <a:pt x="134697" y="55413"/>
                  <a:pt x="134737" y="55411"/>
                  <a:pt x="134777" y="55411"/>
                </a:cubicBezTo>
                <a:cubicBezTo>
                  <a:pt x="135166" y="55411"/>
                  <a:pt x="135490" y="55653"/>
                  <a:pt x="136128" y="55653"/>
                </a:cubicBezTo>
                <a:cubicBezTo>
                  <a:pt x="136183" y="55653"/>
                  <a:pt x="136241" y="55651"/>
                  <a:pt x="136301" y="55647"/>
                </a:cubicBezTo>
                <a:cubicBezTo>
                  <a:pt x="137128" y="55589"/>
                  <a:pt x="136950" y="54585"/>
                  <a:pt x="136544" y="54491"/>
                </a:cubicBezTo>
                <a:cubicBezTo>
                  <a:pt x="136142" y="54393"/>
                  <a:pt x="134884" y="54505"/>
                  <a:pt x="135032" y="54146"/>
                </a:cubicBezTo>
                <a:cubicBezTo>
                  <a:pt x="135181" y="53784"/>
                  <a:pt x="136628" y="51688"/>
                  <a:pt x="136349" y="51039"/>
                </a:cubicBezTo>
                <a:cubicBezTo>
                  <a:pt x="136203" y="50701"/>
                  <a:pt x="135936" y="50551"/>
                  <a:pt x="135681" y="50551"/>
                </a:cubicBezTo>
                <a:cubicBezTo>
                  <a:pt x="135445" y="50551"/>
                  <a:pt x="135220" y="50678"/>
                  <a:pt x="135108" y="50904"/>
                </a:cubicBezTo>
                <a:cubicBezTo>
                  <a:pt x="135014" y="51093"/>
                  <a:pt x="134873" y="51383"/>
                  <a:pt x="134710" y="51702"/>
                </a:cubicBezTo>
                <a:cubicBezTo>
                  <a:pt x="134380" y="51256"/>
                  <a:pt x="133799" y="50535"/>
                  <a:pt x="133488" y="50473"/>
                </a:cubicBezTo>
                <a:cubicBezTo>
                  <a:pt x="133456" y="50467"/>
                  <a:pt x="133423" y="50464"/>
                  <a:pt x="133392" y="50464"/>
                </a:cubicBezTo>
                <a:cubicBezTo>
                  <a:pt x="132972" y="50464"/>
                  <a:pt x="132589" y="50976"/>
                  <a:pt x="132882" y="51481"/>
                </a:cubicBezTo>
                <a:cubicBezTo>
                  <a:pt x="133136" y="51923"/>
                  <a:pt x="133556" y="52692"/>
                  <a:pt x="133756" y="53352"/>
                </a:cubicBezTo>
                <a:cubicBezTo>
                  <a:pt x="133375" y="53896"/>
                  <a:pt x="132762" y="54686"/>
                  <a:pt x="132447" y="55082"/>
                </a:cubicBezTo>
                <a:cubicBezTo>
                  <a:pt x="132400" y="54940"/>
                  <a:pt x="132356" y="54803"/>
                  <a:pt x="132313" y="54690"/>
                </a:cubicBezTo>
                <a:cubicBezTo>
                  <a:pt x="132015" y="53892"/>
                  <a:pt x="131635" y="52083"/>
                  <a:pt x="131308" y="51438"/>
                </a:cubicBezTo>
                <a:cubicBezTo>
                  <a:pt x="131094" y="51015"/>
                  <a:pt x="130789" y="50744"/>
                  <a:pt x="130459" y="50744"/>
                </a:cubicBezTo>
                <a:cubicBezTo>
                  <a:pt x="130287" y="50744"/>
                  <a:pt x="130108" y="50817"/>
                  <a:pt x="129930" y="50981"/>
                </a:cubicBezTo>
                <a:cubicBezTo>
                  <a:pt x="129488" y="51380"/>
                  <a:pt x="129807" y="52315"/>
                  <a:pt x="130119" y="52863"/>
                </a:cubicBezTo>
                <a:cubicBezTo>
                  <a:pt x="130434" y="53410"/>
                  <a:pt x="130616" y="53678"/>
                  <a:pt x="130235" y="54512"/>
                </a:cubicBezTo>
                <a:cubicBezTo>
                  <a:pt x="130036" y="54940"/>
                  <a:pt x="129629" y="55045"/>
                  <a:pt x="129310" y="55172"/>
                </a:cubicBezTo>
                <a:cubicBezTo>
                  <a:pt x="129156" y="55015"/>
                  <a:pt x="128973" y="54917"/>
                  <a:pt x="128795" y="54917"/>
                </a:cubicBezTo>
                <a:cubicBezTo>
                  <a:pt x="128772" y="54917"/>
                  <a:pt x="128749" y="54919"/>
                  <a:pt x="128727" y="54922"/>
                </a:cubicBezTo>
                <a:cubicBezTo>
                  <a:pt x="128179" y="54991"/>
                  <a:pt x="128059" y="55484"/>
                  <a:pt x="128099" y="56184"/>
                </a:cubicBezTo>
                <a:cubicBezTo>
                  <a:pt x="128099" y="56224"/>
                  <a:pt x="128096" y="56264"/>
                  <a:pt x="128096" y="56304"/>
                </a:cubicBezTo>
                <a:cubicBezTo>
                  <a:pt x="128063" y="56289"/>
                  <a:pt x="128030" y="56271"/>
                  <a:pt x="128001" y="56260"/>
                </a:cubicBezTo>
                <a:cubicBezTo>
                  <a:pt x="127954" y="56249"/>
                  <a:pt x="127911" y="56249"/>
                  <a:pt x="127867" y="56246"/>
                </a:cubicBezTo>
                <a:cubicBezTo>
                  <a:pt x="127780" y="55691"/>
                  <a:pt x="127708" y="55158"/>
                  <a:pt x="127827" y="54951"/>
                </a:cubicBezTo>
                <a:cubicBezTo>
                  <a:pt x="128074" y="54534"/>
                  <a:pt x="128556" y="54480"/>
                  <a:pt x="129013" y="53794"/>
                </a:cubicBezTo>
                <a:cubicBezTo>
                  <a:pt x="129386" y="53237"/>
                  <a:pt x="128865" y="52819"/>
                  <a:pt x="128482" y="52819"/>
                </a:cubicBezTo>
                <a:cubicBezTo>
                  <a:pt x="128392" y="52819"/>
                  <a:pt x="128309" y="52842"/>
                  <a:pt x="128248" y="52892"/>
                </a:cubicBezTo>
                <a:cubicBezTo>
                  <a:pt x="127969" y="53117"/>
                  <a:pt x="127422" y="53944"/>
                  <a:pt x="127154" y="53944"/>
                </a:cubicBezTo>
                <a:cubicBezTo>
                  <a:pt x="127112" y="53944"/>
                  <a:pt x="127077" y="53924"/>
                  <a:pt x="127051" y="53878"/>
                </a:cubicBezTo>
                <a:cubicBezTo>
                  <a:pt x="126855" y="53537"/>
                  <a:pt x="126083" y="51115"/>
                  <a:pt x="125398" y="50937"/>
                </a:cubicBezTo>
                <a:cubicBezTo>
                  <a:pt x="125314" y="50915"/>
                  <a:pt x="125234" y="50905"/>
                  <a:pt x="125160" y="50905"/>
                </a:cubicBezTo>
                <a:cubicBezTo>
                  <a:pt x="124622" y="50905"/>
                  <a:pt x="124331" y="51423"/>
                  <a:pt x="124531" y="51836"/>
                </a:cubicBezTo>
                <a:cubicBezTo>
                  <a:pt x="124625" y="52029"/>
                  <a:pt x="124767" y="52315"/>
                  <a:pt x="124919" y="52641"/>
                </a:cubicBezTo>
                <a:cubicBezTo>
                  <a:pt x="124843" y="52640"/>
                  <a:pt x="124761" y="52639"/>
                  <a:pt x="124674" y="52639"/>
                </a:cubicBezTo>
                <a:cubicBezTo>
                  <a:pt x="124125" y="52639"/>
                  <a:pt x="123407" y="52677"/>
                  <a:pt x="123200" y="52855"/>
                </a:cubicBezTo>
                <a:cubicBezTo>
                  <a:pt x="122856" y="53160"/>
                  <a:pt x="123001" y="53867"/>
                  <a:pt x="123628" y="53954"/>
                </a:cubicBezTo>
                <a:cubicBezTo>
                  <a:pt x="124132" y="54019"/>
                  <a:pt x="124999" y="54161"/>
                  <a:pt x="125644" y="54404"/>
                </a:cubicBezTo>
                <a:cubicBezTo>
                  <a:pt x="125840" y="55038"/>
                  <a:pt x="126087" y="56006"/>
                  <a:pt x="126210" y="56500"/>
                </a:cubicBezTo>
                <a:cubicBezTo>
                  <a:pt x="126069" y="56445"/>
                  <a:pt x="125934" y="56398"/>
                  <a:pt x="125818" y="56362"/>
                </a:cubicBezTo>
                <a:cubicBezTo>
                  <a:pt x="125006" y="56112"/>
                  <a:pt x="123342" y="55303"/>
                  <a:pt x="122631" y="55169"/>
                </a:cubicBezTo>
                <a:cubicBezTo>
                  <a:pt x="122507" y="55145"/>
                  <a:pt x="122387" y="55133"/>
                  <a:pt x="122275" y="55133"/>
                </a:cubicBezTo>
                <a:cubicBezTo>
                  <a:pt x="121748" y="55133"/>
                  <a:pt x="121379" y="55398"/>
                  <a:pt x="121424" y="55981"/>
                </a:cubicBezTo>
                <a:cubicBezTo>
                  <a:pt x="121471" y="56572"/>
                  <a:pt x="122410" y="56895"/>
                  <a:pt x="123034" y="56982"/>
                </a:cubicBezTo>
                <a:cubicBezTo>
                  <a:pt x="123657" y="57069"/>
                  <a:pt x="123984" y="57087"/>
                  <a:pt x="124408" y="57903"/>
                </a:cubicBezTo>
                <a:cubicBezTo>
                  <a:pt x="124520" y="58120"/>
                  <a:pt x="124531" y="58334"/>
                  <a:pt x="124499" y="58534"/>
                </a:cubicBezTo>
                <a:cubicBezTo>
                  <a:pt x="124298" y="57969"/>
                  <a:pt x="123922" y="57337"/>
                  <a:pt x="123428" y="57337"/>
                </a:cubicBezTo>
                <a:cubicBezTo>
                  <a:pt x="123421" y="57337"/>
                  <a:pt x="123414" y="57337"/>
                  <a:pt x="123407" y="57337"/>
                </a:cubicBezTo>
                <a:cubicBezTo>
                  <a:pt x="122700" y="57363"/>
                  <a:pt x="122526" y="57943"/>
                  <a:pt x="122740" y="58632"/>
                </a:cubicBezTo>
                <a:cubicBezTo>
                  <a:pt x="122831" y="58922"/>
                  <a:pt x="123066" y="59371"/>
                  <a:pt x="123331" y="59854"/>
                </a:cubicBezTo>
                <a:cubicBezTo>
                  <a:pt x="123376" y="59852"/>
                  <a:pt x="123420" y="59851"/>
                  <a:pt x="123464" y="59851"/>
                </a:cubicBezTo>
                <a:cubicBezTo>
                  <a:pt x="123808" y="59851"/>
                  <a:pt x="124094" y="59907"/>
                  <a:pt x="124194" y="60104"/>
                </a:cubicBezTo>
                <a:cubicBezTo>
                  <a:pt x="124709" y="60198"/>
                  <a:pt x="124274" y="61300"/>
                  <a:pt x="124314" y="61794"/>
                </a:cubicBezTo>
                <a:cubicBezTo>
                  <a:pt x="124154" y="61656"/>
                  <a:pt x="124042" y="61496"/>
                  <a:pt x="124027" y="61304"/>
                </a:cubicBezTo>
                <a:cubicBezTo>
                  <a:pt x="124020" y="61239"/>
                  <a:pt x="124027" y="61184"/>
                  <a:pt x="124031" y="61126"/>
                </a:cubicBezTo>
                <a:cubicBezTo>
                  <a:pt x="123824" y="60738"/>
                  <a:pt x="123563" y="60285"/>
                  <a:pt x="123331" y="59854"/>
                </a:cubicBezTo>
                <a:cubicBezTo>
                  <a:pt x="122925" y="59868"/>
                  <a:pt x="122465" y="59937"/>
                  <a:pt x="122127" y="59937"/>
                </a:cubicBezTo>
                <a:cubicBezTo>
                  <a:pt x="121868" y="59937"/>
                  <a:pt x="121681" y="59896"/>
                  <a:pt x="121645" y="59759"/>
                </a:cubicBezTo>
                <a:cubicBezTo>
                  <a:pt x="121552" y="59398"/>
                  <a:pt x="121262" y="59227"/>
                  <a:pt x="120987" y="59227"/>
                </a:cubicBezTo>
                <a:cubicBezTo>
                  <a:pt x="120798" y="59227"/>
                  <a:pt x="120616" y="59307"/>
                  <a:pt x="120510" y="59462"/>
                </a:cubicBezTo>
                <a:cubicBezTo>
                  <a:pt x="120329" y="59723"/>
                  <a:pt x="120419" y="60644"/>
                  <a:pt x="120492" y="61195"/>
                </a:cubicBezTo>
                <a:cubicBezTo>
                  <a:pt x="120154" y="61079"/>
                  <a:pt x="119850" y="60974"/>
                  <a:pt x="119650" y="60902"/>
                </a:cubicBezTo>
                <a:cubicBezTo>
                  <a:pt x="119582" y="60878"/>
                  <a:pt x="119512" y="60868"/>
                  <a:pt x="119444" y="60868"/>
                </a:cubicBezTo>
                <a:cubicBezTo>
                  <a:pt x="119407" y="60868"/>
                  <a:pt x="119371" y="60871"/>
                  <a:pt x="119335" y="60876"/>
                </a:cubicBezTo>
                <a:cubicBezTo>
                  <a:pt x="119317" y="60775"/>
                  <a:pt x="119259" y="60670"/>
                  <a:pt x="119259" y="60669"/>
                </a:cubicBezTo>
                <a:lnTo>
                  <a:pt x="119259" y="60669"/>
                </a:lnTo>
                <a:cubicBezTo>
                  <a:pt x="119321" y="60724"/>
                  <a:pt x="119409" y="60733"/>
                  <a:pt x="119458" y="60733"/>
                </a:cubicBezTo>
                <a:cubicBezTo>
                  <a:pt x="119480" y="60733"/>
                  <a:pt x="119495" y="60731"/>
                  <a:pt x="119495" y="60731"/>
                </a:cubicBezTo>
                <a:cubicBezTo>
                  <a:pt x="119879" y="60659"/>
                  <a:pt x="119785" y="60198"/>
                  <a:pt x="119785" y="60198"/>
                </a:cubicBezTo>
                <a:cubicBezTo>
                  <a:pt x="119785" y="60169"/>
                  <a:pt x="119777" y="60151"/>
                  <a:pt x="119766" y="60136"/>
                </a:cubicBezTo>
                <a:cubicBezTo>
                  <a:pt x="119973" y="60002"/>
                  <a:pt x="119806" y="59749"/>
                  <a:pt x="119806" y="59748"/>
                </a:cubicBezTo>
                <a:lnTo>
                  <a:pt x="119806" y="59748"/>
                </a:lnTo>
                <a:cubicBezTo>
                  <a:pt x="119836" y="59762"/>
                  <a:pt x="119864" y="59768"/>
                  <a:pt x="119891" y="59768"/>
                </a:cubicBezTo>
                <a:cubicBezTo>
                  <a:pt x="120079" y="59768"/>
                  <a:pt x="120191" y="59462"/>
                  <a:pt x="120191" y="59462"/>
                </a:cubicBezTo>
                <a:cubicBezTo>
                  <a:pt x="120209" y="59352"/>
                  <a:pt x="120094" y="59329"/>
                  <a:pt x="119991" y="59329"/>
                </a:cubicBezTo>
                <a:cubicBezTo>
                  <a:pt x="119913" y="59329"/>
                  <a:pt x="119843" y="59342"/>
                  <a:pt x="119843" y="59342"/>
                </a:cubicBezTo>
                <a:cubicBezTo>
                  <a:pt x="119966" y="59281"/>
                  <a:pt x="120038" y="59139"/>
                  <a:pt x="120038" y="59139"/>
                </a:cubicBezTo>
                <a:cubicBezTo>
                  <a:pt x="120205" y="58762"/>
                  <a:pt x="119748" y="58704"/>
                  <a:pt x="119748" y="58704"/>
                </a:cubicBezTo>
                <a:cubicBezTo>
                  <a:pt x="119732" y="58697"/>
                  <a:pt x="119717" y="58694"/>
                  <a:pt x="119703" y="58694"/>
                </a:cubicBezTo>
                <a:cubicBezTo>
                  <a:pt x="119521" y="58694"/>
                  <a:pt x="119484" y="59215"/>
                  <a:pt x="119484" y="59215"/>
                </a:cubicBezTo>
                <a:cubicBezTo>
                  <a:pt x="119404" y="59342"/>
                  <a:pt x="119146" y="59379"/>
                  <a:pt x="118976" y="59386"/>
                </a:cubicBezTo>
                <a:cubicBezTo>
                  <a:pt x="118954" y="59277"/>
                  <a:pt x="118896" y="59139"/>
                  <a:pt x="118762" y="59027"/>
                </a:cubicBezTo>
                <a:lnTo>
                  <a:pt x="118864" y="58922"/>
                </a:lnTo>
                <a:cubicBezTo>
                  <a:pt x="118864" y="58922"/>
                  <a:pt x="118944" y="59006"/>
                  <a:pt x="119066" y="59006"/>
                </a:cubicBezTo>
                <a:cubicBezTo>
                  <a:pt x="119147" y="59006"/>
                  <a:pt x="119247" y="58968"/>
                  <a:pt x="119353" y="58842"/>
                </a:cubicBezTo>
                <a:cubicBezTo>
                  <a:pt x="119353" y="58842"/>
                  <a:pt x="119353" y="58842"/>
                  <a:pt x="119353" y="58842"/>
                </a:cubicBezTo>
                <a:cubicBezTo>
                  <a:pt x="119360" y="58842"/>
                  <a:pt x="119640" y="58838"/>
                  <a:pt x="119708" y="58218"/>
                </a:cubicBezTo>
                <a:cubicBezTo>
                  <a:pt x="119708" y="58218"/>
                  <a:pt x="119610" y="58017"/>
                  <a:pt x="119441" y="58017"/>
                </a:cubicBezTo>
                <a:cubicBezTo>
                  <a:pt x="119392" y="58017"/>
                  <a:pt x="119337" y="58034"/>
                  <a:pt x="119277" y="58077"/>
                </a:cubicBezTo>
                <a:cubicBezTo>
                  <a:pt x="119277" y="58077"/>
                  <a:pt x="119045" y="58356"/>
                  <a:pt x="118918" y="58555"/>
                </a:cubicBezTo>
                <a:cubicBezTo>
                  <a:pt x="118918" y="58555"/>
                  <a:pt x="118716" y="58857"/>
                  <a:pt x="118578" y="58857"/>
                </a:cubicBezTo>
                <a:cubicBezTo>
                  <a:pt x="118574" y="58857"/>
                  <a:pt x="118570" y="58857"/>
                  <a:pt x="118566" y="58856"/>
                </a:cubicBezTo>
                <a:cubicBezTo>
                  <a:pt x="118566" y="58856"/>
                  <a:pt x="118563" y="58875"/>
                  <a:pt x="118559" y="58904"/>
                </a:cubicBezTo>
                <a:cubicBezTo>
                  <a:pt x="118479" y="58875"/>
                  <a:pt x="118389" y="58846"/>
                  <a:pt x="118283" y="58831"/>
                </a:cubicBezTo>
                <a:cubicBezTo>
                  <a:pt x="118283" y="58831"/>
                  <a:pt x="118273" y="58831"/>
                  <a:pt x="118254" y="58831"/>
                </a:cubicBezTo>
                <a:cubicBezTo>
                  <a:pt x="118184" y="58831"/>
                  <a:pt x="117993" y="58837"/>
                  <a:pt x="117739" y="58900"/>
                </a:cubicBezTo>
                <a:cubicBezTo>
                  <a:pt x="117692" y="58726"/>
                  <a:pt x="117852" y="58287"/>
                  <a:pt x="117852" y="58287"/>
                </a:cubicBezTo>
                <a:cubicBezTo>
                  <a:pt x="118069" y="58218"/>
                  <a:pt x="118084" y="57885"/>
                  <a:pt x="118084" y="57885"/>
                </a:cubicBezTo>
                <a:cubicBezTo>
                  <a:pt x="118053" y="57740"/>
                  <a:pt x="117992" y="57693"/>
                  <a:pt x="117924" y="57693"/>
                </a:cubicBezTo>
                <a:cubicBezTo>
                  <a:pt x="117790" y="57693"/>
                  <a:pt x="117631" y="57877"/>
                  <a:pt x="117631" y="57877"/>
                </a:cubicBezTo>
                <a:cubicBezTo>
                  <a:pt x="117589" y="57767"/>
                  <a:pt x="117522" y="57752"/>
                  <a:pt x="117488" y="57752"/>
                </a:cubicBezTo>
                <a:cubicBezTo>
                  <a:pt x="117476" y="57752"/>
                  <a:pt x="117468" y="57754"/>
                  <a:pt x="117468" y="57754"/>
                </a:cubicBezTo>
                <a:cubicBezTo>
                  <a:pt x="117449" y="57748"/>
                  <a:pt x="117432" y="57745"/>
                  <a:pt x="117416" y="57745"/>
                </a:cubicBezTo>
                <a:cubicBezTo>
                  <a:pt x="117239" y="57745"/>
                  <a:pt x="117199" y="58099"/>
                  <a:pt x="117199" y="58099"/>
                </a:cubicBezTo>
                <a:cubicBezTo>
                  <a:pt x="117116" y="58294"/>
                  <a:pt x="117457" y="58490"/>
                  <a:pt x="117457" y="58490"/>
                </a:cubicBezTo>
                <a:cubicBezTo>
                  <a:pt x="117569" y="58610"/>
                  <a:pt x="117540" y="58827"/>
                  <a:pt x="117500" y="58972"/>
                </a:cubicBezTo>
                <a:cubicBezTo>
                  <a:pt x="117290" y="59049"/>
                  <a:pt x="117051" y="59168"/>
                  <a:pt x="116804" y="59346"/>
                </a:cubicBezTo>
                <a:lnTo>
                  <a:pt x="116811" y="59197"/>
                </a:lnTo>
                <a:cubicBezTo>
                  <a:pt x="116753" y="59031"/>
                  <a:pt x="116920" y="58570"/>
                  <a:pt x="116920" y="58570"/>
                </a:cubicBezTo>
                <a:cubicBezTo>
                  <a:pt x="117141" y="58505"/>
                  <a:pt x="117152" y="58171"/>
                  <a:pt x="117152" y="58171"/>
                </a:cubicBezTo>
                <a:cubicBezTo>
                  <a:pt x="117122" y="58027"/>
                  <a:pt x="117060" y="57979"/>
                  <a:pt x="116992" y="57979"/>
                </a:cubicBezTo>
                <a:cubicBezTo>
                  <a:pt x="116858" y="57979"/>
                  <a:pt x="116699" y="58164"/>
                  <a:pt x="116699" y="58164"/>
                </a:cubicBezTo>
                <a:cubicBezTo>
                  <a:pt x="116657" y="58054"/>
                  <a:pt x="116590" y="58038"/>
                  <a:pt x="116556" y="58038"/>
                </a:cubicBezTo>
                <a:cubicBezTo>
                  <a:pt x="116544" y="58038"/>
                  <a:pt x="116536" y="58041"/>
                  <a:pt x="116536" y="58041"/>
                </a:cubicBezTo>
                <a:cubicBezTo>
                  <a:pt x="116517" y="58034"/>
                  <a:pt x="116500" y="58031"/>
                  <a:pt x="116484" y="58031"/>
                </a:cubicBezTo>
                <a:cubicBezTo>
                  <a:pt x="116308" y="58031"/>
                  <a:pt x="116271" y="58385"/>
                  <a:pt x="116271" y="58385"/>
                </a:cubicBezTo>
                <a:cubicBezTo>
                  <a:pt x="116188" y="58585"/>
                  <a:pt x="116528" y="58777"/>
                  <a:pt x="116528" y="58777"/>
                </a:cubicBezTo>
                <a:cubicBezTo>
                  <a:pt x="116706" y="58969"/>
                  <a:pt x="116525" y="59404"/>
                  <a:pt x="116525" y="59404"/>
                </a:cubicBezTo>
                <a:cubicBezTo>
                  <a:pt x="116563" y="59422"/>
                  <a:pt x="116601" y="59429"/>
                  <a:pt x="116637" y="59429"/>
                </a:cubicBezTo>
                <a:cubicBezTo>
                  <a:pt x="116659" y="59429"/>
                  <a:pt x="116680" y="59426"/>
                  <a:pt x="116699" y="59422"/>
                </a:cubicBezTo>
                <a:lnTo>
                  <a:pt x="116699" y="59422"/>
                </a:lnTo>
                <a:cubicBezTo>
                  <a:pt x="116692" y="59426"/>
                  <a:pt x="116684" y="59429"/>
                  <a:pt x="116673" y="59437"/>
                </a:cubicBezTo>
                <a:cubicBezTo>
                  <a:pt x="116673" y="59437"/>
                  <a:pt x="116463" y="59553"/>
                  <a:pt x="116195" y="59719"/>
                </a:cubicBezTo>
                <a:lnTo>
                  <a:pt x="116053" y="59556"/>
                </a:lnTo>
                <a:cubicBezTo>
                  <a:pt x="116053" y="59556"/>
                  <a:pt x="116278" y="59263"/>
                  <a:pt x="116082" y="59070"/>
                </a:cubicBezTo>
                <a:cubicBezTo>
                  <a:pt x="116082" y="59070"/>
                  <a:pt x="116120" y="58850"/>
                  <a:pt x="115817" y="58850"/>
                </a:cubicBezTo>
                <a:cubicBezTo>
                  <a:pt x="115781" y="58850"/>
                  <a:pt x="115740" y="58853"/>
                  <a:pt x="115694" y="58860"/>
                </a:cubicBezTo>
                <a:cubicBezTo>
                  <a:pt x="115702" y="58838"/>
                  <a:pt x="115702" y="58813"/>
                  <a:pt x="115698" y="58780"/>
                </a:cubicBezTo>
                <a:cubicBezTo>
                  <a:pt x="115698" y="58780"/>
                  <a:pt x="115734" y="58675"/>
                  <a:pt x="115596" y="58595"/>
                </a:cubicBezTo>
                <a:cubicBezTo>
                  <a:pt x="115596" y="58595"/>
                  <a:pt x="116035" y="58265"/>
                  <a:pt x="115644" y="58120"/>
                </a:cubicBezTo>
                <a:cubicBezTo>
                  <a:pt x="115644" y="58120"/>
                  <a:pt x="115633" y="58119"/>
                  <a:pt x="115614" y="58119"/>
                </a:cubicBezTo>
                <a:cubicBezTo>
                  <a:pt x="115534" y="58119"/>
                  <a:pt x="115312" y="58136"/>
                  <a:pt x="115241" y="58316"/>
                </a:cubicBezTo>
                <a:cubicBezTo>
                  <a:pt x="115241" y="58316"/>
                  <a:pt x="114972" y="58389"/>
                  <a:pt x="114781" y="58389"/>
                </a:cubicBezTo>
                <a:cubicBezTo>
                  <a:pt x="114772" y="58389"/>
                  <a:pt x="114764" y="58389"/>
                  <a:pt x="114755" y="58389"/>
                </a:cubicBezTo>
                <a:cubicBezTo>
                  <a:pt x="114824" y="58164"/>
                  <a:pt x="114904" y="57910"/>
                  <a:pt x="114984" y="57642"/>
                </a:cubicBezTo>
                <a:cubicBezTo>
                  <a:pt x="115007" y="57635"/>
                  <a:pt x="115029" y="57632"/>
                  <a:pt x="115049" y="57632"/>
                </a:cubicBezTo>
                <a:cubicBezTo>
                  <a:pt x="115075" y="57632"/>
                  <a:pt x="115098" y="57638"/>
                  <a:pt x="115114" y="57653"/>
                </a:cubicBezTo>
                <a:cubicBezTo>
                  <a:pt x="115114" y="57653"/>
                  <a:pt x="115451" y="57819"/>
                  <a:pt x="115582" y="57881"/>
                </a:cubicBezTo>
                <a:cubicBezTo>
                  <a:pt x="115582" y="57881"/>
                  <a:pt x="116021" y="57867"/>
                  <a:pt x="115894" y="57580"/>
                </a:cubicBezTo>
                <a:cubicBezTo>
                  <a:pt x="115894" y="57580"/>
                  <a:pt x="115922" y="57337"/>
                  <a:pt x="115814" y="57337"/>
                </a:cubicBezTo>
                <a:cubicBezTo>
                  <a:pt x="115806" y="57337"/>
                  <a:pt x="115798" y="57338"/>
                  <a:pt x="115789" y="57341"/>
                </a:cubicBezTo>
                <a:cubicBezTo>
                  <a:pt x="115789" y="57341"/>
                  <a:pt x="116010" y="56887"/>
                  <a:pt x="115771" y="56887"/>
                </a:cubicBezTo>
                <a:cubicBezTo>
                  <a:pt x="115767" y="56887"/>
                  <a:pt x="115764" y="56887"/>
                  <a:pt x="115760" y="56888"/>
                </a:cubicBezTo>
                <a:cubicBezTo>
                  <a:pt x="115760" y="56888"/>
                  <a:pt x="115751" y="56887"/>
                  <a:pt x="115735" y="56887"/>
                </a:cubicBezTo>
                <a:cubicBezTo>
                  <a:pt x="115649" y="56887"/>
                  <a:pt x="115355" y="56900"/>
                  <a:pt x="115241" y="57072"/>
                </a:cubicBezTo>
                <a:cubicBezTo>
                  <a:pt x="115241" y="57072"/>
                  <a:pt x="115208" y="57192"/>
                  <a:pt x="115092" y="57279"/>
                </a:cubicBezTo>
                <a:cubicBezTo>
                  <a:pt x="115208" y="56884"/>
                  <a:pt x="115328" y="56474"/>
                  <a:pt x="115437" y="56090"/>
                </a:cubicBezTo>
                <a:cubicBezTo>
                  <a:pt x="115498" y="56061"/>
                  <a:pt x="115560" y="56041"/>
                  <a:pt x="115624" y="56041"/>
                </a:cubicBezTo>
                <a:cubicBezTo>
                  <a:pt x="115647" y="56041"/>
                  <a:pt x="115671" y="56044"/>
                  <a:pt x="115694" y="56050"/>
                </a:cubicBezTo>
                <a:cubicBezTo>
                  <a:pt x="115694" y="56050"/>
                  <a:pt x="115868" y="56159"/>
                  <a:pt x="116021" y="56159"/>
                </a:cubicBezTo>
                <a:cubicBezTo>
                  <a:pt x="116078" y="56159"/>
                  <a:pt x="116132" y="56143"/>
                  <a:pt x="116173" y="56101"/>
                </a:cubicBezTo>
                <a:cubicBezTo>
                  <a:pt x="116173" y="56101"/>
                  <a:pt x="116547" y="55872"/>
                  <a:pt x="116376" y="55716"/>
                </a:cubicBezTo>
                <a:cubicBezTo>
                  <a:pt x="116376" y="55716"/>
                  <a:pt x="116361" y="55631"/>
                  <a:pt x="116226" y="55631"/>
                </a:cubicBezTo>
                <a:cubicBezTo>
                  <a:pt x="116214" y="55631"/>
                  <a:pt x="116202" y="55631"/>
                  <a:pt x="116188" y="55633"/>
                </a:cubicBezTo>
                <a:cubicBezTo>
                  <a:pt x="116188" y="55633"/>
                  <a:pt x="116378" y="55228"/>
                  <a:pt x="116098" y="55228"/>
                </a:cubicBezTo>
                <a:cubicBezTo>
                  <a:pt x="116066" y="55228"/>
                  <a:pt x="116029" y="55234"/>
                  <a:pt x="115984" y="55245"/>
                </a:cubicBezTo>
                <a:cubicBezTo>
                  <a:pt x="115984" y="55245"/>
                  <a:pt x="115676" y="55404"/>
                  <a:pt x="115709" y="55618"/>
                </a:cubicBezTo>
                <a:cubicBezTo>
                  <a:pt x="115709" y="55618"/>
                  <a:pt x="115629" y="55698"/>
                  <a:pt x="115520" y="55785"/>
                </a:cubicBezTo>
                <a:cubicBezTo>
                  <a:pt x="115640" y="55375"/>
                  <a:pt x="115738" y="55020"/>
                  <a:pt x="115803" y="54784"/>
                </a:cubicBezTo>
                <a:cubicBezTo>
                  <a:pt x="115862" y="54838"/>
                  <a:pt x="115990" y="54943"/>
                  <a:pt x="116109" y="54943"/>
                </a:cubicBezTo>
                <a:cubicBezTo>
                  <a:pt x="116144" y="54943"/>
                  <a:pt x="116178" y="54934"/>
                  <a:pt x="116209" y="54911"/>
                </a:cubicBezTo>
                <a:cubicBezTo>
                  <a:pt x="116209" y="54911"/>
                  <a:pt x="116608" y="54774"/>
                  <a:pt x="116481" y="54574"/>
                </a:cubicBezTo>
                <a:cubicBezTo>
                  <a:pt x="116481" y="54574"/>
                  <a:pt x="116488" y="54465"/>
                  <a:pt x="116325" y="54444"/>
                </a:cubicBezTo>
                <a:cubicBezTo>
                  <a:pt x="116325" y="54444"/>
                  <a:pt x="116650" y="54005"/>
                  <a:pt x="116227" y="54005"/>
                </a:cubicBezTo>
                <a:cubicBezTo>
                  <a:pt x="116224" y="54005"/>
                  <a:pt x="116220" y="54005"/>
                  <a:pt x="116217" y="54005"/>
                </a:cubicBezTo>
                <a:cubicBezTo>
                  <a:pt x="116217" y="54005"/>
                  <a:pt x="115894" y="54092"/>
                  <a:pt x="115879" y="54320"/>
                </a:cubicBezTo>
                <a:cubicBezTo>
                  <a:pt x="115879" y="54320"/>
                  <a:pt x="115872" y="54324"/>
                  <a:pt x="115861" y="54327"/>
                </a:cubicBezTo>
                <a:cubicBezTo>
                  <a:pt x="115839" y="54197"/>
                  <a:pt x="115800" y="54099"/>
                  <a:pt x="115752" y="54037"/>
                </a:cubicBezTo>
                <a:cubicBezTo>
                  <a:pt x="115781" y="54005"/>
                  <a:pt x="115810" y="53976"/>
                  <a:pt x="115847" y="53965"/>
                </a:cubicBezTo>
                <a:cubicBezTo>
                  <a:pt x="115847" y="53965"/>
                  <a:pt x="115968" y="53991"/>
                  <a:pt x="116094" y="53991"/>
                </a:cubicBezTo>
                <a:cubicBezTo>
                  <a:pt x="116235" y="53991"/>
                  <a:pt x="116382" y="53958"/>
                  <a:pt x="116369" y="53820"/>
                </a:cubicBezTo>
                <a:cubicBezTo>
                  <a:pt x="116369" y="53820"/>
                  <a:pt x="116429" y="53396"/>
                  <a:pt x="116130" y="53396"/>
                </a:cubicBezTo>
                <a:cubicBezTo>
                  <a:pt x="116107" y="53396"/>
                  <a:pt x="116083" y="53398"/>
                  <a:pt x="116057" y="53403"/>
                </a:cubicBezTo>
                <a:cubicBezTo>
                  <a:pt x="116057" y="53403"/>
                  <a:pt x="115908" y="53443"/>
                  <a:pt x="115825" y="53559"/>
                </a:cubicBezTo>
                <a:cubicBezTo>
                  <a:pt x="115825" y="53559"/>
                  <a:pt x="115988" y="53178"/>
                  <a:pt x="115810" y="53160"/>
                </a:cubicBezTo>
                <a:cubicBezTo>
                  <a:pt x="115810" y="53160"/>
                  <a:pt x="115415" y="53207"/>
                  <a:pt x="115455" y="53486"/>
                </a:cubicBezTo>
                <a:cubicBezTo>
                  <a:pt x="115455" y="53486"/>
                  <a:pt x="115357" y="53360"/>
                  <a:pt x="115238" y="53360"/>
                </a:cubicBezTo>
                <a:cubicBezTo>
                  <a:pt x="115171" y="53360"/>
                  <a:pt x="115098" y="53399"/>
                  <a:pt x="115031" y="53519"/>
                </a:cubicBezTo>
                <a:cubicBezTo>
                  <a:pt x="115031" y="53519"/>
                  <a:pt x="114825" y="53878"/>
                  <a:pt x="115060" y="53878"/>
                </a:cubicBezTo>
                <a:cubicBezTo>
                  <a:pt x="115062" y="53878"/>
                  <a:pt x="115065" y="53878"/>
                  <a:pt x="115067" y="53878"/>
                </a:cubicBezTo>
                <a:cubicBezTo>
                  <a:pt x="115067" y="53878"/>
                  <a:pt x="115077" y="53877"/>
                  <a:pt x="115093" y="53877"/>
                </a:cubicBezTo>
                <a:cubicBezTo>
                  <a:pt x="115151" y="53877"/>
                  <a:pt x="115282" y="53888"/>
                  <a:pt x="115274" y="53990"/>
                </a:cubicBezTo>
                <a:cubicBezTo>
                  <a:pt x="115274" y="53990"/>
                  <a:pt x="115281" y="54008"/>
                  <a:pt x="115285" y="54030"/>
                </a:cubicBezTo>
                <a:cubicBezTo>
                  <a:pt x="115183" y="54092"/>
                  <a:pt x="115085" y="54175"/>
                  <a:pt x="115013" y="54248"/>
                </a:cubicBezTo>
                <a:cubicBezTo>
                  <a:pt x="115020" y="54182"/>
                  <a:pt x="115042" y="54135"/>
                  <a:pt x="115042" y="54135"/>
                </a:cubicBezTo>
                <a:cubicBezTo>
                  <a:pt x="115060" y="53907"/>
                  <a:pt x="114719" y="53755"/>
                  <a:pt x="114719" y="53755"/>
                </a:cubicBezTo>
                <a:cubicBezTo>
                  <a:pt x="114697" y="53742"/>
                  <a:pt x="114676" y="53736"/>
                  <a:pt x="114656" y="53736"/>
                </a:cubicBezTo>
                <a:cubicBezTo>
                  <a:pt x="114492" y="53736"/>
                  <a:pt x="114400" y="54128"/>
                  <a:pt x="114400" y="54128"/>
                </a:cubicBezTo>
                <a:cubicBezTo>
                  <a:pt x="114386" y="54113"/>
                  <a:pt x="114370" y="54107"/>
                  <a:pt x="114353" y="54107"/>
                </a:cubicBezTo>
                <a:cubicBezTo>
                  <a:pt x="114264" y="54107"/>
                  <a:pt x="114153" y="54288"/>
                  <a:pt x="114153" y="54288"/>
                </a:cubicBezTo>
                <a:cubicBezTo>
                  <a:pt x="113947" y="54418"/>
                  <a:pt x="114059" y="54552"/>
                  <a:pt x="114146" y="54625"/>
                </a:cubicBezTo>
                <a:cubicBezTo>
                  <a:pt x="114041" y="54726"/>
                  <a:pt x="113979" y="54973"/>
                  <a:pt x="113979" y="54973"/>
                </a:cubicBezTo>
                <a:cubicBezTo>
                  <a:pt x="113966" y="54958"/>
                  <a:pt x="113950" y="54952"/>
                  <a:pt x="113934" y="54952"/>
                </a:cubicBezTo>
                <a:cubicBezTo>
                  <a:pt x="113846" y="54952"/>
                  <a:pt x="113733" y="55132"/>
                  <a:pt x="113733" y="55132"/>
                </a:cubicBezTo>
                <a:cubicBezTo>
                  <a:pt x="113439" y="55321"/>
                  <a:pt x="113798" y="55517"/>
                  <a:pt x="113798" y="55517"/>
                </a:cubicBezTo>
                <a:cubicBezTo>
                  <a:pt x="113950" y="55520"/>
                  <a:pt x="114345" y="55524"/>
                  <a:pt x="114345" y="55524"/>
                </a:cubicBezTo>
                <a:cubicBezTo>
                  <a:pt x="114352" y="55523"/>
                  <a:pt x="114359" y="55522"/>
                  <a:pt x="114365" y="55522"/>
                </a:cubicBezTo>
                <a:cubicBezTo>
                  <a:pt x="114497" y="55522"/>
                  <a:pt x="114628" y="55818"/>
                  <a:pt x="114628" y="55818"/>
                </a:cubicBezTo>
                <a:cubicBezTo>
                  <a:pt x="114694" y="55818"/>
                  <a:pt x="114733" y="55800"/>
                  <a:pt x="114762" y="55774"/>
                </a:cubicBezTo>
                <a:lnTo>
                  <a:pt x="114762" y="55774"/>
                </a:lnTo>
                <a:cubicBezTo>
                  <a:pt x="114723" y="55948"/>
                  <a:pt x="114675" y="56119"/>
                  <a:pt x="114625" y="56286"/>
                </a:cubicBezTo>
                <a:lnTo>
                  <a:pt x="114559" y="56257"/>
                </a:lnTo>
                <a:cubicBezTo>
                  <a:pt x="114558" y="56257"/>
                  <a:pt x="114557" y="56257"/>
                  <a:pt x="114556" y="56257"/>
                </a:cubicBezTo>
                <a:cubicBezTo>
                  <a:pt x="114378" y="56257"/>
                  <a:pt x="114081" y="55959"/>
                  <a:pt x="114081" y="55959"/>
                </a:cubicBezTo>
                <a:cubicBezTo>
                  <a:pt x="114146" y="55734"/>
                  <a:pt x="113867" y="55618"/>
                  <a:pt x="113867" y="55618"/>
                </a:cubicBezTo>
                <a:cubicBezTo>
                  <a:pt x="113848" y="55616"/>
                  <a:pt x="113830" y="55616"/>
                  <a:pt x="113814" y="55616"/>
                </a:cubicBezTo>
                <a:cubicBezTo>
                  <a:pt x="113452" y="55616"/>
                  <a:pt x="113591" y="56046"/>
                  <a:pt x="113591" y="56046"/>
                </a:cubicBezTo>
                <a:cubicBezTo>
                  <a:pt x="113424" y="56050"/>
                  <a:pt x="113388" y="56159"/>
                  <a:pt x="113388" y="56159"/>
                </a:cubicBezTo>
                <a:cubicBezTo>
                  <a:pt x="113189" y="56344"/>
                  <a:pt x="113530" y="56514"/>
                  <a:pt x="113530" y="56514"/>
                </a:cubicBezTo>
                <a:cubicBezTo>
                  <a:pt x="113555" y="56543"/>
                  <a:pt x="113592" y="56554"/>
                  <a:pt x="113634" y="56554"/>
                </a:cubicBezTo>
                <a:cubicBezTo>
                  <a:pt x="113793" y="56554"/>
                  <a:pt x="114026" y="56391"/>
                  <a:pt x="114026" y="56391"/>
                </a:cubicBezTo>
                <a:cubicBezTo>
                  <a:pt x="114067" y="56374"/>
                  <a:pt x="114108" y="56368"/>
                  <a:pt x="114147" y="56368"/>
                </a:cubicBezTo>
                <a:cubicBezTo>
                  <a:pt x="114320" y="56368"/>
                  <a:pt x="114476" y="56499"/>
                  <a:pt x="114538" y="56558"/>
                </a:cubicBezTo>
                <a:cubicBezTo>
                  <a:pt x="114451" y="56819"/>
                  <a:pt x="114364" y="57051"/>
                  <a:pt x="114291" y="57232"/>
                </a:cubicBezTo>
                <a:lnTo>
                  <a:pt x="114258" y="57217"/>
                </a:lnTo>
                <a:cubicBezTo>
                  <a:pt x="114257" y="57217"/>
                  <a:pt x="114256" y="57218"/>
                  <a:pt x="114255" y="57218"/>
                </a:cubicBezTo>
                <a:cubicBezTo>
                  <a:pt x="114077" y="57218"/>
                  <a:pt x="113780" y="56920"/>
                  <a:pt x="113780" y="56920"/>
                </a:cubicBezTo>
                <a:cubicBezTo>
                  <a:pt x="113849" y="56695"/>
                  <a:pt x="113562" y="56583"/>
                  <a:pt x="113562" y="56583"/>
                </a:cubicBezTo>
                <a:cubicBezTo>
                  <a:pt x="113542" y="56581"/>
                  <a:pt x="113523" y="56580"/>
                  <a:pt x="113505" y="56580"/>
                </a:cubicBezTo>
                <a:cubicBezTo>
                  <a:pt x="113152" y="56580"/>
                  <a:pt x="113290" y="57004"/>
                  <a:pt x="113290" y="57004"/>
                </a:cubicBezTo>
                <a:cubicBezTo>
                  <a:pt x="113123" y="57011"/>
                  <a:pt x="113087" y="57116"/>
                  <a:pt x="113087" y="57116"/>
                </a:cubicBezTo>
                <a:cubicBezTo>
                  <a:pt x="112891" y="57301"/>
                  <a:pt x="113229" y="57471"/>
                  <a:pt x="113229" y="57471"/>
                </a:cubicBezTo>
                <a:cubicBezTo>
                  <a:pt x="113255" y="57500"/>
                  <a:pt x="113292" y="57512"/>
                  <a:pt x="113334" y="57512"/>
                </a:cubicBezTo>
                <a:cubicBezTo>
                  <a:pt x="113493" y="57512"/>
                  <a:pt x="113725" y="57352"/>
                  <a:pt x="113725" y="57352"/>
                </a:cubicBezTo>
                <a:cubicBezTo>
                  <a:pt x="113767" y="57335"/>
                  <a:pt x="113809" y="57327"/>
                  <a:pt x="113849" y="57327"/>
                </a:cubicBezTo>
                <a:cubicBezTo>
                  <a:pt x="113989" y="57327"/>
                  <a:pt x="114117" y="57413"/>
                  <a:pt x="114193" y="57475"/>
                </a:cubicBezTo>
                <a:cubicBezTo>
                  <a:pt x="114153" y="57569"/>
                  <a:pt x="114128" y="57624"/>
                  <a:pt x="114128" y="57624"/>
                </a:cubicBezTo>
                <a:cubicBezTo>
                  <a:pt x="113954" y="57816"/>
                  <a:pt x="113798" y="58044"/>
                  <a:pt x="113653" y="58294"/>
                </a:cubicBezTo>
                <a:cubicBezTo>
                  <a:pt x="113617" y="58262"/>
                  <a:pt x="113595" y="58240"/>
                  <a:pt x="113595" y="58240"/>
                </a:cubicBezTo>
                <a:cubicBezTo>
                  <a:pt x="113664" y="58019"/>
                  <a:pt x="113381" y="57903"/>
                  <a:pt x="113381" y="57903"/>
                </a:cubicBezTo>
                <a:cubicBezTo>
                  <a:pt x="113361" y="57901"/>
                  <a:pt x="113342" y="57899"/>
                  <a:pt x="113324" y="57899"/>
                </a:cubicBezTo>
                <a:cubicBezTo>
                  <a:pt x="112971" y="57899"/>
                  <a:pt x="113109" y="58327"/>
                  <a:pt x="113109" y="58327"/>
                </a:cubicBezTo>
                <a:cubicBezTo>
                  <a:pt x="112942" y="58331"/>
                  <a:pt x="112906" y="58436"/>
                  <a:pt x="112906" y="58436"/>
                </a:cubicBezTo>
                <a:cubicBezTo>
                  <a:pt x="112706" y="58624"/>
                  <a:pt x="113047" y="58795"/>
                  <a:pt x="113047" y="58795"/>
                </a:cubicBezTo>
                <a:cubicBezTo>
                  <a:pt x="113073" y="58824"/>
                  <a:pt x="113110" y="58836"/>
                  <a:pt x="113153" y="58836"/>
                </a:cubicBezTo>
                <a:cubicBezTo>
                  <a:pt x="113236" y="58836"/>
                  <a:pt x="113340" y="58791"/>
                  <a:pt x="113417" y="58748"/>
                </a:cubicBezTo>
                <a:lnTo>
                  <a:pt x="113417" y="58748"/>
                </a:lnTo>
                <a:cubicBezTo>
                  <a:pt x="113334" y="58925"/>
                  <a:pt x="113254" y="59118"/>
                  <a:pt x="113182" y="59317"/>
                </a:cubicBezTo>
                <a:cubicBezTo>
                  <a:pt x="113094" y="59248"/>
                  <a:pt x="113026" y="59183"/>
                  <a:pt x="113026" y="59183"/>
                </a:cubicBezTo>
                <a:cubicBezTo>
                  <a:pt x="113098" y="58962"/>
                  <a:pt x="112815" y="58846"/>
                  <a:pt x="112815" y="58846"/>
                </a:cubicBezTo>
                <a:cubicBezTo>
                  <a:pt x="112795" y="58843"/>
                  <a:pt x="112776" y="58842"/>
                  <a:pt x="112758" y="58842"/>
                </a:cubicBezTo>
                <a:cubicBezTo>
                  <a:pt x="112402" y="58842"/>
                  <a:pt x="112540" y="59266"/>
                  <a:pt x="112540" y="59266"/>
                </a:cubicBezTo>
                <a:cubicBezTo>
                  <a:pt x="112373" y="59273"/>
                  <a:pt x="112337" y="59382"/>
                  <a:pt x="112337" y="59382"/>
                </a:cubicBezTo>
                <a:cubicBezTo>
                  <a:pt x="112141" y="59567"/>
                  <a:pt x="112478" y="59738"/>
                  <a:pt x="112478" y="59738"/>
                </a:cubicBezTo>
                <a:cubicBezTo>
                  <a:pt x="112504" y="59766"/>
                  <a:pt x="112540" y="59778"/>
                  <a:pt x="112582" y="59778"/>
                </a:cubicBezTo>
                <a:cubicBezTo>
                  <a:pt x="112741" y="59778"/>
                  <a:pt x="112975" y="59614"/>
                  <a:pt x="112975" y="59614"/>
                </a:cubicBezTo>
                <a:cubicBezTo>
                  <a:pt x="113011" y="59603"/>
                  <a:pt x="113047" y="59596"/>
                  <a:pt x="113084" y="59593"/>
                </a:cubicBezTo>
                <a:lnTo>
                  <a:pt x="113084" y="59593"/>
                </a:lnTo>
                <a:cubicBezTo>
                  <a:pt x="112975" y="59919"/>
                  <a:pt x="112877" y="60260"/>
                  <a:pt x="112790" y="60619"/>
                </a:cubicBezTo>
                <a:cubicBezTo>
                  <a:pt x="112746" y="60492"/>
                  <a:pt x="112721" y="60379"/>
                  <a:pt x="112721" y="60379"/>
                </a:cubicBezTo>
                <a:cubicBezTo>
                  <a:pt x="112881" y="60202"/>
                  <a:pt x="112714" y="59948"/>
                  <a:pt x="112714" y="59948"/>
                </a:cubicBezTo>
                <a:cubicBezTo>
                  <a:pt x="112650" y="59895"/>
                  <a:pt x="112594" y="59873"/>
                  <a:pt x="112547" y="59873"/>
                </a:cubicBezTo>
                <a:cubicBezTo>
                  <a:pt x="112358" y="59873"/>
                  <a:pt x="112293" y="60209"/>
                  <a:pt x="112293" y="60209"/>
                </a:cubicBezTo>
                <a:cubicBezTo>
                  <a:pt x="112250" y="60183"/>
                  <a:pt x="112212" y="60174"/>
                  <a:pt x="112180" y="60174"/>
                </a:cubicBezTo>
                <a:cubicBezTo>
                  <a:pt x="112114" y="60174"/>
                  <a:pt x="112076" y="60213"/>
                  <a:pt x="112076" y="60213"/>
                </a:cubicBezTo>
                <a:cubicBezTo>
                  <a:pt x="111833" y="60285"/>
                  <a:pt x="112018" y="60626"/>
                  <a:pt x="112018" y="60626"/>
                </a:cubicBezTo>
                <a:cubicBezTo>
                  <a:pt x="112038" y="60749"/>
                  <a:pt x="112217" y="60771"/>
                  <a:pt x="112344" y="60771"/>
                </a:cubicBezTo>
                <a:cubicBezTo>
                  <a:pt x="112416" y="60771"/>
                  <a:pt x="112471" y="60764"/>
                  <a:pt x="112471" y="60764"/>
                </a:cubicBezTo>
                <a:cubicBezTo>
                  <a:pt x="112583" y="60778"/>
                  <a:pt x="112659" y="60865"/>
                  <a:pt x="112714" y="60956"/>
                </a:cubicBezTo>
                <a:cubicBezTo>
                  <a:pt x="112670" y="61148"/>
                  <a:pt x="112634" y="61340"/>
                  <a:pt x="112598" y="61536"/>
                </a:cubicBezTo>
                <a:cubicBezTo>
                  <a:pt x="112587" y="61525"/>
                  <a:pt x="112583" y="61518"/>
                  <a:pt x="112583" y="61518"/>
                </a:cubicBezTo>
                <a:cubicBezTo>
                  <a:pt x="112420" y="61427"/>
                  <a:pt x="112445" y="61239"/>
                  <a:pt x="112445" y="61239"/>
                </a:cubicBezTo>
                <a:cubicBezTo>
                  <a:pt x="112391" y="61025"/>
                  <a:pt x="112003" y="61014"/>
                  <a:pt x="112003" y="61014"/>
                </a:cubicBezTo>
                <a:cubicBezTo>
                  <a:pt x="111994" y="61013"/>
                  <a:pt x="111985" y="61012"/>
                  <a:pt x="111977" y="61012"/>
                </a:cubicBezTo>
                <a:cubicBezTo>
                  <a:pt x="111760" y="61012"/>
                  <a:pt x="111807" y="61456"/>
                  <a:pt x="111807" y="61456"/>
                </a:cubicBezTo>
                <a:cubicBezTo>
                  <a:pt x="111797" y="61452"/>
                  <a:pt x="111787" y="61450"/>
                  <a:pt x="111777" y="61450"/>
                </a:cubicBezTo>
                <a:cubicBezTo>
                  <a:pt x="111672" y="61450"/>
                  <a:pt x="111611" y="61685"/>
                  <a:pt x="111611" y="61685"/>
                </a:cubicBezTo>
                <a:cubicBezTo>
                  <a:pt x="111379" y="61953"/>
                  <a:pt x="111804" y="62008"/>
                  <a:pt x="111804" y="62008"/>
                </a:cubicBezTo>
                <a:cubicBezTo>
                  <a:pt x="111956" y="61953"/>
                  <a:pt x="112351" y="61819"/>
                  <a:pt x="112351" y="61819"/>
                </a:cubicBezTo>
                <a:cubicBezTo>
                  <a:pt x="112368" y="61809"/>
                  <a:pt x="112387" y="61805"/>
                  <a:pt x="112407" y="61805"/>
                </a:cubicBezTo>
                <a:cubicBezTo>
                  <a:pt x="112449" y="61805"/>
                  <a:pt x="112496" y="61822"/>
                  <a:pt x="112540" y="61844"/>
                </a:cubicBezTo>
                <a:cubicBezTo>
                  <a:pt x="112514" y="62011"/>
                  <a:pt x="112489" y="62178"/>
                  <a:pt x="112464" y="62345"/>
                </a:cubicBezTo>
                <a:lnTo>
                  <a:pt x="112355" y="62345"/>
                </a:lnTo>
                <a:cubicBezTo>
                  <a:pt x="112327" y="62355"/>
                  <a:pt x="112293" y="62359"/>
                  <a:pt x="112255" y="62359"/>
                </a:cubicBezTo>
                <a:cubicBezTo>
                  <a:pt x="112062" y="62359"/>
                  <a:pt x="111782" y="62247"/>
                  <a:pt x="111782" y="62247"/>
                </a:cubicBezTo>
                <a:cubicBezTo>
                  <a:pt x="111778" y="62026"/>
                  <a:pt x="111459" y="62018"/>
                  <a:pt x="111459" y="62018"/>
                </a:cubicBezTo>
                <a:cubicBezTo>
                  <a:pt x="111020" y="62127"/>
                  <a:pt x="111321" y="62493"/>
                  <a:pt x="111321" y="62493"/>
                </a:cubicBezTo>
                <a:cubicBezTo>
                  <a:pt x="111158" y="62555"/>
                  <a:pt x="111158" y="62664"/>
                  <a:pt x="111158" y="62664"/>
                </a:cubicBezTo>
                <a:cubicBezTo>
                  <a:pt x="111020" y="62900"/>
                  <a:pt x="111416" y="62932"/>
                  <a:pt x="111416" y="62932"/>
                </a:cubicBezTo>
                <a:cubicBezTo>
                  <a:pt x="111432" y="62940"/>
                  <a:pt x="111450" y="62944"/>
                  <a:pt x="111468" y="62944"/>
                </a:cubicBezTo>
                <a:cubicBezTo>
                  <a:pt x="111636" y="62944"/>
                  <a:pt x="111865" y="62649"/>
                  <a:pt x="111865" y="62649"/>
                </a:cubicBezTo>
                <a:cubicBezTo>
                  <a:pt x="111949" y="62582"/>
                  <a:pt x="112048" y="62560"/>
                  <a:pt x="112142" y="62560"/>
                </a:cubicBezTo>
                <a:cubicBezTo>
                  <a:pt x="112260" y="62560"/>
                  <a:pt x="112369" y="62594"/>
                  <a:pt x="112427" y="62617"/>
                </a:cubicBezTo>
                <a:cubicBezTo>
                  <a:pt x="112395" y="62845"/>
                  <a:pt x="112369" y="63077"/>
                  <a:pt x="112344" y="63306"/>
                </a:cubicBezTo>
                <a:cubicBezTo>
                  <a:pt x="112319" y="63312"/>
                  <a:pt x="112290" y="63315"/>
                  <a:pt x="112259" y="63315"/>
                </a:cubicBezTo>
                <a:cubicBezTo>
                  <a:pt x="112066" y="63315"/>
                  <a:pt x="111793" y="63204"/>
                  <a:pt x="111793" y="63204"/>
                </a:cubicBezTo>
                <a:cubicBezTo>
                  <a:pt x="111789" y="62983"/>
                  <a:pt x="111470" y="62979"/>
                  <a:pt x="111470" y="62979"/>
                </a:cubicBezTo>
                <a:cubicBezTo>
                  <a:pt x="111031" y="63084"/>
                  <a:pt x="111336" y="63451"/>
                  <a:pt x="111336" y="63451"/>
                </a:cubicBezTo>
                <a:cubicBezTo>
                  <a:pt x="111173" y="63512"/>
                  <a:pt x="111169" y="63621"/>
                  <a:pt x="111169" y="63621"/>
                </a:cubicBezTo>
                <a:cubicBezTo>
                  <a:pt x="111031" y="63857"/>
                  <a:pt x="111426" y="63889"/>
                  <a:pt x="111426" y="63889"/>
                </a:cubicBezTo>
                <a:cubicBezTo>
                  <a:pt x="111443" y="63897"/>
                  <a:pt x="111461" y="63901"/>
                  <a:pt x="111479" y="63901"/>
                </a:cubicBezTo>
                <a:cubicBezTo>
                  <a:pt x="111647" y="63901"/>
                  <a:pt x="111880" y="63607"/>
                  <a:pt x="111880" y="63607"/>
                </a:cubicBezTo>
                <a:cubicBezTo>
                  <a:pt x="111961" y="63541"/>
                  <a:pt x="112058" y="63519"/>
                  <a:pt x="112150" y="63519"/>
                </a:cubicBezTo>
                <a:cubicBezTo>
                  <a:pt x="112210" y="63519"/>
                  <a:pt x="112268" y="63528"/>
                  <a:pt x="112318" y="63541"/>
                </a:cubicBezTo>
                <a:cubicBezTo>
                  <a:pt x="112289" y="63864"/>
                  <a:pt x="112260" y="64190"/>
                  <a:pt x="112239" y="64513"/>
                </a:cubicBezTo>
                <a:cubicBezTo>
                  <a:pt x="112130" y="64480"/>
                  <a:pt x="112043" y="64444"/>
                  <a:pt x="112043" y="64444"/>
                </a:cubicBezTo>
                <a:cubicBezTo>
                  <a:pt x="112036" y="64223"/>
                  <a:pt x="111717" y="64219"/>
                  <a:pt x="111717" y="64219"/>
                </a:cubicBezTo>
                <a:cubicBezTo>
                  <a:pt x="111278" y="64325"/>
                  <a:pt x="111582" y="64691"/>
                  <a:pt x="111582" y="64691"/>
                </a:cubicBezTo>
                <a:cubicBezTo>
                  <a:pt x="111416" y="64752"/>
                  <a:pt x="111416" y="64861"/>
                  <a:pt x="111416" y="64861"/>
                </a:cubicBezTo>
                <a:cubicBezTo>
                  <a:pt x="111278" y="65097"/>
                  <a:pt x="111673" y="65130"/>
                  <a:pt x="111673" y="65130"/>
                </a:cubicBezTo>
                <a:cubicBezTo>
                  <a:pt x="111689" y="65138"/>
                  <a:pt x="111708" y="65142"/>
                  <a:pt x="111727" y="65142"/>
                </a:cubicBezTo>
                <a:cubicBezTo>
                  <a:pt x="111733" y="65142"/>
                  <a:pt x="111739" y="65141"/>
                  <a:pt x="111746" y="65140"/>
                </a:cubicBezTo>
                <a:lnTo>
                  <a:pt x="111746" y="65140"/>
                </a:lnTo>
                <a:cubicBezTo>
                  <a:pt x="111702" y="65191"/>
                  <a:pt x="111659" y="65238"/>
                  <a:pt x="111622" y="65285"/>
                </a:cubicBezTo>
                <a:cubicBezTo>
                  <a:pt x="111539" y="65256"/>
                  <a:pt x="111459" y="65256"/>
                  <a:pt x="111459" y="65256"/>
                </a:cubicBezTo>
                <a:cubicBezTo>
                  <a:pt x="111107" y="65343"/>
                  <a:pt x="111231" y="65590"/>
                  <a:pt x="111296" y="65688"/>
                </a:cubicBezTo>
                <a:cubicBezTo>
                  <a:pt x="111053" y="65950"/>
                  <a:pt x="110793" y="66094"/>
                  <a:pt x="110210" y="66094"/>
                </a:cubicBezTo>
                <a:cubicBezTo>
                  <a:pt x="110157" y="66094"/>
                  <a:pt x="110100" y="66093"/>
                  <a:pt x="110041" y="66090"/>
                </a:cubicBezTo>
                <a:cubicBezTo>
                  <a:pt x="109552" y="66069"/>
                  <a:pt x="109287" y="65717"/>
                  <a:pt x="109041" y="65460"/>
                </a:cubicBezTo>
                <a:cubicBezTo>
                  <a:pt x="109138" y="65220"/>
                  <a:pt x="109157" y="64981"/>
                  <a:pt x="109051" y="64800"/>
                </a:cubicBezTo>
                <a:cubicBezTo>
                  <a:pt x="108906" y="64544"/>
                  <a:pt x="108700" y="64438"/>
                  <a:pt x="108446" y="64438"/>
                </a:cubicBezTo>
                <a:cubicBezTo>
                  <a:pt x="108199" y="64438"/>
                  <a:pt x="107908" y="64537"/>
                  <a:pt x="107583" y="64694"/>
                </a:cubicBezTo>
                <a:cubicBezTo>
                  <a:pt x="107543" y="64713"/>
                  <a:pt x="107503" y="64723"/>
                  <a:pt x="107463" y="64742"/>
                </a:cubicBezTo>
                <a:cubicBezTo>
                  <a:pt x="107470" y="64702"/>
                  <a:pt x="107474" y="64665"/>
                  <a:pt x="107470" y="64629"/>
                </a:cubicBezTo>
                <a:cubicBezTo>
                  <a:pt x="107460" y="64578"/>
                  <a:pt x="107445" y="64539"/>
                  <a:pt x="107431" y="64491"/>
                </a:cubicBezTo>
                <a:cubicBezTo>
                  <a:pt x="107908" y="64206"/>
                  <a:pt x="108366" y="63938"/>
                  <a:pt x="108622" y="63938"/>
                </a:cubicBezTo>
                <a:cubicBezTo>
                  <a:pt x="108637" y="63938"/>
                  <a:pt x="108650" y="63938"/>
                  <a:pt x="108663" y="63940"/>
                </a:cubicBezTo>
                <a:cubicBezTo>
                  <a:pt x="109164" y="64013"/>
                  <a:pt x="109407" y="64459"/>
                  <a:pt x="110252" y="64626"/>
                </a:cubicBezTo>
                <a:cubicBezTo>
                  <a:pt x="110316" y="64639"/>
                  <a:pt x="110375" y="64645"/>
                  <a:pt x="110431" y="64645"/>
                </a:cubicBezTo>
                <a:cubicBezTo>
                  <a:pt x="111112" y="64645"/>
                  <a:pt x="111169" y="63725"/>
                  <a:pt x="110817" y="63530"/>
                </a:cubicBezTo>
                <a:cubicBezTo>
                  <a:pt x="110440" y="63324"/>
                  <a:pt x="109138" y="63088"/>
                  <a:pt x="109392" y="62765"/>
                </a:cubicBezTo>
                <a:cubicBezTo>
                  <a:pt x="109642" y="62443"/>
                  <a:pt x="111673" y="60735"/>
                  <a:pt x="111572" y="60002"/>
                </a:cubicBezTo>
                <a:cubicBezTo>
                  <a:pt x="111507" y="59537"/>
                  <a:pt x="111180" y="59305"/>
                  <a:pt x="110857" y="59305"/>
                </a:cubicBezTo>
                <a:cubicBezTo>
                  <a:pt x="110674" y="59305"/>
                  <a:pt x="110493" y="59379"/>
                  <a:pt x="110360" y="59527"/>
                </a:cubicBezTo>
                <a:cubicBezTo>
                  <a:pt x="110212" y="59694"/>
                  <a:pt x="109991" y="59944"/>
                  <a:pt x="109740" y="60220"/>
                </a:cubicBezTo>
                <a:cubicBezTo>
                  <a:pt x="109530" y="59680"/>
                  <a:pt x="109142" y="58795"/>
                  <a:pt x="108848" y="58646"/>
                </a:cubicBezTo>
                <a:cubicBezTo>
                  <a:pt x="108771" y="58608"/>
                  <a:pt x="108688" y="58590"/>
                  <a:pt x="108605" y="58590"/>
                </a:cubicBezTo>
                <a:cubicBezTo>
                  <a:pt x="108220" y="58590"/>
                  <a:pt x="107823" y="58970"/>
                  <a:pt x="107960" y="59495"/>
                </a:cubicBezTo>
                <a:cubicBezTo>
                  <a:pt x="108094" y="60006"/>
                  <a:pt x="108304" y="60898"/>
                  <a:pt x="108326" y="61620"/>
                </a:cubicBezTo>
                <a:cubicBezTo>
                  <a:pt x="107793" y="62058"/>
                  <a:pt x="106956" y="62682"/>
                  <a:pt x="106528" y="62997"/>
                </a:cubicBezTo>
                <a:cubicBezTo>
                  <a:pt x="106524" y="62838"/>
                  <a:pt x="106513" y="62693"/>
                  <a:pt x="106502" y="62562"/>
                </a:cubicBezTo>
                <a:cubicBezTo>
                  <a:pt x="106422" y="61681"/>
                  <a:pt x="106542" y="59752"/>
                  <a:pt x="106390" y="59016"/>
                </a:cubicBezTo>
                <a:cubicBezTo>
                  <a:pt x="106276" y="58450"/>
                  <a:pt x="105979" y="58058"/>
                  <a:pt x="105551" y="58058"/>
                </a:cubicBezTo>
                <a:cubicBezTo>
                  <a:pt x="105421" y="58058"/>
                  <a:pt x="105280" y="58094"/>
                  <a:pt x="105128" y="58171"/>
                </a:cubicBezTo>
                <a:cubicBezTo>
                  <a:pt x="104577" y="58450"/>
                  <a:pt x="104635" y="59484"/>
                  <a:pt x="104802" y="60122"/>
                </a:cubicBezTo>
                <a:cubicBezTo>
                  <a:pt x="104968" y="60760"/>
                  <a:pt x="105074" y="61079"/>
                  <a:pt x="104461" y="61812"/>
                </a:cubicBezTo>
                <a:cubicBezTo>
                  <a:pt x="104294" y="62011"/>
                  <a:pt x="104091" y="62102"/>
                  <a:pt x="103888" y="62149"/>
                </a:cubicBezTo>
                <a:cubicBezTo>
                  <a:pt x="104356" y="61728"/>
                  <a:pt x="104823" y="61105"/>
                  <a:pt x="104606" y="60622"/>
                </a:cubicBezTo>
                <a:cubicBezTo>
                  <a:pt x="104449" y="60277"/>
                  <a:pt x="104207" y="60126"/>
                  <a:pt x="103930" y="60126"/>
                </a:cubicBezTo>
                <a:cubicBezTo>
                  <a:pt x="103669" y="60126"/>
                  <a:pt x="103376" y="60261"/>
                  <a:pt x="103094" y="60495"/>
                </a:cubicBezTo>
                <a:cubicBezTo>
                  <a:pt x="102851" y="60698"/>
                  <a:pt x="102506" y="61105"/>
                  <a:pt x="102147" y="61547"/>
                </a:cubicBezTo>
                <a:cubicBezTo>
                  <a:pt x="102321" y="61931"/>
                  <a:pt x="102419" y="62283"/>
                  <a:pt x="102249" y="62483"/>
                </a:cubicBezTo>
                <a:cubicBezTo>
                  <a:pt x="102361" y="63016"/>
                  <a:pt x="101128" y="63034"/>
                  <a:pt x="100664" y="63269"/>
                </a:cubicBezTo>
                <a:cubicBezTo>
                  <a:pt x="100733" y="63059"/>
                  <a:pt x="100846" y="62889"/>
                  <a:pt x="101023" y="62798"/>
                </a:cubicBezTo>
                <a:cubicBezTo>
                  <a:pt x="101085" y="62765"/>
                  <a:pt x="101143" y="62751"/>
                  <a:pt x="101197" y="62729"/>
                </a:cubicBezTo>
                <a:cubicBezTo>
                  <a:pt x="101487" y="62377"/>
                  <a:pt x="101825" y="61946"/>
                  <a:pt x="102147" y="61547"/>
                </a:cubicBezTo>
                <a:cubicBezTo>
                  <a:pt x="101839" y="60869"/>
                  <a:pt x="101299" y="60093"/>
                  <a:pt x="101571" y="59886"/>
                </a:cubicBezTo>
                <a:cubicBezTo>
                  <a:pt x="102010" y="59560"/>
                  <a:pt x="101926" y="59009"/>
                  <a:pt x="101618" y="58773"/>
                </a:cubicBezTo>
                <a:cubicBezTo>
                  <a:pt x="101879" y="58657"/>
                  <a:pt x="102165" y="58425"/>
                  <a:pt x="101861" y="57990"/>
                </a:cubicBezTo>
                <a:cubicBezTo>
                  <a:pt x="101861" y="57990"/>
                  <a:pt x="101623" y="57800"/>
                  <a:pt x="101355" y="57800"/>
                </a:cubicBezTo>
                <a:cubicBezTo>
                  <a:pt x="101240" y="57800"/>
                  <a:pt x="101119" y="57835"/>
                  <a:pt x="101009" y="57935"/>
                </a:cubicBezTo>
                <a:cubicBezTo>
                  <a:pt x="101009" y="57935"/>
                  <a:pt x="100146" y="57689"/>
                  <a:pt x="99979" y="57373"/>
                </a:cubicBezTo>
                <a:lnTo>
                  <a:pt x="99870" y="57286"/>
                </a:lnTo>
                <a:cubicBezTo>
                  <a:pt x="100389" y="56851"/>
                  <a:pt x="100849" y="56489"/>
                  <a:pt x="101125" y="56278"/>
                </a:cubicBezTo>
                <a:cubicBezTo>
                  <a:pt x="101205" y="56376"/>
                  <a:pt x="101266" y="56492"/>
                  <a:pt x="101277" y="56630"/>
                </a:cubicBezTo>
                <a:cubicBezTo>
                  <a:pt x="101277" y="56630"/>
                  <a:pt x="101128" y="57526"/>
                  <a:pt x="101513" y="57613"/>
                </a:cubicBezTo>
                <a:cubicBezTo>
                  <a:pt x="101513" y="57613"/>
                  <a:pt x="101764" y="57782"/>
                  <a:pt x="101994" y="57782"/>
                </a:cubicBezTo>
                <a:cubicBezTo>
                  <a:pt x="102133" y="57782"/>
                  <a:pt x="102264" y="57720"/>
                  <a:pt x="102329" y="57522"/>
                </a:cubicBezTo>
                <a:cubicBezTo>
                  <a:pt x="102329" y="57522"/>
                  <a:pt x="102499" y="57359"/>
                  <a:pt x="102354" y="57062"/>
                </a:cubicBezTo>
                <a:cubicBezTo>
                  <a:pt x="102354" y="57062"/>
                  <a:pt x="103398" y="56884"/>
                  <a:pt x="102909" y="56184"/>
                </a:cubicBezTo>
                <a:cubicBezTo>
                  <a:pt x="102909" y="56184"/>
                  <a:pt x="102668" y="55991"/>
                  <a:pt x="102399" y="55991"/>
                </a:cubicBezTo>
                <a:cubicBezTo>
                  <a:pt x="102285" y="55991"/>
                  <a:pt x="102165" y="56026"/>
                  <a:pt x="102057" y="56126"/>
                </a:cubicBezTo>
                <a:cubicBezTo>
                  <a:pt x="102057" y="56126"/>
                  <a:pt x="101825" y="56061"/>
                  <a:pt x="101578" y="55952"/>
                </a:cubicBezTo>
                <a:cubicBezTo>
                  <a:pt x="102155" y="55575"/>
                  <a:pt x="102876" y="55205"/>
                  <a:pt x="103580" y="54886"/>
                </a:cubicBezTo>
                <a:cubicBezTo>
                  <a:pt x="103626" y="55147"/>
                  <a:pt x="103778" y="55550"/>
                  <a:pt x="104297" y="55550"/>
                </a:cubicBezTo>
                <a:cubicBezTo>
                  <a:pt x="104310" y="55550"/>
                  <a:pt x="104324" y="55550"/>
                  <a:pt x="104337" y="55549"/>
                </a:cubicBezTo>
                <a:cubicBezTo>
                  <a:pt x="104337" y="55549"/>
                  <a:pt x="104446" y="55720"/>
                  <a:pt x="104696" y="55720"/>
                </a:cubicBezTo>
                <a:cubicBezTo>
                  <a:pt x="104915" y="55720"/>
                  <a:pt x="105241" y="55590"/>
                  <a:pt x="105697" y="55103"/>
                </a:cubicBezTo>
                <a:cubicBezTo>
                  <a:pt x="105697" y="55103"/>
                  <a:pt x="105882" y="54396"/>
                  <a:pt x="105538" y="54074"/>
                </a:cubicBezTo>
                <a:cubicBezTo>
                  <a:pt x="105908" y="53936"/>
                  <a:pt x="106143" y="53852"/>
                  <a:pt x="106143" y="53852"/>
                </a:cubicBezTo>
                <a:cubicBezTo>
                  <a:pt x="106212" y="53813"/>
                  <a:pt x="106277" y="53765"/>
                  <a:pt x="106343" y="53726"/>
                </a:cubicBezTo>
                <a:lnTo>
                  <a:pt x="106484" y="53729"/>
                </a:lnTo>
                <a:cubicBezTo>
                  <a:pt x="106484" y="53729"/>
                  <a:pt x="106456" y="54608"/>
                  <a:pt x="107218" y="54608"/>
                </a:cubicBezTo>
                <a:cubicBezTo>
                  <a:pt x="107232" y="54608"/>
                  <a:pt x="107246" y="54607"/>
                  <a:pt x="107260" y="54607"/>
                </a:cubicBezTo>
                <a:cubicBezTo>
                  <a:pt x="107260" y="54607"/>
                  <a:pt x="107369" y="54779"/>
                  <a:pt x="107620" y="54779"/>
                </a:cubicBezTo>
                <a:cubicBezTo>
                  <a:pt x="107839" y="54779"/>
                  <a:pt x="108166" y="54648"/>
                  <a:pt x="108624" y="54161"/>
                </a:cubicBezTo>
                <a:cubicBezTo>
                  <a:pt x="108624" y="54161"/>
                  <a:pt x="108874" y="53193"/>
                  <a:pt x="108236" y="53004"/>
                </a:cubicBezTo>
                <a:cubicBezTo>
                  <a:pt x="108236" y="53004"/>
                  <a:pt x="107525" y="53044"/>
                  <a:pt x="107079" y="53156"/>
                </a:cubicBezTo>
                <a:cubicBezTo>
                  <a:pt x="107079" y="53156"/>
                  <a:pt x="107043" y="53164"/>
                  <a:pt x="106988" y="53171"/>
                </a:cubicBezTo>
                <a:cubicBezTo>
                  <a:pt x="107231" y="52902"/>
                  <a:pt x="107387" y="52638"/>
                  <a:pt x="107492" y="52402"/>
                </a:cubicBezTo>
                <a:cubicBezTo>
                  <a:pt x="107712" y="52322"/>
                  <a:pt x="107983" y="52241"/>
                  <a:pt x="108191" y="52241"/>
                </a:cubicBezTo>
                <a:cubicBezTo>
                  <a:pt x="108302" y="52241"/>
                  <a:pt x="108395" y="52264"/>
                  <a:pt x="108453" y="52322"/>
                </a:cubicBezTo>
                <a:cubicBezTo>
                  <a:pt x="108453" y="52322"/>
                  <a:pt x="108628" y="53183"/>
                  <a:pt x="108945" y="53183"/>
                </a:cubicBezTo>
                <a:cubicBezTo>
                  <a:pt x="108998" y="53183"/>
                  <a:pt x="109056" y="53159"/>
                  <a:pt x="109117" y="53102"/>
                </a:cubicBezTo>
                <a:cubicBezTo>
                  <a:pt x="109117" y="53102"/>
                  <a:pt x="110020" y="52562"/>
                  <a:pt x="109592" y="51956"/>
                </a:cubicBezTo>
                <a:cubicBezTo>
                  <a:pt x="109592" y="51956"/>
                  <a:pt x="109407" y="51738"/>
                  <a:pt x="109142" y="51735"/>
                </a:cubicBezTo>
                <a:cubicBezTo>
                  <a:pt x="109142" y="51735"/>
                  <a:pt x="109925" y="51525"/>
                  <a:pt x="109817" y="51173"/>
                </a:cubicBezTo>
                <a:cubicBezTo>
                  <a:pt x="109817" y="51173"/>
                  <a:pt x="109595" y="50796"/>
                  <a:pt x="109295" y="50796"/>
                </a:cubicBezTo>
                <a:cubicBezTo>
                  <a:pt x="109194" y="50796"/>
                  <a:pt x="109084" y="50839"/>
                  <a:pt x="108972" y="50952"/>
                </a:cubicBezTo>
                <a:cubicBezTo>
                  <a:pt x="108972" y="50952"/>
                  <a:pt x="109279" y="50206"/>
                  <a:pt x="108706" y="50206"/>
                </a:cubicBezTo>
                <a:cubicBezTo>
                  <a:pt x="108669" y="50206"/>
                  <a:pt x="108628" y="50209"/>
                  <a:pt x="108584" y="50216"/>
                </a:cubicBezTo>
                <a:cubicBezTo>
                  <a:pt x="108584" y="50216"/>
                  <a:pt x="107786" y="50317"/>
                  <a:pt x="107993" y="50770"/>
                </a:cubicBezTo>
                <a:cubicBezTo>
                  <a:pt x="107993" y="50770"/>
                  <a:pt x="108199" y="51144"/>
                  <a:pt x="107964" y="51303"/>
                </a:cubicBezTo>
                <a:cubicBezTo>
                  <a:pt x="107964" y="51303"/>
                  <a:pt x="107811" y="51499"/>
                  <a:pt x="107608" y="51691"/>
                </a:cubicBezTo>
                <a:cubicBezTo>
                  <a:pt x="107499" y="51655"/>
                  <a:pt x="107385" y="51639"/>
                  <a:pt x="107268" y="51639"/>
                </a:cubicBezTo>
                <a:cubicBezTo>
                  <a:pt x="107022" y="51639"/>
                  <a:pt x="106764" y="51710"/>
                  <a:pt x="106513" y="51818"/>
                </a:cubicBezTo>
                <a:cubicBezTo>
                  <a:pt x="106597" y="51673"/>
                  <a:pt x="106698" y="51546"/>
                  <a:pt x="106843" y="51459"/>
                </a:cubicBezTo>
                <a:cubicBezTo>
                  <a:pt x="106843" y="51459"/>
                  <a:pt x="107699" y="51187"/>
                  <a:pt x="107717" y="50767"/>
                </a:cubicBezTo>
                <a:cubicBezTo>
                  <a:pt x="107717" y="50767"/>
                  <a:pt x="107987" y="49990"/>
                  <a:pt x="107555" y="49990"/>
                </a:cubicBezTo>
                <a:cubicBezTo>
                  <a:pt x="107537" y="49990"/>
                  <a:pt x="107517" y="49991"/>
                  <a:pt x="107496" y="49994"/>
                </a:cubicBezTo>
                <a:cubicBezTo>
                  <a:pt x="107496" y="49994"/>
                  <a:pt x="107467" y="49979"/>
                  <a:pt x="107417" y="49979"/>
                </a:cubicBezTo>
                <a:cubicBezTo>
                  <a:pt x="107341" y="49979"/>
                  <a:pt x="107215" y="50014"/>
                  <a:pt x="107064" y="50187"/>
                </a:cubicBezTo>
                <a:cubicBezTo>
                  <a:pt x="107064" y="50187"/>
                  <a:pt x="106898" y="49716"/>
                  <a:pt x="106603" y="49716"/>
                </a:cubicBezTo>
                <a:cubicBezTo>
                  <a:pt x="106477" y="49716"/>
                  <a:pt x="106328" y="49801"/>
                  <a:pt x="106158" y="50045"/>
                </a:cubicBezTo>
                <a:cubicBezTo>
                  <a:pt x="106158" y="50045"/>
                  <a:pt x="105875" y="50712"/>
                  <a:pt x="106245" y="50919"/>
                </a:cubicBezTo>
                <a:cubicBezTo>
                  <a:pt x="106245" y="50919"/>
                  <a:pt x="106172" y="51731"/>
                  <a:pt x="105958" y="52108"/>
                </a:cubicBezTo>
                <a:cubicBezTo>
                  <a:pt x="105487" y="52402"/>
                  <a:pt x="105139" y="52725"/>
                  <a:pt x="105139" y="52725"/>
                </a:cubicBezTo>
                <a:cubicBezTo>
                  <a:pt x="104950" y="52761"/>
                  <a:pt x="104740" y="52830"/>
                  <a:pt x="104512" y="52917"/>
                </a:cubicBezTo>
                <a:cubicBezTo>
                  <a:pt x="104591" y="52772"/>
                  <a:pt x="104700" y="52641"/>
                  <a:pt x="104845" y="52551"/>
                </a:cubicBezTo>
                <a:cubicBezTo>
                  <a:pt x="104845" y="52551"/>
                  <a:pt x="105701" y="52279"/>
                  <a:pt x="105715" y="51862"/>
                </a:cubicBezTo>
                <a:cubicBezTo>
                  <a:pt x="105715" y="51862"/>
                  <a:pt x="105989" y="51081"/>
                  <a:pt x="105557" y="51081"/>
                </a:cubicBezTo>
                <a:cubicBezTo>
                  <a:pt x="105539" y="51081"/>
                  <a:pt x="105519" y="51083"/>
                  <a:pt x="105498" y="51086"/>
                </a:cubicBezTo>
                <a:cubicBezTo>
                  <a:pt x="105498" y="51086"/>
                  <a:pt x="105471" y="51072"/>
                  <a:pt x="105423" y="51072"/>
                </a:cubicBezTo>
                <a:cubicBezTo>
                  <a:pt x="105347" y="51072"/>
                  <a:pt x="105220" y="51106"/>
                  <a:pt x="105066" y="51282"/>
                </a:cubicBezTo>
                <a:cubicBezTo>
                  <a:pt x="105066" y="51282"/>
                  <a:pt x="104901" y="50809"/>
                  <a:pt x="104605" y="50809"/>
                </a:cubicBezTo>
                <a:cubicBezTo>
                  <a:pt x="104479" y="50809"/>
                  <a:pt x="104330" y="50895"/>
                  <a:pt x="104160" y="51140"/>
                </a:cubicBezTo>
                <a:cubicBezTo>
                  <a:pt x="104160" y="51140"/>
                  <a:pt x="103877" y="51807"/>
                  <a:pt x="104247" y="52010"/>
                </a:cubicBezTo>
                <a:cubicBezTo>
                  <a:pt x="104247" y="52010"/>
                  <a:pt x="104182" y="52754"/>
                  <a:pt x="103989" y="53149"/>
                </a:cubicBezTo>
                <a:cubicBezTo>
                  <a:pt x="103692" y="53294"/>
                  <a:pt x="103377" y="53468"/>
                  <a:pt x="103050" y="53660"/>
                </a:cubicBezTo>
                <a:cubicBezTo>
                  <a:pt x="103079" y="53610"/>
                  <a:pt x="103097" y="53559"/>
                  <a:pt x="103097" y="53501"/>
                </a:cubicBezTo>
                <a:cubicBezTo>
                  <a:pt x="103097" y="53501"/>
                  <a:pt x="103366" y="52724"/>
                  <a:pt x="102944" y="52724"/>
                </a:cubicBezTo>
                <a:cubicBezTo>
                  <a:pt x="102926" y="52724"/>
                  <a:pt x="102905" y="52725"/>
                  <a:pt x="102883" y="52728"/>
                </a:cubicBezTo>
                <a:cubicBezTo>
                  <a:pt x="102883" y="52728"/>
                  <a:pt x="102854" y="52714"/>
                  <a:pt x="102803" y="52714"/>
                </a:cubicBezTo>
                <a:cubicBezTo>
                  <a:pt x="102726" y="52714"/>
                  <a:pt x="102599" y="52748"/>
                  <a:pt x="102448" y="52921"/>
                </a:cubicBezTo>
                <a:cubicBezTo>
                  <a:pt x="102448" y="52921"/>
                  <a:pt x="102282" y="52450"/>
                  <a:pt x="101986" y="52450"/>
                </a:cubicBezTo>
                <a:cubicBezTo>
                  <a:pt x="101859" y="52450"/>
                  <a:pt x="101709" y="52535"/>
                  <a:pt x="101538" y="52779"/>
                </a:cubicBezTo>
                <a:cubicBezTo>
                  <a:pt x="101538" y="52779"/>
                  <a:pt x="101263" y="53446"/>
                  <a:pt x="101629" y="53653"/>
                </a:cubicBezTo>
                <a:cubicBezTo>
                  <a:pt x="101629" y="53653"/>
                  <a:pt x="101567" y="54331"/>
                  <a:pt x="101393" y="54737"/>
                </a:cubicBezTo>
                <a:cubicBezTo>
                  <a:pt x="100650" y="55256"/>
                  <a:pt x="99925" y="55800"/>
                  <a:pt x="99315" y="56271"/>
                </a:cubicBezTo>
                <a:cubicBezTo>
                  <a:pt x="99392" y="56003"/>
                  <a:pt x="99533" y="55695"/>
                  <a:pt x="99794" y="55535"/>
                </a:cubicBezTo>
                <a:cubicBezTo>
                  <a:pt x="99794" y="55535"/>
                  <a:pt x="100653" y="55263"/>
                  <a:pt x="100668" y="54842"/>
                </a:cubicBezTo>
                <a:cubicBezTo>
                  <a:pt x="100668" y="54842"/>
                  <a:pt x="100937" y="54065"/>
                  <a:pt x="100512" y="54065"/>
                </a:cubicBezTo>
                <a:cubicBezTo>
                  <a:pt x="100493" y="54065"/>
                  <a:pt x="100472" y="54067"/>
                  <a:pt x="100450" y="54070"/>
                </a:cubicBezTo>
                <a:cubicBezTo>
                  <a:pt x="100450" y="54070"/>
                  <a:pt x="100422" y="54055"/>
                  <a:pt x="100372" y="54055"/>
                </a:cubicBezTo>
                <a:cubicBezTo>
                  <a:pt x="100296" y="54055"/>
                  <a:pt x="100170" y="54089"/>
                  <a:pt x="100019" y="54262"/>
                </a:cubicBezTo>
                <a:cubicBezTo>
                  <a:pt x="100019" y="54262"/>
                  <a:pt x="99853" y="53792"/>
                  <a:pt x="99556" y="53792"/>
                </a:cubicBezTo>
                <a:cubicBezTo>
                  <a:pt x="99430" y="53792"/>
                  <a:pt x="99280" y="53877"/>
                  <a:pt x="99109" y="54121"/>
                </a:cubicBezTo>
                <a:cubicBezTo>
                  <a:pt x="99109" y="54121"/>
                  <a:pt x="98829" y="54788"/>
                  <a:pt x="99199" y="54995"/>
                </a:cubicBezTo>
                <a:cubicBezTo>
                  <a:pt x="99199" y="54995"/>
                  <a:pt x="99112" y="55966"/>
                  <a:pt x="98851" y="56278"/>
                </a:cubicBezTo>
                <a:lnTo>
                  <a:pt x="98692" y="56652"/>
                </a:lnTo>
                <a:cubicBezTo>
                  <a:pt x="98692" y="56652"/>
                  <a:pt x="98717" y="56677"/>
                  <a:pt x="98761" y="56706"/>
                </a:cubicBezTo>
                <a:cubicBezTo>
                  <a:pt x="98101" y="57232"/>
                  <a:pt x="97676" y="57591"/>
                  <a:pt x="97676" y="57591"/>
                </a:cubicBezTo>
                <a:cubicBezTo>
                  <a:pt x="97053" y="58133"/>
                  <a:pt x="96691" y="58248"/>
                  <a:pt x="96496" y="58248"/>
                </a:cubicBezTo>
                <a:cubicBezTo>
                  <a:pt x="96351" y="58248"/>
                  <a:pt x="96298" y="58186"/>
                  <a:pt x="96298" y="58186"/>
                </a:cubicBezTo>
                <a:cubicBezTo>
                  <a:pt x="95929" y="57406"/>
                  <a:pt x="96349" y="56579"/>
                  <a:pt x="96349" y="56579"/>
                </a:cubicBezTo>
                <a:cubicBezTo>
                  <a:pt x="96179" y="56115"/>
                  <a:pt x="96081" y="55549"/>
                  <a:pt x="96037" y="54937"/>
                </a:cubicBezTo>
                <a:lnTo>
                  <a:pt x="96400" y="54792"/>
                </a:lnTo>
                <a:cubicBezTo>
                  <a:pt x="96708" y="54531"/>
                  <a:pt x="97644" y="54480"/>
                  <a:pt x="97644" y="54480"/>
                </a:cubicBezTo>
                <a:cubicBezTo>
                  <a:pt x="97722" y="54646"/>
                  <a:pt x="97885" y="54694"/>
                  <a:pt x="98046" y="54694"/>
                </a:cubicBezTo>
                <a:cubicBezTo>
                  <a:pt x="98263" y="54694"/>
                  <a:pt x="98478" y="54607"/>
                  <a:pt x="98478" y="54607"/>
                </a:cubicBezTo>
                <a:cubicBezTo>
                  <a:pt x="99286" y="54048"/>
                  <a:pt x="98380" y="53657"/>
                  <a:pt x="98380" y="53657"/>
                </a:cubicBezTo>
                <a:cubicBezTo>
                  <a:pt x="98666" y="53406"/>
                  <a:pt x="98583" y="53214"/>
                  <a:pt x="98583" y="53214"/>
                </a:cubicBezTo>
                <a:cubicBezTo>
                  <a:pt x="98629" y="52953"/>
                  <a:pt x="98452" y="52887"/>
                  <a:pt x="98260" y="52887"/>
                </a:cubicBezTo>
                <a:cubicBezTo>
                  <a:pt x="98063" y="52887"/>
                  <a:pt x="97850" y="52957"/>
                  <a:pt x="97850" y="52957"/>
                </a:cubicBezTo>
                <a:cubicBezTo>
                  <a:pt x="97850" y="52957"/>
                  <a:pt x="97849" y="52957"/>
                  <a:pt x="97848" y="52957"/>
                </a:cubicBezTo>
                <a:cubicBezTo>
                  <a:pt x="97447" y="52957"/>
                  <a:pt x="97154" y="53838"/>
                  <a:pt x="97154" y="53838"/>
                </a:cubicBezTo>
                <a:cubicBezTo>
                  <a:pt x="96882" y="54280"/>
                  <a:pt x="96233" y="54357"/>
                  <a:pt x="96008" y="54371"/>
                </a:cubicBezTo>
                <a:cubicBezTo>
                  <a:pt x="95994" y="53722"/>
                  <a:pt x="96030" y="53047"/>
                  <a:pt x="96088" y="52402"/>
                </a:cubicBezTo>
                <a:lnTo>
                  <a:pt x="96259" y="52330"/>
                </a:lnTo>
                <a:cubicBezTo>
                  <a:pt x="96259" y="52330"/>
                  <a:pt x="96481" y="52833"/>
                  <a:pt x="96969" y="52833"/>
                </a:cubicBezTo>
                <a:cubicBezTo>
                  <a:pt x="97089" y="52833"/>
                  <a:pt x="97224" y="52803"/>
                  <a:pt x="97375" y="52728"/>
                </a:cubicBezTo>
                <a:cubicBezTo>
                  <a:pt x="97375" y="52728"/>
                  <a:pt x="97446" y="52767"/>
                  <a:pt x="97561" y="52767"/>
                </a:cubicBezTo>
                <a:cubicBezTo>
                  <a:pt x="97783" y="52767"/>
                  <a:pt x="98169" y="52621"/>
                  <a:pt x="98521" y="51757"/>
                </a:cubicBezTo>
                <a:cubicBezTo>
                  <a:pt x="98521" y="51757"/>
                  <a:pt x="98387" y="50941"/>
                  <a:pt x="97794" y="50941"/>
                </a:cubicBezTo>
                <a:cubicBezTo>
                  <a:pt x="97755" y="50941"/>
                  <a:pt x="97715" y="50944"/>
                  <a:pt x="97673" y="50952"/>
                </a:cubicBezTo>
                <a:cubicBezTo>
                  <a:pt x="97673" y="50952"/>
                  <a:pt x="96995" y="51296"/>
                  <a:pt x="96603" y="51586"/>
                </a:cubicBezTo>
                <a:cubicBezTo>
                  <a:pt x="96603" y="51586"/>
                  <a:pt x="96385" y="51738"/>
                  <a:pt x="96146" y="51829"/>
                </a:cubicBezTo>
                <a:cubicBezTo>
                  <a:pt x="96237" y="51028"/>
                  <a:pt x="96356" y="50310"/>
                  <a:pt x="96447" y="49813"/>
                </a:cubicBezTo>
                <a:cubicBezTo>
                  <a:pt x="96455" y="49813"/>
                  <a:pt x="96464" y="49813"/>
                  <a:pt x="96472" y="49813"/>
                </a:cubicBezTo>
                <a:cubicBezTo>
                  <a:pt x="96723" y="49813"/>
                  <a:pt x="96992" y="49867"/>
                  <a:pt x="97140" y="50074"/>
                </a:cubicBezTo>
                <a:cubicBezTo>
                  <a:pt x="97140" y="50074"/>
                  <a:pt x="97366" y="50772"/>
                  <a:pt x="97725" y="50772"/>
                </a:cubicBezTo>
                <a:cubicBezTo>
                  <a:pt x="97751" y="50772"/>
                  <a:pt x="97779" y="50768"/>
                  <a:pt x="97807" y="50759"/>
                </a:cubicBezTo>
                <a:cubicBezTo>
                  <a:pt x="97807" y="50759"/>
                  <a:pt x="97822" y="50760"/>
                  <a:pt x="97848" y="50760"/>
                </a:cubicBezTo>
                <a:cubicBezTo>
                  <a:pt x="98014" y="50760"/>
                  <a:pt x="98616" y="50730"/>
                  <a:pt x="98554" y="50295"/>
                </a:cubicBezTo>
                <a:cubicBezTo>
                  <a:pt x="98554" y="50295"/>
                  <a:pt x="98641" y="50074"/>
                  <a:pt x="98369" y="49904"/>
                </a:cubicBezTo>
                <a:cubicBezTo>
                  <a:pt x="98369" y="49904"/>
                  <a:pt x="99294" y="49251"/>
                  <a:pt x="98503" y="48921"/>
                </a:cubicBezTo>
                <a:cubicBezTo>
                  <a:pt x="98503" y="48921"/>
                  <a:pt x="98459" y="48915"/>
                  <a:pt x="98389" y="48915"/>
                </a:cubicBezTo>
                <a:cubicBezTo>
                  <a:pt x="98195" y="48915"/>
                  <a:pt x="97808" y="48959"/>
                  <a:pt x="97658" y="49287"/>
                </a:cubicBezTo>
                <a:cubicBezTo>
                  <a:pt x="97658" y="49287"/>
                  <a:pt x="97186" y="49397"/>
                  <a:pt x="96802" y="49397"/>
                </a:cubicBezTo>
                <a:cubicBezTo>
                  <a:pt x="96702" y="49397"/>
                  <a:pt x="96608" y="49389"/>
                  <a:pt x="96531" y="49371"/>
                </a:cubicBezTo>
                <a:cubicBezTo>
                  <a:pt x="96570" y="49193"/>
                  <a:pt x="96592" y="49091"/>
                  <a:pt x="96592" y="49091"/>
                </a:cubicBezTo>
                <a:cubicBezTo>
                  <a:pt x="96581" y="48674"/>
                  <a:pt x="96585" y="48268"/>
                  <a:pt x="96596" y="47873"/>
                </a:cubicBezTo>
                <a:cubicBezTo>
                  <a:pt x="96719" y="47884"/>
                  <a:pt x="96806" y="47902"/>
                  <a:pt x="96806" y="47902"/>
                </a:cubicBezTo>
                <a:cubicBezTo>
                  <a:pt x="97223" y="48004"/>
                  <a:pt x="97923" y="48033"/>
                  <a:pt x="97923" y="48033"/>
                </a:cubicBezTo>
                <a:cubicBezTo>
                  <a:pt x="98616" y="47833"/>
                  <a:pt x="98645" y="46869"/>
                  <a:pt x="98645" y="46869"/>
                </a:cubicBezTo>
                <a:cubicBezTo>
                  <a:pt x="98333" y="46394"/>
                  <a:pt x="98047" y="46266"/>
                  <a:pt x="97829" y="46266"/>
                </a:cubicBezTo>
                <a:cubicBezTo>
                  <a:pt x="97572" y="46266"/>
                  <a:pt x="97408" y="46444"/>
                  <a:pt x="97408" y="46444"/>
                </a:cubicBezTo>
                <a:cubicBezTo>
                  <a:pt x="97398" y="46444"/>
                  <a:pt x="97388" y="46444"/>
                  <a:pt x="97378" y="46444"/>
                </a:cubicBezTo>
                <a:cubicBezTo>
                  <a:pt x="97032" y="46444"/>
                  <a:pt x="96794" y="46624"/>
                  <a:pt x="96639" y="46825"/>
                </a:cubicBezTo>
                <a:cubicBezTo>
                  <a:pt x="96643" y="46720"/>
                  <a:pt x="96650" y="46615"/>
                  <a:pt x="96657" y="46513"/>
                </a:cubicBezTo>
                <a:cubicBezTo>
                  <a:pt x="96686" y="46100"/>
                  <a:pt x="96433" y="45723"/>
                  <a:pt x="96041" y="45596"/>
                </a:cubicBezTo>
                <a:cubicBezTo>
                  <a:pt x="95936" y="45560"/>
                  <a:pt x="95827" y="45531"/>
                  <a:pt x="95718" y="45502"/>
                </a:cubicBezTo>
                <a:cubicBezTo>
                  <a:pt x="95646" y="45484"/>
                  <a:pt x="95574" y="45475"/>
                  <a:pt x="95503" y="45475"/>
                </a:cubicBezTo>
                <a:cubicBezTo>
                  <a:pt x="95058" y="45475"/>
                  <a:pt x="94662" y="45812"/>
                  <a:pt x="94612" y="46278"/>
                </a:cubicBezTo>
                <a:cubicBezTo>
                  <a:pt x="94612" y="46281"/>
                  <a:pt x="94612" y="46285"/>
                  <a:pt x="94612" y="46289"/>
                </a:cubicBezTo>
                <a:cubicBezTo>
                  <a:pt x="94565" y="46299"/>
                  <a:pt x="94513" y="46303"/>
                  <a:pt x="94457" y="46303"/>
                </a:cubicBezTo>
                <a:cubicBezTo>
                  <a:pt x="94054" y="46303"/>
                  <a:pt x="93477" y="46071"/>
                  <a:pt x="93477" y="46071"/>
                </a:cubicBezTo>
                <a:cubicBezTo>
                  <a:pt x="93470" y="45610"/>
                  <a:pt x="92810" y="45603"/>
                  <a:pt x="92810" y="45603"/>
                </a:cubicBezTo>
                <a:cubicBezTo>
                  <a:pt x="91904" y="45824"/>
                  <a:pt x="92531" y="46579"/>
                  <a:pt x="92531" y="46579"/>
                </a:cubicBezTo>
                <a:cubicBezTo>
                  <a:pt x="92190" y="46709"/>
                  <a:pt x="92190" y="46930"/>
                  <a:pt x="92190" y="46930"/>
                </a:cubicBezTo>
                <a:cubicBezTo>
                  <a:pt x="91907" y="47416"/>
                  <a:pt x="92720" y="47485"/>
                  <a:pt x="92720" y="47485"/>
                </a:cubicBezTo>
                <a:cubicBezTo>
                  <a:pt x="92754" y="47501"/>
                  <a:pt x="92790" y="47509"/>
                  <a:pt x="92828" y="47509"/>
                </a:cubicBezTo>
                <a:cubicBezTo>
                  <a:pt x="93174" y="47509"/>
                  <a:pt x="93651" y="46905"/>
                  <a:pt x="93651" y="46905"/>
                </a:cubicBezTo>
                <a:cubicBezTo>
                  <a:pt x="93827" y="46766"/>
                  <a:pt x="94033" y="46721"/>
                  <a:pt x="94227" y="46721"/>
                </a:cubicBezTo>
                <a:cubicBezTo>
                  <a:pt x="94346" y="46721"/>
                  <a:pt x="94461" y="46738"/>
                  <a:pt x="94562" y="46760"/>
                </a:cubicBezTo>
                <a:cubicBezTo>
                  <a:pt x="94496" y="47431"/>
                  <a:pt x="94438" y="48102"/>
                  <a:pt x="94395" y="48765"/>
                </a:cubicBezTo>
                <a:cubicBezTo>
                  <a:pt x="94166" y="48703"/>
                  <a:pt x="93985" y="48631"/>
                  <a:pt x="93985" y="48631"/>
                </a:cubicBezTo>
                <a:cubicBezTo>
                  <a:pt x="93978" y="48170"/>
                  <a:pt x="93318" y="48163"/>
                  <a:pt x="93318" y="48163"/>
                </a:cubicBezTo>
                <a:cubicBezTo>
                  <a:pt x="92415" y="48384"/>
                  <a:pt x="93042" y="49139"/>
                  <a:pt x="93042" y="49139"/>
                </a:cubicBezTo>
                <a:cubicBezTo>
                  <a:pt x="92701" y="49266"/>
                  <a:pt x="92698" y="49490"/>
                  <a:pt x="92698" y="49490"/>
                </a:cubicBezTo>
                <a:cubicBezTo>
                  <a:pt x="92419" y="49973"/>
                  <a:pt x="93231" y="50041"/>
                  <a:pt x="93231" y="50041"/>
                </a:cubicBezTo>
                <a:cubicBezTo>
                  <a:pt x="93266" y="50058"/>
                  <a:pt x="93303" y="50066"/>
                  <a:pt x="93342" y="50066"/>
                </a:cubicBezTo>
                <a:cubicBezTo>
                  <a:pt x="93688" y="50066"/>
                  <a:pt x="94166" y="49465"/>
                  <a:pt x="94166" y="49465"/>
                </a:cubicBezTo>
                <a:cubicBezTo>
                  <a:pt x="94224" y="49414"/>
                  <a:pt x="94290" y="49378"/>
                  <a:pt x="94355" y="49349"/>
                </a:cubicBezTo>
                <a:lnTo>
                  <a:pt x="94355" y="49349"/>
                </a:lnTo>
                <a:cubicBezTo>
                  <a:pt x="94322" y="49904"/>
                  <a:pt x="94293" y="50451"/>
                  <a:pt x="94271" y="50992"/>
                </a:cubicBezTo>
                <a:cubicBezTo>
                  <a:pt x="93894" y="50944"/>
                  <a:pt x="93456" y="50770"/>
                  <a:pt x="93456" y="50770"/>
                </a:cubicBezTo>
                <a:cubicBezTo>
                  <a:pt x="93445" y="50310"/>
                  <a:pt x="92785" y="50303"/>
                  <a:pt x="92785" y="50303"/>
                </a:cubicBezTo>
                <a:cubicBezTo>
                  <a:pt x="91882" y="50524"/>
                  <a:pt x="92509" y="51278"/>
                  <a:pt x="92509" y="51278"/>
                </a:cubicBezTo>
                <a:cubicBezTo>
                  <a:pt x="92168" y="51405"/>
                  <a:pt x="92165" y="51630"/>
                  <a:pt x="92165" y="51630"/>
                </a:cubicBezTo>
                <a:cubicBezTo>
                  <a:pt x="91886" y="52112"/>
                  <a:pt x="92694" y="52184"/>
                  <a:pt x="92694" y="52184"/>
                </a:cubicBezTo>
                <a:cubicBezTo>
                  <a:pt x="92729" y="52201"/>
                  <a:pt x="92765" y="52208"/>
                  <a:pt x="92804" y="52208"/>
                </a:cubicBezTo>
                <a:cubicBezTo>
                  <a:pt x="93153" y="52208"/>
                  <a:pt x="93633" y="51604"/>
                  <a:pt x="93633" y="51604"/>
                </a:cubicBezTo>
                <a:cubicBezTo>
                  <a:pt x="93805" y="51463"/>
                  <a:pt x="94010" y="51419"/>
                  <a:pt x="94207" y="51419"/>
                </a:cubicBezTo>
                <a:cubicBezTo>
                  <a:pt x="94222" y="51419"/>
                  <a:pt x="94238" y="51419"/>
                  <a:pt x="94253" y="51419"/>
                </a:cubicBezTo>
                <a:cubicBezTo>
                  <a:pt x="94203" y="52783"/>
                  <a:pt x="94188" y="54077"/>
                  <a:pt x="94192" y="55245"/>
                </a:cubicBezTo>
                <a:cubicBezTo>
                  <a:pt x="93865" y="55191"/>
                  <a:pt x="93554" y="55082"/>
                  <a:pt x="93554" y="55082"/>
                </a:cubicBezTo>
                <a:cubicBezTo>
                  <a:pt x="93527" y="54668"/>
                  <a:pt x="92975" y="54650"/>
                  <a:pt x="92879" y="54650"/>
                </a:cubicBezTo>
                <a:cubicBezTo>
                  <a:pt x="92870" y="54650"/>
                  <a:pt x="92865" y="54650"/>
                  <a:pt x="92865" y="54650"/>
                </a:cubicBezTo>
                <a:cubicBezTo>
                  <a:pt x="91958" y="54908"/>
                  <a:pt x="92625" y="55629"/>
                  <a:pt x="92625" y="55629"/>
                </a:cubicBezTo>
                <a:cubicBezTo>
                  <a:pt x="92288" y="55771"/>
                  <a:pt x="92292" y="55995"/>
                  <a:pt x="92292" y="55995"/>
                </a:cubicBezTo>
                <a:cubicBezTo>
                  <a:pt x="92031" y="56489"/>
                  <a:pt x="92850" y="56521"/>
                  <a:pt x="92850" y="56521"/>
                </a:cubicBezTo>
                <a:cubicBezTo>
                  <a:pt x="92882" y="56534"/>
                  <a:pt x="92915" y="56540"/>
                  <a:pt x="92949" y="56540"/>
                </a:cubicBezTo>
                <a:cubicBezTo>
                  <a:pt x="93301" y="56540"/>
                  <a:pt x="93767" y="55905"/>
                  <a:pt x="93767" y="55905"/>
                </a:cubicBezTo>
                <a:cubicBezTo>
                  <a:pt x="93894" y="55792"/>
                  <a:pt x="94043" y="55734"/>
                  <a:pt x="94192" y="55713"/>
                </a:cubicBezTo>
                <a:cubicBezTo>
                  <a:pt x="94199" y="56518"/>
                  <a:pt x="94213" y="57254"/>
                  <a:pt x="94232" y="57903"/>
                </a:cubicBezTo>
                <a:cubicBezTo>
                  <a:pt x="94054" y="57790"/>
                  <a:pt x="93923" y="57649"/>
                  <a:pt x="93923" y="57649"/>
                </a:cubicBezTo>
                <a:cubicBezTo>
                  <a:pt x="93648" y="57334"/>
                  <a:pt x="93115" y="56931"/>
                  <a:pt x="93115" y="56931"/>
                </a:cubicBezTo>
                <a:cubicBezTo>
                  <a:pt x="93057" y="56915"/>
                  <a:pt x="93000" y="56908"/>
                  <a:pt x="92945" y="56908"/>
                </a:cubicBezTo>
                <a:cubicBezTo>
                  <a:pt x="92387" y="56908"/>
                  <a:pt x="91976" y="57649"/>
                  <a:pt x="91976" y="57649"/>
                </a:cubicBezTo>
                <a:cubicBezTo>
                  <a:pt x="91992" y="58590"/>
                  <a:pt x="92360" y="58728"/>
                  <a:pt x="92576" y="58728"/>
                </a:cubicBezTo>
                <a:cubicBezTo>
                  <a:pt x="92667" y="58728"/>
                  <a:pt x="92730" y="58704"/>
                  <a:pt x="92730" y="58704"/>
                </a:cubicBezTo>
                <a:cubicBezTo>
                  <a:pt x="92872" y="58806"/>
                  <a:pt x="93015" y="58846"/>
                  <a:pt x="93151" y="58846"/>
                </a:cubicBezTo>
                <a:cubicBezTo>
                  <a:pt x="93603" y="58846"/>
                  <a:pt x="93978" y="58410"/>
                  <a:pt x="93978" y="58410"/>
                </a:cubicBezTo>
                <a:lnTo>
                  <a:pt x="94250" y="58574"/>
                </a:lnTo>
                <a:cubicBezTo>
                  <a:pt x="94279" y="59284"/>
                  <a:pt x="94304" y="59843"/>
                  <a:pt x="94322" y="60202"/>
                </a:cubicBezTo>
                <a:cubicBezTo>
                  <a:pt x="94253" y="60423"/>
                  <a:pt x="94232" y="60728"/>
                  <a:pt x="94235" y="61065"/>
                </a:cubicBezTo>
                <a:lnTo>
                  <a:pt x="94152" y="61065"/>
                </a:lnTo>
                <a:cubicBezTo>
                  <a:pt x="94092" y="61086"/>
                  <a:pt x="94021" y="61095"/>
                  <a:pt x="93942" y="61095"/>
                </a:cubicBezTo>
                <a:cubicBezTo>
                  <a:pt x="93542" y="61095"/>
                  <a:pt x="92966" y="60862"/>
                  <a:pt x="92966" y="60862"/>
                </a:cubicBezTo>
                <a:cubicBezTo>
                  <a:pt x="92959" y="60401"/>
                  <a:pt x="92299" y="60394"/>
                  <a:pt x="92299" y="60394"/>
                </a:cubicBezTo>
                <a:cubicBezTo>
                  <a:pt x="91392" y="60619"/>
                  <a:pt x="92020" y="61369"/>
                  <a:pt x="92020" y="61369"/>
                </a:cubicBezTo>
                <a:cubicBezTo>
                  <a:pt x="91682" y="61500"/>
                  <a:pt x="91675" y="61725"/>
                  <a:pt x="91675" y="61725"/>
                </a:cubicBezTo>
                <a:cubicBezTo>
                  <a:pt x="91672" y="61736"/>
                  <a:pt x="91668" y="61743"/>
                  <a:pt x="91664" y="61750"/>
                </a:cubicBezTo>
                <a:cubicBezTo>
                  <a:pt x="91656" y="61750"/>
                  <a:pt x="91648" y="61750"/>
                  <a:pt x="91640" y="61750"/>
                </a:cubicBezTo>
                <a:cubicBezTo>
                  <a:pt x="91307" y="61750"/>
                  <a:pt x="91052" y="62040"/>
                  <a:pt x="90910" y="62475"/>
                </a:cubicBezTo>
                <a:cubicBezTo>
                  <a:pt x="90852" y="62657"/>
                  <a:pt x="90805" y="62921"/>
                  <a:pt x="90765" y="63226"/>
                </a:cubicBezTo>
                <a:cubicBezTo>
                  <a:pt x="90656" y="63295"/>
                  <a:pt x="90627" y="63382"/>
                  <a:pt x="90627" y="63382"/>
                </a:cubicBezTo>
                <a:cubicBezTo>
                  <a:pt x="90392" y="63603"/>
                  <a:pt x="90526" y="63813"/>
                  <a:pt x="90682" y="63951"/>
                </a:cubicBezTo>
                <a:cubicBezTo>
                  <a:pt x="90620" y="64509"/>
                  <a:pt x="90566" y="65075"/>
                  <a:pt x="90497" y="65434"/>
                </a:cubicBezTo>
                <a:cubicBezTo>
                  <a:pt x="90486" y="65489"/>
                  <a:pt x="90475" y="65547"/>
                  <a:pt x="90464" y="65608"/>
                </a:cubicBezTo>
                <a:cubicBezTo>
                  <a:pt x="90410" y="65637"/>
                  <a:pt x="90359" y="65659"/>
                  <a:pt x="90315" y="65684"/>
                </a:cubicBezTo>
                <a:cubicBezTo>
                  <a:pt x="90138" y="65518"/>
                  <a:pt x="89906" y="65300"/>
                  <a:pt x="89666" y="65079"/>
                </a:cubicBezTo>
                <a:cubicBezTo>
                  <a:pt x="89902" y="64720"/>
                  <a:pt x="89601" y="64263"/>
                  <a:pt x="89601" y="64263"/>
                </a:cubicBezTo>
                <a:cubicBezTo>
                  <a:pt x="89470" y="64155"/>
                  <a:pt x="89357" y="64111"/>
                  <a:pt x="89260" y="64111"/>
                </a:cubicBezTo>
                <a:cubicBezTo>
                  <a:pt x="89126" y="64111"/>
                  <a:pt x="89022" y="64194"/>
                  <a:pt x="88945" y="64303"/>
                </a:cubicBezTo>
                <a:lnTo>
                  <a:pt x="88894" y="64303"/>
                </a:lnTo>
                <a:cubicBezTo>
                  <a:pt x="88539" y="63915"/>
                  <a:pt x="88133" y="63364"/>
                  <a:pt x="87828" y="62943"/>
                </a:cubicBezTo>
                <a:cubicBezTo>
                  <a:pt x="87958" y="62943"/>
                  <a:pt x="88064" y="62954"/>
                  <a:pt x="88129" y="62990"/>
                </a:cubicBezTo>
                <a:cubicBezTo>
                  <a:pt x="88506" y="63193"/>
                  <a:pt x="88568" y="63614"/>
                  <a:pt x="89180" y="63995"/>
                </a:cubicBezTo>
                <a:cubicBezTo>
                  <a:pt x="89296" y="64066"/>
                  <a:pt x="89404" y="64097"/>
                  <a:pt x="89501" y="64097"/>
                </a:cubicBezTo>
                <a:cubicBezTo>
                  <a:pt x="89924" y="64097"/>
                  <a:pt x="90144" y="63522"/>
                  <a:pt x="89949" y="63298"/>
                </a:cubicBezTo>
                <a:cubicBezTo>
                  <a:pt x="89710" y="63023"/>
                  <a:pt x="88760" y="62457"/>
                  <a:pt x="89050" y="62279"/>
                </a:cubicBezTo>
                <a:cubicBezTo>
                  <a:pt x="89344" y="62098"/>
                  <a:pt x="91447" y="61351"/>
                  <a:pt x="91581" y="60746"/>
                </a:cubicBezTo>
                <a:cubicBezTo>
                  <a:pt x="91688" y="60263"/>
                  <a:pt x="91367" y="59949"/>
                  <a:pt x="91027" y="59949"/>
                </a:cubicBezTo>
                <a:cubicBezTo>
                  <a:pt x="90940" y="59949"/>
                  <a:pt x="90851" y="59970"/>
                  <a:pt x="90769" y="60013"/>
                </a:cubicBezTo>
                <a:cubicBezTo>
                  <a:pt x="90602" y="60100"/>
                  <a:pt x="90355" y="60231"/>
                  <a:pt x="90076" y="60376"/>
                </a:cubicBezTo>
                <a:cubicBezTo>
                  <a:pt x="90069" y="59886"/>
                  <a:pt x="90025" y="59078"/>
                  <a:pt x="89837" y="58875"/>
                </a:cubicBezTo>
                <a:cubicBezTo>
                  <a:pt x="89744" y="58776"/>
                  <a:pt x="89612" y="58727"/>
                  <a:pt x="89476" y="58727"/>
                </a:cubicBezTo>
                <a:cubicBezTo>
                  <a:pt x="89209" y="58727"/>
                  <a:pt x="88925" y="58915"/>
                  <a:pt x="88887" y="59281"/>
                </a:cubicBezTo>
                <a:cubicBezTo>
                  <a:pt x="88840" y="59723"/>
                  <a:pt x="88745" y="60485"/>
                  <a:pt x="88550" y="61061"/>
                </a:cubicBezTo>
                <a:cubicBezTo>
                  <a:pt x="88002" y="61253"/>
                  <a:pt x="87157" y="61496"/>
                  <a:pt x="86729" y="61616"/>
                </a:cubicBezTo>
                <a:cubicBezTo>
                  <a:pt x="86769" y="61493"/>
                  <a:pt x="86809" y="61373"/>
                  <a:pt x="86838" y="61268"/>
                </a:cubicBezTo>
                <a:cubicBezTo>
                  <a:pt x="87034" y="60550"/>
                  <a:pt x="87694" y="59067"/>
                  <a:pt x="87792" y="58439"/>
                </a:cubicBezTo>
                <a:cubicBezTo>
                  <a:pt x="87883" y="57856"/>
                  <a:pt x="87692" y="57399"/>
                  <a:pt x="87163" y="57399"/>
                </a:cubicBezTo>
                <a:cubicBezTo>
                  <a:pt x="87126" y="57399"/>
                  <a:pt x="87088" y="57402"/>
                  <a:pt x="87048" y="57406"/>
                </a:cubicBezTo>
                <a:cubicBezTo>
                  <a:pt x="86530" y="57464"/>
                  <a:pt x="86272" y="58294"/>
                  <a:pt x="86214" y="58846"/>
                </a:cubicBezTo>
                <a:cubicBezTo>
                  <a:pt x="86160" y="59397"/>
                  <a:pt x="86149" y="59680"/>
                  <a:pt x="85449" y="60075"/>
                </a:cubicBezTo>
                <a:cubicBezTo>
                  <a:pt x="85307" y="60156"/>
                  <a:pt x="85169" y="60184"/>
                  <a:pt x="85036" y="60184"/>
                </a:cubicBezTo>
                <a:cubicBezTo>
                  <a:pt x="84827" y="60184"/>
                  <a:pt x="84631" y="60115"/>
                  <a:pt x="84452" y="60071"/>
                </a:cubicBezTo>
                <a:cubicBezTo>
                  <a:pt x="84419" y="59854"/>
                  <a:pt x="84325" y="59676"/>
                  <a:pt x="84169" y="59593"/>
                </a:cubicBezTo>
                <a:cubicBezTo>
                  <a:pt x="84067" y="59537"/>
                  <a:pt x="83971" y="59512"/>
                  <a:pt x="83878" y="59512"/>
                </a:cubicBezTo>
                <a:cubicBezTo>
                  <a:pt x="83581" y="59512"/>
                  <a:pt x="83326" y="59774"/>
                  <a:pt x="83074" y="60169"/>
                </a:cubicBezTo>
                <a:cubicBezTo>
                  <a:pt x="83052" y="60198"/>
                  <a:pt x="83031" y="60227"/>
                  <a:pt x="83009" y="60252"/>
                </a:cubicBezTo>
                <a:cubicBezTo>
                  <a:pt x="82994" y="60223"/>
                  <a:pt x="82983" y="60194"/>
                  <a:pt x="82962" y="60173"/>
                </a:cubicBezTo>
                <a:cubicBezTo>
                  <a:pt x="82936" y="60140"/>
                  <a:pt x="82907" y="60118"/>
                  <a:pt x="82878" y="60093"/>
                </a:cubicBezTo>
                <a:cubicBezTo>
                  <a:pt x="83103" y="59654"/>
                  <a:pt x="83321" y="59237"/>
                  <a:pt x="83513" y="59154"/>
                </a:cubicBezTo>
                <a:cubicBezTo>
                  <a:pt x="83677" y="59080"/>
                  <a:pt x="83839" y="59075"/>
                  <a:pt x="84022" y="59075"/>
                </a:cubicBezTo>
                <a:cubicBezTo>
                  <a:pt x="84048" y="59075"/>
                  <a:pt x="84076" y="59075"/>
                  <a:pt x="84103" y="59075"/>
                </a:cubicBezTo>
                <a:cubicBezTo>
                  <a:pt x="84334" y="59075"/>
                  <a:pt x="84602" y="59068"/>
                  <a:pt x="84952" y="58940"/>
                </a:cubicBezTo>
                <a:cubicBezTo>
                  <a:pt x="85623" y="58689"/>
                  <a:pt x="85240" y="57902"/>
                  <a:pt x="84881" y="57902"/>
                </a:cubicBezTo>
                <a:cubicBezTo>
                  <a:pt x="84877" y="57902"/>
                  <a:pt x="84873" y="57903"/>
                  <a:pt x="84869" y="57903"/>
                </a:cubicBezTo>
                <a:cubicBezTo>
                  <a:pt x="84613" y="57918"/>
                  <a:pt x="84023" y="58126"/>
                  <a:pt x="83712" y="58126"/>
                </a:cubicBezTo>
                <a:cubicBezTo>
                  <a:pt x="83583" y="58126"/>
                  <a:pt x="83502" y="58090"/>
                  <a:pt x="83513" y="57990"/>
                </a:cubicBezTo>
                <a:cubicBezTo>
                  <a:pt x="83546" y="57649"/>
                  <a:pt x="84242" y="55528"/>
                  <a:pt x="83846" y="55053"/>
                </a:cubicBezTo>
                <a:cubicBezTo>
                  <a:pt x="83690" y="54863"/>
                  <a:pt x="83502" y="54783"/>
                  <a:pt x="83326" y="54783"/>
                </a:cubicBezTo>
                <a:cubicBezTo>
                  <a:pt x="83057" y="54783"/>
                  <a:pt x="82818" y="54971"/>
                  <a:pt x="82770" y="55245"/>
                </a:cubicBezTo>
                <a:cubicBezTo>
                  <a:pt x="82737" y="55430"/>
                  <a:pt x="82690" y="55709"/>
                  <a:pt x="82632" y="56014"/>
                </a:cubicBezTo>
                <a:cubicBezTo>
                  <a:pt x="82254" y="55731"/>
                  <a:pt x="81612" y="55287"/>
                  <a:pt x="81324" y="55287"/>
                </a:cubicBezTo>
                <a:cubicBezTo>
                  <a:pt x="81316" y="55287"/>
                  <a:pt x="81308" y="55288"/>
                  <a:pt x="81301" y="55288"/>
                </a:cubicBezTo>
                <a:cubicBezTo>
                  <a:pt x="80895" y="55325"/>
                  <a:pt x="80637" y="55905"/>
                  <a:pt x="81040" y="56286"/>
                </a:cubicBezTo>
                <a:cubicBezTo>
                  <a:pt x="81363" y="56594"/>
                  <a:pt x="81907" y="57138"/>
                  <a:pt x="82244" y="57642"/>
                </a:cubicBezTo>
                <a:cubicBezTo>
                  <a:pt x="82059" y="58193"/>
                  <a:pt x="81732" y="59009"/>
                  <a:pt x="81569" y="59422"/>
                </a:cubicBezTo>
                <a:cubicBezTo>
                  <a:pt x="81493" y="59313"/>
                  <a:pt x="81424" y="59212"/>
                  <a:pt x="81359" y="59125"/>
                </a:cubicBezTo>
                <a:cubicBezTo>
                  <a:pt x="80942" y="58570"/>
                  <a:pt x="80246" y="57297"/>
                  <a:pt x="79800" y="56753"/>
                </a:cubicBezTo>
                <a:cubicBezTo>
                  <a:pt x="79992" y="56612"/>
                  <a:pt x="80191" y="56405"/>
                  <a:pt x="80398" y="56104"/>
                </a:cubicBezTo>
                <a:cubicBezTo>
                  <a:pt x="81653" y="54280"/>
                  <a:pt x="80463" y="53657"/>
                  <a:pt x="81120" y="52754"/>
                </a:cubicBezTo>
                <a:cubicBezTo>
                  <a:pt x="81290" y="52518"/>
                  <a:pt x="81473" y="52446"/>
                  <a:pt x="81670" y="52446"/>
                </a:cubicBezTo>
                <a:cubicBezTo>
                  <a:pt x="81988" y="52446"/>
                  <a:pt x="82342" y="52634"/>
                  <a:pt x="82735" y="52634"/>
                </a:cubicBezTo>
                <a:cubicBezTo>
                  <a:pt x="83033" y="52634"/>
                  <a:pt x="83353" y="52526"/>
                  <a:pt x="83698" y="52145"/>
                </a:cubicBezTo>
                <a:cubicBezTo>
                  <a:pt x="84782" y="50944"/>
                  <a:pt x="83698" y="49204"/>
                  <a:pt x="84387" y="48856"/>
                </a:cubicBezTo>
                <a:cubicBezTo>
                  <a:pt x="84499" y="48799"/>
                  <a:pt x="84611" y="48777"/>
                  <a:pt x="84726" y="48777"/>
                </a:cubicBezTo>
                <a:cubicBezTo>
                  <a:pt x="85121" y="48777"/>
                  <a:pt x="85547" y="49035"/>
                  <a:pt x="86128" y="49035"/>
                </a:cubicBezTo>
                <a:cubicBezTo>
                  <a:pt x="86420" y="49035"/>
                  <a:pt x="86750" y="48971"/>
                  <a:pt x="87135" y="48776"/>
                </a:cubicBezTo>
                <a:cubicBezTo>
                  <a:pt x="88517" y="48080"/>
                  <a:pt x="87433" y="46339"/>
                  <a:pt x="88234" y="45879"/>
                </a:cubicBezTo>
                <a:cubicBezTo>
                  <a:pt x="88384" y="45793"/>
                  <a:pt x="88522" y="45762"/>
                  <a:pt x="88655" y="45762"/>
                </a:cubicBezTo>
                <a:cubicBezTo>
                  <a:pt x="89000" y="45762"/>
                  <a:pt x="89315" y="45971"/>
                  <a:pt x="89743" y="45971"/>
                </a:cubicBezTo>
                <a:cubicBezTo>
                  <a:pt x="90029" y="45971"/>
                  <a:pt x="90365" y="45879"/>
                  <a:pt x="90794" y="45571"/>
                </a:cubicBezTo>
                <a:cubicBezTo>
                  <a:pt x="92118" y="44621"/>
                  <a:pt x="92473" y="42826"/>
                  <a:pt x="92582" y="42325"/>
                </a:cubicBezTo>
                <a:cubicBezTo>
                  <a:pt x="92589" y="42296"/>
                  <a:pt x="92589" y="42264"/>
                  <a:pt x="92585" y="42227"/>
                </a:cubicBezTo>
                <a:lnTo>
                  <a:pt x="92585" y="42227"/>
                </a:lnTo>
                <a:cubicBezTo>
                  <a:pt x="92585" y="42227"/>
                  <a:pt x="92582" y="42227"/>
                  <a:pt x="92582" y="42231"/>
                </a:cubicBezTo>
                <a:cubicBezTo>
                  <a:pt x="92515" y="41689"/>
                  <a:pt x="90955" y="41133"/>
                  <a:pt x="89983" y="41133"/>
                </a:cubicBezTo>
                <a:cubicBezTo>
                  <a:pt x="89798" y="41133"/>
                  <a:pt x="89635" y="41153"/>
                  <a:pt x="89507" y="41198"/>
                </a:cubicBezTo>
                <a:cubicBezTo>
                  <a:pt x="88666" y="41488"/>
                  <a:pt x="87980" y="43228"/>
                  <a:pt x="87179" y="43301"/>
                </a:cubicBezTo>
                <a:cubicBezTo>
                  <a:pt x="87155" y="43303"/>
                  <a:pt x="87131" y="43304"/>
                  <a:pt x="87108" y="43304"/>
                </a:cubicBezTo>
                <a:cubicBezTo>
                  <a:pt x="86589" y="43304"/>
                  <a:pt x="86205" y="42793"/>
                  <a:pt x="85590" y="42793"/>
                </a:cubicBezTo>
                <a:cubicBezTo>
                  <a:pt x="85310" y="42793"/>
                  <a:pt x="84982" y="42898"/>
                  <a:pt x="84572" y="43206"/>
                </a:cubicBezTo>
                <a:cubicBezTo>
                  <a:pt x="83219" y="44222"/>
                  <a:pt x="83375" y="46448"/>
                  <a:pt x="82425" y="46851"/>
                </a:cubicBezTo>
                <a:cubicBezTo>
                  <a:pt x="82263" y="46918"/>
                  <a:pt x="82129" y="46942"/>
                  <a:pt x="82014" y="46942"/>
                </a:cubicBezTo>
                <a:cubicBezTo>
                  <a:pt x="81688" y="46942"/>
                  <a:pt x="81506" y="46747"/>
                  <a:pt x="81240" y="46747"/>
                </a:cubicBezTo>
                <a:cubicBezTo>
                  <a:pt x="81044" y="46747"/>
                  <a:pt x="80802" y="46853"/>
                  <a:pt x="80423" y="47224"/>
                </a:cubicBezTo>
                <a:cubicBezTo>
                  <a:pt x="79350" y="48272"/>
                  <a:pt x="79854" y="50248"/>
                  <a:pt x="78973" y="50752"/>
                </a:cubicBezTo>
                <a:cubicBezTo>
                  <a:pt x="78092" y="51256"/>
                  <a:pt x="77214" y="50992"/>
                  <a:pt x="76148" y="52660"/>
                </a:cubicBezTo>
                <a:cubicBezTo>
                  <a:pt x="75086" y="54331"/>
                  <a:pt x="76043" y="54937"/>
                  <a:pt x="75303" y="56039"/>
                </a:cubicBezTo>
                <a:cubicBezTo>
                  <a:pt x="74731" y="56884"/>
                  <a:pt x="73998" y="56942"/>
                  <a:pt x="73331" y="57946"/>
                </a:cubicBezTo>
                <a:cubicBezTo>
                  <a:pt x="73128" y="56927"/>
                  <a:pt x="72558" y="56213"/>
                  <a:pt x="72874" y="55288"/>
                </a:cubicBezTo>
                <a:cubicBezTo>
                  <a:pt x="73389" y="53787"/>
                  <a:pt x="75137" y="54088"/>
                  <a:pt x="76152" y="52398"/>
                </a:cubicBezTo>
                <a:cubicBezTo>
                  <a:pt x="77167" y="50709"/>
                  <a:pt x="76239" y="49646"/>
                  <a:pt x="76874" y="48272"/>
                </a:cubicBezTo>
                <a:cubicBezTo>
                  <a:pt x="77508" y="46898"/>
                  <a:pt x="78396" y="47786"/>
                  <a:pt x="79647" y="45959"/>
                </a:cubicBezTo>
                <a:cubicBezTo>
                  <a:pt x="80902" y="44131"/>
                  <a:pt x="80057" y="43025"/>
                  <a:pt x="80239" y="41861"/>
                </a:cubicBezTo>
                <a:cubicBezTo>
                  <a:pt x="80420" y="40693"/>
                  <a:pt x="81453" y="40635"/>
                  <a:pt x="81776" y="38906"/>
                </a:cubicBezTo>
                <a:cubicBezTo>
                  <a:pt x="81801" y="38768"/>
                  <a:pt x="81816" y="38638"/>
                  <a:pt x="81819" y="38514"/>
                </a:cubicBezTo>
                <a:cubicBezTo>
                  <a:pt x="81823" y="38482"/>
                  <a:pt x="81823" y="38453"/>
                  <a:pt x="81819" y="38424"/>
                </a:cubicBezTo>
                <a:cubicBezTo>
                  <a:pt x="81819" y="38311"/>
                  <a:pt x="81816" y="38206"/>
                  <a:pt x="81798" y="38104"/>
                </a:cubicBezTo>
                <a:cubicBezTo>
                  <a:pt x="81798" y="38101"/>
                  <a:pt x="81798" y="38094"/>
                  <a:pt x="81794" y="38090"/>
                </a:cubicBezTo>
                <a:cubicBezTo>
                  <a:pt x="81776" y="37974"/>
                  <a:pt x="81743" y="37869"/>
                  <a:pt x="81703" y="37774"/>
                </a:cubicBezTo>
                <a:cubicBezTo>
                  <a:pt x="81703" y="37771"/>
                  <a:pt x="81700" y="37767"/>
                  <a:pt x="81700" y="37764"/>
                </a:cubicBezTo>
                <a:cubicBezTo>
                  <a:pt x="81513" y="37336"/>
                  <a:pt x="81132" y="37103"/>
                  <a:pt x="80656" y="37103"/>
                </a:cubicBezTo>
                <a:cubicBezTo>
                  <a:pt x="80252" y="37103"/>
                  <a:pt x="79780" y="37270"/>
                  <a:pt x="79299" y="37626"/>
                </a:cubicBezTo>
                <a:cubicBezTo>
                  <a:pt x="77867" y="38685"/>
                  <a:pt x="78600" y="40393"/>
                  <a:pt x="77287" y="41190"/>
                </a:cubicBezTo>
                <a:cubicBezTo>
                  <a:pt x="75974" y="41992"/>
                  <a:pt x="75129" y="41212"/>
                  <a:pt x="74114" y="43065"/>
                </a:cubicBezTo>
                <a:cubicBezTo>
                  <a:pt x="72892" y="45291"/>
                  <a:pt x="73614" y="44983"/>
                  <a:pt x="73008" y="46676"/>
                </a:cubicBezTo>
                <a:cubicBezTo>
                  <a:pt x="72406" y="48373"/>
                  <a:pt x="70945" y="48341"/>
                  <a:pt x="70169" y="50281"/>
                </a:cubicBezTo>
                <a:cubicBezTo>
                  <a:pt x="69397" y="52217"/>
                  <a:pt x="71014" y="52547"/>
                  <a:pt x="70582" y="54001"/>
                </a:cubicBezTo>
                <a:cubicBezTo>
                  <a:pt x="70147" y="55452"/>
                  <a:pt x="68758" y="55524"/>
                  <a:pt x="68102" y="57587"/>
                </a:cubicBezTo>
                <a:cubicBezTo>
                  <a:pt x="67877" y="58298"/>
                  <a:pt x="67892" y="58762"/>
                  <a:pt x="67993" y="59128"/>
                </a:cubicBezTo>
                <a:cubicBezTo>
                  <a:pt x="67384" y="58925"/>
                  <a:pt x="66717" y="58925"/>
                  <a:pt x="66869" y="58008"/>
                </a:cubicBezTo>
                <a:cubicBezTo>
                  <a:pt x="67137" y="56369"/>
                  <a:pt x="68639" y="55212"/>
                  <a:pt x="68584" y="52968"/>
                </a:cubicBezTo>
                <a:cubicBezTo>
                  <a:pt x="68530" y="50723"/>
                  <a:pt x="67594" y="50912"/>
                  <a:pt x="67145" y="50578"/>
                </a:cubicBezTo>
                <a:cubicBezTo>
                  <a:pt x="66691" y="50241"/>
                  <a:pt x="66332" y="49704"/>
                  <a:pt x="66768" y="48761"/>
                </a:cubicBezTo>
                <a:cubicBezTo>
                  <a:pt x="67203" y="47822"/>
                  <a:pt x="66238" y="47286"/>
                  <a:pt x="65767" y="47260"/>
                </a:cubicBezTo>
                <a:cubicBezTo>
                  <a:pt x="65760" y="47260"/>
                  <a:pt x="65752" y="47259"/>
                  <a:pt x="65745" y="47259"/>
                </a:cubicBezTo>
                <a:cubicBezTo>
                  <a:pt x="65674" y="47259"/>
                  <a:pt x="65595" y="47290"/>
                  <a:pt x="65517" y="47333"/>
                </a:cubicBezTo>
                <a:cubicBezTo>
                  <a:pt x="65346" y="47431"/>
                  <a:pt x="65169" y="47608"/>
                  <a:pt x="65002" y="47822"/>
                </a:cubicBezTo>
                <a:cubicBezTo>
                  <a:pt x="64998" y="47826"/>
                  <a:pt x="64994" y="47830"/>
                  <a:pt x="64991" y="47833"/>
                </a:cubicBezTo>
                <a:cubicBezTo>
                  <a:pt x="64940" y="47902"/>
                  <a:pt x="64889" y="47971"/>
                  <a:pt x="64842" y="48047"/>
                </a:cubicBezTo>
                <a:cubicBezTo>
                  <a:pt x="64839" y="48054"/>
                  <a:pt x="64835" y="48062"/>
                  <a:pt x="64828" y="48069"/>
                </a:cubicBezTo>
                <a:cubicBezTo>
                  <a:pt x="64781" y="48145"/>
                  <a:pt x="64737" y="48218"/>
                  <a:pt x="64693" y="48294"/>
                </a:cubicBezTo>
                <a:cubicBezTo>
                  <a:pt x="64654" y="48363"/>
                  <a:pt x="64621" y="48435"/>
                  <a:pt x="64592" y="48508"/>
                </a:cubicBezTo>
                <a:cubicBezTo>
                  <a:pt x="64581" y="48519"/>
                  <a:pt x="64577" y="48533"/>
                  <a:pt x="64570" y="48548"/>
                </a:cubicBezTo>
                <a:cubicBezTo>
                  <a:pt x="64541" y="48613"/>
                  <a:pt x="64516" y="48678"/>
                  <a:pt x="64494" y="48740"/>
                </a:cubicBezTo>
                <a:cubicBezTo>
                  <a:pt x="64494" y="48754"/>
                  <a:pt x="64487" y="48765"/>
                  <a:pt x="64483" y="48776"/>
                </a:cubicBezTo>
                <a:cubicBezTo>
                  <a:pt x="64465" y="48841"/>
                  <a:pt x="64451" y="48903"/>
                  <a:pt x="64440" y="48961"/>
                </a:cubicBezTo>
                <a:cubicBezTo>
                  <a:pt x="64345" y="49559"/>
                  <a:pt x="65350" y="49871"/>
                  <a:pt x="65306" y="50491"/>
                </a:cubicBezTo>
                <a:cubicBezTo>
                  <a:pt x="65266" y="51111"/>
                  <a:pt x="64538" y="50984"/>
                  <a:pt x="64030" y="51818"/>
                </a:cubicBezTo>
                <a:cubicBezTo>
                  <a:pt x="63968" y="51920"/>
                  <a:pt x="63907" y="52025"/>
                  <a:pt x="63841" y="52137"/>
                </a:cubicBezTo>
                <a:cubicBezTo>
                  <a:pt x="63735" y="51794"/>
                  <a:pt x="63462" y="51623"/>
                  <a:pt x="63191" y="51623"/>
                </a:cubicBezTo>
                <a:cubicBezTo>
                  <a:pt x="63018" y="51623"/>
                  <a:pt x="62847" y="51693"/>
                  <a:pt x="62721" y="51833"/>
                </a:cubicBezTo>
                <a:cubicBezTo>
                  <a:pt x="62579" y="51992"/>
                  <a:pt x="62366" y="52232"/>
                  <a:pt x="62126" y="52496"/>
                </a:cubicBezTo>
                <a:cubicBezTo>
                  <a:pt x="61923" y="51981"/>
                  <a:pt x="61557" y="51133"/>
                  <a:pt x="61274" y="50992"/>
                </a:cubicBezTo>
                <a:cubicBezTo>
                  <a:pt x="61199" y="50954"/>
                  <a:pt x="61119" y="50937"/>
                  <a:pt x="61038" y="50937"/>
                </a:cubicBezTo>
                <a:cubicBezTo>
                  <a:pt x="60668" y="50937"/>
                  <a:pt x="60291" y="51301"/>
                  <a:pt x="60422" y="51804"/>
                </a:cubicBezTo>
                <a:cubicBezTo>
                  <a:pt x="60553" y="52297"/>
                  <a:pt x="60748" y="53145"/>
                  <a:pt x="60770" y="53838"/>
                </a:cubicBezTo>
                <a:cubicBezTo>
                  <a:pt x="60262" y="54262"/>
                  <a:pt x="59457" y="54857"/>
                  <a:pt x="59048" y="55158"/>
                </a:cubicBezTo>
                <a:cubicBezTo>
                  <a:pt x="59044" y="55009"/>
                  <a:pt x="59037" y="54868"/>
                  <a:pt x="59026" y="54741"/>
                </a:cubicBezTo>
                <a:cubicBezTo>
                  <a:pt x="58950" y="53900"/>
                  <a:pt x="59062" y="52050"/>
                  <a:pt x="58917" y="51343"/>
                </a:cubicBezTo>
                <a:cubicBezTo>
                  <a:pt x="58806" y="50800"/>
                  <a:pt x="58523" y="50426"/>
                  <a:pt x="58113" y="50426"/>
                </a:cubicBezTo>
                <a:cubicBezTo>
                  <a:pt x="57988" y="50426"/>
                  <a:pt x="57853" y="50461"/>
                  <a:pt x="57706" y="50535"/>
                </a:cubicBezTo>
                <a:cubicBezTo>
                  <a:pt x="57180" y="50803"/>
                  <a:pt x="57235" y="51793"/>
                  <a:pt x="57394" y="52402"/>
                </a:cubicBezTo>
                <a:cubicBezTo>
                  <a:pt x="57554" y="53015"/>
                  <a:pt x="57655" y="53323"/>
                  <a:pt x="57068" y="54023"/>
                </a:cubicBezTo>
                <a:cubicBezTo>
                  <a:pt x="56905" y="54215"/>
                  <a:pt x="56712" y="54302"/>
                  <a:pt x="56517" y="54349"/>
                </a:cubicBezTo>
                <a:cubicBezTo>
                  <a:pt x="56966" y="53947"/>
                  <a:pt x="57416" y="53345"/>
                  <a:pt x="57206" y="52884"/>
                </a:cubicBezTo>
                <a:cubicBezTo>
                  <a:pt x="57057" y="52553"/>
                  <a:pt x="56825" y="52408"/>
                  <a:pt x="56560" y="52408"/>
                </a:cubicBezTo>
                <a:cubicBezTo>
                  <a:pt x="56309" y="52408"/>
                  <a:pt x="56028" y="52537"/>
                  <a:pt x="55759" y="52761"/>
                </a:cubicBezTo>
                <a:cubicBezTo>
                  <a:pt x="55523" y="52957"/>
                  <a:pt x="55197" y="53345"/>
                  <a:pt x="54852" y="53769"/>
                </a:cubicBezTo>
                <a:cubicBezTo>
                  <a:pt x="55015" y="54139"/>
                  <a:pt x="55110" y="54476"/>
                  <a:pt x="54950" y="54665"/>
                </a:cubicBezTo>
                <a:cubicBezTo>
                  <a:pt x="55012" y="54977"/>
                  <a:pt x="54609" y="55103"/>
                  <a:pt x="54178" y="55209"/>
                </a:cubicBezTo>
                <a:cubicBezTo>
                  <a:pt x="54116" y="55078"/>
                  <a:pt x="54062" y="54948"/>
                  <a:pt x="54022" y="54806"/>
                </a:cubicBezTo>
                <a:cubicBezTo>
                  <a:pt x="54279" y="54487"/>
                  <a:pt x="54569" y="54117"/>
                  <a:pt x="54852" y="53769"/>
                </a:cubicBezTo>
                <a:cubicBezTo>
                  <a:pt x="54773" y="53599"/>
                  <a:pt x="54678" y="53421"/>
                  <a:pt x="54588" y="53247"/>
                </a:cubicBezTo>
                <a:cubicBezTo>
                  <a:pt x="55124" y="53087"/>
                  <a:pt x="55860" y="53066"/>
                  <a:pt x="56256" y="51709"/>
                </a:cubicBezTo>
                <a:cubicBezTo>
                  <a:pt x="56890" y="49530"/>
                  <a:pt x="55534" y="49305"/>
                  <a:pt x="55882" y="48218"/>
                </a:cubicBezTo>
                <a:cubicBezTo>
                  <a:pt x="56223" y="47133"/>
                  <a:pt x="57525" y="48312"/>
                  <a:pt x="58196" y="46800"/>
                </a:cubicBezTo>
                <a:cubicBezTo>
                  <a:pt x="58863" y="45284"/>
                  <a:pt x="57249" y="43939"/>
                  <a:pt x="57811" y="43380"/>
                </a:cubicBezTo>
                <a:cubicBezTo>
                  <a:pt x="58370" y="42822"/>
                  <a:pt x="59338" y="43540"/>
                  <a:pt x="60458" y="42423"/>
                </a:cubicBezTo>
                <a:cubicBezTo>
                  <a:pt x="61579" y="41303"/>
                  <a:pt x="59965" y="39957"/>
                  <a:pt x="60600" y="39258"/>
                </a:cubicBezTo>
                <a:cubicBezTo>
                  <a:pt x="61231" y="38554"/>
                  <a:pt x="62007" y="39482"/>
                  <a:pt x="62989" y="38133"/>
                </a:cubicBezTo>
                <a:cubicBezTo>
                  <a:pt x="63968" y="36785"/>
                  <a:pt x="63740" y="34928"/>
                  <a:pt x="63685" y="34406"/>
                </a:cubicBezTo>
                <a:cubicBezTo>
                  <a:pt x="63682" y="34373"/>
                  <a:pt x="63675" y="34344"/>
                  <a:pt x="63660" y="34312"/>
                </a:cubicBezTo>
                <a:lnTo>
                  <a:pt x="63656" y="34312"/>
                </a:lnTo>
                <a:cubicBezTo>
                  <a:pt x="63516" y="34018"/>
                  <a:pt x="62880" y="33883"/>
                  <a:pt x="62188" y="33883"/>
                </a:cubicBezTo>
                <a:cubicBezTo>
                  <a:pt x="61468" y="33883"/>
                  <a:pt x="60686" y="34029"/>
                  <a:pt x="60335" y="34297"/>
                </a:cubicBezTo>
                <a:cubicBezTo>
                  <a:pt x="59610" y="34845"/>
                  <a:pt x="59501" y="36759"/>
                  <a:pt x="58747" y="37086"/>
                </a:cubicBezTo>
                <a:cubicBezTo>
                  <a:pt x="58628" y="37137"/>
                  <a:pt x="58507" y="37155"/>
                  <a:pt x="58384" y="37155"/>
                </a:cubicBezTo>
                <a:cubicBezTo>
                  <a:pt x="58078" y="37155"/>
                  <a:pt x="57759" y="37041"/>
                  <a:pt x="57421" y="37041"/>
                </a:cubicBezTo>
                <a:cubicBezTo>
                  <a:pt x="57035" y="37041"/>
                  <a:pt x="56624" y="37190"/>
                  <a:pt x="56179" y="37829"/>
                </a:cubicBezTo>
                <a:cubicBezTo>
                  <a:pt x="55190" y="39250"/>
                  <a:pt x="56053" y="41364"/>
                  <a:pt x="55258" y="42057"/>
                </a:cubicBezTo>
                <a:cubicBezTo>
                  <a:pt x="55001" y="42282"/>
                  <a:pt x="54793" y="42324"/>
                  <a:pt x="54605" y="42324"/>
                </a:cubicBezTo>
                <a:cubicBezTo>
                  <a:pt x="54493" y="42324"/>
                  <a:pt x="54387" y="42309"/>
                  <a:pt x="54283" y="42309"/>
                </a:cubicBezTo>
                <a:cubicBezTo>
                  <a:pt x="54024" y="42309"/>
                  <a:pt x="53772" y="42403"/>
                  <a:pt x="53431" y="43061"/>
                </a:cubicBezTo>
                <a:cubicBezTo>
                  <a:pt x="52724" y="44425"/>
                  <a:pt x="53848" y="46187"/>
                  <a:pt x="53155" y="46959"/>
                </a:cubicBezTo>
                <a:cubicBezTo>
                  <a:pt x="52459" y="47732"/>
                  <a:pt x="51516" y="47753"/>
                  <a:pt x="51016" y="49719"/>
                </a:cubicBezTo>
                <a:cubicBezTo>
                  <a:pt x="50787" y="50625"/>
                  <a:pt x="50903" y="51173"/>
                  <a:pt x="51059" y="51630"/>
                </a:cubicBezTo>
                <a:cubicBezTo>
                  <a:pt x="51078" y="52257"/>
                  <a:pt x="51179" y="52960"/>
                  <a:pt x="51233" y="53399"/>
                </a:cubicBezTo>
                <a:cubicBezTo>
                  <a:pt x="51168" y="53584"/>
                  <a:pt x="51096" y="53751"/>
                  <a:pt x="51012" y="53900"/>
                </a:cubicBezTo>
                <a:cubicBezTo>
                  <a:pt x="50918" y="53885"/>
                  <a:pt x="50802" y="53852"/>
                  <a:pt x="50675" y="53813"/>
                </a:cubicBezTo>
                <a:cubicBezTo>
                  <a:pt x="50958" y="53425"/>
                  <a:pt x="50737" y="52895"/>
                  <a:pt x="50345" y="52815"/>
                </a:cubicBezTo>
                <a:cubicBezTo>
                  <a:pt x="50324" y="52811"/>
                  <a:pt x="50301" y="52809"/>
                  <a:pt x="50276" y="52809"/>
                </a:cubicBezTo>
                <a:cubicBezTo>
                  <a:pt x="49929" y="52809"/>
                  <a:pt x="49192" y="53212"/>
                  <a:pt x="48746" y="53475"/>
                </a:cubicBezTo>
                <a:cubicBezTo>
                  <a:pt x="48731" y="53301"/>
                  <a:pt x="48721" y="53135"/>
                  <a:pt x="48710" y="52986"/>
                </a:cubicBezTo>
                <a:cubicBezTo>
                  <a:pt x="48956" y="51651"/>
                  <a:pt x="50526" y="51285"/>
                  <a:pt x="50936" y="49461"/>
                </a:cubicBezTo>
                <a:cubicBezTo>
                  <a:pt x="51382" y="47496"/>
                  <a:pt x="50142" y="46760"/>
                  <a:pt x="50316" y="45222"/>
                </a:cubicBezTo>
                <a:cubicBezTo>
                  <a:pt x="50490" y="43681"/>
                  <a:pt x="51640" y="44262"/>
                  <a:pt x="52274" y="42082"/>
                </a:cubicBezTo>
                <a:cubicBezTo>
                  <a:pt x="52909" y="39903"/>
                  <a:pt x="51730" y="39098"/>
                  <a:pt x="51534" y="37905"/>
                </a:cubicBezTo>
                <a:cubicBezTo>
                  <a:pt x="51339" y="36716"/>
                  <a:pt x="52321" y="36328"/>
                  <a:pt x="52086" y="34540"/>
                </a:cubicBezTo>
                <a:cubicBezTo>
                  <a:pt x="52064" y="34399"/>
                  <a:pt x="52035" y="34268"/>
                  <a:pt x="51999" y="34148"/>
                </a:cubicBezTo>
                <a:cubicBezTo>
                  <a:pt x="51991" y="34116"/>
                  <a:pt x="51984" y="34090"/>
                  <a:pt x="51973" y="34058"/>
                </a:cubicBezTo>
                <a:cubicBezTo>
                  <a:pt x="51937" y="33953"/>
                  <a:pt x="51893" y="33851"/>
                  <a:pt x="51846" y="33760"/>
                </a:cubicBezTo>
                <a:cubicBezTo>
                  <a:pt x="51846" y="33753"/>
                  <a:pt x="51843" y="33746"/>
                  <a:pt x="51839" y="33742"/>
                </a:cubicBezTo>
                <a:cubicBezTo>
                  <a:pt x="51785" y="33637"/>
                  <a:pt x="51719" y="33547"/>
                  <a:pt x="51650" y="33467"/>
                </a:cubicBezTo>
                <a:cubicBezTo>
                  <a:pt x="51647" y="33463"/>
                  <a:pt x="51647" y="33459"/>
                  <a:pt x="51643" y="33459"/>
                </a:cubicBezTo>
                <a:cubicBezTo>
                  <a:pt x="51420" y="33207"/>
                  <a:pt x="51134" y="33081"/>
                  <a:pt x="50823" y="33081"/>
                </a:cubicBezTo>
                <a:cubicBezTo>
                  <a:pt x="50316" y="33081"/>
                  <a:pt x="49743" y="33416"/>
                  <a:pt x="49265" y="34090"/>
                </a:cubicBezTo>
                <a:cubicBezTo>
                  <a:pt x="48213" y="35581"/>
                  <a:pt x="49468" y="37006"/>
                  <a:pt x="48449" y="38202"/>
                </a:cubicBezTo>
                <a:cubicBezTo>
                  <a:pt x="47430" y="39403"/>
                  <a:pt x="46360" y="38917"/>
                  <a:pt x="45965" y="41042"/>
                </a:cubicBezTo>
                <a:cubicBezTo>
                  <a:pt x="45490" y="43598"/>
                  <a:pt x="46092" y="43065"/>
                  <a:pt x="46048" y="44907"/>
                </a:cubicBezTo>
                <a:cubicBezTo>
                  <a:pt x="46001" y="46753"/>
                  <a:pt x="44572" y="47188"/>
                  <a:pt x="44442" y="49324"/>
                </a:cubicBezTo>
                <a:cubicBezTo>
                  <a:pt x="44308" y="51456"/>
                  <a:pt x="45987" y="51256"/>
                  <a:pt x="46034" y="52805"/>
                </a:cubicBezTo>
                <a:cubicBezTo>
                  <a:pt x="46052" y="53435"/>
                  <a:pt x="45841" y="53892"/>
                  <a:pt x="45591" y="54364"/>
                </a:cubicBezTo>
                <a:cubicBezTo>
                  <a:pt x="45496" y="54313"/>
                  <a:pt x="45389" y="54285"/>
                  <a:pt x="45280" y="54285"/>
                </a:cubicBezTo>
                <a:cubicBezTo>
                  <a:pt x="45047" y="54285"/>
                  <a:pt x="44804" y="54410"/>
                  <a:pt x="44641" y="54701"/>
                </a:cubicBezTo>
                <a:cubicBezTo>
                  <a:pt x="44445" y="55049"/>
                  <a:pt x="44630" y="55662"/>
                  <a:pt x="44844" y="56199"/>
                </a:cubicBezTo>
                <a:cubicBezTo>
                  <a:pt x="44797" y="56463"/>
                  <a:pt x="44768" y="56757"/>
                  <a:pt x="44772" y="57091"/>
                </a:cubicBezTo>
                <a:cubicBezTo>
                  <a:pt x="44775" y="57355"/>
                  <a:pt x="44797" y="57576"/>
                  <a:pt x="44833" y="57772"/>
                </a:cubicBezTo>
                <a:cubicBezTo>
                  <a:pt x="44587" y="57950"/>
                  <a:pt x="44286" y="58091"/>
                  <a:pt x="44090" y="58113"/>
                </a:cubicBezTo>
                <a:cubicBezTo>
                  <a:pt x="43989" y="58128"/>
                  <a:pt x="43898" y="58193"/>
                  <a:pt x="43829" y="58291"/>
                </a:cubicBezTo>
                <a:cubicBezTo>
                  <a:pt x="43775" y="58189"/>
                  <a:pt x="43731" y="58059"/>
                  <a:pt x="43706" y="57896"/>
                </a:cubicBezTo>
                <a:cubicBezTo>
                  <a:pt x="43445" y="56213"/>
                  <a:pt x="44532" y="54607"/>
                  <a:pt x="43760" y="52442"/>
                </a:cubicBezTo>
                <a:cubicBezTo>
                  <a:pt x="42988" y="50277"/>
                  <a:pt x="42139" y="50763"/>
                  <a:pt x="41592" y="50578"/>
                </a:cubicBezTo>
                <a:cubicBezTo>
                  <a:pt x="41048" y="50397"/>
                  <a:pt x="40526" y="49991"/>
                  <a:pt x="40649" y="48936"/>
                </a:cubicBezTo>
                <a:cubicBezTo>
                  <a:pt x="40749" y="48054"/>
                  <a:pt x="39990" y="47762"/>
                  <a:pt x="39465" y="47762"/>
                </a:cubicBezTo>
                <a:cubicBezTo>
                  <a:pt x="39362" y="47762"/>
                  <a:pt x="39268" y="47773"/>
                  <a:pt x="39191" y="47793"/>
                </a:cubicBezTo>
                <a:cubicBezTo>
                  <a:pt x="39115" y="47815"/>
                  <a:pt x="39043" y="47869"/>
                  <a:pt x="38974" y="47946"/>
                </a:cubicBezTo>
                <a:cubicBezTo>
                  <a:pt x="38974" y="47946"/>
                  <a:pt x="38974" y="47949"/>
                  <a:pt x="38970" y="47949"/>
                </a:cubicBezTo>
                <a:cubicBezTo>
                  <a:pt x="38840" y="48094"/>
                  <a:pt x="38720" y="48326"/>
                  <a:pt x="38629" y="48587"/>
                </a:cubicBezTo>
                <a:cubicBezTo>
                  <a:pt x="38626" y="48591"/>
                  <a:pt x="38626" y="48598"/>
                  <a:pt x="38622" y="48602"/>
                </a:cubicBezTo>
                <a:cubicBezTo>
                  <a:pt x="38593" y="48685"/>
                  <a:pt x="38568" y="48769"/>
                  <a:pt x="38546" y="48856"/>
                </a:cubicBezTo>
                <a:cubicBezTo>
                  <a:pt x="38542" y="48867"/>
                  <a:pt x="38542" y="48874"/>
                  <a:pt x="38539" y="48885"/>
                </a:cubicBezTo>
                <a:cubicBezTo>
                  <a:pt x="38517" y="48968"/>
                  <a:pt x="38499" y="49055"/>
                  <a:pt x="38481" y="49142"/>
                </a:cubicBezTo>
                <a:cubicBezTo>
                  <a:pt x="38466" y="49226"/>
                  <a:pt x="38455" y="49305"/>
                  <a:pt x="38448" y="49385"/>
                </a:cubicBezTo>
                <a:cubicBezTo>
                  <a:pt x="38444" y="49400"/>
                  <a:pt x="38444" y="49414"/>
                  <a:pt x="38441" y="49432"/>
                </a:cubicBezTo>
                <a:cubicBezTo>
                  <a:pt x="38433" y="49505"/>
                  <a:pt x="38430" y="49577"/>
                  <a:pt x="38430" y="49643"/>
                </a:cubicBezTo>
                <a:cubicBezTo>
                  <a:pt x="38430" y="49657"/>
                  <a:pt x="38430" y="49668"/>
                  <a:pt x="38430" y="49683"/>
                </a:cubicBezTo>
                <a:cubicBezTo>
                  <a:pt x="38433" y="49751"/>
                  <a:pt x="38437" y="49817"/>
                  <a:pt x="38444" y="49875"/>
                </a:cubicBezTo>
                <a:cubicBezTo>
                  <a:pt x="38546" y="50487"/>
                  <a:pt x="39623" y="50469"/>
                  <a:pt x="39779" y="51086"/>
                </a:cubicBezTo>
                <a:cubicBezTo>
                  <a:pt x="39938" y="51699"/>
                  <a:pt x="39188" y="51811"/>
                  <a:pt x="38963" y="52783"/>
                </a:cubicBezTo>
                <a:cubicBezTo>
                  <a:pt x="38738" y="53755"/>
                  <a:pt x="38539" y="55031"/>
                  <a:pt x="39416" y="55760"/>
                </a:cubicBezTo>
                <a:cubicBezTo>
                  <a:pt x="40297" y="56492"/>
                  <a:pt x="41269" y="56927"/>
                  <a:pt x="41153" y="58436"/>
                </a:cubicBezTo>
                <a:cubicBezTo>
                  <a:pt x="41073" y="59487"/>
                  <a:pt x="40493" y="59629"/>
                  <a:pt x="40058" y="60227"/>
                </a:cubicBezTo>
                <a:cubicBezTo>
                  <a:pt x="38963" y="60311"/>
                  <a:pt x="37755" y="60481"/>
                  <a:pt x="36446" y="60728"/>
                </a:cubicBezTo>
                <a:cubicBezTo>
                  <a:pt x="36417" y="60731"/>
                  <a:pt x="36392" y="60738"/>
                  <a:pt x="36363" y="60746"/>
                </a:cubicBezTo>
                <a:cubicBezTo>
                  <a:pt x="35235" y="60960"/>
                  <a:pt x="34035" y="61228"/>
                  <a:pt x="32777" y="61543"/>
                </a:cubicBezTo>
                <a:cubicBezTo>
                  <a:pt x="32795" y="61406"/>
                  <a:pt x="32780" y="61271"/>
                  <a:pt x="32719" y="61163"/>
                </a:cubicBezTo>
                <a:cubicBezTo>
                  <a:pt x="32579" y="60920"/>
                  <a:pt x="32381" y="60820"/>
                  <a:pt x="32138" y="60820"/>
                </a:cubicBezTo>
                <a:cubicBezTo>
                  <a:pt x="31902" y="60820"/>
                  <a:pt x="31623" y="60915"/>
                  <a:pt x="31312" y="61065"/>
                </a:cubicBezTo>
                <a:cubicBezTo>
                  <a:pt x="31272" y="61079"/>
                  <a:pt x="31236" y="61094"/>
                  <a:pt x="31199" y="61108"/>
                </a:cubicBezTo>
                <a:cubicBezTo>
                  <a:pt x="31203" y="61072"/>
                  <a:pt x="31207" y="61036"/>
                  <a:pt x="31203" y="61003"/>
                </a:cubicBezTo>
                <a:cubicBezTo>
                  <a:pt x="31196" y="60952"/>
                  <a:pt x="31181" y="60916"/>
                  <a:pt x="31167" y="60869"/>
                </a:cubicBezTo>
                <a:cubicBezTo>
                  <a:pt x="31622" y="60598"/>
                  <a:pt x="32062" y="60340"/>
                  <a:pt x="32305" y="60340"/>
                </a:cubicBezTo>
                <a:cubicBezTo>
                  <a:pt x="32319" y="60340"/>
                  <a:pt x="32332" y="60341"/>
                  <a:pt x="32345" y="60343"/>
                </a:cubicBezTo>
                <a:cubicBezTo>
                  <a:pt x="32827" y="60412"/>
                  <a:pt x="33060" y="60836"/>
                  <a:pt x="33872" y="60999"/>
                </a:cubicBezTo>
                <a:cubicBezTo>
                  <a:pt x="33931" y="61012"/>
                  <a:pt x="33987" y="61017"/>
                  <a:pt x="34039" y="61017"/>
                </a:cubicBezTo>
                <a:cubicBezTo>
                  <a:pt x="34692" y="61017"/>
                  <a:pt x="34748" y="60133"/>
                  <a:pt x="34412" y="59948"/>
                </a:cubicBezTo>
                <a:cubicBezTo>
                  <a:pt x="34049" y="59752"/>
                  <a:pt x="32806" y="59524"/>
                  <a:pt x="33045" y="59215"/>
                </a:cubicBezTo>
                <a:cubicBezTo>
                  <a:pt x="33284" y="58907"/>
                  <a:pt x="35232" y="57268"/>
                  <a:pt x="35137" y="56568"/>
                </a:cubicBezTo>
                <a:cubicBezTo>
                  <a:pt x="35075" y="56121"/>
                  <a:pt x="34759" y="55898"/>
                  <a:pt x="34448" y="55898"/>
                </a:cubicBezTo>
                <a:cubicBezTo>
                  <a:pt x="34273" y="55898"/>
                  <a:pt x="34099" y="55969"/>
                  <a:pt x="33973" y="56112"/>
                </a:cubicBezTo>
                <a:cubicBezTo>
                  <a:pt x="33832" y="56271"/>
                  <a:pt x="33622" y="56510"/>
                  <a:pt x="33379" y="56775"/>
                </a:cubicBezTo>
                <a:cubicBezTo>
                  <a:pt x="33176" y="56257"/>
                  <a:pt x="32809" y="55412"/>
                  <a:pt x="32523" y="55270"/>
                </a:cubicBezTo>
                <a:cubicBezTo>
                  <a:pt x="32448" y="55233"/>
                  <a:pt x="32368" y="55216"/>
                  <a:pt x="32287" y="55216"/>
                </a:cubicBezTo>
                <a:cubicBezTo>
                  <a:pt x="31920" y="55216"/>
                  <a:pt x="31544" y="55577"/>
                  <a:pt x="31674" y="56079"/>
                </a:cubicBezTo>
                <a:cubicBezTo>
                  <a:pt x="31801" y="56572"/>
                  <a:pt x="32004" y="57424"/>
                  <a:pt x="32026" y="58117"/>
                </a:cubicBezTo>
                <a:cubicBezTo>
                  <a:pt x="31511" y="58537"/>
                  <a:pt x="30710" y="59136"/>
                  <a:pt x="30300" y="59437"/>
                </a:cubicBezTo>
                <a:cubicBezTo>
                  <a:pt x="30296" y="59284"/>
                  <a:pt x="30289" y="59147"/>
                  <a:pt x="30278" y="59020"/>
                </a:cubicBezTo>
                <a:cubicBezTo>
                  <a:pt x="30202" y="58175"/>
                  <a:pt x="30315" y="56329"/>
                  <a:pt x="30170" y="55622"/>
                </a:cubicBezTo>
                <a:cubicBezTo>
                  <a:pt x="30058" y="55079"/>
                  <a:pt x="29776" y="54705"/>
                  <a:pt x="29365" y="54705"/>
                </a:cubicBezTo>
                <a:cubicBezTo>
                  <a:pt x="29241" y="54705"/>
                  <a:pt x="29105" y="54739"/>
                  <a:pt x="28958" y="54813"/>
                </a:cubicBezTo>
                <a:cubicBezTo>
                  <a:pt x="28433" y="55082"/>
                  <a:pt x="28487" y="56072"/>
                  <a:pt x="28647" y="56681"/>
                </a:cubicBezTo>
                <a:cubicBezTo>
                  <a:pt x="28806" y="57294"/>
                  <a:pt x="28908" y="57602"/>
                  <a:pt x="28320" y="58302"/>
                </a:cubicBezTo>
                <a:cubicBezTo>
                  <a:pt x="28157" y="58494"/>
                  <a:pt x="27965" y="58581"/>
                  <a:pt x="27769" y="58628"/>
                </a:cubicBezTo>
                <a:cubicBezTo>
                  <a:pt x="28219" y="58222"/>
                  <a:pt x="28668" y="57620"/>
                  <a:pt x="28462" y="57163"/>
                </a:cubicBezTo>
                <a:cubicBezTo>
                  <a:pt x="28311" y="56831"/>
                  <a:pt x="28078" y="56686"/>
                  <a:pt x="27813" y="56686"/>
                </a:cubicBezTo>
                <a:cubicBezTo>
                  <a:pt x="27562" y="56686"/>
                  <a:pt x="27281" y="56816"/>
                  <a:pt x="27011" y="57040"/>
                </a:cubicBezTo>
                <a:cubicBezTo>
                  <a:pt x="26776" y="57236"/>
                  <a:pt x="26446" y="57620"/>
                  <a:pt x="26101" y="58048"/>
                </a:cubicBezTo>
                <a:cubicBezTo>
                  <a:pt x="26268" y="58418"/>
                  <a:pt x="26362" y="58755"/>
                  <a:pt x="26199" y="58943"/>
                </a:cubicBezTo>
                <a:cubicBezTo>
                  <a:pt x="26308" y="59458"/>
                  <a:pt x="25126" y="59473"/>
                  <a:pt x="24683" y="59698"/>
                </a:cubicBezTo>
                <a:cubicBezTo>
                  <a:pt x="24749" y="59498"/>
                  <a:pt x="24854" y="59331"/>
                  <a:pt x="25024" y="59244"/>
                </a:cubicBezTo>
                <a:cubicBezTo>
                  <a:pt x="25082" y="59215"/>
                  <a:pt x="25137" y="59201"/>
                  <a:pt x="25191" y="59183"/>
                </a:cubicBezTo>
                <a:cubicBezTo>
                  <a:pt x="25474" y="58842"/>
                  <a:pt x="25793" y="58432"/>
                  <a:pt x="26101" y="58048"/>
                </a:cubicBezTo>
                <a:cubicBezTo>
                  <a:pt x="25807" y="57399"/>
                  <a:pt x="25289" y="56652"/>
                  <a:pt x="25550" y="56456"/>
                </a:cubicBezTo>
                <a:cubicBezTo>
                  <a:pt x="26054" y="56079"/>
                  <a:pt x="25844" y="55390"/>
                  <a:pt x="25390" y="55292"/>
                </a:cubicBezTo>
                <a:cubicBezTo>
                  <a:pt x="25369" y="55288"/>
                  <a:pt x="25346" y="55285"/>
                  <a:pt x="25320" y="55285"/>
                </a:cubicBezTo>
                <a:cubicBezTo>
                  <a:pt x="24971" y="55285"/>
                  <a:pt x="24230" y="55677"/>
                  <a:pt x="23784" y="55934"/>
                </a:cubicBezTo>
                <a:cubicBezTo>
                  <a:pt x="23759" y="55578"/>
                  <a:pt x="23744" y="55259"/>
                  <a:pt x="23733" y="55045"/>
                </a:cubicBezTo>
                <a:cubicBezTo>
                  <a:pt x="23714" y="54700"/>
                  <a:pt x="23426" y="54441"/>
                  <a:pt x="23086" y="54441"/>
                </a:cubicBezTo>
                <a:cubicBezTo>
                  <a:pt x="22908" y="54441"/>
                  <a:pt x="22716" y="54512"/>
                  <a:pt x="22540" y="54679"/>
                </a:cubicBezTo>
                <a:cubicBezTo>
                  <a:pt x="22025" y="55165"/>
                  <a:pt x="22526" y="57660"/>
                  <a:pt x="22519" y="58051"/>
                </a:cubicBezTo>
                <a:cubicBezTo>
                  <a:pt x="22519" y="58146"/>
                  <a:pt x="22453" y="58183"/>
                  <a:pt x="22348" y="58183"/>
                </a:cubicBezTo>
                <a:cubicBezTo>
                  <a:pt x="22240" y="58183"/>
                  <a:pt x="22091" y="58145"/>
                  <a:pt x="21927" y="58091"/>
                </a:cubicBezTo>
                <a:cubicBezTo>
                  <a:pt x="22207" y="57703"/>
                  <a:pt x="21993" y="57170"/>
                  <a:pt x="21597" y="57091"/>
                </a:cubicBezTo>
                <a:cubicBezTo>
                  <a:pt x="21578" y="57087"/>
                  <a:pt x="21556" y="57085"/>
                  <a:pt x="21533" y="57085"/>
                </a:cubicBezTo>
                <a:cubicBezTo>
                  <a:pt x="21187" y="57085"/>
                  <a:pt x="20446" y="57489"/>
                  <a:pt x="19998" y="57754"/>
                </a:cubicBezTo>
                <a:cubicBezTo>
                  <a:pt x="19969" y="57399"/>
                  <a:pt x="19951" y="57080"/>
                  <a:pt x="19937" y="56866"/>
                </a:cubicBezTo>
                <a:cubicBezTo>
                  <a:pt x="19915" y="56525"/>
                  <a:pt x="19629" y="56270"/>
                  <a:pt x="19292" y="56270"/>
                </a:cubicBezTo>
                <a:cubicBezTo>
                  <a:pt x="19111" y="56270"/>
                  <a:pt x="18917" y="56342"/>
                  <a:pt x="18740" y="56514"/>
                </a:cubicBezTo>
                <a:cubicBezTo>
                  <a:pt x="18232" y="57007"/>
                  <a:pt x="18762" y="59495"/>
                  <a:pt x="18758" y="59886"/>
                </a:cubicBezTo>
                <a:cubicBezTo>
                  <a:pt x="18758" y="59983"/>
                  <a:pt x="18690" y="60021"/>
                  <a:pt x="18581" y="60021"/>
                </a:cubicBezTo>
                <a:cubicBezTo>
                  <a:pt x="18301" y="60021"/>
                  <a:pt x="17749" y="59772"/>
                  <a:pt x="17398" y="59665"/>
                </a:cubicBezTo>
                <a:cubicBezTo>
                  <a:pt x="17293" y="59389"/>
                  <a:pt x="17206" y="59147"/>
                  <a:pt x="17141" y="58972"/>
                </a:cubicBezTo>
                <a:cubicBezTo>
                  <a:pt x="17044" y="58715"/>
                  <a:pt x="16800" y="58560"/>
                  <a:pt x="16540" y="58560"/>
                </a:cubicBezTo>
                <a:cubicBezTo>
                  <a:pt x="16305" y="58560"/>
                  <a:pt x="16057" y="58687"/>
                  <a:pt x="15894" y="58980"/>
                </a:cubicBezTo>
                <a:cubicBezTo>
                  <a:pt x="15549" y="59600"/>
                  <a:pt x="16390" y="61043"/>
                  <a:pt x="16503" y="61416"/>
                </a:cubicBezTo>
                <a:cubicBezTo>
                  <a:pt x="16575" y="61663"/>
                  <a:pt x="16231" y="61982"/>
                  <a:pt x="15872" y="62185"/>
                </a:cubicBezTo>
                <a:cubicBezTo>
                  <a:pt x="15847" y="61708"/>
                  <a:pt x="15519" y="61455"/>
                  <a:pt x="15191" y="61455"/>
                </a:cubicBezTo>
                <a:cubicBezTo>
                  <a:pt x="15038" y="61455"/>
                  <a:pt x="14885" y="61510"/>
                  <a:pt x="14762" y="61623"/>
                </a:cubicBezTo>
                <a:cubicBezTo>
                  <a:pt x="14606" y="61772"/>
                  <a:pt x="14371" y="61989"/>
                  <a:pt x="14106" y="62229"/>
                </a:cubicBezTo>
                <a:cubicBezTo>
                  <a:pt x="13954" y="61696"/>
                  <a:pt x="13667" y="60815"/>
                  <a:pt x="13399" y="60648"/>
                </a:cubicBezTo>
                <a:cubicBezTo>
                  <a:pt x="13313" y="60595"/>
                  <a:pt x="13216" y="60570"/>
                  <a:pt x="13118" y="60570"/>
                </a:cubicBezTo>
                <a:cubicBezTo>
                  <a:pt x="12765" y="60570"/>
                  <a:pt x="12395" y="60888"/>
                  <a:pt x="12474" y="61373"/>
                </a:cubicBezTo>
                <a:cubicBezTo>
                  <a:pt x="12554" y="61877"/>
                  <a:pt x="12674" y="62744"/>
                  <a:pt x="12627" y="63436"/>
                </a:cubicBezTo>
                <a:cubicBezTo>
                  <a:pt x="12079" y="63806"/>
                  <a:pt x="11223" y="64325"/>
                  <a:pt x="10788" y="64586"/>
                </a:cubicBezTo>
                <a:cubicBezTo>
                  <a:pt x="10795" y="64433"/>
                  <a:pt x="10803" y="64292"/>
                  <a:pt x="10803" y="64169"/>
                </a:cubicBezTo>
                <a:cubicBezTo>
                  <a:pt x="10806" y="63320"/>
                  <a:pt x="11100" y="61493"/>
                  <a:pt x="11020" y="60775"/>
                </a:cubicBezTo>
                <a:cubicBezTo>
                  <a:pt x="10959" y="60194"/>
                  <a:pt x="10691" y="59781"/>
                  <a:pt x="10241" y="59781"/>
                </a:cubicBezTo>
                <a:cubicBezTo>
                  <a:pt x="10135" y="59781"/>
                  <a:pt x="10019" y="59804"/>
                  <a:pt x="9892" y="59854"/>
                </a:cubicBezTo>
                <a:cubicBezTo>
                  <a:pt x="9341" y="60071"/>
                  <a:pt x="9305" y="61061"/>
                  <a:pt x="9403" y="61685"/>
                </a:cubicBezTo>
                <a:cubicBezTo>
                  <a:pt x="9501" y="62308"/>
                  <a:pt x="9577" y="62624"/>
                  <a:pt x="8921" y="63266"/>
                </a:cubicBezTo>
                <a:cubicBezTo>
                  <a:pt x="8649" y="63532"/>
                  <a:pt x="8325" y="63553"/>
                  <a:pt x="8031" y="63553"/>
                </a:cubicBezTo>
                <a:cubicBezTo>
                  <a:pt x="7976" y="63553"/>
                  <a:pt x="7923" y="63552"/>
                  <a:pt x="7871" y="63552"/>
                </a:cubicBezTo>
                <a:cubicBezTo>
                  <a:pt x="7856" y="63552"/>
                  <a:pt x="7841" y="63552"/>
                  <a:pt x="7826" y="63552"/>
                </a:cubicBezTo>
                <a:cubicBezTo>
                  <a:pt x="7724" y="63327"/>
                  <a:pt x="7565" y="63157"/>
                  <a:pt x="7369" y="63110"/>
                </a:cubicBezTo>
                <a:cubicBezTo>
                  <a:pt x="7304" y="63095"/>
                  <a:pt x="7242" y="63087"/>
                  <a:pt x="7184" y="63087"/>
                </a:cubicBezTo>
                <a:cubicBezTo>
                  <a:pt x="6760" y="63087"/>
                  <a:pt x="6517" y="63481"/>
                  <a:pt x="6332" y="64071"/>
                </a:cubicBezTo>
                <a:cubicBezTo>
                  <a:pt x="6321" y="64107"/>
                  <a:pt x="6303" y="64143"/>
                  <a:pt x="6288" y="64183"/>
                </a:cubicBezTo>
                <a:cubicBezTo>
                  <a:pt x="6266" y="64154"/>
                  <a:pt x="6237" y="64129"/>
                  <a:pt x="6212" y="64107"/>
                </a:cubicBezTo>
                <a:cubicBezTo>
                  <a:pt x="6172" y="64082"/>
                  <a:pt x="6136" y="64063"/>
                  <a:pt x="6092" y="64042"/>
                </a:cubicBezTo>
                <a:cubicBezTo>
                  <a:pt x="6212" y="63494"/>
                  <a:pt x="6332" y="62968"/>
                  <a:pt x="6517" y="62820"/>
                </a:cubicBezTo>
                <a:cubicBezTo>
                  <a:pt x="6894" y="62519"/>
                  <a:pt x="7365" y="62638"/>
                  <a:pt x="8040" y="62160"/>
                </a:cubicBezTo>
                <a:cubicBezTo>
                  <a:pt x="8662" y="61718"/>
                  <a:pt x="8135" y="61032"/>
                  <a:pt x="7740" y="61032"/>
                </a:cubicBezTo>
                <a:cubicBezTo>
                  <a:pt x="7707" y="61032"/>
                  <a:pt x="7675" y="61037"/>
                  <a:pt x="7644" y="61047"/>
                </a:cubicBezTo>
                <a:cubicBezTo>
                  <a:pt x="7328" y="61151"/>
                  <a:pt x="6616" y="61652"/>
                  <a:pt x="6311" y="61652"/>
                </a:cubicBezTo>
                <a:cubicBezTo>
                  <a:pt x="6235" y="61652"/>
                  <a:pt x="6184" y="61620"/>
                  <a:pt x="6172" y="61543"/>
                </a:cubicBezTo>
                <a:cubicBezTo>
                  <a:pt x="6110" y="61155"/>
                  <a:pt x="6248" y="58614"/>
                  <a:pt x="5672" y="58204"/>
                </a:cubicBezTo>
                <a:cubicBezTo>
                  <a:pt x="5510" y="58090"/>
                  <a:pt x="5346" y="58041"/>
                  <a:pt x="5195" y="58041"/>
                </a:cubicBezTo>
                <a:cubicBezTo>
                  <a:pt x="4810" y="58041"/>
                  <a:pt x="4510" y="58362"/>
                  <a:pt x="4544" y="58740"/>
                </a:cubicBezTo>
                <a:cubicBezTo>
                  <a:pt x="4566" y="58951"/>
                  <a:pt x="4591" y="59270"/>
                  <a:pt x="4620" y="59625"/>
                </a:cubicBezTo>
                <a:cubicBezTo>
                  <a:pt x="4178" y="59451"/>
                  <a:pt x="3475" y="59197"/>
                  <a:pt x="3096" y="59197"/>
                </a:cubicBezTo>
                <a:cubicBezTo>
                  <a:pt x="3034" y="59197"/>
                  <a:pt x="2980" y="59204"/>
                  <a:pt x="2938" y="59219"/>
                </a:cubicBezTo>
                <a:cubicBezTo>
                  <a:pt x="2503" y="59379"/>
                  <a:pt x="2394" y="60093"/>
                  <a:pt x="2949" y="60394"/>
                </a:cubicBezTo>
                <a:cubicBezTo>
                  <a:pt x="3395" y="60637"/>
                  <a:pt x="4152" y="61076"/>
                  <a:pt x="4671" y="61532"/>
                </a:cubicBezTo>
                <a:cubicBezTo>
                  <a:pt x="4631" y="62196"/>
                  <a:pt x="4515" y="63190"/>
                  <a:pt x="4457" y="63694"/>
                </a:cubicBezTo>
                <a:cubicBezTo>
                  <a:pt x="4341" y="63592"/>
                  <a:pt x="4236" y="63501"/>
                  <a:pt x="4138" y="63425"/>
                </a:cubicBezTo>
                <a:cubicBezTo>
                  <a:pt x="3467" y="62903"/>
                  <a:pt x="2198" y="61554"/>
                  <a:pt x="1581" y="61177"/>
                </a:cubicBezTo>
                <a:cubicBezTo>
                  <a:pt x="1328" y="61021"/>
                  <a:pt x="1076" y="60935"/>
                  <a:pt x="854" y="60935"/>
                </a:cubicBezTo>
                <a:cubicBezTo>
                  <a:pt x="538" y="60935"/>
                  <a:pt x="282" y="61109"/>
                  <a:pt x="167" y="61507"/>
                </a:cubicBezTo>
                <a:cubicBezTo>
                  <a:pt x="1" y="62076"/>
                  <a:pt x="762" y="62711"/>
                  <a:pt x="1313" y="63012"/>
                </a:cubicBezTo>
                <a:cubicBezTo>
                  <a:pt x="1868" y="63317"/>
                  <a:pt x="2165" y="63451"/>
                  <a:pt x="2270" y="64361"/>
                </a:cubicBezTo>
                <a:cubicBezTo>
                  <a:pt x="2299" y="64611"/>
                  <a:pt x="2234" y="64810"/>
                  <a:pt x="2133" y="64985"/>
                </a:cubicBezTo>
                <a:cubicBezTo>
                  <a:pt x="2147" y="64379"/>
                  <a:pt x="2017" y="63643"/>
                  <a:pt x="1538" y="63480"/>
                </a:cubicBezTo>
                <a:cubicBezTo>
                  <a:pt x="1423" y="63441"/>
                  <a:pt x="1317" y="63422"/>
                  <a:pt x="1220" y="63422"/>
                </a:cubicBezTo>
                <a:cubicBezTo>
                  <a:pt x="750" y="63422"/>
                  <a:pt x="490" y="63853"/>
                  <a:pt x="454" y="64451"/>
                </a:cubicBezTo>
                <a:cubicBezTo>
                  <a:pt x="436" y="64756"/>
                  <a:pt x="494" y="65260"/>
                  <a:pt x="570" y="65804"/>
                </a:cubicBezTo>
                <a:cubicBezTo>
                  <a:pt x="951" y="65935"/>
                  <a:pt x="1262" y="66098"/>
                  <a:pt x="1291" y="66344"/>
                </a:cubicBezTo>
                <a:cubicBezTo>
                  <a:pt x="1567" y="66515"/>
                  <a:pt x="1382" y="66899"/>
                  <a:pt x="1157" y="67291"/>
                </a:cubicBezTo>
                <a:lnTo>
                  <a:pt x="285892" y="67291"/>
                </a:lnTo>
                <a:lnTo>
                  <a:pt x="285892" y="29119"/>
                </a:lnTo>
                <a:cubicBezTo>
                  <a:pt x="285547" y="28561"/>
                  <a:pt x="285250" y="28122"/>
                  <a:pt x="285576" y="27944"/>
                </a:cubicBezTo>
                <a:cubicBezTo>
                  <a:pt x="285656" y="27901"/>
                  <a:pt x="285783" y="27832"/>
                  <a:pt x="285892" y="27781"/>
                </a:cubicBezTo>
                <a:lnTo>
                  <a:pt x="285892" y="26432"/>
                </a:lnTo>
                <a:cubicBezTo>
                  <a:pt x="285668" y="26512"/>
                  <a:pt x="285423" y="26617"/>
                  <a:pt x="285148" y="26617"/>
                </a:cubicBezTo>
                <a:cubicBezTo>
                  <a:pt x="285013" y="26617"/>
                  <a:pt x="284871" y="26592"/>
                  <a:pt x="284721" y="26526"/>
                </a:cubicBezTo>
                <a:cubicBezTo>
                  <a:pt x="283879" y="26164"/>
                  <a:pt x="283836" y="25841"/>
                  <a:pt x="283709" y="25221"/>
                </a:cubicBezTo>
                <a:cubicBezTo>
                  <a:pt x="283575" y="24605"/>
                  <a:pt x="283187" y="23694"/>
                  <a:pt x="282596" y="23687"/>
                </a:cubicBezTo>
                <a:cubicBezTo>
                  <a:pt x="282594" y="23687"/>
                  <a:pt x="282591" y="23687"/>
                  <a:pt x="282589" y="23687"/>
                </a:cubicBezTo>
                <a:cubicBezTo>
                  <a:pt x="281887" y="23687"/>
                  <a:pt x="281686" y="24255"/>
                  <a:pt x="281871" y="24953"/>
                </a:cubicBezTo>
                <a:cubicBezTo>
                  <a:pt x="282056" y="25649"/>
                  <a:pt x="282980" y="27252"/>
                  <a:pt x="283288" y="28042"/>
                </a:cubicBezTo>
                <a:cubicBezTo>
                  <a:pt x="283332" y="28158"/>
                  <a:pt x="283390" y="28289"/>
                  <a:pt x="283452" y="28426"/>
                </a:cubicBezTo>
                <a:cubicBezTo>
                  <a:pt x="282871" y="28325"/>
                  <a:pt x="281635" y="28104"/>
                  <a:pt x="281037" y="27941"/>
                </a:cubicBezTo>
                <a:cubicBezTo>
                  <a:pt x="280460" y="27781"/>
                  <a:pt x="279738" y="27505"/>
                  <a:pt x="279198" y="27292"/>
                </a:cubicBezTo>
                <a:cubicBezTo>
                  <a:pt x="279321" y="27208"/>
                  <a:pt x="279430" y="27154"/>
                  <a:pt x="279517" y="27150"/>
                </a:cubicBezTo>
                <a:cubicBezTo>
                  <a:pt x="279540" y="27148"/>
                  <a:pt x="279562" y="27148"/>
                  <a:pt x="279585" y="27148"/>
                </a:cubicBezTo>
                <a:cubicBezTo>
                  <a:pt x="280026" y="27148"/>
                  <a:pt x="280351" y="27473"/>
                  <a:pt x="281121" y="27473"/>
                </a:cubicBezTo>
                <a:cubicBezTo>
                  <a:pt x="281129" y="27473"/>
                  <a:pt x="281137" y="27473"/>
                  <a:pt x="281145" y="27473"/>
                </a:cubicBezTo>
                <a:cubicBezTo>
                  <a:pt x="281972" y="27462"/>
                  <a:pt x="281852" y="26447"/>
                  <a:pt x="281454" y="26331"/>
                </a:cubicBezTo>
                <a:cubicBezTo>
                  <a:pt x="281055" y="26211"/>
                  <a:pt x="279793" y="26251"/>
                  <a:pt x="279963" y="25899"/>
                </a:cubicBezTo>
                <a:cubicBezTo>
                  <a:pt x="280134" y="25547"/>
                  <a:pt x="281693" y="23539"/>
                  <a:pt x="281454" y="22875"/>
                </a:cubicBezTo>
                <a:cubicBezTo>
                  <a:pt x="281321" y="22511"/>
                  <a:pt x="281045" y="22348"/>
                  <a:pt x="280778" y="22348"/>
                </a:cubicBezTo>
                <a:cubicBezTo>
                  <a:pt x="280555" y="22348"/>
                  <a:pt x="280340" y="22462"/>
                  <a:pt x="280221" y="22668"/>
                </a:cubicBezTo>
                <a:cubicBezTo>
                  <a:pt x="280116" y="22857"/>
                  <a:pt x="279960" y="23136"/>
                  <a:pt x="279778" y="23441"/>
                </a:cubicBezTo>
                <a:cubicBezTo>
                  <a:pt x="279474" y="22980"/>
                  <a:pt x="278933" y="22226"/>
                  <a:pt x="278629" y="22150"/>
                </a:cubicBezTo>
                <a:cubicBezTo>
                  <a:pt x="278586" y="22139"/>
                  <a:pt x="278543" y="22133"/>
                  <a:pt x="278500" y="22133"/>
                </a:cubicBezTo>
                <a:cubicBezTo>
                  <a:pt x="278092" y="22133"/>
                  <a:pt x="277709" y="22610"/>
                  <a:pt x="277965" y="23122"/>
                </a:cubicBezTo>
                <a:cubicBezTo>
                  <a:pt x="278194" y="23575"/>
                  <a:pt x="278571" y="24365"/>
                  <a:pt x="278734" y="25040"/>
                </a:cubicBezTo>
                <a:cubicBezTo>
                  <a:pt x="278324" y="25558"/>
                  <a:pt x="277664" y="26312"/>
                  <a:pt x="277327" y="26690"/>
                </a:cubicBezTo>
                <a:cubicBezTo>
                  <a:pt x="277291" y="26548"/>
                  <a:pt x="277251" y="26407"/>
                  <a:pt x="277215" y="26291"/>
                </a:cubicBezTo>
                <a:cubicBezTo>
                  <a:pt x="276965" y="25479"/>
                  <a:pt x="276689" y="23647"/>
                  <a:pt x="276399" y="22987"/>
                </a:cubicBezTo>
                <a:cubicBezTo>
                  <a:pt x="276201" y="22538"/>
                  <a:pt x="275899" y="22245"/>
                  <a:pt x="275553" y="22245"/>
                </a:cubicBezTo>
                <a:cubicBezTo>
                  <a:pt x="275392" y="22245"/>
                  <a:pt x="275221" y="22309"/>
                  <a:pt x="275046" y="22451"/>
                </a:cubicBezTo>
                <a:cubicBezTo>
                  <a:pt x="274586" y="22824"/>
                  <a:pt x="274851" y="23782"/>
                  <a:pt x="275130" y="24344"/>
                </a:cubicBezTo>
                <a:cubicBezTo>
                  <a:pt x="275416" y="24906"/>
                  <a:pt x="275579" y="25188"/>
                  <a:pt x="275151" y="25997"/>
                </a:cubicBezTo>
                <a:cubicBezTo>
                  <a:pt x="274930" y="26414"/>
                  <a:pt x="274517" y="26497"/>
                  <a:pt x="274191" y="26603"/>
                </a:cubicBezTo>
                <a:cubicBezTo>
                  <a:pt x="274037" y="26428"/>
                  <a:pt x="273848" y="26318"/>
                  <a:pt x="273660" y="26318"/>
                </a:cubicBezTo>
                <a:cubicBezTo>
                  <a:pt x="273648" y="26318"/>
                  <a:pt x="273636" y="26319"/>
                  <a:pt x="273625" y="26320"/>
                </a:cubicBezTo>
                <a:cubicBezTo>
                  <a:pt x="273070" y="26360"/>
                  <a:pt x="272925" y="26846"/>
                  <a:pt x="272925" y="27545"/>
                </a:cubicBezTo>
                <a:cubicBezTo>
                  <a:pt x="272925" y="27585"/>
                  <a:pt x="272918" y="27625"/>
                  <a:pt x="272914" y="27665"/>
                </a:cubicBezTo>
                <a:cubicBezTo>
                  <a:pt x="272885" y="27647"/>
                  <a:pt x="272853" y="27629"/>
                  <a:pt x="272824" y="27618"/>
                </a:cubicBezTo>
                <a:cubicBezTo>
                  <a:pt x="272776" y="27603"/>
                  <a:pt x="272733" y="27600"/>
                  <a:pt x="272689" y="27592"/>
                </a:cubicBezTo>
                <a:cubicBezTo>
                  <a:pt x="272635" y="27034"/>
                  <a:pt x="272591" y="26497"/>
                  <a:pt x="272722" y="26302"/>
                </a:cubicBezTo>
                <a:cubicBezTo>
                  <a:pt x="272994" y="25895"/>
                  <a:pt x="273476" y="25870"/>
                  <a:pt x="273977" y="25210"/>
                </a:cubicBezTo>
                <a:cubicBezTo>
                  <a:pt x="274389" y="24662"/>
                  <a:pt x="273854" y="24207"/>
                  <a:pt x="273468" y="24207"/>
                </a:cubicBezTo>
                <a:cubicBezTo>
                  <a:pt x="273389" y="24207"/>
                  <a:pt x="273316" y="24226"/>
                  <a:pt x="273259" y="24267"/>
                </a:cubicBezTo>
                <a:cubicBezTo>
                  <a:pt x="272973" y="24476"/>
                  <a:pt x="272386" y="25256"/>
                  <a:pt x="272114" y="25256"/>
                </a:cubicBezTo>
                <a:cubicBezTo>
                  <a:pt x="272069" y="25256"/>
                  <a:pt x="272033" y="25235"/>
                  <a:pt x="272008" y="25185"/>
                </a:cubicBezTo>
                <a:cubicBezTo>
                  <a:pt x="271834" y="24833"/>
                  <a:pt x="271199" y="22371"/>
                  <a:pt x="270525" y="22153"/>
                </a:cubicBezTo>
                <a:cubicBezTo>
                  <a:pt x="270424" y="22121"/>
                  <a:pt x="270329" y="22106"/>
                  <a:pt x="270241" y="22106"/>
                </a:cubicBezTo>
                <a:cubicBezTo>
                  <a:pt x="269733" y="22106"/>
                  <a:pt x="269438" y="22589"/>
                  <a:pt x="269611" y="23006"/>
                </a:cubicBezTo>
                <a:cubicBezTo>
                  <a:pt x="269694" y="23198"/>
                  <a:pt x="269818" y="23495"/>
                  <a:pt x="269952" y="23825"/>
                </a:cubicBezTo>
                <a:cubicBezTo>
                  <a:pt x="269723" y="23811"/>
                  <a:pt x="269433" y="23796"/>
                  <a:pt x="269150" y="23796"/>
                </a:cubicBezTo>
                <a:cubicBezTo>
                  <a:pt x="269455" y="22132"/>
                  <a:pt x="268316" y="21813"/>
                  <a:pt x="268479" y="20485"/>
                </a:cubicBezTo>
                <a:cubicBezTo>
                  <a:pt x="268654" y="19126"/>
                  <a:pt x="270115" y="20377"/>
                  <a:pt x="270757" y="18255"/>
                </a:cubicBezTo>
                <a:cubicBezTo>
                  <a:pt x="271402" y="16138"/>
                  <a:pt x="270082" y="15902"/>
                  <a:pt x="270430" y="14843"/>
                </a:cubicBezTo>
                <a:cubicBezTo>
                  <a:pt x="270778" y="13788"/>
                  <a:pt x="272037" y="14952"/>
                  <a:pt x="272708" y="13483"/>
                </a:cubicBezTo>
                <a:cubicBezTo>
                  <a:pt x="273378" y="12011"/>
                  <a:pt x="271815" y="10681"/>
                  <a:pt x="272370" y="10140"/>
                </a:cubicBezTo>
                <a:cubicBezTo>
                  <a:pt x="272925" y="9600"/>
                  <a:pt x="273861" y="10314"/>
                  <a:pt x="274967" y="9234"/>
                </a:cubicBezTo>
                <a:cubicBezTo>
                  <a:pt x="276073" y="8153"/>
                  <a:pt x="274513" y="6822"/>
                  <a:pt x="275141" y="6144"/>
                </a:cubicBezTo>
                <a:cubicBezTo>
                  <a:pt x="275764" y="5463"/>
                  <a:pt x="276511" y="6380"/>
                  <a:pt x="277487" y="5075"/>
                </a:cubicBezTo>
                <a:cubicBezTo>
                  <a:pt x="278458" y="3769"/>
                  <a:pt x="278255" y="1953"/>
                  <a:pt x="278212" y="1441"/>
                </a:cubicBezTo>
                <a:cubicBezTo>
                  <a:pt x="278208" y="1409"/>
                  <a:pt x="278201" y="1380"/>
                  <a:pt x="278183" y="1347"/>
                </a:cubicBezTo>
                <a:lnTo>
                  <a:pt x="278183" y="1351"/>
                </a:lnTo>
                <a:cubicBezTo>
                  <a:pt x="278046" y="1052"/>
                  <a:pt x="277393" y="913"/>
                  <a:pt x="276693" y="913"/>
                </a:cubicBezTo>
                <a:cubicBezTo>
                  <a:pt x="276007" y="913"/>
                  <a:pt x="275275" y="1047"/>
                  <a:pt x="274938" y="1296"/>
                </a:cubicBezTo>
                <a:cubicBezTo>
                  <a:pt x="274223" y="1826"/>
                  <a:pt x="274096" y="3689"/>
                  <a:pt x="273357" y="4001"/>
                </a:cubicBezTo>
                <a:cubicBezTo>
                  <a:pt x="273244" y="4049"/>
                  <a:pt x="273130" y="4066"/>
                  <a:pt x="273014" y="4066"/>
                </a:cubicBezTo>
                <a:cubicBezTo>
                  <a:pt x="272707" y="4066"/>
                  <a:pt x="272387" y="3945"/>
                  <a:pt x="272047" y="3945"/>
                </a:cubicBezTo>
                <a:cubicBezTo>
                  <a:pt x="271674" y="3945"/>
                  <a:pt x="271276" y="4091"/>
                  <a:pt x="270840" y="4701"/>
                </a:cubicBezTo>
                <a:cubicBezTo>
                  <a:pt x="269857" y="6075"/>
                  <a:pt x="270677" y="8153"/>
                  <a:pt x="269894" y="8820"/>
                </a:cubicBezTo>
                <a:cubicBezTo>
                  <a:pt x="269646" y="9030"/>
                  <a:pt x="269446" y="9072"/>
                  <a:pt x="269267" y="9072"/>
                </a:cubicBezTo>
                <a:cubicBezTo>
                  <a:pt x="269148" y="9072"/>
                  <a:pt x="269039" y="9054"/>
                  <a:pt x="268930" y="9054"/>
                </a:cubicBezTo>
                <a:cubicBezTo>
                  <a:pt x="268680" y="9054"/>
                  <a:pt x="268434" y="9150"/>
                  <a:pt x="268095" y="9781"/>
                </a:cubicBezTo>
                <a:cubicBezTo>
                  <a:pt x="267392" y="11105"/>
                  <a:pt x="268472" y="12834"/>
                  <a:pt x="267783" y="13585"/>
                </a:cubicBezTo>
                <a:cubicBezTo>
                  <a:pt x="267094" y="14332"/>
                  <a:pt x="266177" y="14339"/>
                  <a:pt x="265666" y="16254"/>
                </a:cubicBezTo>
                <a:cubicBezTo>
                  <a:pt x="265158" y="18168"/>
                  <a:pt x="266253" y="18458"/>
                  <a:pt x="265876" y="19735"/>
                </a:cubicBezTo>
                <a:cubicBezTo>
                  <a:pt x="265589" y="20714"/>
                  <a:pt x="264908" y="20986"/>
                  <a:pt x="264574" y="22143"/>
                </a:cubicBezTo>
                <a:cubicBezTo>
                  <a:pt x="264074" y="21240"/>
                  <a:pt x="263316" y="20728"/>
                  <a:pt x="263338" y="19749"/>
                </a:cubicBezTo>
                <a:cubicBezTo>
                  <a:pt x="263374" y="18165"/>
                  <a:pt x="265133" y="17922"/>
                  <a:pt x="265589" y="16004"/>
                </a:cubicBezTo>
                <a:cubicBezTo>
                  <a:pt x="266046" y="14089"/>
                  <a:pt x="264843" y="13357"/>
                  <a:pt x="265031" y="11855"/>
                </a:cubicBezTo>
                <a:cubicBezTo>
                  <a:pt x="265220" y="10351"/>
                  <a:pt x="266336" y="10931"/>
                  <a:pt x="266978" y="8809"/>
                </a:cubicBezTo>
                <a:cubicBezTo>
                  <a:pt x="267624" y="6688"/>
                  <a:pt x="266482" y="5890"/>
                  <a:pt x="266304" y="4723"/>
                </a:cubicBezTo>
                <a:cubicBezTo>
                  <a:pt x="266126" y="3559"/>
                  <a:pt x="267091" y="3189"/>
                  <a:pt x="266877" y="1445"/>
                </a:cubicBezTo>
                <a:cubicBezTo>
                  <a:pt x="266859" y="1304"/>
                  <a:pt x="266833" y="1177"/>
                  <a:pt x="266801" y="1057"/>
                </a:cubicBezTo>
                <a:cubicBezTo>
                  <a:pt x="266790" y="1028"/>
                  <a:pt x="266782" y="999"/>
                  <a:pt x="266775" y="970"/>
                </a:cubicBezTo>
                <a:cubicBezTo>
                  <a:pt x="266739" y="865"/>
                  <a:pt x="266699" y="763"/>
                  <a:pt x="266656" y="676"/>
                </a:cubicBezTo>
                <a:cubicBezTo>
                  <a:pt x="266652" y="669"/>
                  <a:pt x="266652" y="665"/>
                  <a:pt x="266648" y="658"/>
                </a:cubicBezTo>
                <a:cubicBezTo>
                  <a:pt x="266594" y="557"/>
                  <a:pt x="266532" y="466"/>
                  <a:pt x="266467" y="386"/>
                </a:cubicBezTo>
                <a:cubicBezTo>
                  <a:pt x="266463" y="386"/>
                  <a:pt x="266460" y="382"/>
                  <a:pt x="266456" y="379"/>
                </a:cubicBezTo>
                <a:cubicBezTo>
                  <a:pt x="266238" y="127"/>
                  <a:pt x="265956" y="1"/>
                  <a:pt x="26564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994" name="Google Shape;994;p8"/>
          <p:cNvSpPr/>
          <p:nvPr/>
        </p:nvSpPr>
        <p:spPr>
          <a:xfrm>
            <a:off x="-44070" y="5899575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995" name="Google Shape;995;p8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996" name="Google Shape;996;p8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7" name="Google Shape;997;p8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8" name="Google Shape;998;p8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999" name="Google Shape;999;p8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0" name="Google Shape;1000;p8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001" name="Google Shape;1001;p8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1002" name="Google Shape;1002;p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3" name="Google Shape;1003;p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4" name="Google Shape;1004;p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5" name="Google Shape;1005;p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6" name="Google Shape;1006;p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7" name="Google Shape;1007;p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8" name="Google Shape;1008;p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09" name="Google Shape;1009;p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0" name="Google Shape;1010;p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1" name="Google Shape;1011;p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2" name="Google Shape;1012;p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013" name="Google Shape;1013;p8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1014" name="Google Shape;1014;p8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5" name="Google Shape;1015;p8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6" name="Google Shape;1016;p8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7" name="Google Shape;1017;p8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8" name="Google Shape;1018;p8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19" name="Google Shape;1019;p8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0" name="Google Shape;1020;p8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1" name="Google Shape;1021;p8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2" name="Google Shape;1022;p8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3" name="Google Shape;1023;p8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4" name="Google Shape;1024;p8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025" name="Google Shape;1025;p8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1026" name="Google Shape;1026;p8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7" name="Google Shape;1027;p8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8" name="Google Shape;1028;p8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29" name="Google Shape;1029;p8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0" name="Google Shape;1030;p8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1" name="Google Shape;1031;p8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2" name="Google Shape;1032;p8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033" name="Google Shape;1033;p8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034" name="Google Shape;1034;p8"/>
          <p:cNvSpPr/>
          <p:nvPr/>
        </p:nvSpPr>
        <p:spPr>
          <a:xfrm>
            <a:off x="5667644" y="3248783"/>
            <a:ext cx="14501" cy="2551"/>
          </a:xfrm>
          <a:custGeom>
            <a:avLst/>
            <a:gdLst/>
            <a:ahLst/>
            <a:cxnLst/>
            <a:rect l="l" t="t" r="r" b="b"/>
            <a:pathLst>
              <a:path w="330" h="73" extrusionOk="0">
                <a:moveTo>
                  <a:pt x="152" y="0"/>
                </a:moveTo>
                <a:cubicBezTo>
                  <a:pt x="102" y="0"/>
                  <a:pt x="51" y="18"/>
                  <a:pt x="0" y="26"/>
                </a:cubicBezTo>
                <a:lnTo>
                  <a:pt x="0" y="73"/>
                </a:lnTo>
                <a:lnTo>
                  <a:pt x="276" y="73"/>
                </a:lnTo>
                <a:cubicBezTo>
                  <a:pt x="290" y="65"/>
                  <a:pt x="305" y="55"/>
                  <a:pt x="315" y="44"/>
                </a:cubicBezTo>
                <a:cubicBezTo>
                  <a:pt x="319" y="40"/>
                  <a:pt x="323" y="36"/>
                  <a:pt x="326" y="33"/>
                </a:cubicBezTo>
                <a:cubicBezTo>
                  <a:pt x="330" y="29"/>
                  <a:pt x="323" y="29"/>
                  <a:pt x="315" y="29"/>
                </a:cubicBezTo>
                <a:cubicBezTo>
                  <a:pt x="305" y="26"/>
                  <a:pt x="294" y="26"/>
                  <a:pt x="283" y="22"/>
                </a:cubicBezTo>
                <a:cubicBezTo>
                  <a:pt x="243" y="15"/>
                  <a:pt x="199" y="0"/>
                  <a:pt x="152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5" name="Google Shape;1035;p8"/>
          <p:cNvSpPr/>
          <p:nvPr/>
        </p:nvSpPr>
        <p:spPr>
          <a:xfrm>
            <a:off x="5667644" y="3247769"/>
            <a:ext cx="14853" cy="3389"/>
          </a:xfrm>
          <a:custGeom>
            <a:avLst/>
            <a:gdLst/>
            <a:ahLst/>
            <a:cxnLst/>
            <a:rect l="l" t="t" r="r" b="b"/>
            <a:pathLst>
              <a:path w="338" h="97" extrusionOk="0">
                <a:moveTo>
                  <a:pt x="116" y="0"/>
                </a:moveTo>
                <a:cubicBezTo>
                  <a:pt x="83" y="4"/>
                  <a:pt x="51" y="15"/>
                  <a:pt x="22" y="29"/>
                </a:cubicBezTo>
                <a:cubicBezTo>
                  <a:pt x="15" y="29"/>
                  <a:pt x="7" y="33"/>
                  <a:pt x="0" y="36"/>
                </a:cubicBezTo>
                <a:lnTo>
                  <a:pt x="0" y="73"/>
                </a:lnTo>
                <a:cubicBezTo>
                  <a:pt x="4" y="76"/>
                  <a:pt x="7" y="76"/>
                  <a:pt x="11" y="76"/>
                </a:cubicBezTo>
                <a:cubicBezTo>
                  <a:pt x="36" y="80"/>
                  <a:pt x="62" y="80"/>
                  <a:pt x="83" y="84"/>
                </a:cubicBezTo>
                <a:cubicBezTo>
                  <a:pt x="105" y="87"/>
                  <a:pt x="123" y="91"/>
                  <a:pt x="145" y="94"/>
                </a:cubicBezTo>
                <a:cubicBezTo>
                  <a:pt x="152" y="96"/>
                  <a:pt x="159" y="97"/>
                  <a:pt x="166" y="97"/>
                </a:cubicBezTo>
                <a:cubicBezTo>
                  <a:pt x="179" y="97"/>
                  <a:pt x="192" y="94"/>
                  <a:pt x="203" y="87"/>
                </a:cubicBezTo>
                <a:cubicBezTo>
                  <a:pt x="210" y="84"/>
                  <a:pt x="214" y="84"/>
                  <a:pt x="218" y="80"/>
                </a:cubicBezTo>
                <a:cubicBezTo>
                  <a:pt x="225" y="80"/>
                  <a:pt x="228" y="76"/>
                  <a:pt x="236" y="76"/>
                </a:cubicBezTo>
                <a:lnTo>
                  <a:pt x="308" y="69"/>
                </a:lnTo>
                <a:cubicBezTo>
                  <a:pt x="315" y="69"/>
                  <a:pt x="337" y="65"/>
                  <a:pt x="330" y="55"/>
                </a:cubicBezTo>
                <a:cubicBezTo>
                  <a:pt x="326" y="47"/>
                  <a:pt x="315" y="47"/>
                  <a:pt x="308" y="44"/>
                </a:cubicBezTo>
                <a:cubicBezTo>
                  <a:pt x="297" y="44"/>
                  <a:pt x="286" y="40"/>
                  <a:pt x="276" y="36"/>
                </a:cubicBezTo>
                <a:cubicBezTo>
                  <a:pt x="268" y="33"/>
                  <a:pt x="261" y="33"/>
                  <a:pt x="261" y="26"/>
                </a:cubicBezTo>
                <a:cubicBezTo>
                  <a:pt x="261" y="26"/>
                  <a:pt x="261" y="22"/>
                  <a:pt x="261" y="22"/>
                </a:cubicBezTo>
                <a:cubicBezTo>
                  <a:pt x="257" y="18"/>
                  <a:pt x="254" y="18"/>
                  <a:pt x="254" y="18"/>
                </a:cubicBezTo>
                <a:cubicBezTo>
                  <a:pt x="243" y="15"/>
                  <a:pt x="232" y="11"/>
                  <a:pt x="225" y="11"/>
                </a:cubicBezTo>
                <a:cubicBezTo>
                  <a:pt x="214" y="11"/>
                  <a:pt x="207" y="7"/>
                  <a:pt x="196" y="7"/>
                </a:cubicBezTo>
                <a:cubicBezTo>
                  <a:pt x="170" y="4"/>
                  <a:pt x="141" y="0"/>
                  <a:pt x="116" y="0"/>
                </a:cubicBezTo>
                <a:close/>
              </a:path>
            </a:pathLst>
          </a:custGeom>
          <a:solidFill>
            <a:srgbClr val="07426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6" name="Google Shape;1036;p8"/>
          <p:cNvSpPr/>
          <p:nvPr/>
        </p:nvSpPr>
        <p:spPr>
          <a:xfrm>
            <a:off x="5669535" y="3247769"/>
            <a:ext cx="12965" cy="3389"/>
          </a:xfrm>
          <a:custGeom>
            <a:avLst/>
            <a:gdLst/>
            <a:ahLst/>
            <a:cxnLst/>
            <a:rect l="l" t="t" r="r" b="b"/>
            <a:pathLst>
              <a:path w="295" h="97" extrusionOk="0">
                <a:moveTo>
                  <a:pt x="73" y="0"/>
                </a:moveTo>
                <a:cubicBezTo>
                  <a:pt x="69" y="0"/>
                  <a:pt x="66" y="4"/>
                  <a:pt x="66" y="4"/>
                </a:cubicBezTo>
                <a:lnTo>
                  <a:pt x="95" y="4"/>
                </a:lnTo>
                <a:cubicBezTo>
                  <a:pt x="124" y="4"/>
                  <a:pt x="149" y="7"/>
                  <a:pt x="175" y="15"/>
                </a:cubicBezTo>
                <a:cubicBezTo>
                  <a:pt x="178" y="15"/>
                  <a:pt x="185" y="18"/>
                  <a:pt x="182" y="22"/>
                </a:cubicBezTo>
                <a:cubicBezTo>
                  <a:pt x="182" y="26"/>
                  <a:pt x="175" y="26"/>
                  <a:pt x="175" y="29"/>
                </a:cubicBezTo>
                <a:cubicBezTo>
                  <a:pt x="171" y="33"/>
                  <a:pt x="178" y="36"/>
                  <a:pt x="182" y="40"/>
                </a:cubicBezTo>
                <a:cubicBezTo>
                  <a:pt x="196" y="44"/>
                  <a:pt x="211" y="47"/>
                  <a:pt x="225" y="51"/>
                </a:cubicBezTo>
                <a:cubicBezTo>
                  <a:pt x="229" y="51"/>
                  <a:pt x="233" y="51"/>
                  <a:pt x="236" y="55"/>
                </a:cubicBezTo>
                <a:cubicBezTo>
                  <a:pt x="236" y="55"/>
                  <a:pt x="236" y="58"/>
                  <a:pt x="236" y="62"/>
                </a:cubicBezTo>
                <a:lnTo>
                  <a:pt x="229" y="62"/>
                </a:lnTo>
                <a:lnTo>
                  <a:pt x="167" y="65"/>
                </a:lnTo>
                <a:cubicBezTo>
                  <a:pt x="160" y="65"/>
                  <a:pt x="153" y="69"/>
                  <a:pt x="149" y="76"/>
                </a:cubicBezTo>
                <a:cubicBezTo>
                  <a:pt x="146" y="76"/>
                  <a:pt x="146" y="80"/>
                  <a:pt x="146" y="84"/>
                </a:cubicBezTo>
                <a:cubicBezTo>
                  <a:pt x="142" y="87"/>
                  <a:pt x="135" y="87"/>
                  <a:pt x="127" y="87"/>
                </a:cubicBezTo>
                <a:cubicBezTo>
                  <a:pt x="98" y="84"/>
                  <a:pt x="69" y="80"/>
                  <a:pt x="40" y="76"/>
                </a:cubicBezTo>
                <a:cubicBezTo>
                  <a:pt x="30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62" y="87"/>
                  <a:pt x="80" y="91"/>
                  <a:pt x="102" y="94"/>
                </a:cubicBezTo>
                <a:cubicBezTo>
                  <a:pt x="109" y="96"/>
                  <a:pt x="116" y="97"/>
                  <a:pt x="123" y="97"/>
                </a:cubicBezTo>
                <a:cubicBezTo>
                  <a:pt x="136" y="97"/>
                  <a:pt x="149" y="94"/>
                  <a:pt x="160" y="87"/>
                </a:cubicBezTo>
                <a:cubicBezTo>
                  <a:pt x="167" y="84"/>
                  <a:pt x="171" y="84"/>
                  <a:pt x="175" y="80"/>
                </a:cubicBezTo>
                <a:cubicBezTo>
                  <a:pt x="182" y="76"/>
                  <a:pt x="185" y="76"/>
                  <a:pt x="193" y="76"/>
                </a:cubicBezTo>
                <a:cubicBezTo>
                  <a:pt x="218" y="73"/>
                  <a:pt x="240" y="73"/>
                  <a:pt x="265" y="69"/>
                </a:cubicBezTo>
                <a:cubicBezTo>
                  <a:pt x="272" y="69"/>
                  <a:pt x="294" y="65"/>
                  <a:pt x="287" y="55"/>
                </a:cubicBezTo>
                <a:cubicBezTo>
                  <a:pt x="283" y="47"/>
                  <a:pt x="272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18" y="33"/>
                  <a:pt x="218" y="26"/>
                </a:cubicBezTo>
                <a:cubicBezTo>
                  <a:pt x="218" y="26"/>
                  <a:pt x="218" y="22"/>
                  <a:pt x="214" y="22"/>
                </a:cubicBezTo>
                <a:cubicBezTo>
                  <a:pt x="214" y="18"/>
                  <a:pt x="211" y="18"/>
                  <a:pt x="211" y="18"/>
                </a:cubicBezTo>
                <a:cubicBezTo>
                  <a:pt x="200" y="15"/>
                  <a:pt x="189" y="11"/>
                  <a:pt x="182" y="11"/>
                </a:cubicBezTo>
                <a:cubicBezTo>
                  <a:pt x="171" y="11"/>
                  <a:pt x="160" y="7"/>
                  <a:pt x="153" y="7"/>
                </a:cubicBezTo>
                <a:cubicBezTo>
                  <a:pt x="127" y="4"/>
                  <a:pt x="98" y="0"/>
                  <a:pt x="73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7" name="Google Shape;1037;p8"/>
          <p:cNvSpPr/>
          <p:nvPr/>
        </p:nvSpPr>
        <p:spPr>
          <a:xfrm>
            <a:off x="5669534" y="3247766"/>
            <a:ext cx="12789" cy="3459"/>
          </a:xfrm>
          <a:custGeom>
            <a:avLst/>
            <a:gdLst/>
            <a:ahLst/>
            <a:cxnLst/>
            <a:rect l="l" t="t" r="r" b="b"/>
            <a:pathLst>
              <a:path w="291" h="99" extrusionOk="0">
                <a:moveTo>
                  <a:pt x="73" y="0"/>
                </a:moveTo>
                <a:cubicBezTo>
                  <a:pt x="69" y="0"/>
                  <a:pt x="69" y="0"/>
                  <a:pt x="66" y="4"/>
                </a:cubicBezTo>
                <a:lnTo>
                  <a:pt x="69" y="4"/>
                </a:lnTo>
                <a:cubicBezTo>
                  <a:pt x="69" y="4"/>
                  <a:pt x="73" y="4"/>
                  <a:pt x="73" y="0"/>
                </a:cubicBezTo>
                <a:close/>
                <a:moveTo>
                  <a:pt x="153" y="7"/>
                </a:moveTo>
                <a:cubicBezTo>
                  <a:pt x="160" y="7"/>
                  <a:pt x="171" y="11"/>
                  <a:pt x="182" y="11"/>
                </a:cubicBezTo>
                <a:cubicBezTo>
                  <a:pt x="171" y="7"/>
                  <a:pt x="160" y="7"/>
                  <a:pt x="153" y="7"/>
                </a:cubicBezTo>
                <a:close/>
                <a:moveTo>
                  <a:pt x="175" y="15"/>
                </a:moveTo>
                <a:cubicBezTo>
                  <a:pt x="178" y="15"/>
                  <a:pt x="182" y="18"/>
                  <a:pt x="182" y="18"/>
                </a:cubicBezTo>
                <a:cubicBezTo>
                  <a:pt x="182" y="15"/>
                  <a:pt x="178" y="15"/>
                  <a:pt x="175" y="15"/>
                </a:cubicBezTo>
                <a:close/>
                <a:moveTo>
                  <a:pt x="182" y="11"/>
                </a:moveTo>
                <a:cubicBezTo>
                  <a:pt x="193" y="15"/>
                  <a:pt x="200" y="15"/>
                  <a:pt x="211" y="18"/>
                </a:cubicBezTo>
                <a:cubicBezTo>
                  <a:pt x="200" y="15"/>
                  <a:pt x="193" y="11"/>
                  <a:pt x="182" y="11"/>
                </a:cubicBezTo>
                <a:close/>
                <a:moveTo>
                  <a:pt x="182" y="22"/>
                </a:moveTo>
                <a:cubicBezTo>
                  <a:pt x="182" y="22"/>
                  <a:pt x="178" y="26"/>
                  <a:pt x="178" y="26"/>
                </a:cubicBezTo>
                <a:cubicBezTo>
                  <a:pt x="178" y="26"/>
                  <a:pt x="182" y="26"/>
                  <a:pt x="182" y="22"/>
                </a:cubicBezTo>
                <a:close/>
                <a:moveTo>
                  <a:pt x="211" y="18"/>
                </a:moveTo>
                <a:cubicBezTo>
                  <a:pt x="211" y="18"/>
                  <a:pt x="214" y="18"/>
                  <a:pt x="214" y="22"/>
                </a:cubicBezTo>
                <a:cubicBezTo>
                  <a:pt x="218" y="22"/>
                  <a:pt x="218" y="22"/>
                  <a:pt x="218" y="26"/>
                </a:cubicBezTo>
                <a:cubicBezTo>
                  <a:pt x="218" y="22"/>
                  <a:pt x="218" y="22"/>
                  <a:pt x="218" y="22"/>
                </a:cubicBezTo>
                <a:cubicBezTo>
                  <a:pt x="215" y="18"/>
                  <a:pt x="211" y="18"/>
                  <a:pt x="211" y="18"/>
                </a:cubicBezTo>
                <a:close/>
                <a:moveTo>
                  <a:pt x="178" y="26"/>
                </a:moveTo>
                <a:cubicBezTo>
                  <a:pt x="175" y="26"/>
                  <a:pt x="175" y="26"/>
                  <a:pt x="175" y="29"/>
                </a:cubicBezTo>
                <a:cubicBezTo>
                  <a:pt x="175" y="29"/>
                  <a:pt x="175" y="26"/>
                  <a:pt x="178" y="26"/>
                </a:cubicBezTo>
                <a:close/>
                <a:moveTo>
                  <a:pt x="175" y="29"/>
                </a:moveTo>
                <a:cubicBezTo>
                  <a:pt x="171" y="29"/>
                  <a:pt x="171" y="33"/>
                  <a:pt x="171" y="33"/>
                </a:cubicBezTo>
                <a:cubicBezTo>
                  <a:pt x="175" y="36"/>
                  <a:pt x="178" y="36"/>
                  <a:pt x="182" y="40"/>
                </a:cubicBezTo>
                <a:cubicBezTo>
                  <a:pt x="178" y="36"/>
                  <a:pt x="175" y="36"/>
                  <a:pt x="175" y="33"/>
                </a:cubicBezTo>
                <a:cubicBezTo>
                  <a:pt x="175" y="33"/>
                  <a:pt x="175" y="29"/>
                  <a:pt x="175" y="29"/>
                </a:cubicBezTo>
                <a:close/>
                <a:moveTo>
                  <a:pt x="218" y="26"/>
                </a:moveTo>
                <a:cubicBezTo>
                  <a:pt x="218" y="33"/>
                  <a:pt x="225" y="33"/>
                  <a:pt x="229" y="36"/>
                </a:cubicBezTo>
                <a:cubicBezTo>
                  <a:pt x="243" y="40"/>
                  <a:pt x="254" y="44"/>
                  <a:pt x="265" y="47"/>
                </a:cubicBezTo>
                <a:lnTo>
                  <a:pt x="269" y="47"/>
                </a:lnTo>
                <a:cubicBezTo>
                  <a:pt x="269" y="47"/>
                  <a:pt x="265" y="47"/>
                  <a:pt x="265" y="44"/>
                </a:cubicBezTo>
                <a:cubicBezTo>
                  <a:pt x="254" y="44"/>
                  <a:pt x="243" y="40"/>
                  <a:pt x="233" y="36"/>
                </a:cubicBezTo>
                <a:cubicBezTo>
                  <a:pt x="225" y="33"/>
                  <a:pt x="222" y="29"/>
                  <a:pt x="218" y="26"/>
                </a:cubicBezTo>
                <a:close/>
                <a:moveTo>
                  <a:pt x="226" y="51"/>
                </a:moveTo>
                <a:cubicBezTo>
                  <a:pt x="229" y="51"/>
                  <a:pt x="233" y="51"/>
                  <a:pt x="233" y="55"/>
                </a:cubicBezTo>
                <a:cubicBezTo>
                  <a:pt x="236" y="55"/>
                  <a:pt x="236" y="58"/>
                  <a:pt x="236" y="58"/>
                </a:cubicBezTo>
                <a:cubicBezTo>
                  <a:pt x="236" y="58"/>
                  <a:pt x="236" y="55"/>
                  <a:pt x="236" y="55"/>
                </a:cubicBezTo>
                <a:cubicBezTo>
                  <a:pt x="233" y="51"/>
                  <a:pt x="229" y="51"/>
                  <a:pt x="226" y="51"/>
                </a:cubicBezTo>
                <a:close/>
                <a:moveTo>
                  <a:pt x="287" y="55"/>
                </a:moveTo>
                <a:cubicBezTo>
                  <a:pt x="287" y="58"/>
                  <a:pt x="287" y="58"/>
                  <a:pt x="287" y="62"/>
                </a:cubicBezTo>
                <a:cubicBezTo>
                  <a:pt x="291" y="58"/>
                  <a:pt x="291" y="58"/>
                  <a:pt x="287" y="55"/>
                </a:cubicBezTo>
                <a:close/>
                <a:moveTo>
                  <a:pt x="287" y="62"/>
                </a:moveTo>
                <a:cubicBezTo>
                  <a:pt x="287" y="65"/>
                  <a:pt x="272" y="69"/>
                  <a:pt x="265" y="69"/>
                </a:cubicBezTo>
                <a:cubicBezTo>
                  <a:pt x="276" y="69"/>
                  <a:pt x="287" y="65"/>
                  <a:pt x="287" y="62"/>
                </a:cubicBezTo>
                <a:close/>
                <a:moveTo>
                  <a:pt x="193" y="76"/>
                </a:moveTo>
                <a:cubicBezTo>
                  <a:pt x="185" y="76"/>
                  <a:pt x="182" y="76"/>
                  <a:pt x="175" y="80"/>
                </a:cubicBezTo>
                <a:cubicBezTo>
                  <a:pt x="182" y="80"/>
                  <a:pt x="189" y="76"/>
                  <a:pt x="193" y="76"/>
                </a:cubicBezTo>
                <a:close/>
                <a:moveTo>
                  <a:pt x="40" y="76"/>
                </a:moveTo>
                <a:cubicBezTo>
                  <a:pt x="26" y="76"/>
                  <a:pt x="15" y="76"/>
                  <a:pt x="1" y="80"/>
                </a:cubicBezTo>
                <a:cubicBezTo>
                  <a:pt x="15" y="80"/>
                  <a:pt x="30" y="80"/>
                  <a:pt x="40" y="84"/>
                </a:cubicBezTo>
                <a:cubicBezTo>
                  <a:pt x="30" y="80"/>
                  <a:pt x="15" y="80"/>
                  <a:pt x="4" y="80"/>
                </a:cubicBezTo>
                <a:cubicBezTo>
                  <a:pt x="15" y="76"/>
                  <a:pt x="30" y="76"/>
                  <a:pt x="40" y="76"/>
                </a:cubicBezTo>
                <a:close/>
                <a:moveTo>
                  <a:pt x="167" y="65"/>
                </a:moveTo>
                <a:lnTo>
                  <a:pt x="167" y="65"/>
                </a:lnTo>
                <a:cubicBezTo>
                  <a:pt x="160" y="65"/>
                  <a:pt x="153" y="69"/>
                  <a:pt x="149" y="73"/>
                </a:cubicBezTo>
                <a:cubicBezTo>
                  <a:pt x="149" y="76"/>
                  <a:pt x="146" y="76"/>
                  <a:pt x="146" y="76"/>
                </a:cubicBezTo>
                <a:cubicBezTo>
                  <a:pt x="146" y="80"/>
                  <a:pt x="146" y="80"/>
                  <a:pt x="146" y="84"/>
                </a:cubicBezTo>
                <a:cubicBezTo>
                  <a:pt x="146" y="80"/>
                  <a:pt x="146" y="80"/>
                  <a:pt x="149" y="80"/>
                </a:cubicBezTo>
                <a:cubicBezTo>
                  <a:pt x="149" y="76"/>
                  <a:pt x="149" y="76"/>
                  <a:pt x="149" y="76"/>
                </a:cubicBezTo>
                <a:cubicBezTo>
                  <a:pt x="153" y="69"/>
                  <a:pt x="160" y="65"/>
                  <a:pt x="167" y="65"/>
                </a:cubicBezTo>
                <a:close/>
                <a:moveTo>
                  <a:pt x="175" y="80"/>
                </a:moveTo>
                <a:lnTo>
                  <a:pt x="175" y="80"/>
                </a:lnTo>
                <a:cubicBezTo>
                  <a:pt x="171" y="80"/>
                  <a:pt x="167" y="84"/>
                  <a:pt x="167" y="84"/>
                </a:cubicBezTo>
                <a:cubicBezTo>
                  <a:pt x="167" y="84"/>
                  <a:pt x="171" y="84"/>
                  <a:pt x="175" y="80"/>
                </a:cubicBezTo>
                <a:close/>
                <a:moveTo>
                  <a:pt x="167" y="84"/>
                </a:moveTo>
                <a:cubicBezTo>
                  <a:pt x="164" y="84"/>
                  <a:pt x="164" y="87"/>
                  <a:pt x="160" y="87"/>
                </a:cubicBezTo>
                <a:cubicBezTo>
                  <a:pt x="164" y="87"/>
                  <a:pt x="164" y="87"/>
                  <a:pt x="167" y="84"/>
                </a:cubicBezTo>
                <a:close/>
                <a:moveTo>
                  <a:pt x="102" y="94"/>
                </a:moveTo>
                <a:cubicBezTo>
                  <a:pt x="104" y="95"/>
                  <a:pt x="106" y="95"/>
                  <a:pt x="108" y="95"/>
                </a:cubicBezTo>
                <a:lnTo>
                  <a:pt x="108" y="95"/>
                </a:lnTo>
                <a:cubicBezTo>
                  <a:pt x="106" y="95"/>
                  <a:pt x="104" y="94"/>
                  <a:pt x="102" y="94"/>
                </a:cubicBezTo>
                <a:close/>
                <a:moveTo>
                  <a:pt x="160" y="87"/>
                </a:moveTo>
                <a:lnTo>
                  <a:pt x="160" y="87"/>
                </a:lnTo>
                <a:cubicBezTo>
                  <a:pt x="149" y="93"/>
                  <a:pt x="135" y="96"/>
                  <a:pt x="119" y="96"/>
                </a:cubicBezTo>
                <a:cubicBezTo>
                  <a:pt x="116" y="96"/>
                  <a:pt x="112" y="96"/>
                  <a:pt x="108" y="95"/>
                </a:cubicBezTo>
                <a:lnTo>
                  <a:pt x="108" y="95"/>
                </a:lnTo>
                <a:cubicBezTo>
                  <a:pt x="112" y="96"/>
                  <a:pt x="115" y="98"/>
                  <a:pt x="120" y="98"/>
                </a:cubicBezTo>
                <a:cubicBezTo>
                  <a:pt x="135" y="98"/>
                  <a:pt x="149" y="94"/>
                  <a:pt x="160" y="87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8" name="Google Shape;1038;p8"/>
          <p:cNvSpPr/>
          <p:nvPr/>
        </p:nvSpPr>
        <p:spPr>
          <a:xfrm>
            <a:off x="5680213" y="3249377"/>
            <a:ext cx="1231" cy="315"/>
          </a:xfrm>
          <a:custGeom>
            <a:avLst/>
            <a:gdLst/>
            <a:ahLst/>
            <a:cxnLst/>
            <a:rect l="l" t="t" r="r" b="b"/>
            <a:pathLst>
              <a:path w="28" h="9" extrusionOk="0">
                <a:moveTo>
                  <a:pt x="9" y="1"/>
                </a:moveTo>
                <a:cubicBezTo>
                  <a:pt x="7" y="1"/>
                  <a:pt x="6" y="1"/>
                  <a:pt x="4" y="1"/>
                </a:cubicBezTo>
                <a:cubicBezTo>
                  <a:pt x="4" y="1"/>
                  <a:pt x="0" y="1"/>
                  <a:pt x="0" y="5"/>
                </a:cubicBezTo>
                <a:cubicBezTo>
                  <a:pt x="0" y="5"/>
                  <a:pt x="4" y="9"/>
                  <a:pt x="4" y="9"/>
                </a:cubicBezTo>
                <a:lnTo>
                  <a:pt x="19" y="9"/>
                </a:lnTo>
                <a:cubicBezTo>
                  <a:pt x="28" y="9"/>
                  <a:pt x="19" y="1"/>
                  <a:pt x="9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39" name="Google Shape;1039;p8"/>
          <p:cNvSpPr/>
          <p:nvPr/>
        </p:nvSpPr>
        <p:spPr>
          <a:xfrm>
            <a:off x="5680215" y="3249827"/>
            <a:ext cx="659" cy="245"/>
          </a:xfrm>
          <a:custGeom>
            <a:avLst/>
            <a:gdLst/>
            <a:ahLst/>
            <a:cxnLst/>
            <a:rect l="l" t="t" r="r" b="b"/>
            <a:pathLst>
              <a:path w="15" h="7" extrusionOk="0">
                <a:moveTo>
                  <a:pt x="6" y="0"/>
                </a:moveTo>
                <a:cubicBezTo>
                  <a:pt x="3" y="0"/>
                  <a:pt x="0" y="1"/>
                  <a:pt x="0" y="3"/>
                </a:cubicBezTo>
                <a:cubicBezTo>
                  <a:pt x="0" y="3"/>
                  <a:pt x="0" y="6"/>
                  <a:pt x="4" y="6"/>
                </a:cubicBezTo>
                <a:lnTo>
                  <a:pt x="8" y="6"/>
                </a:lnTo>
                <a:cubicBezTo>
                  <a:pt x="11" y="6"/>
                  <a:pt x="15" y="6"/>
                  <a:pt x="11" y="3"/>
                </a:cubicBezTo>
                <a:cubicBezTo>
                  <a:pt x="11" y="1"/>
                  <a:pt x="9" y="0"/>
                  <a:pt x="6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0" name="Google Shape;1040;p8"/>
          <p:cNvSpPr/>
          <p:nvPr/>
        </p:nvSpPr>
        <p:spPr>
          <a:xfrm>
            <a:off x="5668918" y="3248605"/>
            <a:ext cx="3867" cy="943"/>
          </a:xfrm>
          <a:custGeom>
            <a:avLst/>
            <a:gdLst/>
            <a:ahLst/>
            <a:cxnLst/>
            <a:rect l="l" t="t" r="r" b="b"/>
            <a:pathLst>
              <a:path w="88" h="27" extrusionOk="0">
                <a:moveTo>
                  <a:pt x="44" y="0"/>
                </a:moveTo>
                <a:cubicBezTo>
                  <a:pt x="42" y="0"/>
                  <a:pt x="39" y="1"/>
                  <a:pt x="36" y="2"/>
                </a:cubicBezTo>
                <a:cubicBezTo>
                  <a:pt x="33" y="5"/>
                  <a:pt x="29" y="5"/>
                  <a:pt x="25" y="9"/>
                </a:cubicBezTo>
                <a:lnTo>
                  <a:pt x="11" y="9"/>
                </a:lnTo>
                <a:cubicBezTo>
                  <a:pt x="7" y="9"/>
                  <a:pt x="4" y="9"/>
                  <a:pt x="4" y="12"/>
                </a:cubicBezTo>
                <a:lnTo>
                  <a:pt x="0" y="12"/>
                </a:lnTo>
                <a:cubicBezTo>
                  <a:pt x="0" y="16"/>
                  <a:pt x="0" y="16"/>
                  <a:pt x="0" y="16"/>
                </a:cubicBezTo>
                <a:cubicBezTo>
                  <a:pt x="4" y="20"/>
                  <a:pt x="4" y="20"/>
                  <a:pt x="7" y="20"/>
                </a:cubicBezTo>
                <a:cubicBezTo>
                  <a:pt x="15" y="20"/>
                  <a:pt x="25" y="23"/>
                  <a:pt x="36" y="23"/>
                </a:cubicBezTo>
                <a:cubicBezTo>
                  <a:pt x="47" y="27"/>
                  <a:pt x="58" y="27"/>
                  <a:pt x="65" y="27"/>
                </a:cubicBezTo>
                <a:lnTo>
                  <a:pt x="80" y="27"/>
                </a:lnTo>
                <a:cubicBezTo>
                  <a:pt x="83" y="27"/>
                  <a:pt x="87" y="27"/>
                  <a:pt x="87" y="23"/>
                </a:cubicBezTo>
                <a:cubicBezTo>
                  <a:pt x="87" y="20"/>
                  <a:pt x="87" y="20"/>
                  <a:pt x="83" y="16"/>
                </a:cubicBezTo>
                <a:cubicBezTo>
                  <a:pt x="83" y="16"/>
                  <a:pt x="80" y="16"/>
                  <a:pt x="76" y="12"/>
                </a:cubicBezTo>
                <a:cubicBezTo>
                  <a:pt x="73" y="12"/>
                  <a:pt x="69" y="9"/>
                  <a:pt x="62" y="9"/>
                </a:cubicBezTo>
                <a:cubicBezTo>
                  <a:pt x="56" y="4"/>
                  <a:pt x="51" y="0"/>
                  <a:pt x="4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1" name="Google Shape;1041;p8"/>
          <p:cNvSpPr/>
          <p:nvPr/>
        </p:nvSpPr>
        <p:spPr>
          <a:xfrm>
            <a:off x="5668744" y="324940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15" y="0"/>
                </a:moveTo>
                <a:cubicBezTo>
                  <a:pt x="11" y="0"/>
                  <a:pt x="0" y="4"/>
                  <a:pt x="4" y="8"/>
                </a:cubicBezTo>
                <a:cubicBezTo>
                  <a:pt x="4" y="8"/>
                  <a:pt x="4" y="11"/>
                  <a:pt x="4" y="11"/>
                </a:cubicBezTo>
                <a:cubicBezTo>
                  <a:pt x="8" y="11"/>
                  <a:pt x="11" y="15"/>
                  <a:pt x="15" y="15"/>
                </a:cubicBezTo>
                <a:lnTo>
                  <a:pt x="26" y="15"/>
                </a:lnTo>
                <a:cubicBezTo>
                  <a:pt x="26" y="11"/>
                  <a:pt x="26" y="11"/>
                  <a:pt x="26" y="11"/>
                </a:cubicBezTo>
                <a:cubicBezTo>
                  <a:pt x="26" y="8"/>
                  <a:pt x="19" y="4"/>
                  <a:pt x="15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2" name="Google Shape;1042;p8"/>
          <p:cNvSpPr/>
          <p:nvPr/>
        </p:nvSpPr>
        <p:spPr>
          <a:xfrm>
            <a:off x="5667643" y="3247001"/>
            <a:ext cx="8307" cy="2551"/>
          </a:xfrm>
          <a:custGeom>
            <a:avLst/>
            <a:gdLst/>
            <a:ahLst/>
            <a:cxnLst/>
            <a:rect l="l" t="t" r="r" b="b"/>
            <a:pathLst>
              <a:path w="189" h="73" extrusionOk="0">
                <a:moveTo>
                  <a:pt x="73" y="0"/>
                </a:moveTo>
                <a:cubicBezTo>
                  <a:pt x="47" y="0"/>
                  <a:pt x="22" y="4"/>
                  <a:pt x="0" y="11"/>
                </a:cubicBezTo>
                <a:lnTo>
                  <a:pt x="0" y="66"/>
                </a:lnTo>
                <a:cubicBezTo>
                  <a:pt x="11" y="66"/>
                  <a:pt x="22" y="69"/>
                  <a:pt x="36" y="69"/>
                </a:cubicBezTo>
                <a:cubicBezTo>
                  <a:pt x="47" y="73"/>
                  <a:pt x="58" y="73"/>
                  <a:pt x="73" y="73"/>
                </a:cubicBezTo>
                <a:cubicBezTo>
                  <a:pt x="83" y="73"/>
                  <a:pt x="98" y="73"/>
                  <a:pt x="109" y="69"/>
                </a:cubicBezTo>
                <a:cubicBezTo>
                  <a:pt x="123" y="66"/>
                  <a:pt x="138" y="58"/>
                  <a:pt x="149" y="51"/>
                </a:cubicBezTo>
                <a:cubicBezTo>
                  <a:pt x="160" y="48"/>
                  <a:pt x="170" y="37"/>
                  <a:pt x="181" y="29"/>
                </a:cubicBezTo>
                <a:cubicBezTo>
                  <a:pt x="181" y="26"/>
                  <a:pt x="185" y="26"/>
                  <a:pt x="185" y="22"/>
                </a:cubicBezTo>
                <a:cubicBezTo>
                  <a:pt x="189" y="19"/>
                  <a:pt x="185" y="19"/>
                  <a:pt x="181" y="19"/>
                </a:cubicBezTo>
                <a:cubicBezTo>
                  <a:pt x="174" y="19"/>
                  <a:pt x="167" y="15"/>
                  <a:pt x="160" y="15"/>
                </a:cubicBezTo>
                <a:cubicBezTo>
                  <a:pt x="131" y="8"/>
                  <a:pt x="102" y="0"/>
                  <a:pt x="73" y="0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3" name="Google Shape;1043;p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7" y="1"/>
                </a:moveTo>
                <a:cubicBezTo>
                  <a:pt x="29" y="1"/>
                  <a:pt x="15" y="8"/>
                  <a:pt x="0" y="12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236B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4" name="Google Shape;1044;p8"/>
          <p:cNvSpPr/>
          <p:nvPr/>
        </p:nvSpPr>
        <p:spPr>
          <a:xfrm>
            <a:off x="5667645" y="3246229"/>
            <a:ext cx="8482" cy="2410"/>
          </a:xfrm>
          <a:custGeom>
            <a:avLst/>
            <a:gdLst/>
            <a:ahLst/>
            <a:cxnLst/>
            <a:rect l="l" t="t" r="r" b="b"/>
            <a:pathLst>
              <a:path w="193" h="69" extrusionOk="0">
                <a:moveTo>
                  <a:pt x="44" y="1"/>
                </a:moveTo>
                <a:cubicBezTo>
                  <a:pt x="47" y="1"/>
                  <a:pt x="54" y="1"/>
                  <a:pt x="62" y="4"/>
                </a:cubicBezTo>
                <a:cubicBezTo>
                  <a:pt x="80" y="4"/>
                  <a:pt x="98" y="4"/>
                  <a:pt x="112" y="8"/>
                </a:cubicBezTo>
                <a:cubicBezTo>
                  <a:pt x="116" y="12"/>
                  <a:pt x="120" y="12"/>
                  <a:pt x="120" y="15"/>
                </a:cubicBezTo>
                <a:cubicBezTo>
                  <a:pt x="120" y="19"/>
                  <a:pt x="112" y="19"/>
                  <a:pt x="112" y="22"/>
                </a:cubicBezTo>
                <a:cubicBezTo>
                  <a:pt x="112" y="22"/>
                  <a:pt x="116" y="26"/>
                  <a:pt x="120" y="26"/>
                </a:cubicBezTo>
                <a:cubicBezTo>
                  <a:pt x="131" y="30"/>
                  <a:pt x="138" y="33"/>
                  <a:pt x="149" y="37"/>
                </a:cubicBezTo>
                <a:lnTo>
                  <a:pt x="152" y="37"/>
                </a:lnTo>
                <a:cubicBezTo>
                  <a:pt x="156" y="41"/>
                  <a:pt x="156" y="44"/>
                  <a:pt x="152" y="44"/>
                </a:cubicBezTo>
                <a:lnTo>
                  <a:pt x="149" y="44"/>
                </a:lnTo>
                <a:cubicBezTo>
                  <a:pt x="138" y="44"/>
                  <a:pt x="123" y="48"/>
                  <a:pt x="109" y="48"/>
                </a:cubicBezTo>
                <a:cubicBezTo>
                  <a:pt x="105" y="48"/>
                  <a:pt x="98" y="48"/>
                  <a:pt x="98" y="51"/>
                </a:cubicBezTo>
                <a:cubicBezTo>
                  <a:pt x="94" y="55"/>
                  <a:pt x="94" y="55"/>
                  <a:pt x="94" y="59"/>
                </a:cubicBezTo>
                <a:cubicBezTo>
                  <a:pt x="91" y="62"/>
                  <a:pt x="87" y="62"/>
                  <a:pt x="83" y="62"/>
                </a:cubicBezTo>
                <a:cubicBezTo>
                  <a:pt x="62" y="59"/>
                  <a:pt x="44" y="55"/>
                  <a:pt x="25" y="55"/>
                </a:cubicBezTo>
                <a:lnTo>
                  <a:pt x="0" y="55"/>
                </a:lnTo>
                <a:cubicBezTo>
                  <a:pt x="7" y="55"/>
                  <a:pt x="15" y="59"/>
                  <a:pt x="25" y="59"/>
                </a:cubicBezTo>
                <a:cubicBezTo>
                  <a:pt x="40" y="62"/>
                  <a:pt x="51" y="66"/>
                  <a:pt x="65" y="66"/>
                </a:cubicBezTo>
                <a:cubicBezTo>
                  <a:pt x="71" y="67"/>
                  <a:pt x="77" y="68"/>
                  <a:pt x="83" y="68"/>
                </a:cubicBezTo>
                <a:cubicBezTo>
                  <a:pt x="91" y="68"/>
                  <a:pt x="99" y="67"/>
                  <a:pt x="105" y="62"/>
                </a:cubicBez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ubicBezTo>
                  <a:pt x="141" y="51"/>
                  <a:pt x="160" y="51"/>
                  <a:pt x="174" y="48"/>
                </a:cubicBezTo>
                <a:cubicBezTo>
                  <a:pt x="178" y="48"/>
                  <a:pt x="192" y="48"/>
                  <a:pt x="189" y="41"/>
                </a:cubicBezTo>
                <a:cubicBezTo>
                  <a:pt x="189" y="33"/>
                  <a:pt x="178" y="33"/>
                  <a:pt x="174" y="33"/>
                </a:cubicBezTo>
                <a:cubicBezTo>
                  <a:pt x="167" y="30"/>
                  <a:pt x="160" y="26"/>
                  <a:pt x="152" y="26"/>
                </a:cubicBezTo>
                <a:cubicBezTo>
                  <a:pt x="149" y="22"/>
                  <a:pt x="145" y="22"/>
                  <a:pt x="141" y="19"/>
                </a:cubicBezTo>
                <a:cubicBezTo>
                  <a:pt x="141" y="19"/>
                  <a:pt x="141" y="15"/>
                  <a:pt x="141" y="15"/>
                </a:cubicBezTo>
                <a:cubicBezTo>
                  <a:pt x="141" y="15"/>
                  <a:pt x="138" y="12"/>
                  <a:pt x="138" y="12"/>
                </a:cubicBezTo>
                <a:cubicBezTo>
                  <a:pt x="131" y="12"/>
                  <a:pt x="123" y="8"/>
                  <a:pt x="120" y="8"/>
                </a:cubicBezTo>
                <a:cubicBezTo>
                  <a:pt x="112" y="8"/>
                  <a:pt x="105" y="4"/>
                  <a:pt x="98" y="4"/>
                </a:cubicBezTo>
                <a:cubicBezTo>
                  <a:pt x="80" y="1"/>
                  <a:pt x="65" y="1"/>
                  <a:pt x="4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5" name="Google Shape;1045;p8"/>
          <p:cNvSpPr/>
          <p:nvPr/>
        </p:nvSpPr>
        <p:spPr>
          <a:xfrm>
            <a:off x="5667645" y="3246232"/>
            <a:ext cx="8482" cy="2446"/>
          </a:xfrm>
          <a:custGeom>
            <a:avLst/>
            <a:gdLst/>
            <a:ahLst/>
            <a:cxnLst/>
            <a:rect l="l" t="t" r="r" b="b"/>
            <a:pathLst>
              <a:path w="193" h="70" extrusionOk="0">
                <a:moveTo>
                  <a:pt x="47" y="1"/>
                </a:moveTo>
                <a:cubicBezTo>
                  <a:pt x="65" y="1"/>
                  <a:pt x="83" y="4"/>
                  <a:pt x="98" y="4"/>
                </a:cubicBezTo>
                <a:cubicBezTo>
                  <a:pt x="83" y="1"/>
                  <a:pt x="65" y="1"/>
                  <a:pt x="47" y="1"/>
                </a:cubicBezTo>
                <a:close/>
                <a:moveTo>
                  <a:pt x="47" y="1"/>
                </a:moveTo>
                <a:cubicBezTo>
                  <a:pt x="33" y="1"/>
                  <a:pt x="15" y="4"/>
                  <a:pt x="0" y="12"/>
                </a:cubicBezTo>
                <a:cubicBezTo>
                  <a:pt x="18" y="8"/>
                  <a:pt x="33" y="4"/>
                  <a:pt x="47" y="1"/>
                </a:cubicBezTo>
                <a:close/>
                <a:moveTo>
                  <a:pt x="138" y="12"/>
                </a:moveTo>
                <a:cubicBezTo>
                  <a:pt x="138" y="12"/>
                  <a:pt x="141" y="15"/>
                  <a:pt x="141" y="15"/>
                </a:cubicBezTo>
                <a:cubicBezTo>
                  <a:pt x="141" y="12"/>
                  <a:pt x="138" y="12"/>
                  <a:pt x="138" y="12"/>
                </a:cubicBezTo>
                <a:close/>
                <a:moveTo>
                  <a:pt x="189" y="41"/>
                </a:moveTo>
                <a:cubicBezTo>
                  <a:pt x="189" y="41"/>
                  <a:pt x="189" y="41"/>
                  <a:pt x="189" y="44"/>
                </a:cubicBezTo>
                <a:cubicBezTo>
                  <a:pt x="192" y="44"/>
                  <a:pt x="192" y="41"/>
                  <a:pt x="189" y="41"/>
                </a:cubicBezTo>
                <a:close/>
                <a:moveTo>
                  <a:pt x="0" y="55"/>
                </a:moveTo>
                <a:cubicBezTo>
                  <a:pt x="7" y="59"/>
                  <a:pt x="15" y="59"/>
                  <a:pt x="25" y="59"/>
                </a:cubicBezTo>
                <a:cubicBezTo>
                  <a:pt x="15" y="59"/>
                  <a:pt x="7" y="55"/>
                  <a:pt x="0" y="55"/>
                </a:cubicBezTo>
                <a:close/>
                <a:moveTo>
                  <a:pt x="112" y="55"/>
                </a:moveTo>
                <a:cubicBezTo>
                  <a:pt x="112" y="59"/>
                  <a:pt x="109" y="59"/>
                  <a:pt x="109" y="59"/>
                </a:cubicBezTo>
                <a:cubicBezTo>
                  <a:pt x="109" y="62"/>
                  <a:pt x="105" y="62"/>
                  <a:pt x="105" y="62"/>
                </a:cubicBezTo>
                <a:lnTo>
                  <a:pt x="109" y="62"/>
                </a:lnTo>
                <a:cubicBezTo>
                  <a:pt x="109" y="59"/>
                  <a:pt x="112" y="59"/>
                  <a:pt x="112" y="59"/>
                </a:cubicBezTo>
                <a:cubicBezTo>
                  <a:pt x="120" y="55"/>
                  <a:pt x="123" y="55"/>
                  <a:pt x="127" y="55"/>
                </a:cubicBezTo>
                <a:close/>
                <a:moveTo>
                  <a:pt x="26" y="59"/>
                </a:moveTo>
                <a:lnTo>
                  <a:pt x="26" y="59"/>
                </a:lnTo>
                <a:cubicBezTo>
                  <a:pt x="29" y="59"/>
                  <a:pt x="36" y="62"/>
                  <a:pt x="40" y="62"/>
                </a:cubicBezTo>
                <a:cubicBezTo>
                  <a:pt x="51" y="66"/>
                  <a:pt x="58" y="66"/>
                  <a:pt x="65" y="70"/>
                </a:cubicBezTo>
                <a:lnTo>
                  <a:pt x="76" y="70"/>
                </a:lnTo>
                <a:cubicBezTo>
                  <a:pt x="87" y="70"/>
                  <a:pt x="98" y="66"/>
                  <a:pt x="105" y="62"/>
                </a:cubicBezTo>
                <a:lnTo>
                  <a:pt x="105" y="62"/>
                </a:lnTo>
                <a:cubicBezTo>
                  <a:pt x="97" y="65"/>
                  <a:pt x="88" y="67"/>
                  <a:pt x="78" y="67"/>
                </a:cubicBezTo>
                <a:cubicBezTo>
                  <a:pt x="74" y="67"/>
                  <a:pt x="70" y="67"/>
                  <a:pt x="65" y="66"/>
                </a:cubicBezTo>
                <a:cubicBezTo>
                  <a:pt x="58" y="66"/>
                  <a:pt x="51" y="66"/>
                  <a:pt x="44" y="62"/>
                </a:cubicBezTo>
                <a:cubicBezTo>
                  <a:pt x="36" y="62"/>
                  <a:pt x="29" y="59"/>
                  <a:pt x="26" y="5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6" name="Google Shape;1046;p8"/>
          <p:cNvSpPr/>
          <p:nvPr/>
        </p:nvSpPr>
        <p:spPr>
          <a:xfrm>
            <a:off x="5674631" y="3247350"/>
            <a:ext cx="968" cy="315"/>
          </a:xfrm>
          <a:custGeom>
            <a:avLst/>
            <a:gdLst/>
            <a:ahLst/>
            <a:cxnLst/>
            <a:rect l="l" t="t" r="r" b="b"/>
            <a:pathLst>
              <a:path w="22" h="9" extrusionOk="0">
                <a:moveTo>
                  <a:pt x="7" y="1"/>
                </a:moveTo>
                <a:cubicBezTo>
                  <a:pt x="6" y="1"/>
                  <a:pt x="5" y="1"/>
                  <a:pt x="4" y="1"/>
                </a:cubicBezTo>
                <a:cubicBezTo>
                  <a:pt x="4" y="1"/>
                  <a:pt x="1" y="1"/>
                  <a:pt x="1" y="5"/>
                </a:cubicBezTo>
                <a:lnTo>
                  <a:pt x="4" y="5"/>
                </a:lnTo>
                <a:cubicBezTo>
                  <a:pt x="8" y="9"/>
                  <a:pt x="11" y="9"/>
                  <a:pt x="15" y="9"/>
                </a:cubicBezTo>
                <a:cubicBezTo>
                  <a:pt x="21" y="9"/>
                  <a:pt x="14" y="1"/>
                  <a:pt x="7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7" name="Google Shape;1047;p8"/>
          <p:cNvSpPr/>
          <p:nvPr/>
        </p:nvSpPr>
        <p:spPr>
          <a:xfrm>
            <a:off x="5674631" y="3247661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4" y="0"/>
                </a:moveTo>
                <a:cubicBezTo>
                  <a:pt x="2" y="0"/>
                  <a:pt x="1" y="1"/>
                  <a:pt x="1" y="3"/>
                </a:cubicBezTo>
                <a:cubicBezTo>
                  <a:pt x="1" y="3"/>
                  <a:pt x="1" y="7"/>
                  <a:pt x="1" y="7"/>
                </a:cubicBezTo>
                <a:lnTo>
                  <a:pt x="8" y="7"/>
                </a:lnTo>
                <a:cubicBezTo>
                  <a:pt x="8" y="7"/>
                  <a:pt x="11" y="3"/>
                  <a:pt x="8" y="3"/>
                </a:cubicBezTo>
                <a:cubicBezTo>
                  <a:pt x="8" y="1"/>
                  <a:pt x="6" y="0"/>
                  <a:pt x="4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8" name="Google Shape;1048;p8"/>
          <p:cNvSpPr/>
          <p:nvPr/>
        </p:nvSpPr>
        <p:spPr>
          <a:xfrm>
            <a:off x="5667645" y="3246826"/>
            <a:ext cx="2110" cy="699"/>
          </a:xfrm>
          <a:custGeom>
            <a:avLst/>
            <a:gdLst/>
            <a:ahLst/>
            <a:cxnLst/>
            <a:rect l="l" t="t" r="r" b="b"/>
            <a:pathLst>
              <a:path w="48" h="20" extrusionOk="0">
                <a:moveTo>
                  <a:pt x="17" y="0"/>
                </a:moveTo>
                <a:cubicBezTo>
                  <a:pt x="15" y="0"/>
                  <a:pt x="13" y="1"/>
                  <a:pt x="11" y="2"/>
                </a:cubicBezTo>
                <a:cubicBezTo>
                  <a:pt x="7" y="2"/>
                  <a:pt x="7" y="5"/>
                  <a:pt x="4" y="5"/>
                </a:cubicBezTo>
                <a:lnTo>
                  <a:pt x="0" y="5"/>
                </a:lnTo>
                <a:lnTo>
                  <a:pt x="0" y="16"/>
                </a:lnTo>
                <a:lnTo>
                  <a:pt x="11" y="16"/>
                </a:lnTo>
                <a:cubicBezTo>
                  <a:pt x="18" y="16"/>
                  <a:pt x="25" y="20"/>
                  <a:pt x="33" y="20"/>
                </a:cubicBezTo>
                <a:lnTo>
                  <a:pt x="40" y="20"/>
                </a:lnTo>
                <a:cubicBezTo>
                  <a:pt x="44" y="20"/>
                  <a:pt x="44" y="20"/>
                  <a:pt x="47" y="16"/>
                </a:cubicBezTo>
                <a:cubicBezTo>
                  <a:pt x="47" y="16"/>
                  <a:pt x="47" y="13"/>
                  <a:pt x="44" y="13"/>
                </a:cubicBezTo>
                <a:cubicBezTo>
                  <a:pt x="44" y="9"/>
                  <a:pt x="40" y="9"/>
                  <a:pt x="40" y="9"/>
                </a:cubicBezTo>
                <a:cubicBezTo>
                  <a:pt x="36" y="9"/>
                  <a:pt x="33" y="5"/>
                  <a:pt x="29" y="5"/>
                </a:cubicBezTo>
                <a:cubicBezTo>
                  <a:pt x="26" y="3"/>
                  <a:pt x="22" y="0"/>
                  <a:pt x="17" y="0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49" name="Google Shape;1049;p8"/>
          <p:cNvSpPr/>
          <p:nvPr/>
        </p:nvSpPr>
        <p:spPr>
          <a:xfrm>
            <a:off x="5667643" y="3247490"/>
            <a:ext cx="177" cy="315"/>
          </a:xfrm>
          <a:custGeom>
            <a:avLst/>
            <a:gdLst/>
            <a:ahLst/>
            <a:cxnLst/>
            <a:rect l="l" t="t" r="r" b="b"/>
            <a:pathLst>
              <a:path w="4" h="9" extrusionOk="0">
                <a:moveTo>
                  <a:pt x="0" y="1"/>
                </a:moveTo>
                <a:lnTo>
                  <a:pt x="0" y="8"/>
                </a:lnTo>
                <a:lnTo>
                  <a:pt x="4" y="8"/>
                </a:lnTo>
                <a:cubicBezTo>
                  <a:pt x="4" y="5"/>
                  <a:pt x="4" y="5"/>
                  <a:pt x="4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356AB4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0" name="Google Shape;1050;p8"/>
          <p:cNvSpPr/>
          <p:nvPr/>
        </p:nvSpPr>
        <p:spPr>
          <a:xfrm>
            <a:off x="5672081" y="3243787"/>
            <a:ext cx="1628" cy="5659"/>
          </a:xfrm>
          <a:custGeom>
            <a:avLst/>
            <a:gdLst/>
            <a:ahLst/>
            <a:cxnLst/>
            <a:rect l="l" t="t" r="r" b="b"/>
            <a:pathLst>
              <a:path w="37" h="162" extrusionOk="0">
                <a:moveTo>
                  <a:pt x="18" y="0"/>
                </a:moveTo>
                <a:cubicBezTo>
                  <a:pt x="17" y="0"/>
                  <a:pt x="15" y="2"/>
                  <a:pt x="15" y="2"/>
                </a:cubicBezTo>
                <a:cubicBezTo>
                  <a:pt x="11" y="5"/>
                  <a:pt x="11" y="13"/>
                  <a:pt x="11" y="20"/>
                </a:cubicBezTo>
                <a:cubicBezTo>
                  <a:pt x="11" y="27"/>
                  <a:pt x="11" y="34"/>
                  <a:pt x="11" y="42"/>
                </a:cubicBezTo>
                <a:cubicBezTo>
                  <a:pt x="15" y="53"/>
                  <a:pt x="19" y="60"/>
                  <a:pt x="22" y="71"/>
                </a:cubicBezTo>
                <a:cubicBezTo>
                  <a:pt x="22" y="74"/>
                  <a:pt x="22" y="74"/>
                  <a:pt x="22" y="74"/>
                </a:cubicBezTo>
                <a:cubicBezTo>
                  <a:pt x="26" y="103"/>
                  <a:pt x="1" y="129"/>
                  <a:pt x="15" y="158"/>
                </a:cubicBezTo>
                <a:cubicBezTo>
                  <a:pt x="19" y="158"/>
                  <a:pt x="19" y="158"/>
                  <a:pt x="19" y="161"/>
                </a:cubicBezTo>
                <a:cubicBezTo>
                  <a:pt x="22" y="161"/>
                  <a:pt x="22" y="158"/>
                  <a:pt x="22" y="154"/>
                </a:cubicBezTo>
                <a:cubicBezTo>
                  <a:pt x="26" y="147"/>
                  <a:pt x="22" y="136"/>
                  <a:pt x="26" y="125"/>
                </a:cubicBezTo>
                <a:cubicBezTo>
                  <a:pt x="26" y="114"/>
                  <a:pt x="30" y="107"/>
                  <a:pt x="33" y="96"/>
                </a:cubicBezTo>
                <a:cubicBezTo>
                  <a:pt x="37" y="85"/>
                  <a:pt x="37" y="74"/>
                  <a:pt x="37" y="63"/>
                </a:cubicBezTo>
                <a:cubicBezTo>
                  <a:pt x="33" y="53"/>
                  <a:pt x="26" y="45"/>
                  <a:pt x="26" y="38"/>
                </a:cubicBezTo>
                <a:cubicBezTo>
                  <a:pt x="22" y="27"/>
                  <a:pt x="19" y="16"/>
                  <a:pt x="19" y="2"/>
                </a:cubicBezTo>
                <a:cubicBezTo>
                  <a:pt x="19" y="1"/>
                  <a:pt x="18" y="0"/>
                  <a:pt x="18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1" name="Google Shape;1051;p8"/>
          <p:cNvSpPr/>
          <p:nvPr/>
        </p:nvSpPr>
        <p:spPr>
          <a:xfrm>
            <a:off x="5672569" y="3243717"/>
            <a:ext cx="2284" cy="5730"/>
          </a:xfrm>
          <a:custGeom>
            <a:avLst/>
            <a:gdLst/>
            <a:ahLst/>
            <a:cxnLst/>
            <a:rect l="l" t="t" r="r" b="b"/>
            <a:pathLst>
              <a:path w="52" h="164" extrusionOk="0">
                <a:moveTo>
                  <a:pt x="44" y="0"/>
                </a:moveTo>
                <a:lnTo>
                  <a:pt x="44" y="0"/>
                </a:lnTo>
                <a:cubicBezTo>
                  <a:pt x="40" y="0"/>
                  <a:pt x="33" y="4"/>
                  <a:pt x="33" y="7"/>
                </a:cubicBezTo>
                <a:cubicBezTo>
                  <a:pt x="22" y="22"/>
                  <a:pt x="26" y="40"/>
                  <a:pt x="26" y="58"/>
                </a:cubicBezTo>
                <a:cubicBezTo>
                  <a:pt x="29" y="65"/>
                  <a:pt x="29" y="76"/>
                  <a:pt x="26" y="84"/>
                </a:cubicBezTo>
                <a:cubicBezTo>
                  <a:pt x="26" y="94"/>
                  <a:pt x="19" y="102"/>
                  <a:pt x="15" y="113"/>
                </a:cubicBezTo>
                <a:cubicBezTo>
                  <a:pt x="11" y="120"/>
                  <a:pt x="8" y="127"/>
                  <a:pt x="4" y="134"/>
                </a:cubicBezTo>
                <a:cubicBezTo>
                  <a:pt x="4" y="142"/>
                  <a:pt x="0" y="152"/>
                  <a:pt x="4" y="156"/>
                </a:cubicBezTo>
                <a:cubicBezTo>
                  <a:pt x="4" y="160"/>
                  <a:pt x="8" y="160"/>
                  <a:pt x="8" y="160"/>
                </a:cubicBezTo>
                <a:cubicBezTo>
                  <a:pt x="8" y="163"/>
                  <a:pt x="11" y="163"/>
                  <a:pt x="11" y="163"/>
                </a:cubicBezTo>
                <a:cubicBezTo>
                  <a:pt x="15" y="160"/>
                  <a:pt x="15" y="160"/>
                  <a:pt x="15" y="160"/>
                </a:cubicBezTo>
                <a:cubicBezTo>
                  <a:pt x="19" y="152"/>
                  <a:pt x="19" y="149"/>
                  <a:pt x="22" y="142"/>
                </a:cubicBezTo>
                <a:cubicBezTo>
                  <a:pt x="22" y="138"/>
                  <a:pt x="26" y="131"/>
                  <a:pt x="29" y="127"/>
                </a:cubicBezTo>
                <a:cubicBezTo>
                  <a:pt x="33" y="116"/>
                  <a:pt x="37" y="105"/>
                  <a:pt x="40" y="94"/>
                </a:cubicBezTo>
                <a:cubicBezTo>
                  <a:pt x="40" y="87"/>
                  <a:pt x="40" y="80"/>
                  <a:pt x="40" y="76"/>
                </a:cubicBezTo>
                <a:cubicBezTo>
                  <a:pt x="40" y="65"/>
                  <a:pt x="37" y="55"/>
                  <a:pt x="37" y="44"/>
                </a:cubicBezTo>
                <a:cubicBezTo>
                  <a:pt x="33" y="33"/>
                  <a:pt x="37" y="22"/>
                  <a:pt x="40" y="15"/>
                </a:cubicBezTo>
                <a:cubicBezTo>
                  <a:pt x="44" y="11"/>
                  <a:pt x="51" y="4"/>
                  <a:pt x="44" y="0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2" name="Google Shape;1052;p8"/>
          <p:cNvSpPr/>
          <p:nvPr/>
        </p:nvSpPr>
        <p:spPr>
          <a:xfrm>
            <a:off x="5672874" y="3245461"/>
            <a:ext cx="3384" cy="3983"/>
          </a:xfrm>
          <a:custGeom>
            <a:avLst/>
            <a:gdLst/>
            <a:ahLst/>
            <a:cxnLst/>
            <a:rect l="l" t="t" r="r" b="b"/>
            <a:pathLst>
              <a:path w="77" h="114" extrusionOk="0">
                <a:moveTo>
                  <a:pt x="73" y="1"/>
                </a:moveTo>
                <a:cubicBezTo>
                  <a:pt x="66" y="1"/>
                  <a:pt x="55" y="8"/>
                  <a:pt x="48" y="15"/>
                </a:cubicBezTo>
                <a:cubicBezTo>
                  <a:pt x="41" y="23"/>
                  <a:pt x="37" y="34"/>
                  <a:pt x="33" y="44"/>
                </a:cubicBezTo>
                <a:cubicBezTo>
                  <a:pt x="30" y="52"/>
                  <a:pt x="30" y="55"/>
                  <a:pt x="26" y="59"/>
                </a:cubicBezTo>
                <a:cubicBezTo>
                  <a:pt x="22" y="66"/>
                  <a:pt x="19" y="70"/>
                  <a:pt x="15" y="77"/>
                </a:cubicBezTo>
                <a:cubicBezTo>
                  <a:pt x="12" y="84"/>
                  <a:pt x="8" y="88"/>
                  <a:pt x="4" y="95"/>
                </a:cubicBezTo>
                <a:cubicBezTo>
                  <a:pt x="4" y="99"/>
                  <a:pt x="1" y="99"/>
                  <a:pt x="1" y="102"/>
                </a:cubicBezTo>
                <a:cubicBezTo>
                  <a:pt x="1" y="106"/>
                  <a:pt x="1" y="110"/>
                  <a:pt x="4" y="113"/>
                </a:cubicBezTo>
                <a:lnTo>
                  <a:pt x="8" y="113"/>
                </a:lnTo>
                <a:cubicBezTo>
                  <a:pt x="12" y="110"/>
                  <a:pt x="15" y="106"/>
                  <a:pt x="15" y="102"/>
                </a:cubicBezTo>
                <a:cubicBezTo>
                  <a:pt x="19" y="99"/>
                  <a:pt x="19" y="99"/>
                  <a:pt x="19" y="95"/>
                </a:cubicBezTo>
                <a:cubicBezTo>
                  <a:pt x="22" y="95"/>
                  <a:pt x="22" y="92"/>
                  <a:pt x="26" y="92"/>
                </a:cubicBezTo>
                <a:cubicBezTo>
                  <a:pt x="30" y="88"/>
                  <a:pt x="30" y="84"/>
                  <a:pt x="33" y="84"/>
                </a:cubicBezTo>
                <a:cubicBezTo>
                  <a:pt x="37" y="81"/>
                  <a:pt x="41" y="77"/>
                  <a:pt x="41" y="73"/>
                </a:cubicBezTo>
                <a:cubicBezTo>
                  <a:pt x="44" y="66"/>
                  <a:pt x="44" y="63"/>
                  <a:pt x="48" y="59"/>
                </a:cubicBezTo>
                <a:cubicBezTo>
                  <a:pt x="48" y="52"/>
                  <a:pt x="48" y="48"/>
                  <a:pt x="51" y="41"/>
                </a:cubicBezTo>
                <a:cubicBezTo>
                  <a:pt x="51" y="30"/>
                  <a:pt x="55" y="19"/>
                  <a:pt x="62" y="12"/>
                </a:cubicBezTo>
                <a:cubicBezTo>
                  <a:pt x="66" y="8"/>
                  <a:pt x="73" y="8"/>
                  <a:pt x="73" y="5"/>
                </a:cubicBezTo>
                <a:cubicBezTo>
                  <a:pt x="77" y="5"/>
                  <a:pt x="77" y="1"/>
                  <a:pt x="77" y="1"/>
                </a:cubicBezTo>
                <a:close/>
              </a:path>
            </a:pathLst>
          </a:custGeom>
          <a:solidFill>
            <a:srgbClr val="FECD0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3" name="Google Shape;1053;p8"/>
          <p:cNvSpPr/>
          <p:nvPr/>
        </p:nvSpPr>
        <p:spPr>
          <a:xfrm>
            <a:off x="5672389" y="3243717"/>
            <a:ext cx="3867" cy="5730"/>
          </a:xfrm>
          <a:custGeom>
            <a:avLst/>
            <a:gdLst/>
            <a:ahLst/>
            <a:cxnLst/>
            <a:rect l="l" t="t" r="r" b="b"/>
            <a:pathLst>
              <a:path w="88" h="164" extrusionOk="0">
                <a:moveTo>
                  <a:pt x="10" y="1"/>
                </a:moveTo>
                <a:cubicBezTo>
                  <a:pt x="9" y="1"/>
                  <a:pt x="8" y="2"/>
                  <a:pt x="8" y="4"/>
                </a:cubicBezTo>
                <a:lnTo>
                  <a:pt x="12" y="4"/>
                </a:lnTo>
                <a:cubicBezTo>
                  <a:pt x="12" y="2"/>
                  <a:pt x="11" y="1"/>
                  <a:pt x="10" y="1"/>
                </a:cubicBezTo>
                <a:close/>
                <a:moveTo>
                  <a:pt x="48" y="0"/>
                </a:moveTo>
                <a:cubicBezTo>
                  <a:pt x="48" y="0"/>
                  <a:pt x="48" y="0"/>
                  <a:pt x="48" y="4"/>
                </a:cubicBezTo>
                <a:cubicBezTo>
                  <a:pt x="52" y="4"/>
                  <a:pt x="48" y="11"/>
                  <a:pt x="44" y="15"/>
                </a:cubicBezTo>
                <a:cubicBezTo>
                  <a:pt x="48" y="11"/>
                  <a:pt x="52" y="4"/>
                  <a:pt x="52" y="4"/>
                </a:cubicBezTo>
                <a:cubicBezTo>
                  <a:pt x="52" y="0"/>
                  <a:pt x="48" y="0"/>
                  <a:pt x="48" y="0"/>
                </a:cubicBezTo>
                <a:close/>
                <a:moveTo>
                  <a:pt x="15" y="33"/>
                </a:moveTo>
                <a:cubicBezTo>
                  <a:pt x="15" y="36"/>
                  <a:pt x="15" y="36"/>
                  <a:pt x="19" y="40"/>
                </a:cubicBezTo>
                <a:cubicBezTo>
                  <a:pt x="19" y="36"/>
                  <a:pt x="15" y="36"/>
                  <a:pt x="15" y="33"/>
                </a:cubicBezTo>
                <a:close/>
                <a:moveTo>
                  <a:pt x="19" y="40"/>
                </a:moveTo>
                <a:cubicBezTo>
                  <a:pt x="19" y="44"/>
                  <a:pt x="19" y="47"/>
                  <a:pt x="23" y="51"/>
                </a:cubicBezTo>
                <a:cubicBezTo>
                  <a:pt x="23" y="47"/>
                  <a:pt x="19" y="44"/>
                  <a:pt x="19" y="40"/>
                </a:cubicBezTo>
                <a:close/>
                <a:moveTo>
                  <a:pt x="48" y="0"/>
                </a:moveTo>
                <a:cubicBezTo>
                  <a:pt x="44" y="0"/>
                  <a:pt x="37" y="4"/>
                  <a:pt x="33" y="7"/>
                </a:cubicBezTo>
                <a:cubicBezTo>
                  <a:pt x="26" y="22"/>
                  <a:pt x="30" y="40"/>
                  <a:pt x="30" y="58"/>
                </a:cubicBezTo>
                <a:cubicBezTo>
                  <a:pt x="30" y="40"/>
                  <a:pt x="30" y="22"/>
                  <a:pt x="37" y="7"/>
                </a:cubicBezTo>
                <a:cubicBezTo>
                  <a:pt x="37" y="7"/>
                  <a:pt x="44" y="0"/>
                  <a:pt x="48" y="0"/>
                </a:cubicBezTo>
                <a:close/>
                <a:moveTo>
                  <a:pt x="30" y="59"/>
                </a:moveTo>
                <a:cubicBezTo>
                  <a:pt x="32" y="64"/>
                  <a:pt x="33" y="68"/>
                  <a:pt x="33" y="72"/>
                </a:cubicBezTo>
                <a:lnTo>
                  <a:pt x="33" y="72"/>
                </a:lnTo>
                <a:cubicBezTo>
                  <a:pt x="33" y="69"/>
                  <a:pt x="32" y="64"/>
                  <a:pt x="30" y="59"/>
                </a:cubicBezTo>
                <a:close/>
                <a:moveTo>
                  <a:pt x="5" y="44"/>
                </a:moveTo>
                <a:cubicBezTo>
                  <a:pt x="8" y="47"/>
                  <a:pt x="8" y="51"/>
                  <a:pt x="8" y="58"/>
                </a:cubicBezTo>
                <a:cubicBezTo>
                  <a:pt x="12" y="62"/>
                  <a:pt x="15" y="69"/>
                  <a:pt x="15" y="76"/>
                </a:cubicBezTo>
                <a:cubicBezTo>
                  <a:pt x="15" y="76"/>
                  <a:pt x="15" y="76"/>
                  <a:pt x="15" y="73"/>
                </a:cubicBezTo>
                <a:cubicBezTo>
                  <a:pt x="15" y="69"/>
                  <a:pt x="12" y="62"/>
                  <a:pt x="12" y="58"/>
                </a:cubicBezTo>
                <a:cubicBezTo>
                  <a:pt x="8" y="51"/>
                  <a:pt x="8" y="47"/>
                  <a:pt x="5" y="44"/>
                </a:cubicBezTo>
                <a:close/>
                <a:moveTo>
                  <a:pt x="41" y="44"/>
                </a:moveTo>
                <a:cubicBezTo>
                  <a:pt x="41" y="47"/>
                  <a:pt x="41" y="51"/>
                  <a:pt x="41" y="55"/>
                </a:cubicBezTo>
                <a:cubicBezTo>
                  <a:pt x="44" y="62"/>
                  <a:pt x="44" y="69"/>
                  <a:pt x="44" y="76"/>
                </a:cubicBezTo>
                <a:cubicBezTo>
                  <a:pt x="44" y="69"/>
                  <a:pt x="44" y="62"/>
                  <a:pt x="44" y="55"/>
                </a:cubicBezTo>
                <a:cubicBezTo>
                  <a:pt x="41" y="51"/>
                  <a:pt x="41" y="47"/>
                  <a:pt x="41" y="44"/>
                </a:cubicBezTo>
                <a:close/>
                <a:moveTo>
                  <a:pt x="88" y="51"/>
                </a:moveTo>
                <a:cubicBezTo>
                  <a:pt x="88" y="51"/>
                  <a:pt x="88" y="55"/>
                  <a:pt x="84" y="55"/>
                </a:cubicBezTo>
                <a:cubicBezTo>
                  <a:pt x="84" y="55"/>
                  <a:pt x="81" y="58"/>
                  <a:pt x="77" y="58"/>
                </a:cubicBezTo>
                <a:cubicBezTo>
                  <a:pt x="77" y="62"/>
                  <a:pt x="77" y="62"/>
                  <a:pt x="73" y="62"/>
                </a:cubicBezTo>
                <a:cubicBezTo>
                  <a:pt x="66" y="69"/>
                  <a:pt x="62" y="80"/>
                  <a:pt x="62" y="91"/>
                </a:cubicBezTo>
                <a:cubicBezTo>
                  <a:pt x="62" y="80"/>
                  <a:pt x="66" y="69"/>
                  <a:pt x="77" y="62"/>
                </a:cubicBezTo>
                <a:lnTo>
                  <a:pt x="81" y="62"/>
                </a:lnTo>
                <a:cubicBezTo>
                  <a:pt x="81" y="58"/>
                  <a:pt x="84" y="58"/>
                  <a:pt x="88" y="55"/>
                </a:cubicBezTo>
                <a:cubicBezTo>
                  <a:pt x="88" y="55"/>
                  <a:pt x="88" y="55"/>
                  <a:pt x="88" y="51"/>
                </a:cubicBezTo>
                <a:close/>
                <a:moveTo>
                  <a:pt x="33" y="72"/>
                </a:moveTo>
                <a:lnTo>
                  <a:pt x="33" y="72"/>
                </a:lnTo>
                <a:cubicBezTo>
                  <a:pt x="33" y="76"/>
                  <a:pt x="32" y="80"/>
                  <a:pt x="30" y="84"/>
                </a:cubicBezTo>
                <a:cubicBezTo>
                  <a:pt x="30" y="87"/>
                  <a:pt x="30" y="91"/>
                  <a:pt x="26" y="94"/>
                </a:cubicBezTo>
                <a:lnTo>
                  <a:pt x="26" y="94"/>
                </a:lnTo>
                <a:cubicBezTo>
                  <a:pt x="30" y="91"/>
                  <a:pt x="30" y="87"/>
                  <a:pt x="30" y="87"/>
                </a:cubicBezTo>
                <a:cubicBezTo>
                  <a:pt x="32" y="82"/>
                  <a:pt x="33" y="77"/>
                  <a:pt x="33" y="72"/>
                </a:cubicBezTo>
                <a:close/>
                <a:moveTo>
                  <a:pt x="84" y="51"/>
                </a:moveTo>
                <a:lnTo>
                  <a:pt x="84" y="51"/>
                </a:lnTo>
                <a:cubicBezTo>
                  <a:pt x="73" y="51"/>
                  <a:pt x="66" y="58"/>
                  <a:pt x="59" y="65"/>
                </a:cubicBezTo>
                <a:cubicBezTo>
                  <a:pt x="55" y="73"/>
                  <a:pt x="48" y="84"/>
                  <a:pt x="44" y="94"/>
                </a:cubicBezTo>
                <a:lnTo>
                  <a:pt x="44" y="94"/>
                </a:lnTo>
                <a:cubicBezTo>
                  <a:pt x="48" y="84"/>
                  <a:pt x="55" y="73"/>
                  <a:pt x="62" y="65"/>
                </a:cubicBezTo>
                <a:cubicBezTo>
                  <a:pt x="66" y="58"/>
                  <a:pt x="73" y="51"/>
                  <a:pt x="84" y="51"/>
                </a:cubicBezTo>
                <a:close/>
                <a:moveTo>
                  <a:pt x="44" y="76"/>
                </a:moveTo>
                <a:cubicBezTo>
                  <a:pt x="44" y="80"/>
                  <a:pt x="44" y="87"/>
                  <a:pt x="44" y="94"/>
                </a:cubicBezTo>
                <a:cubicBezTo>
                  <a:pt x="44" y="87"/>
                  <a:pt x="48" y="80"/>
                  <a:pt x="44" y="76"/>
                </a:cubicBezTo>
                <a:close/>
                <a:moveTo>
                  <a:pt x="62" y="91"/>
                </a:moveTo>
                <a:cubicBezTo>
                  <a:pt x="59" y="94"/>
                  <a:pt x="59" y="98"/>
                  <a:pt x="59" y="98"/>
                </a:cubicBezTo>
                <a:cubicBezTo>
                  <a:pt x="59" y="98"/>
                  <a:pt x="62" y="94"/>
                  <a:pt x="62" y="91"/>
                </a:cubicBezTo>
                <a:close/>
                <a:moveTo>
                  <a:pt x="44" y="134"/>
                </a:moveTo>
                <a:lnTo>
                  <a:pt x="44" y="134"/>
                </a:lnTo>
                <a:cubicBezTo>
                  <a:pt x="41" y="134"/>
                  <a:pt x="37" y="138"/>
                  <a:pt x="37" y="142"/>
                </a:cubicBezTo>
                <a:cubicBezTo>
                  <a:pt x="41" y="138"/>
                  <a:pt x="41" y="138"/>
                  <a:pt x="44" y="134"/>
                </a:cubicBezTo>
                <a:close/>
                <a:moveTo>
                  <a:pt x="15" y="77"/>
                </a:moveTo>
                <a:lnTo>
                  <a:pt x="15" y="77"/>
                </a:lnTo>
                <a:cubicBezTo>
                  <a:pt x="15" y="88"/>
                  <a:pt x="12" y="98"/>
                  <a:pt x="8" y="109"/>
                </a:cubicBezTo>
                <a:cubicBezTo>
                  <a:pt x="4" y="127"/>
                  <a:pt x="1" y="142"/>
                  <a:pt x="8" y="160"/>
                </a:cubicBezTo>
                <a:cubicBezTo>
                  <a:pt x="1" y="142"/>
                  <a:pt x="4" y="127"/>
                  <a:pt x="12" y="109"/>
                </a:cubicBezTo>
                <a:cubicBezTo>
                  <a:pt x="12" y="98"/>
                  <a:pt x="15" y="88"/>
                  <a:pt x="15" y="77"/>
                </a:cubicBezTo>
                <a:close/>
                <a:moveTo>
                  <a:pt x="8" y="160"/>
                </a:moveTo>
                <a:cubicBezTo>
                  <a:pt x="8" y="160"/>
                  <a:pt x="12" y="160"/>
                  <a:pt x="12" y="163"/>
                </a:cubicBezTo>
                <a:lnTo>
                  <a:pt x="15" y="163"/>
                </a:lnTo>
                <a:cubicBezTo>
                  <a:pt x="15" y="163"/>
                  <a:pt x="12" y="163"/>
                  <a:pt x="12" y="160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4" name="Google Shape;1054;p8"/>
          <p:cNvSpPr/>
          <p:nvPr/>
        </p:nvSpPr>
        <p:spPr>
          <a:xfrm>
            <a:off x="5673049" y="3247490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5" name="Google Shape;1055;p8"/>
          <p:cNvSpPr/>
          <p:nvPr/>
        </p:nvSpPr>
        <p:spPr>
          <a:xfrm>
            <a:off x="5673049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6" name="Google Shape;1056;p8"/>
          <p:cNvSpPr/>
          <p:nvPr/>
        </p:nvSpPr>
        <p:spPr>
          <a:xfrm>
            <a:off x="5672741" y="3248503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5"/>
                  <a:pt x="0" y="5"/>
                </a:cubicBezTo>
                <a:lnTo>
                  <a:pt x="4" y="5"/>
                </a:lnTo>
                <a:cubicBezTo>
                  <a:pt x="4" y="1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7" name="Google Shape;1057;p8"/>
          <p:cNvSpPr/>
          <p:nvPr/>
        </p:nvSpPr>
        <p:spPr>
          <a:xfrm>
            <a:off x="5674016" y="3243888"/>
            <a:ext cx="308" cy="245"/>
          </a:xfrm>
          <a:custGeom>
            <a:avLst/>
            <a:gdLst/>
            <a:ahLst/>
            <a:cxnLst/>
            <a:rect l="l" t="t" r="r" b="b"/>
            <a:pathLst>
              <a:path w="7" h="7" extrusionOk="0">
                <a:moveTo>
                  <a:pt x="4" y="1"/>
                </a:moveTo>
                <a:cubicBezTo>
                  <a:pt x="4" y="1"/>
                  <a:pt x="4" y="1"/>
                  <a:pt x="4" y="2"/>
                </a:cubicBezTo>
                <a:cubicBezTo>
                  <a:pt x="6" y="2"/>
                  <a:pt x="5" y="1"/>
                  <a:pt x="4" y="1"/>
                </a:cubicBezTo>
                <a:close/>
                <a:moveTo>
                  <a:pt x="0" y="2"/>
                </a:moveTo>
                <a:cubicBezTo>
                  <a:pt x="0" y="2"/>
                  <a:pt x="0" y="6"/>
                  <a:pt x="4" y="6"/>
                </a:cubicBezTo>
                <a:cubicBezTo>
                  <a:pt x="4" y="6"/>
                  <a:pt x="4" y="6"/>
                  <a:pt x="4" y="2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8" name="Google Shape;1058;p8"/>
          <p:cNvSpPr/>
          <p:nvPr/>
        </p:nvSpPr>
        <p:spPr>
          <a:xfrm>
            <a:off x="5674016" y="32457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59" name="Google Shape;1059;p8"/>
          <p:cNvSpPr/>
          <p:nvPr/>
        </p:nvSpPr>
        <p:spPr>
          <a:xfrm>
            <a:off x="5675117" y="3245988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0" name="Google Shape;1060;p8"/>
          <p:cNvSpPr/>
          <p:nvPr/>
        </p:nvSpPr>
        <p:spPr>
          <a:xfrm>
            <a:off x="5672741" y="3248259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0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1" name="Google Shape;1061;p8"/>
          <p:cNvSpPr/>
          <p:nvPr/>
        </p:nvSpPr>
        <p:spPr>
          <a:xfrm>
            <a:off x="5672742" y="3247839"/>
            <a:ext cx="308" cy="209"/>
          </a:xfrm>
          <a:custGeom>
            <a:avLst/>
            <a:gdLst/>
            <a:ahLst/>
            <a:cxnLst/>
            <a:rect l="l" t="t" r="r" b="b"/>
            <a:pathLst>
              <a:path w="7" h="6" extrusionOk="0">
                <a:moveTo>
                  <a:pt x="4" y="0"/>
                </a:moveTo>
                <a:cubicBezTo>
                  <a:pt x="4" y="0"/>
                  <a:pt x="4" y="1"/>
                  <a:pt x="4" y="2"/>
                </a:cubicBezTo>
                <a:lnTo>
                  <a:pt x="0" y="2"/>
                </a:lnTo>
                <a:cubicBezTo>
                  <a:pt x="4" y="5"/>
                  <a:pt x="4" y="5"/>
                  <a:pt x="4" y="5"/>
                </a:cubicBezTo>
                <a:cubicBezTo>
                  <a:pt x="6" y="3"/>
                  <a:pt x="5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2" name="Google Shape;1062;p8"/>
          <p:cNvSpPr/>
          <p:nvPr/>
        </p:nvSpPr>
        <p:spPr>
          <a:xfrm>
            <a:off x="5673841" y="324445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5"/>
                  <a:pt x="0" y="5"/>
                  <a:pt x="0" y="5"/>
                </a:cubicBezTo>
                <a:cubicBezTo>
                  <a:pt x="4" y="5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3" name="Google Shape;1063;p8"/>
          <p:cNvSpPr/>
          <p:nvPr/>
        </p:nvSpPr>
        <p:spPr>
          <a:xfrm>
            <a:off x="5674016" y="324546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1"/>
                  <a:pt x="0" y="5"/>
                </a:cubicBezTo>
                <a:cubicBezTo>
                  <a:pt x="4" y="5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4" name="Google Shape;1064;p8"/>
          <p:cNvSpPr/>
          <p:nvPr/>
        </p:nvSpPr>
        <p:spPr>
          <a:xfrm>
            <a:off x="5673840" y="3245953"/>
            <a:ext cx="177" cy="209"/>
          </a:xfrm>
          <a:custGeom>
            <a:avLst/>
            <a:gdLst/>
            <a:ahLst/>
            <a:cxnLst/>
            <a:rect l="l" t="t" r="r" b="b"/>
            <a:pathLst>
              <a:path w="4" h="6" extrusionOk="0">
                <a:moveTo>
                  <a:pt x="2" y="0"/>
                </a:moveTo>
                <a:lnTo>
                  <a:pt x="2" y="0"/>
                </a:lnTo>
                <a:cubicBezTo>
                  <a:pt x="2" y="0"/>
                  <a:pt x="1" y="1"/>
                  <a:pt x="0" y="1"/>
                </a:cubicBezTo>
                <a:cubicBezTo>
                  <a:pt x="0" y="1"/>
                  <a:pt x="0" y="5"/>
                  <a:pt x="0" y="5"/>
                </a:cubicBezTo>
                <a:cubicBezTo>
                  <a:pt x="3" y="5"/>
                  <a:pt x="4" y="0"/>
                  <a:pt x="2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5" name="Google Shape;1065;p8"/>
          <p:cNvSpPr/>
          <p:nvPr/>
        </p:nvSpPr>
        <p:spPr>
          <a:xfrm>
            <a:off x="5672916" y="3248223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1" y="0"/>
                </a:moveTo>
                <a:cubicBezTo>
                  <a:pt x="0" y="0"/>
                  <a:pt x="1" y="2"/>
                  <a:pt x="3" y="2"/>
                </a:cubicBezTo>
                <a:cubicBezTo>
                  <a:pt x="2" y="1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6" name="Google Shape;1066;p8"/>
          <p:cNvSpPr/>
          <p:nvPr/>
        </p:nvSpPr>
        <p:spPr>
          <a:xfrm>
            <a:off x="5672741" y="3248779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4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4" y="0"/>
                  <a:pt x="0" y="0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7" name="Google Shape;1067;p8"/>
          <p:cNvSpPr/>
          <p:nvPr/>
        </p:nvSpPr>
        <p:spPr>
          <a:xfrm>
            <a:off x="5673051" y="3248643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4"/>
                </a:moveTo>
                <a:cubicBezTo>
                  <a:pt x="0" y="4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8" name="Google Shape;1068;p8"/>
          <p:cNvSpPr/>
          <p:nvPr/>
        </p:nvSpPr>
        <p:spPr>
          <a:xfrm>
            <a:off x="5672567" y="3243961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0"/>
                </a:moveTo>
                <a:cubicBezTo>
                  <a:pt x="0" y="4"/>
                  <a:pt x="0" y="4"/>
                  <a:pt x="4" y="4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69" name="Google Shape;1069;p8"/>
          <p:cNvSpPr/>
          <p:nvPr/>
        </p:nvSpPr>
        <p:spPr>
          <a:xfrm>
            <a:off x="5672785" y="3244971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0"/>
                </a:moveTo>
                <a:cubicBezTo>
                  <a:pt x="0" y="0"/>
                  <a:pt x="1" y="2"/>
                  <a:pt x="2" y="2"/>
                </a:cubicBezTo>
                <a:cubicBezTo>
                  <a:pt x="2" y="2"/>
                  <a:pt x="3" y="2"/>
                  <a:pt x="3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0" name="Google Shape;1070;p8"/>
          <p:cNvSpPr/>
          <p:nvPr/>
        </p:nvSpPr>
        <p:spPr>
          <a:xfrm>
            <a:off x="5673841" y="3244206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0" y="1"/>
                </a:moveTo>
                <a:cubicBezTo>
                  <a:pt x="0" y="1"/>
                  <a:pt x="0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1" name="Google Shape;1071;p8"/>
          <p:cNvSpPr/>
          <p:nvPr/>
        </p:nvSpPr>
        <p:spPr>
          <a:xfrm>
            <a:off x="5673666" y="3244974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4" y="0"/>
                </a:moveTo>
                <a:cubicBezTo>
                  <a:pt x="1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2" name="Google Shape;1072;p8"/>
          <p:cNvSpPr/>
          <p:nvPr/>
        </p:nvSpPr>
        <p:spPr>
          <a:xfrm>
            <a:off x="5672567" y="3244727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0" y="0"/>
                </a:moveTo>
                <a:cubicBezTo>
                  <a:pt x="0" y="0"/>
                  <a:pt x="0" y="4"/>
                  <a:pt x="0" y="4"/>
                </a:cubicBezTo>
                <a:lnTo>
                  <a:pt x="4" y="4"/>
                </a:lnTo>
                <a:cubicBezTo>
                  <a:pt x="8" y="0"/>
                  <a:pt x="4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3" name="Google Shape;1073;p8"/>
          <p:cNvSpPr/>
          <p:nvPr/>
        </p:nvSpPr>
        <p:spPr>
          <a:xfrm>
            <a:off x="5672875" y="324521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4" y="4"/>
                </a:lnTo>
                <a:cubicBezTo>
                  <a:pt x="4" y="1"/>
                  <a:pt x="1" y="1"/>
                  <a:pt x="1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4" name="Google Shape;1074;p8"/>
          <p:cNvSpPr/>
          <p:nvPr/>
        </p:nvSpPr>
        <p:spPr>
          <a:xfrm>
            <a:off x="5672875" y="3245530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2" y="1"/>
                </a:moveTo>
                <a:cubicBezTo>
                  <a:pt x="1" y="1"/>
                  <a:pt x="1" y="1"/>
                  <a:pt x="1" y="3"/>
                </a:cubicBezTo>
                <a:cubicBezTo>
                  <a:pt x="1" y="3"/>
                  <a:pt x="1" y="6"/>
                  <a:pt x="1" y="6"/>
                </a:cubicBezTo>
                <a:cubicBezTo>
                  <a:pt x="1" y="6"/>
                  <a:pt x="4" y="3"/>
                  <a:pt x="4" y="3"/>
                </a:cubicBezTo>
                <a:cubicBezTo>
                  <a:pt x="4" y="3"/>
                  <a:pt x="3" y="1"/>
                  <a:pt x="2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5" name="Google Shape;1075;p8"/>
          <p:cNvSpPr/>
          <p:nvPr/>
        </p:nvSpPr>
        <p:spPr>
          <a:xfrm>
            <a:off x="5672875" y="3248954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2"/>
                  <a:pt x="4" y="1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6" name="Google Shape;1076;p8"/>
          <p:cNvSpPr/>
          <p:nvPr/>
        </p:nvSpPr>
        <p:spPr>
          <a:xfrm>
            <a:off x="5675599" y="3245604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1"/>
                </a:moveTo>
                <a:cubicBezTo>
                  <a:pt x="0" y="1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7" name="Google Shape;1077;p8"/>
          <p:cNvSpPr/>
          <p:nvPr/>
        </p:nvSpPr>
        <p:spPr>
          <a:xfrm>
            <a:off x="5672567" y="324420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8" name="Google Shape;1078;p8"/>
          <p:cNvSpPr/>
          <p:nvPr/>
        </p:nvSpPr>
        <p:spPr>
          <a:xfrm>
            <a:off x="5672745" y="3245111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79" name="Google Shape;1079;p8"/>
          <p:cNvSpPr/>
          <p:nvPr/>
        </p:nvSpPr>
        <p:spPr>
          <a:xfrm>
            <a:off x="5672567" y="3244447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0" y="1"/>
                </a:moveTo>
                <a:cubicBezTo>
                  <a:pt x="0" y="3"/>
                  <a:pt x="1" y="4"/>
                  <a:pt x="2" y="4"/>
                </a:cubicBezTo>
                <a:cubicBezTo>
                  <a:pt x="3" y="4"/>
                  <a:pt x="4" y="3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0" name="Google Shape;1080;p8"/>
          <p:cNvSpPr/>
          <p:nvPr/>
        </p:nvSpPr>
        <p:spPr>
          <a:xfrm>
            <a:off x="5673884" y="3246474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1" y="1"/>
                  <a:pt x="1" y="3"/>
                  <a:pt x="2" y="3"/>
                </a:cubicBezTo>
                <a:cubicBezTo>
                  <a:pt x="3" y="3"/>
                  <a:pt x="3" y="2"/>
                  <a:pt x="3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1" name="Google Shape;1081;p8"/>
          <p:cNvSpPr/>
          <p:nvPr/>
        </p:nvSpPr>
        <p:spPr>
          <a:xfrm>
            <a:off x="5675291" y="3245848"/>
            <a:ext cx="177" cy="35"/>
          </a:xfrm>
          <a:custGeom>
            <a:avLst/>
            <a:gdLst/>
            <a:ahLst/>
            <a:cxnLst/>
            <a:rect l="l" t="t" r="r" b="b"/>
            <a:pathLst>
              <a:path w="4" h="1" extrusionOk="0">
                <a:moveTo>
                  <a:pt x="0" y="1"/>
                </a:moveTo>
                <a:cubicBezTo>
                  <a:pt x="0" y="1"/>
                  <a:pt x="4" y="1"/>
                  <a:pt x="4" y="1"/>
                </a:cubicBezTo>
                <a:cubicBezTo>
                  <a:pt x="4" y="1"/>
                  <a:pt x="4" y="1"/>
                  <a:pt x="4" y="1"/>
                </a:cubicBezTo>
                <a:cubicBezTo>
                  <a:pt x="4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2" name="Google Shape;1082;p8"/>
          <p:cNvSpPr/>
          <p:nvPr/>
        </p:nvSpPr>
        <p:spPr>
          <a:xfrm>
            <a:off x="5674019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3" name="Google Shape;1083;p8"/>
          <p:cNvSpPr/>
          <p:nvPr/>
        </p:nvSpPr>
        <p:spPr>
          <a:xfrm>
            <a:off x="5674941" y="3246124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4" name="Google Shape;1084;p8"/>
          <p:cNvSpPr/>
          <p:nvPr/>
        </p:nvSpPr>
        <p:spPr>
          <a:xfrm>
            <a:off x="5675422" y="3245743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1" y="0"/>
                </a:moveTo>
                <a:cubicBezTo>
                  <a:pt x="1" y="0"/>
                  <a:pt x="1" y="0"/>
                  <a:pt x="4" y="0"/>
                </a:cubicBezTo>
                <a:cubicBezTo>
                  <a:pt x="4" y="0"/>
                  <a:pt x="4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5" name="Google Shape;1085;p8"/>
          <p:cNvSpPr/>
          <p:nvPr/>
        </p:nvSpPr>
        <p:spPr>
          <a:xfrm>
            <a:off x="5675908" y="324546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1" y="1"/>
                  <a:pt x="4" y="5"/>
                  <a:pt x="4" y="5"/>
                </a:cubicBezTo>
                <a:cubicBezTo>
                  <a:pt x="4" y="5"/>
                  <a:pt x="4" y="5"/>
                  <a:pt x="4" y="1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6" name="Google Shape;1086;p8"/>
          <p:cNvSpPr/>
          <p:nvPr/>
        </p:nvSpPr>
        <p:spPr>
          <a:xfrm>
            <a:off x="5668743" y="3242179"/>
            <a:ext cx="1628" cy="5870"/>
          </a:xfrm>
          <a:custGeom>
            <a:avLst/>
            <a:gdLst/>
            <a:ahLst/>
            <a:cxnLst/>
            <a:rect l="l" t="t" r="r" b="b"/>
            <a:pathLst>
              <a:path w="37" h="168" extrusionOk="0">
                <a:moveTo>
                  <a:pt x="29" y="1"/>
                </a:moveTo>
                <a:cubicBezTo>
                  <a:pt x="33" y="8"/>
                  <a:pt x="33" y="15"/>
                  <a:pt x="29" y="19"/>
                </a:cubicBezTo>
                <a:cubicBezTo>
                  <a:pt x="26" y="30"/>
                  <a:pt x="19" y="41"/>
                  <a:pt x="15" y="51"/>
                </a:cubicBezTo>
                <a:cubicBezTo>
                  <a:pt x="22" y="41"/>
                  <a:pt x="26" y="33"/>
                  <a:pt x="29" y="22"/>
                </a:cubicBezTo>
                <a:cubicBezTo>
                  <a:pt x="33" y="15"/>
                  <a:pt x="37" y="8"/>
                  <a:pt x="33" y="1"/>
                </a:cubicBezTo>
                <a:close/>
                <a:moveTo>
                  <a:pt x="15" y="55"/>
                </a:moveTo>
                <a:lnTo>
                  <a:pt x="15" y="55"/>
                </a:lnTo>
                <a:cubicBezTo>
                  <a:pt x="11" y="59"/>
                  <a:pt x="8" y="66"/>
                  <a:pt x="4" y="73"/>
                </a:cubicBezTo>
                <a:cubicBezTo>
                  <a:pt x="0" y="88"/>
                  <a:pt x="4" y="99"/>
                  <a:pt x="8" y="113"/>
                </a:cubicBezTo>
                <a:cubicBezTo>
                  <a:pt x="4" y="99"/>
                  <a:pt x="4" y="88"/>
                  <a:pt x="8" y="73"/>
                </a:cubicBezTo>
                <a:cubicBezTo>
                  <a:pt x="8" y="66"/>
                  <a:pt x="11" y="62"/>
                  <a:pt x="15" y="55"/>
                </a:cubicBezTo>
                <a:close/>
                <a:moveTo>
                  <a:pt x="8" y="113"/>
                </a:moveTo>
                <a:lnTo>
                  <a:pt x="8" y="113"/>
                </a:lnTo>
                <a:cubicBezTo>
                  <a:pt x="11" y="117"/>
                  <a:pt x="11" y="120"/>
                  <a:pt x="15" y="124"/>
                </a:cubicBezTo>
                <a:cubicBezTo>
                  <a:pt x="15" y="120"/>
                  <a:pt x="11" y="117"/>
                  <a:pt x="8" y="113"/>
                </a:cubicBezTo>
                <a:close/>
                <a:moveTo>
                  <a:pt x="26" y="153"/>
                </a:moveTo>
                <a:cubicBezTo>
                  <a:pt x="26" y="157"/>
                  <a:pt x="22" y="164"/>
                  <a:pt x="22" y="167"/>
                </a:cubicBezTo>
                <a:cubicBezTo>
                  <a:pt x="26" y="164"/>
                  <a:pt x="26" y="157"/>
                  <a:pt x="26" y="153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7" name="Google Shape;1087;p8"/>
          <p:cNvSpPr/>
          <p:nvPr/>
        </p:nvSpPr>
        <p:spPr>
          <a:xfrm>
            <a:off x="5669535" y="3241761"/>
            <a:ext cx="703" cy="628"/>
          </a:xfrm>
          <a:custGeom>
            <a:avLst/>
            <a:gdLst/>
            <a:ahLst/>
            <a:cxnLst/>
            <a:rect l="l" t="t" r="r" b="b"/>
            <a:pathLst>
              <a:path w="16" h="18" extrusionOk="0">
                <a:moveTo>
                  <a:pt x="4" y="0"/>
                </a:moveTo>
                <a:cubicBezTo>
                  <a:pt x="3" y="0"/>
                  <a:pt x="2" y="1"/>
                  <a:pt x="1" y="2"/>
                </a:cubicBezTo>
                <a:cubicBezTo>
                  <a:pt x="1" y="2"/>
                  <a:pt x="1" y="2"/>
                  <a:pt x="1" y="5"/>
                </a:cubicBezTo>
                <a:cubicBezTo>
                  <a:pt x="1" y="5"/>
                  <a:pt x="1" y="9"/>
                  <a:pt x="4" y="9"/>
                </a:cubicBezTo>
                <a:cubicBezTo>
                  <a:pt x="4" y="12"/>
                  <a:pt x="11" y="17"/>
                  <a:pt x="14" y="17"/>
                </a:cubicBezTo>
                <a:cubicBezTo>
                  <a:pt x="15" y="17"/>
                  <a:pt x="15" y="17"/>
                  <a:pt x="15" y="16"/>
                </a:cubicBezTo>
                <a:cubicBezTo>
                  <a:pt x="15" y="13"/>
                  <a:pt x="11" y="5"/>
                  <a:pt x="8" y="2"/>
                </a:cubicBezTo>
                <a:cubicBezTo>
                  <a:pt x="8" y="2"/>
                  <a:pt x="6" y="0"/>
                  <a:pt x="4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8" name="Google Shape;1088;p8"/>
          <p:cNvSpPr/>
          <p:nvPr/>
        </p:nvSpPr>
        <p:spPr>
          <a:xfrm>
            <a:off x="5669711" y="3241932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11" y="11"/>
                </a:moveTo>
                <a:cubicBezTo>
                  <a:pt x="11" y="11"/>
                  <a:pt x="11" y="11"/>
                  <a:pt x="11" y="11"/>
                </a:cubicBezTo>
                <a:cubicBezTo>
                  <a:pt x="7" y="8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8"/>
                  <a:pt x="11" y="11"/>
                </a:cubicBezTo>
                <a:cubicBezTo>
                  <a:pt x="11" y="11"/>
                  <a:pt x="11" y="11"/>
                  <a:pt x="11" y="11"/>
                </a:cubicBezTo>
                <a:lnTo>
                  <a:pt x="11" y="11"/>
                </a:ln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89" name="Google Shape;1089;p8"/>
          <p:cNvSpPr/>
          <p:nvPr/>
        </p:nvSpPr>
        <p:spPr>
          <a:xfrm>
            <a:off x="5670195" y="3241722"/>
            <a:ext cx="659" cy="664"/>
          </a:xfrm>
          <a:custGeom>
            <a:avLst/>
            <a:gdLst/>
            <a:ahLst/>
            <a:cxnLst/>
            <a:rect l="l" t="t" r="r" b="b"/>
            <a:pathLst>
              <a:path w="15" h="19" extrusionOk="0">
                <a:moveTo>
                  <a:pt x="10" y="0"/>
                </a:moveTo>
                <a:cubicBezTo>
                  <a:pt x="8" y="0"/>
                  <a:pt x="7" y="1"/>
                  <a:pt x="7" y="3"/>
                </a:cubicBezTo>
                <a:cubicBezTo>
                  <a:pt x="4" y="6"/>
                  <a:pt x="0" y="14"/>
                  <a:pt x="0" y="17"/>
                </a:cubicBezTo>
                <a:cubicBezTo>
                  <a:pt x="0" y="18"/>
                  <a:pt x="0" y="18"/>
                  <a:pt x="1" y="18"/>
                </a:cubicBezTo>
                <a:cubicBezTo>
                  <a:pt x="4" y="18"/>
                  <a:pt x="11" y="13"/>
                  <a:pt x="11" y="10"/>
                </a:cubicBezTo>
                <a:cubicBezTo>
                  <a:pt x="15" y="6"/>
                  <a:pt x="15" y="6"/>
                  <a:pt x="15" y="3"/>
                </a:cubicBezTo>
                <a:cubicBezTo>
                  <a:pt x="13" y="1"/>
                  <a:pt x="11" y="0"/>
                  <a:pt x="10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0" name="Google Shape;1090;p8"/>
          <p:cNvSpPr/>
          <p:nvPr/>
        </p:nvSpPr>
        <p:spPr>
          <a:xfrm>
            <a:off x="5670194" y="3241932"/>
            <a:ext cx="351" cy="419"/>
          </a:xfrm>
          <a:custGeom>
            <a:avLst/>
            <a:gdLst/>
            <a:ahLst/>
            <a:cxnLst/>
            <a:rect l="l" t="t" r="r" b="b"/>
            <a:pathLst>
              <a:path w="8" h="12" extrusionOk="0">
                <a:moveTo>
                  <a:pt x="7" y="0"/>
                </a:moveTo>
                <a:cubicBezTo>
                  <a:pt x="4" y="4"/>
                  <a:pt x="0" y="8"/>
                  <a:pt x="0" y="11"/>
                </a:cubicBezTo>
                <a:cubicBezTo>
                  <a:pt x="4" y="8"/>
                  <a:pt x="7" y="4"/>
                  <a:pt x="7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1" name="Google Shape;1091;p8"/>
          <p:cNvSpPr/>
          <p:nvPr/>
        </p:nvSpPr>
        <p:spPr>
          <a:xfrm>
            <a:off x="5669227" y="3242250"/>
            <a:ext cx="835" cy="978"/>
          </a:xfrm>
          <a:custGeom>
            <a:avLst/>
            <a:gdLst/>
            <a:ahLst/>
            <a:cxnLst/>
            <a:rect l="l" t="t" r="r" b="b"/>
            <a:pathLst>
              <a:path w="19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10"/>
                  <a:pt x="0" y="10"/>
                  <a:pt x="4" y="13"/>
                </a:cubicBezTo>
                <a:cubicBezTo>
                  <a:pt x="4" y="17"/>
                  <a:pt x="15" y="28"/>
                  <a:pt x="15" y="28"/>
                </a:cubicBezTo>
                <a:cubicBezTo>
                  <a:pt x="18" y="24"/>
                  <a:pt x="15" y="10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2" name="Google Shape;1092;p8"/>
          <p:cNvSpPr/>
          <p:nvPr/>
        </p:nvSpPr>
        <p:spPr>
          <a:xfrm>
            <a:off x="5669534" y="3242561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8" y="15"/>
                </a:moveTo>
                <a:lnTo>
                  <a:pt x="8" y="15"/>
                </a:lnTo>
                <a:cubicBezTo>
                  <a:pt x="8" y="15"/>
                  <a:pt x="8" y="15"/>
                  <a:pt x="8" y="15"/>
                </a:cubicBezTo>
                <a:cubicBezTo>
                  <a:pt x="8" y="11"/>
                  <a:pt x="4" y="4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ubicBezTo>
                  <a:pt x="4" y="4"/>
                  <a:pt x="8" y="11"/>
                  <a:pt x="8" y="15"/>
                </a:cubicBezTo>
                <a:cubicBezTo>
                  <a:pt x="8" y="15"/>
                  <a:pt x="8" y="15"/>
                  <a:pt x="8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3" name="Google Shape;1093;p8"/>
          <p:cNvSpPr/>
          <p:nvPr/>
        </p:nvSpPr>
        <p:spPr>
          <a:xfrm>
            <a:off x="5669843" y="3242460"/>
            <a:ext cx="1011" cy="699"/>
          </a:xfrm>
          <a:custGeom>
            <a:avLst/>
            <a:gdLst/>
            <a:ahLst/>
            <a:cxnLst/>
            <a:rect l="l" t="t" r="r" b="b"/>
            <a:pathLst>
              <a:path w="23" h="20" extrusionOk="0">
                <a:moveTo>
                  <a:pt x="19" y="1"/>
                </a:moveTo>
                <a:cubicBezTo>
                  <a:pt x="17" y="1"/>
                  <a:pt x="15" y="2"/>
                  <a:pt x="15" y="4"/>
                </a:cubicBezTo>
                <a:cubicBezTo>
                  <a:pt x="8" y="7"/>
                  <a:pt x="1" y="14"/>
                  <a:pt x="1" y="18"/>
                </a:cubicBezTo>
                <a:cubicBezTo>
                  <a:pt x="1" y="19"/>
                  <a:pt x="2" y="20"/>
                  <a:pt x="4" y="20"/>
                </a:cubicBezTo>
                <a:cubicBezTo>
                  <a:pt x="8" y="20"/>
                  <a:pt x="16" y="17"/>
                  <a:pt x="19" y="14"/>
                </a:cubicBezTo>
                <a:cubicBezTo>
                  <a:pt x="23" y="11"/>
                  <a:pt x="23" y="11"/>
                  <a:pt x="23" y="7"/>
                </a:cubicBezTo>
                <a:cubicBezTo>
                  <a:pt x="23" y="7"/>
                  <a:pt x="23" y="4"/>
                  <a:pt x="23" y="4"/>
                </a:cubicBezTo>
                <a:cubicBezTo>
                  <a:pt x="23" y="2"/>
                  <a:pt x="21" y="1"/>
                  <a:pt x="1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4" name="Google Shape;1094;p8"/>
          <p:cNvSpPr/>
          <p:nvPr/>
        </p:nvSpPr>
        <p:spPr>
          <a:xfrm>
            <a:off x="5669843" y="3242700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0"/>
                </a:moveTo>
                <a:cubicBezTo>
                  <a:pt x="11" y="4"/>
                  <a:pt x="4" y="7"/>
                  <a:pt x="1" y="11"/>
                </a:cubicBezTo>
                <a:lnTo>
                  <a:pt x="4" y="11"/>
                </a:lnTo>
                <a:cubicBezTo>
                  <a:pt x="4" y="7"/>
                  <a:pt x="11" y="4"/>
                  <a:pt x="15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5" name="Google Shape;1095;p8"/>
          <p:cNvSpPr/>
          <p:nvPr/>
        </p:nvSpPr>
        <p:spPr>
          <a:xfrm>
            <a:off x="5668920" y="3243019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lnTo>
                  <a:pt x="0" y="2"/>
                </a:lnTo>
                <a:cubicBezTo>
                  <a:pt x="0" y="6"/>
                  <a:pt x="0" y="9"/>
                  <a:pt x="0" y="13"/>
                </a:cubicBezTo>
                <a:cubicBezTo>
                  <a:pt x="4" y="17"/>
                  <a:pt x="11" y="27"/>
                  <a:pt x="15" y="27"/>
                </a:cubicBezTo>
                <a:cubicBezTo>
                  <a:pt x="15" y="24"/>
                  <a:pt x="15" y="13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6" name="Google Shape;1096;p8"/>
          <p:cNvSpPr/>
          <p:nvPr/>
        </p:nvSpPr>
        <p:spPr>
          <a:xfrm>
            <a:off x="5669226" y="3243330"/>
            <a:ext cx="351" cy="524"/>
          </a:xfrm>
          <a:custGeom>
            <a:avLst/>
            <a:gdLst/>
            <a:ahLst/>
            <a:cxnLst/>
            <a:rect l="l" t="t" r="r" b="b"/>
            <a:pathLst>
              <a:path w="8" h="15" extrusionOk="0">
                <a:moveTo>
                  <a:pt x="0" y="0"/>
                </a:moveTo>
                <a:lnTo>
                  <a:pt x="0" y="0"/>
                </a:lnTo>
                <a:cubicBezTo>
                  <a:pt x="0" y="4"/>
                  <a:pt x="4" y="11"/>
                  <a:pt x="4" y="15"/>
                </a:cubicBezTo>
                <a:lnTo>
                  <a:pt x="8" y="15"/>
                </a:lnTo>
                <a:cubicBezTo>
                  <a:pt x="8" y="11"/>
                  <a:pt x="4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7" name="Google Shape;1097;p8"/>
          <p:cNvSpPr/>
          <p:nvPr/>
        </p:nvSpPr>
        <p:spPr>
          <a:xfrm>
            <a:off x="5669358" y="3243368"/>
            <a:ext cx="1186" cy="628"/>
          </a:xfrm>
          <a:custGeom>
            <a:avLst/>
            <a:gdLst/>
            <a:ahLst/>
            <a:cxnLst/>
            <a:rect l="l" t="t" r="r" b="b"/>
            <a:pathLst>
              <a:path w="27" h="18" extrusionOk="0">
                <a:moveTo>
                  <a:pt x="23" y="0"/>
                </a:moveTo>
                <a:cubicBezTo>
                  <a:pt x="21" y="0"/>
                  <a:pt x="19" y="1"/>
                  <a:pt x="19" y="3"/>
                </a:cubicBezTo>
                <a:cubicBezTo>
                  <a:pt x="12" y="3"/>
                  <a:pt x="1" y="14"/>
                  <a:pt x="1" y="17"/>
                </a:cubicBezTo>
                <a:cubicBezTo>
                  <a:pt x="5" y="17"/>
                  <a:pt x="19" y="14"/>
                  <a:pt x="19" y="14"/>
                </a:cubicBezTo>
                <a:cubicBezTo>
                  <a:pt x="26" y="10"/>
                  <a:pt x="26" y="10"/>
                  <a:pt x="26" y="7"/>
                </a:cubicBezTo>
                <a:cubicBezTo>
                  <a:pt x="26" y="7"/>
                  <a:pt x="26" y="7"/>
                  <a:pt x="26" y="3"/>
                </a:cubicBezTo>
                <a:cubicBezTo>
                  <a:pt x="26" y="1"/>
                  <a:pt x="24" y="0"/>
                  <a:pt x="23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8" name="Google Shape;1098;p8"/>
          <p:cNvSpPr/>
          <p:nvPr/>
        </p:nvSpPr>
        <p:spPr>
          <a:xfrm>
            <a:off x="5669535" y="3243574"/>
            <a:ext cx="703" cy="279"/>
          </a:xfrm>
          <a:custGeom>
            <a:avLst/>
            <a:gdLst/>
            <a:ahLst/>
            <a:cxnLst/>
            <a:rect l="l" t="t" r="r" b="b"/>
            <a:pathLst>
              <a:path w="16" h="8" extrusionOk="0">
                <a:moveTo>
                  <a:pt x="15" y="1"/>
                </a:moveTo>
                <a:cubicBezTo>
                  <a:pt x="11" y="4"/>
                  <a:pt x="4" y="4"/>
                  <a:pt x="1" y="8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099" name="Google Shape;1099;p8"/>
          <p:cNvSpPr/>
          <p:nvPr/>
        </p:nvSpPr>
        <p:spPr>
          <a:xfrm>
            <a:off x="5668437" y="3243819"/>
            <a:ext cx="659" cy="943"/>
          </a:xfrm>
          <a:custGeom>
            <a:avLst/>
            <a:gdLst/>
            <a:ahLst/>
            <a:cxnLst/>
            <a:rect l="l" t="t" r="r" b="b"/>
            <a:pathLst>
              <a:path w="15" h="27" extrusionOk="0">
                <a:moveTo>
                  <a:pt x="4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0" y="8"/>
                  <a:pt x="4" y="15"/>
                </a:cubicBezTo>
                <a:cubicBezTo>
                  <a:pt x="4" y="15"/>
                  <a:pt x="10" y="27"/>
                  <a:pt x="13" y="27"/>
                </a:cubicBezTo>
                <a:cubicBezTo>
                  <a:pt x="14" y="27"/>
                  <a:pt x="14" y="27"/>
                  <a:pt x="15" y="26"/>
                </a:cubicBezTo>
                <a:cubicBezTo>
                  <a:pt x="15" y="26"/>
                  <a:pt x="15" y="12"/>
                  <a:pt x="11" y="8"/>
                </a:cubicBezTo>
                <a:cubicBezTo>
                  <a:pt x="11" y="4"/>
                  <a:pt x="7" y="1"/>
                  <a:pt x="4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0" name="Google Shape;1100;p8"/>
          <p:cNvSpPr/>
          <p:nvPr/>
        </p:nvSpPr>
        <p:spPr>
          <a:xfrm>
            <a:off x="5668743" y="3244098"/>
            <a:ext cx="351" cy="664"/>
          </a:xfrm>
          <a:custGeom>
            <a:avLst/>
            <a:gdLst/>
            <a:ahLst/>
            <a:cxnLst/>
            <a:rect l="l" t="t" r="r" b="b"/>
            <a:pathLst>
              <a:path w="8" h="19" extrusionOk="0">
                <a:moveTo>
                  <a:pt x="0" y="0"/>
                </a:moveTo>
                <a:lnTo>
                  <a:pt x="0" y="0"/>
                </a:lnTo>
                <a:cubicBezTo>
                  <a:pt x="4" y="7"/>
                  <a:pt x="4" y="15"/>
                  <a:pt x="4" y="18"/>
                </a:cubicBezTo>
                <a:lnTo>
                  <a:pt x="8" y="18"/>
                </a:lnTo>
                <a:cubicBezTo>
                  <a:pt x="8" y="15"/>
                  <a:pt x="4" y="7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1" name="Google Shape;1101;p8"/>
          <p:cNvSpPr/>
          <p:nvPr/>
        </p:nvSpPr>
        <p:spPr>
          <a:xfrm>
            <a:off x="5668919" y="3244206"/>
            <a:ext cx="1143" cy="594"/>
          </a:xfrm>
          <a:custGeom>
            <a:avLst/>
            <a:gdLst/>
            <a:ahLst/>
            <a:cxnLst/>
            <a:rect l="l" t="t" r="r" b="b"/>
            <a:pathLst>
              <a:path w="26" h="17" extrusionOk="0">
                <a:moveTo>
                  <a:pt x="18" y="1"/>
                </a:moveTo>
                <a:cubicBezTo>
                  <a:pt x="11" y="4"/>
                  <a:pt x="0" y="12"/>
                  <a:pt x="4" y="15"/>
                </a:cubicBezTo>
                <a:cubicBezTo>
                  <a:pt x="4" y="16"/>
                  <a:pt x="5" y="17"/>
                  <a:pt x="7" y="17"/>
                </a:cubicBezTo>
                <a:cubicBezTo>
                  <a:pt x="12" y="17"/>
                  <a:pt x="18" y="15"/>
                  <a:pt x="18" y="15"/>
                </a:cubicBezTo>
                <a:cubicBezTo>
                  <a:pt x="25" y="12"/>
                  <a:pt x="25" y="12"/>
                  <a:pt x="25" y="8"/>
                </a:cubicBezTo>
                <a:cubicBezTo>
                  <a:pt x="25" y="8"/>
                  <a:pt x="25" y="4"/>
                  <a:pt x="25" y="4"/>
                </a:cubicBezTo>
                <a:cubicBezTo>
                  <a:pt x="25" y="1"/>
                  <a:pt x="22" y="1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2" name="Google Shape;1102;p8"/>
          <p:cNvSpPr/>
          <p:nvPr/>
        </p:nvSpPr>
        <p:spPr>
          <a:xfrm>
            <a:off x="5669051" y="3244450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8"/>
                </a:moveTo>
                <a:cubicBezTo>
                  <a:pt x="1" y="8"/>
                  <a:pt x="1" y="8"/>
                  <a:pt x="1" y="8"/>
                </a:cubicBezTo>
                <a:cubicBezTo>
                  <a:pt x="1" y="8"/>
                  <a:pt x="1" y="8"/>
                  <a:pt x="1" y="8"/>
                </a:cubicBezTo>
                <a:cubicBezTo>
                  <a:pt x="4" y="5"/>
                  <a:pt x="12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5" y="1"/>
                  <a:pt x="15" y="1"/>
                  <a:pt x="15" y="1"/>
                </a:cubicBezTo>
                <a:cubicBezTo>
                  <a:pt x="12" y="1"/>
                  <a:pt x="4" y="5"/>
                  <a:pt x="1" y="8"/>
                </a:cubicBezTo>
                <a:cubicBezTo>
                  <a:pt x="1" y="8"/>
                  <a:pt x="1" y="8"/>
                  <a:pt x="1" y="8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3" name="Google Shape;1103;p8"/>
          <p:cNvSpPr/>
          <p:nvPr/>
        </p:nvSpPr>
        <p:spPr>
          <a:xfrm>
            <a:off x="5668083" y="3244867"/>
            <a:ext cx="1011" cy="803"/>
          </a:xfrm>
          <a:custGeom>
            <a:avLst/>
            <a:gdLst/>
            <a:ahLst/>
            <a:cxnLst/>
            <a:rect l="l" t="t" r="r" b="b"/>
            <a:pathLst>
              <a:path w="23" h="23" extrusionOk="0">
                <a:moveTo>
                  <a:pt x="6" y="1"/>
                </a:moveTo>
                <a:cubicBezTo>
                  <a:pt x="5" y="1"/>
                  <a:pt x="3" y="2"/>
                  <a:pt x="1" y="3"/>
                </a:cubicBezTo>
                <a:cubicBezTo>
                  <a:pt x="1" y="3"/>
                  <a:pt x="1" y="7"/>
                  <a:pt x="1" y="7"/>
                </a:cubicBezTo>
                <a:cubicBezTo>
                  <a:pt x="1" y="11"/>
                  <a:pt x="1" y="11"/>
                  <a:pt x="5" y="14"/>
                </a:cubicBezTo>
                <a:cubicBezTo>
                  <a:pt x="5" y="17"/>
                  <a:pt x="14" y="23"/>
                  <a:pt x="18" y="23"/>
                </a:cubicBezTo>
                <a:cubicBezTo>
                  <a:pt x="19" y="23"/>
                  <a:pt x="19" y="22"/>
                  <a:pt x="19" y="22"/>
                </a:cubicBezTo>
                <a:cubicBezTo>
                  <a:pt x="23" y="18"/>
                  <a:pt x="15" y="7"/>
                  <a:pt x="12" y="3"/>
                </a:cubicBezTo>
                <a:cubicBezTo>
                  <a:pt x="10" y="2"/>
                  <a:pt x="8" y="1"/>
                  <a:pt x="6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4" name="Google Shape;1104;p8"/>
          <p:cNvSpPr/>
          <p:nvPr/>
        </p:nvSpPr>
        <p:spPr>
          <a:xfrm>
            <a:off x="5668437" y="3245111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1" y="15"/>
                </a:moveTo>
                <a:cubicBezTo>
                  <a:pt x="11" y="15"/>
                  <a:pt x="11" y="15"/>
                  <a:pt x="11" y="15"/>
                </a:cubicBezTo>
                <a:cubicBezTo>
                  <a:pt x="7" y="11"/>
                  <a:pt x="4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4" y="4"/>
                  <a:pt x="7" y="11"/>
                  <a:pt x="11" y="15"/>
                </a:cubicBezTo>
                <a:cubicBezTo>
                  <a:pt x="11" y="15"/>
                  <a:pt x="11" y="15"/>
                  <a:pt x="11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5" name="Google Shape;1105;p8"/>
          <p:cNvSpPr/>
          <p:nvPr/>
        </p:nvSpPr>
        <p:spPr>
          <a:xfrm>
            <a:off x="5668921" y="3244835"/>
            <a:ext cx="835" cy="839"/>
          </a:xfrm>
          <a:custGeom>
            <a:avLst/>
            <a:gdLst/>
            <a:ahLst/>
            <a:cxnLst/>
            <a:rect l="l" t="t" r="r" b="b"/>
            <a:pathLst>
              <a:path w="19" h="24" extrusionOk="0">
                <a:moveTo>
                  <a:pt x="18" y="1"/>
                </a:moveTo>
                <a:cubicBezTo>
                  <a:pt x="15" y="1"/>
                  <a:pt x="11" y="1"/>
                  <a:pt x="7" y="4"/>
                </a:cubicBezTo>
                <a:cubicBezTo>
                  <a:pt x="4" y="8"/>
                  <a:pt x="0" y="19"/>
                  <a:pt x="0" y="23"/>
                </a:cubicBezTo>
                <a:cubicBezTo>
                  <a:pt x="0" y="23"/>
                  <a:pt x="0" y="23"/>
                  <a:pt x="1" y="23"/>
                </a:cubicBezTo>
                <a:cubicBezTo>
                  <a:pt x="4" y="23"/>
                  <a:pt x="15" y="15"/>
                  <a:pt x="15" y="15"/>
                </a:cubicBezTo>
                <a:cubicBezTo>
                  <a:pt x="18" y="12"/>
                  <a:pt x="18" y="8"/>
                  <a:pt x="18" y="4"/>
                </a:cubicBezTo>
                <a:cubicBezTo>
                  <a:pt x="18" y="4"/>
                  <a:pt x="18" y="4"/>
                  <a:pt x="1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6" name="Google Shape;1106;p8"/>
          <p:cNvSpPr/>
          <p:nvPr/>
        </p:nvSpPr>
        <p:spPr>
          <a:xfrm>
            <a:off x="5668920" y="3245111"/>
            <a:ext cx="483" cy="524"/>
          </a:xfrm>
          <a:custGeom>
            <a:avLst/>
            <a:gdLst/>
            <a:ahLst/>
            <a:cxnLst/>
            <a:rect l="l" t="t" r="r" b="b"/>
            <a:pathLst>
              <a:path w="11" h="15" extrusionOk="0">
                <a:moveTo>
                  <a:pt x="0" y="15"/>
                </a:moveTo>
                <a:cubicBezTo>
                  <a:pt x="0" y="15"/>
                  <a:pt x="0" y="15"/>
                  <a:pt x="0" y="15"/>
                </a:cubicBezTo>
                <a:cubicBezTo>
                  <a:pt x="0" y="15"/>
                  <a:pt x="0" y="15"/>
                  <a:pt x="0" y="15"/>
                </a:cubicBezTo>
                <a:cubicBezTo>
                  <a:pt x="4" y="11"/>
                  <a:pt x="7" y="4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11" y="0"/>
                  <a:pt x="11" y="0"/>
                  <a:pt x="11" y="0"/>
                </a:cubicBezTo>
                <a:cubicBezTo>
                  <a:pt x="7" y="4"/>
                  <a:pt x="4" y="11"/>
                  <a:pt x="0" y="15"/>
                </a:cubicBezTo>
                <a:cubicBezTo>
                  <a:pt x="0" y="15"/>
                  <a:pt x="0" y="15"/>
                  <a:pt x="0" y="15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7" name="Google Shape;1107;p8"/>
          <p:cNvSpPr/>
          <p:nvPr/>
        </p:nvSpPr>
        <p:spPr>
          <a:xfrm>
            <a:off x="5668260" y="3245844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4" y="1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4" y="12"/>
                  <a:pt x="4" y="12"/>
                  <a:pt x="8" y="15"/>
                </a:cubicBezTo>
                <a:cubicBezTo>
                  <a:pt x="11" y="15"/>
                  <a:pt x="26" y="19"/>
                  <a:pt x="26" y="19"/>
                </a:cubicBezTo>
                <a:cubicBezTo>
                  <a:pt x="26" y="15"/>
                  <a:pt x="19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8" name="Google Shape;1108;p8"/>
          <p:cNvSpPr/>
          <p:nvPr/>
        </p:nvSpPr>
        <p:spPr>
          <a:xfrm>
            <a:off x="5668568" y="3246125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1" y="0"/>
                </a:moveTo>
                <a:cubicBezTo>
                  <a:pt x="8" y="4"/>
                  <a:pt x="15" y="7"/>
                  <a:pt x="15" y="7"/>
                </a:cubicBezTo>
                <a:lnTo>
                  <a:pt x="19" y="7"/>
                </a:lnTo>
                <a:cubicBezTo>
                  <a:pt x="15" y="4"/>
                  <a:pt x="8" y="0"/>
                  <a:pt x="4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09" name="Google Shape;1109;p8"/>
          <p:cNvSpPr/>
          <p:nvPr/>
        </p:nvSpPr>
        <p:spPr>
          <a:xfrm>
            <a:off x="5669227" y="3245565"/>
            <a:ext cx="835" cy="943"/>
          </a:xfrm>
          <a:custGeom>
            <a:avLst/>
            <a:gdLst/>
            <a:ahLst/>
            <a:cxnLst/>
            <a:rect l="l" t="t" r="r" b="b"/>
            <a:pathLst>
              <a:path w="19" h="27" extrusionOk="0">
                <a:moveTo>
                  <a:pt x="12" y="0"/>
                </a:moveTo>
                <a:cubicBezTo>
                  <a:pt x="9" y="0"/>
                  <a:pt x="6" y="3"/>
                  <a:pt x="4" y="5"/>
                </a:cubicBezTo>
                <a:cubicBezTo>
                  <a:pt x="0" y="9"/>
                  <a:pt x="0" y="23"/>
                  <a:pt x="4" y="27"/>
                </a:cubicBezTo>
                <a:cubicBezTo>
                  <a:pt x="4" y="27"/>
                  <a:pt x="15" y="16"/>
                  <a:pt x="15" y="12"/>
                </a:cubicBezTo>
                <a:cubicBezTo>
                  <a:pt x="18" y="9"/>
                  <a:pt x="18" y="5"/>
                  <a:pt x="15" y="2"/>
                </a:cubicBezTo>
                <a:cubicBezTo>
                  <a:pt x="14" y="1"/>
                  <a:pt x="13" y="0"/>
                  <a:pt x="12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0" name="Google Shape;1110;p8"/>
          <p:cNvSpPr/>
          <p:nvPr/>
        </p:nvSpPr>
        <p:spPr>
          <a:xfrm>
            <a:off x="5669359" y="3245844"/>
            <a:ext cx="395" cy="559"/>
          </a:xfrm>
          <a:custGeom>
            <a:avLst/>
            <a:gdLst/>
            <a:ahLst/>
            <a:cxnLst/>
            <a:rect l="l" t="t" r="r" b="b"/>
            <a:pathLst>
              <a:path w="9" h="16" extrusionOk="0">
                <a:moveTo>
                  <a:pt x="5" y="1"/>
                </a:moveTo>
                <a:cubicBezTo>
                  <a:pt x="5" y="4"/>
                  <a:pt x="1" y="12"/>
                  <a:pt x="1" y="15"/>
                </a:cubicBezTo>
                <a:cubicBezTo>
                  <a:pt x="1" y="12"/>
                  <a:pt x="5" y="4"/>
                  <a:pt x="8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1" name="Google Shape;1111;p8"/>
          <p:cNvSpPr/>
          <p:nvPr/>
        </p:nvSpPr>
        <p:spPr>
          <a:xfrm>
            <a:off x="5668744" y="3246613"/>
            <a:ext cx="1143" cy="664"/>
          </a:xfrm>
          <a:custGeom>
            <a:avLst/>
            <a:gdLst/>
            <a:ahLst/>
            <a:cxnLst/>
            <a:rect l="l" t="t" r="r" b="b"/>
            <a:pathLst>
              <a:path w="26" h="19" extrusionOk="0">
                <a:moveTo>
                  <a:pt x="11" y="1"/>
                </a:moveTo>
                <a:cubicBezTo>
                  <a:pt x="8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1"/>
                  <a:pt x="0" y="11"/>
                  <a:pt x="8" y="15"/>
                </a:cubicBezTo>
                <a:cubicBezTo>
                  <a:pt x="8" y="15"/>
                  <a:pt x="22" y="19"/>
                  <a:pt x="26" y="19"/>
                </a:cubicBezTo>
                <a:cubicBezTo>
                  <a:pt x="26" y="15"/>
                  <a:pt x="15" y="4"/>
                  <a:pt x="11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2" name="Google Shape;1112;p8"/>
          <p:cNvSpPr/>
          <p:nvPr/>
        </p:nvSpPr>
        <p:spPr>
          <a:xfrm>
            <a:off x="5669051" y="3246861"/>
            <a:ext cx="703" cy="315"/>
          </a:xfrm>
          <a:custGeom>
            <a:avLst/>
            <a:gdLst/>
            <a:ahLst/>
            <a:cxnLst/>
            <a:rect l="l" t="t" r="r" b="b"/>
            <a:pathLst>
              <a:path w="16" h="9" extrusionOk="0">
                <a:moveTo>
                  <a:pt x="1" y="1"/>
                </a:moveTo>
                <a:cubicBezTo>
                  <a:pt x="4" y="4"/>
                  <a:pt x="12" y="8"/>
                  <a:pt x="15" y="8"/>
                </a:cubicBezTo>
                <a:cubicBezTo>
                  <a:pt x="12" y="4"/>
                  <a:pt x="8" y="1"/>
                  <a:pt x="1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3" name="Google Shape;1113;p8"/>
          <p:cNvSpPr/>
          <p:nvPr/>
        </p:nvSpPr>
        <p:spPr>
          <a:xfrm>
            <a:off x="5669711" y="3246302"/>
            <a:ext cx="659" cy="978"/>
          </a:xfrm>
          <a:custGeom>
            <a:avLst/>
            <a:gdLst/>
            <a:ahLst/>
            <a:cxnLst/>
            <a:rect l="l" t="t" r="r" b="b"/>
            <a:pathLst>
              <a:path w="15" h="28" extrusionOk="0">
                <a:moveTo>
                  <a:pt x="8" y="1"/>
                </a:moveTo>
                <a:cubicBezTo>
                  <a:pt x="6" y="1"/>
                  <a:pt x="4" y="3"/>
                  <a:pt x="4" y="6"/>
                </a:cubicBezTo>
                <a:cubicBezTo>
                  <a:pt x="0" y="10"/>
                  <a:pt x="0" y="24"/>
                  <a:pt x="0" y="28"/>
                </a:cubicBezTo>
                <a:cubicBezTo>
                  <a:pt x="4" y="28"/>
                  <a:pt x="11" y="17"/>
                  <a:pt x="15" y="13"/>
                </a:cubicBezTo>
                <a:cubicBezTo>
                  <a:pt x="15" y="10"/>
                  <a:pt x="15" y="6"/>
                  <a:pt x="15" y="2"/>
                </a:cubicBezTo>
                <a:lnTo>
                  <a:pt x="11" y="2"/>
                </a:lnTo>
                <a:cubicBezTo>
                  <a:pt x="10" y="1"/>
                  <a:pt x="9" y="1"/>
                  <a:pt x="8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4" name="Google Shape;1114;p8"/>
          <p:cNvSpPr/>
          <p:nvPr/>
        </p:nvSpPr>
        <p:spPr>
          <a:xfrm>
            <a:off x="5669711" y="3246613"/>
            <a:ext cx="351" cy="559"/>
          </a:xfrm>
          <a:custGeom>
            <a:avLst/>
            <a:gdLst/>
            <a:ahLst/>
            <a:cxnLst/>
            <a:rect l="l" t="t" r="r" b="b"/>
            <a:pathLst>
              <a:path w="8" h="16" extrusionOk="0">
                <a:moveTo>
                  <a:pt x="7" y="1"/>
                </a:moveTo>
                <a:lnTo>
                  <a:pt x="7" y="1"/>
                </a:lnTo>
                <a:cubicBezTo>
                  <a:pt x="4" y="4"/>
                  <a:pt x="0" y="11"/>
                  <a:pt x="0" y="15"/>
                </a:cubicBezTo>
                <a:lnTo>
                  <a:pt x="4" y="15"/>
                </a:lnTo>
                <a:cubicBezTo>
                  <a:pt x="4" y="11"/>
                  <a:pt x="7" y="4"/>
                  <a:pt x="7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5" name="Google Shape;1115;p8"/>
          <p:cNvSpPr/>
          <p:nvPr/>
        </p:nvSpPr>
        <p:spPr>
          <a:xfrm>
            <a:off x="5668920" y="3247277"/>
            <a:ext cx="968" cy="909"/>
          </a:xfrm>
          <a:custGeom>
            <a:avLst/>
            <a:gdLst/>
            <a:ahLst/>
            <a:cxnLst/>
            <a:rect l="l" t="t" r="r" b="b"/>
            <a:pathLst>
              <a:path w="22" h="26" extrusionOk="0">
                <a:moveTo>
                  <a:pt x="9" y="1"/>
                </a:moveTo>
                <a:cubicBezTo>
                  <a:pt x="7" y="1"/>
                  <a:pt x="5" y="2"/>
                  <a:pt x="4" y="3"/>
                </a:cubicBezTo>
                <a:lnTo>
                  <a:pt x="0" y="3"/>
                </a:lnTo>
                <a:cubicBezTo>
                  <a:pt x="0" y="7"/>
                  <a:pt x="0" y="11"/>
                  <a:pt x="4" y="14"/>
                </a:cubicBezTo>
                <a:cubicBezTo>
                  <a:pt x="7" y="18"/>
                  <a:pt x="18" y="25"/>
                  <a:pt x="18" y="25"/>
                </a:cubicBezTo>
                <a:cubicBezTo>
                  <a:pt x="22" y="21"/>
                  <a:pt x="18" y="11"/>
                  <a:pt x="11" y="3"/>
                </a:cubicBezTo>
                <a:cubicBezTo>
                  <a:pt x="11" y="2"/>
                  <a:pt x="10" y="1"/>
                  <a:pt x="9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6" name="Google Shape;1116;p8"/>
          <p:cNvSpPr/>
          <p:nvPr/>
        </p:nvSpPr>
        <p:spPr>
          <a:xfrm>
            <a:off x="5669226" y="3247486"/>
            <a:ext cx="527" cy="559"/>
          </a:xfrm>
          <a:custGeom>
            <a:avLst/>
            <a:gdLst/>
            <a:ahLst/>
            <a:cxnLst/>
            <a:rect l="l" t="t" r="r" b="b"/>
            <a:pathLst>
              <a:path w="12" h="16" extrusionOk="0">
                <a:moveTo>
                  <a:pt x="0" y="1"/>
                </a:moveTo>
                <a:lnTo>
                  <a:pt x="0" y="1"/>
                </a:lnTo>
                <a:cubicBezTo>
                  <a:pt x="4" y="8"/>
                  <a:pt x="8" y="12"/>
                  <a:pt x="11" y="15"/>
                </a:cubicBezTo>
                <a:cubicBezTo>
                  <a:pt x="11" y="12"/>
                  <a:pt x="4" y="5"/>
                  <a:pt x="0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7" name="Google Shape;1117;p8"/>
          <p:cNvSpPr/>
          <p:nvPr/>
        </p:nvSpPr>
        <p:spPr>
          <a:xfrm>
            <a:off x="5669709" y="3247417"/>
            <a:ext cx="968" cy="769"/>
          </a:xfrm>
          <a:custGeom>
            <a:avLst/>
            <a:gdLst/>
            <a:ahLst/>
            <a:cxnLst/>
            <a:rect l="l" t="t" r="r" b="b"/>
            <a:pathLst>
              <a:path w="22" h="22" extrusionOk="0">
                <a:moveTo>
                  <a:pt x="16" y="0"/>
                </a:moveTo>
                <a:cubicBezTo>
                  <a:pt x="15" y="0"/>
                  <a:pt x="13" y="1"/>
                  <a:pt x="11" y="3"/>
                </a:cubicBezTo>
                <a:cubicBezTo>
                  <a:pt x="7" y="7"/>
                  <a:pt x="0" y="17"/>
                  <a:pt x="0" y="21"/>
                </a:cubicBezTo>
                <a:cubicBezTo>
                  <a:pt x="0" y="21"/>
                  <a:pt x="15" y="14"/>
                  <a:pt x="18" y="14"/>
                </a:cubicBezTo>
                <a:cubicBezTo>
                  <a:pt x="22" y="10"/>
                  <a:pt x="22" y="10"/>
                  <a:pt x="22" y="7"/>
                </a:cubicBezTo>
                <a:cubicBezTo>
                  <a:pt x="22" y="3"/>
                  <a:pt x="22" y="3"/>
                  <a:pt x="22" y="3"/>
                </a:cubicBezTo>
                <a:cubicBezTo>
                  <a:pt x="20" y="1"/>
                  <a:pt x="18" y="0"/>
                  <a:pt x="16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8" name="Google Shape;1118;p8"/>
          <p:cNvSpPr/>
          <p:nvPr/>
        </p:nvSpPr>
        <p:spPr>
          <a:xfrm>
            <a:off x="5669711" y="3247626"/>
            <a:ext cx="659" cy="419"/>
          </a:xfrm>
          <a:custGeom>
            <a:avLst/>
            <a:gdLst/>
            <a:ahLst/>
            <a:cxnLst/>
            <a:rect l="l" t="t" r="r" b="b"/>
            <a:pathLst>
              <a:path w="15" h="12" extrusionOk="0">
                <a:moveTo>
                  <a:pt x="15" y="1"/>
                </a:moveTo>
                <a:cubicBezTo>
                  <a:pt x="7" y="4"/>
                  <a:pt x="4" y="8"/>
                  <a:pt x="0" y="11"/>
                </a:cubicBezTo>
                <a:cubicBezTo>
                  <a:pt x="4" y="8"/>
                  <a:pt x="11" y="4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19" name="Google Shape;1119;p8"/>
          <p:cNvSpPr/>
          <p:nvPr/>
        </p:nvSpPr>
        <p:spPr>
          <a:xfrm>
            <a:off x="5668744" y="3248084"/>
            <a:ext cx="1011" cy="873"/>
          </a:xfrm>
          <a:custGeom>
            <a:avLst/>
            <a:gdLst/>
            <a:ahLst/>
            <a:cxnLst/>
            <a:rect l="l" t="t" r="r" b="b"/>
            <a:pathLst>
              <a:path w="23" h="25" extrusionOk="0">
                <a:moveTo>
                  <a:pt x="7" y="1"/>
                </a:moveTo>
                <a:cubicBezTo>
                  <a:pt x="6" y="1"/>
                  <a:pt x="5" y="1"/>
                  <a:pt x="4" y="2"/>
                </a:cubicBezTo>
                <a:cubicBezTo>
                  <a:pt x="4" y="2"/>
                  <a:pt x="0" y="6"/>
                  <a:pt x="0" y="6"/>
                </a:cubicBezTo>
                <a:cubicBezTo>
                  <a:pt x="0" y="9"/>
                  <a:pt x="0" y="9"/>
                  <a:pt x="4" y="13"/>
                </a:cubicBezTo>
                <a:cubicBezTo>
                  <a:pt x="7" y="16"/>
                  <a:pt x="16" y="25"/>
                  <a:pt x="18" y="25"/>
                </a:cubicBezTo>
                <a:cubicBezTo>
                  <a:pt x="18" y="25"/>
                  <a:pt x="19" y="24"/>
                  <a:pt x="19" y="24"/>
                </a:cubicBezTo>
                <a:cubicBezTo>
                  <a:pt x="22" y="20"/>
                  <a:pt x="19" y="9"/>
                  <a:pt x="11" y="6"/>
                </a:cubicBezTo>
                <a:cubicBezTo>
                  <a:pt x="11" y="3"/>
                  <a:pt x="9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0" name="Google Shape;1120;p8"/>
          <p:cNvSpPr/>
          <p:nvPr/>
        </p:nvSpPr>
        <p:spPr>
          <a:xfrm>
            <a:off x="5669051" y="3248395"/>
            <a:ext cx="527" cy="524"/>
          </a:xfrm>
          <a:custGeom>
            <a:avLst/>
            <a:gdLst/>
            <a:ahLst/>
            <a:cxnLst/>
            <a:rect l="l" t="t" r="r" b="b"/>
            <a:pathLst>
              <a:path w="12" h="15" extrusionOk="0">
                <a:moveTo>
                  <a:pt x="1" y="0"/>
                </a:moveTo>
                <a:cubicBezTo>
                  <a:pt x="4" y="4"/>
                  <a:pt x="8" y="11"/>
                  <a:pt x="12" y="15"/>
                </a:cubicBezTo>
                <a:cubicBezTo>
                  <a:pt x="12" y="11"/>
                  <a:pt x="4" y="4"/>
                  <a:pt x="1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1" name="Google Shape;1121;p8"/>
          <p:cNvSpPr/>
          <p:nvPr/>
        </p:nvSpPr>
        <p:spPr>
          <a:xfrm>
            <a:off x="5669534" y="3248223"/>
            <a:ext cx="1011" cy="734"/>
          </a:xfrm>
          <a:custGeom>
            <a:avLst/>
            <a:gdLst/>
            <a:ahLst/>
            <a:cxnLst/>
            <a:rect l="l" t="t" r="r" b="b"/>
            <a:pathLst>
              <a:path w="23" h="21" extrusionOk="0">
                <a:moveTo>
                  <a:pt x="19" y="0"/>
                </a:moveTo>
                <a:cubicBezTo>
                  <a:pt x="16" y="0"/>
                  <a:pt x="14" y="2"/>
                  <a:pt x="11" y="2"/>
                </a:cubicBezTo>
                <a:cubicBezTo>
                  <a:pt x="8" y="5"/>
                  <a:pt x="1" y="16"/>
                  <a:pt x="1" y="20"/>
                </a:cubicBezTo>
                <a:cubicBezTo>
                  <a:pt x="1" y="21"/>
                  <a:pt x="1" y="21"/>
                  <a:pt x="2" y="21"/>
                </a:cubicBezTo>
                <a:cubicBezTo>
                  <a:pt x="6" y="21"/>
                  <a:pt x="16" y="16"/>
                  <a:pt x="19" y="13"/>
                </a:cubicBezTo>
                <a:cubicBezTo>
                  <a:pt x="22" y="9"/>
                  <a:pt x="22" y="9"/>
                  <a:pt x="22" y="5"/>
                </a:cubicBezTo>
                <a:cubicBezTo>
                  <a:pt x="22" y="5"/>
                  <a:pt x="22" y="2"/>
                  <a:pt x="22" y="2"/>
                </a:cubicBezTo>
                <a:cubicBezTo>
                  <a:pt x="21" y="1"/>
                  <a:pt x="20" y="0"/>
                  <a:pt x="19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2" name="Google Shape;1122;p8"/>
          <p:cNvSpPr/>
          <p:nvPr/>
        </p:nvSpPr>
        <p:spPr>
          <a:xfrm>
            <a:off x="5669535" y="3248499"/>
            <a:ext cx="703" cy="419"/>
          </a:xfrm>
          <a:custGeom>
            <a:avLst/>
            <a:gdLst/>
            <a:ahLst/>
            <a:cxnLst/>
            <a:rect l="l" t="t" r="r" b="b"/>
            <a:pathLst>
              <a:path w="16" h="12" extrusionOk="0">
                <a:moveTo>
                  <a:pt x="15" y="1"/>
                </a:moveTo>
                <a:cubicBezTo>
                  <a:pt x="8" y="1"/>
                  <a:pt x="4" y="8"/>
                  <a:pt x="1" y="12"/>
                </a:cubicBezTo>
                <a:cubicBezTo>
                  <a:pt x="4" y="8"/>
                  <a:pt x="11" y="5"/>
                  <a:pt x="15" y="1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3" name="Google Shape;1123;p8"/>
          <p:cNvSpPr/>
          <p:nvPr/>
        </p:nvSpPr>
        <p:spPr>
          <a:xfrm>
            <a:off x="5668919" y="3249268"/>
            <a:ext cx="1143" cy="524"/>
          </a:xfrm>
          <a:custGeom>
            <a:avLst/>
            <a:gdLst/>
            <a:ahLst/>
            <a:cxnLst/>
            <a:rect l="l" t="t" r="r" b="b"/>
            <a:pathLst>
              <a:path w="26" h="15" extrusionOk="0">
                <a:moveTo>
                  <a:pt x="7" y="1"/>
                </a:moveTo>
                <a:cubicBezTo>
                  <a:pt x="7" y="1"/>
                  <a:pt x="0" y="1"/>
                  <a:pt x="0" y="4"/>
                </a:cubicBezTo>
                <a:cubicBezTo>
                  <a:pt x="0" y="4"/>
                  <a:pt x="0" y="8"/>
                  <a:pt x="0" y="8"/>
                </a:cubicBezTo>
                <a:cubicBezTo>
                  <a:pt x="0" y="12"/>
                  <a:pt x="4" y="12"/>
                  <a:pt x="7" y="12"/>
                </a:cubicBezTo>
                <a:cubicBezTo>
                  <a:pt x="9" y="13"/>
                  <a:pt x="14" y="14"/>
                  <a:pt x="18" y="14"/>
                </a:cubicBezTo>
                <a:cubicBezTo>
                  <a:pt x="22" y="14"/>
                  <a:pt x="25" y="13"/>
                  <a:pt x="25" y="12"/>
                </a:cubicBezTo>
                <a:cubicBezTo>
                  <a:pt x="25" y="8"/>
                  <a:pt x="15" y="1"/>
                  <a:pt x="7" y="1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4" name="Google Shape;1124;p8"/>
          <p:cNvSpPr/>
          <p:nvPr/>
        </p:nvSpPr>
        <p:spPr>
          <a:xfrm>
            <a:off x="5669227" y="3249408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cubicBezTo>
                  <a:pt x="8" y="4"/>
                  <a:pt x="11" y="4"/>
                  <a:pt x="15" y="8"/>
                </a:cubicBezTo>
                <a:lnTo>
                  <a:pt x="18" y="8"/>
                </a:lnTo>
                <a:cubicBezTo>
                  <a:pt x="15" y="4"/>
                  <a:pt x="8" y="4"/>
                  <a:pt x="0" y="0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5" name="Google Shape;1125;p8"/>
          <p:cNvSpPr/>
          <p:nvPr/>
        </p:nvSpPr>
        <p:spPr>
          <a:xfrm>
            <a:off x="5669843" y="3248780"/>
            <a:ext cx="703" cy="943"/>
          </a:xfrm>
          <a:custGeom>
            <a:avLst/>
            <a:gdLst/>
            <a:ahLst/>
            <a:cxnLst/>
            <a:rect l="l" t="t" r="r" b="b"/>
            <a:pathLst>
              <a:path w="16" h="27" extrusionOk="0">
                <a:moveTo>
                  <a:pt x="8" y="0"/>
                </a:moveTo>
                <a:cubicBezTo>
                  <a:pt x="4" y="0"/>
                  <a:pt x="1" y="4"/>
                  <a:pt x="1" y="7"/>
                </a:cubicBezTo>
                <a:cubicBezTo>
                  <a:pt x="1" y="11"/>
                  <a:pt x="1" y="26"/>
                  <a:pt x="4" y="26"/>
                </a:cubicBezTo>
                <a:cubicBezTo>
                  <a:pt x="4" y="26"/>
                  <a:pt x="5" y="26"/>
                  <a:pt x="5" y="26"/>
                </a:cubicBezTo>
                <a:cubicBezTo>
                  <a:pt x="6" y="26"/>
                  <a:pt x="12" y="14"/>
                  <a:pt x="12" y="11"/>
                </a:cubicBezTo>
                <a:cubicBezTo>
                  <a:pt x="15" y="7"/>
                  <a:pt x="15" y="4"/>
                  <a:pt x="12" y="4"/>
                </a:cubicBezTo>
                <a:cubicBezTo>
                  <a:pt x="12" y="0"/>
                  <a:pt x="8" y="0"/>
                  <a:pt x="8" y="0"/>
                </a:cubicBezTo>
                <a:close/>
              </a:path>
            </a:pathLst>
          </a:custGeom>
          <a:solidFill>
            <a:srgbClr val="0CB89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6" name="Google Shape;1126;p8"/>
          <p:cNvSpPr/>
          <p:nvPr/>
        </p:nvSpPr>
        <p:spPr>
          <a:xfrm>
            <a:off x="5670020" y="3249023"/>
            <a:ext cx="220" cy="664"/>
          </a:xfrm>
          <a:custGeom>
            <a:avLst/>
            <a:gdLst/>
            <a:ahLst/>
            <a:cxnLst/>
            <a:rect l="l" t="t" r="r" b="b"/>
            <a:pathLst>
              <a:path w="5" h="19" extrusionOk="0">
                <a:moveTo>
                  <a:pt x="0" y="19"/>
                </a:moveTo>
                <a:lnTo>
                  <a:pt x="0" y="19"/>
                </a:lnTo>
                <a:cubicBezTo>
                  <a:pt x="0" y="19"/>
                  <a:pt x="0" y="19"/>
                  <a:pt x="0" y="19"/>
                </a:cubicBezTo>
                <a:cubicBezTo>
                  <a:pt x="0" y="15"/>
                  <a:pt x="0" y="8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4" y="0"/>
                  <a:pt x="4" y="0"/>
                  <a:pt x="4" y="0"/>
                </a:cubicBezTo>
                <a:cubicBezTo>
                  <a:pt x="0" y="8"/>
                  <a:pt x="0" y="15"/>
                  <a:pt x="0" y="19"/>
                </a:cubicBezTo>
                <a:cubicBezTo>
                  <a:pt x="0" y="19"/>
                  <a:pt x="0" y="19"/>
                  <a:pt x="0" y="19"/>
                </a:cubicBezTo>
                <a:close/>
              </a:path>
            </a:pathLst>
          </a:custGeom>
          <a:solidFill>
            <a:srgbClr val="ADDCD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7" name="Google Shape;1127;p8"/>
          <p:cNvSpPr/>
          <p:nvPr/>
        </p:nvSpPr>
        <p:spPr>
          <a:xfrm>
            <a:off x="5668085" y="3241691"/>
            <a:ext cx="2944" cy="8140"/>
          </a:xfrm>
          <a:custGeom>
            <a:avLst/>
            <a:gdLst/>
            <a:ahLst/>
            <a:cxnLst/>
            <a:rect l="l" t="t" r="r" b="b"/>
            <a:pathLst>
              <a:path w="67" h="233" extrusionOk="0">
                <a:moveTo>
                  <a:pt x="37" y="0"/>
                </a:moveTo>
                <a:cubicBezTo>
                  <a:pt x="34" y="0"/>
                  <a:pt x="34" y="4"/>
                  <a:pt x="34" y="4"/>
                </a:cubicBezTo>
                <a:lnTo>
                  <a:pt x="41" y="4"/>
                </a:lnTo>
                <a:cubicBezTo>
                  <a:pt x="41" y="4"/>
                  <a:pt x="37" y="0"/>
                  <a:pt x="37" y="0"/>
                </a:cubicBezTo>
                <a:close/>
                <a:moveTo>
                  <a:pt x="55" y="4"/>
                </a:moveTo>
                <a:cubicBezTo>
                  <a:pt x="52" y="4"/>
                  <a:pt x="48" y="11"/>
                  <a:pt x="48" y="15"/>
                </a:cubicBezTo>
                <a:lnTo>
                  <a:pt x="48" y="15"/>
                </a:lnTo>
                <a:cubicBezTo>
                  <a:pt x="48" y="11"/>
                  <a:pt x="52" y="7"/>
                  <a:pt x="55" y="4"/>
                </a:cubicBezTo>
                <a:close/>
                <a:moveTo>
                  <a:pt x="30" y="18"/>
                </a:moveTo>
                <a:cubicBezTo>
                  <a:pt x="26" y="18"/>
                  <a:pt x="26" y="22"/>
                  <a:pt x="26" y="22"/>
                </a:cubicBezTo>
                <a:cubicBezTo>
                  <a:pt x="26" y="22"/>
                  <a:pt x="30" y="18"/>
                  <a:pt x="30" y="18"/>
                </a:cubicBezTo>
                <a:close/>
                <a:moveTo>
                  <a:pt x="59" y="22"/>
                </a:moveTo>
                <a:cubicBezTo>
                  <a:pt x="59" y="22"/>
                  <a:pt x="55" y="22"/>
                  <a:pt x="55" y="26"/>
                </a:cubicBezTo>
                <a:cubicBezTo>
                  <a:pt x="55" y="26"/>
                  <a:pt x="57" y="24"/>
                  <a:pt x="58" y="24"/>
                </a:cubicBezTo>
                <a:cubicBezTo>
                  <a:pt x="59" y="24"/>
                  <a:pt x="59" y="24"/>
                  <a:pt x="59" y="26"/>
                </a:cubicBezTo>
                <a:lnTo>
                  <a:pt x="63" y="26"/>
                </a:lnTo>
                <a:cubicBezTo>
                  <a:pt x="63" y="26"/>
                  <a:pt x="63" y="22"/>
                  <a:pt x="59" y="22"/>
                </a:cubicBezTo>
                <a:close/>
                <a:moveTo>
                  <a:pt x="63" y="26"/>
                </a:moveTo>
                <a:cubicBezTo>
                  <a:pt x="63" y="26"/>
                  <a:pt x="63" y="29"/>
                  <a:pt x="63" y="29"/>
                </a:cubicBezTo>
                <a:cubicBezTo>
                  <a:pt x="66" y="29"/>
                  <a:pt x="63" y="26"/>
                  <a:pt x="63" y="26"/>
                </a:cubicBezTo>
                <a:close/>
                <a:moveTo>
                  <a:pt x="48" y="18"/>
                </a:moveTo>
                <a:lnTo>
                  <a:pt x="48" y="18"/>
                </a:lnTo>
                <a:cubicBezTo>
                  <a:pt x="48" y="26"/>
                  <a:pt x="44" y="29"/>
                  <a:pt x="44" y="33"/>
                </a:cubicBezTo>
                <a:cubicBezTo>
                  <a:pt x="48" y="29"/>
                  <a:pt x="48" y="26"/>
                  <a:pt x="48" y="18"/>
                </a:cubicBezTo>
                <a:close/>
                <a:moveTo>
                  <a:pt x="55" y="26"/>
                </a:moveTo>
                <a:cubicBezTo>
                  <a:pt x="52" y="26"/>
                  <a:pt x="48" y="29"/>
                  <a:pt x="48" y="29"/>
                </a:cubicBezTo>
                <a:cubicBezTo>
                  <a:pt x="48" y="30"/>
                  <a:pt x="48" y="31"/>
                  <a:pt x="48" y="33"/>
                </a:cubicBezTo>
                <a:cubicBezTo>
                  <a:pt x="48" y="29"/>
                  <a:pt x="52" y="26"/>
                  <a:pt x="55" y="26"/>
                </a:cubicBezTo>
                <a:close/>
                <a:moveTo>
                  <a:pt x="37" y="22"/>
                </a:moveTo>
                <a:cubicBezTo>
                  <a:pt x="41" y="26"/>
                  <a:pt x="41" y="33"/>
                  <a:pt x="41" y="36"/>
                </a:cubicBezTo>
                <a:lnTo>
                  <a:pt x="44" y="36"/>
                </a:lnTo>
                <a:cubicBezTo>
                  <a:pt x="41" y="33"/>
                  <a:pt x="41" y="26"/>
                  <a:pt x="37" y="22"/>
                </a:cubicBezTo>
                <a:close/>
                <a:moveTo>
                  <a:pt x="25" y="38"/>
                </a:moveTo>
                <a:cubicBezTo>
                  <a:pt x="24" y="38"/>
                  <a:pt x="23" y="40"/>
                  <a:pt x="23" y="40"/>
                </a:cubicBezTo>
                <a:lnTo>
                  <a:pt x="26" y="40"/>
                </a:lnTo>
                <a:cubicBezTo>
                  <a:pt x="26" y="39"/>
                  <a:pt x="26" y="38"/>
                  <a:pt x="25" y="38"/>
                </a:cubicBezTo>
                <a:close/>
                <a:moveTo>
                  <a:pt x="19" y="40"/>
                </a:moveTo>
                <a:cubicBezTo>
                  <a:pt x="19" y="41"/>
                  <a:pt x="19" y="42"/>
                  <a:pt x="19" y="44"/>
                </a:cubicBezTo>
                <a:cubicBezTo>
                  <a:pt x="19" y="40"/>
                  <a:pt x="23" y="40"/>
                  <a:pt x="23" y="40"/>
                </a:cubicBezTo>
                <a:close/>
                <a:moveTo>
                  <a:pt x="26" y="40"/>
                </a:moveTo>
                <a:cubicBezTo>
                  <a:pt x="30" y="40"/>
                  <a:pt x="30" y="44"/>
                  <a:pt x="30" y="44"/>
                </a:cubicBezTo>
                <a:cubicBezTo>
                  <a:pt x="30" y="40"/>
                  <a:pt x="30" y="40"/>
                  <a:pt x="26" y="40"/>
                </a:cubicBezTo>
                <a:close/>
                <a:moveTo>
                  <a:pt x="26" y="22"/>
                </a:moveTo>
                <a:cubicBezTo>
                  <a:pt x="26" y="26"/>
                  <a:pt x="26" y="26"/>
                  <a:pt x="26" y="29"/>
                </a:cubicBezTo>
                <a:cubicBezTo>
                  <a:pt x="30" y="33"/>
                  <a:pt x="37" y="40"/>
                  <a:pt x="41" y="44"/>
                </a:cubicBezTo>
                <a:cubicBezTo>
                  <a:pt x="37" y="40"/>
                  <a:pt x="30" y="33"/>
                  <a:pt x="30" y="29"/>
                </a:cubicBezTo>
                <a:cubicBezTo>
                  <a:pt x="26" y="26"/>
                  <a:pt x="26" y="26"/>
                  <a:pt x="26" y="22"/>
                </a:cubicBezTo>
                <a:close/>
                <a:moveTo>
                  <a:pt x="59" y="36"/>
                </a:moveTo>
                <a:lnTo>
                  <a:pt x="59" y="36"/>
                </a:lnTo>
                <a:cubicBezTo>
                  <a:pt x="55" y="40"/>
                  <a:pt x="44" y="44"/>
                  <a:pt x="41" y="44"/>
                </a:cubicBezTo>
                <a:lnTo>
                  <a:pt x="44" y="44"/>
                </a:lnTo>
                <a:cubicBezTo>
                  <a:pt x="48" y="44"/>
                  <a:pt x="55" y="40"/>
                  <a:pt x="59" y="36"/>
                </a:cubicBezTo>
                <a:close/>
                <a:moveTo>
                  <a:pt x="52" y="47"/>
                </a:moveTo>
                <a:cubicBezTo>
                  <a:pt x="52" y="47"/>
                  <a:pt x="48" y="47"/>
                  <a:pt x="48" y="51"/>
                </a:cubicBezTo>
                <a:lnTo>
                  <a:pt x="48" y="51"/>
                </a:lnTo>
                <a:cubicBezTo>
                  <a:pt x="48" y="49"/>
                  <a:pt x="49" y="48"/>
                  <a:pt x="50" y="48"/>
                </a:cubicBezTo>
                <a:cubicBezTo>
                  <a:pt x="51" y="48"/>
                  <a:pt x="52" y="49"/>
                  <a:pt x="52" y="51"/>
                </a:cubicBezTo>
                <a:lnTo>
                  <a:pt x="55" y="51"/>
                </a:lnTo>
                <a:cubicBezTo>
                  <a:pt x="55" y="51"/>
                  <a:pt x="55" y="51"/>
                  <a:pt x="52" y="47"/>
                </a:cubicBezTo>
                <a:close/>
                <a:moveTo>
                  <a:pt x="41" y="44"/>
                </a:moveTo>
                <a:cubicBezTo>
                  <a:pt x="41" y="46"/>
                  <a:pt x="39" y="48"/>
                  <a:pt x="38" y="51"/>
                </a:cubicBezTo>
                <a:lnTo>
                  <a:pt x="38" y="51"/>
                </a:lnTo>
                <a:cubicBezTo>
                  <a:pt x="40" y="49"/>
                  <a:pt x="41" y="46"/>
                  <a:pt x="41" y="44"/>
                </a:cubicBezTo>
                <a:close/>
                <a:moveTo>
                  <a:pt x="30" y="44"/>
                </a:moveTo>
                <a:cubicBezTo>
                  <a:pt x="34" y="47"/>
                  <a:pt x="34" y="55"/>
                  <a:pt x="34" y="58"/>
                </a:cubicBezTo>
                <a:cubicBezTo>
                  <a:pt x="34" y="51"/>
                  <a:pt x="34" y="47"/>
                  <a:pt x="30" y="44"/>
                </a:cubicBezTo>
                <a:close/>
                <a:moveTo>
                  <a:pt x="41" y="44"/>
                </a:moveTo>
                <a:cubicBezTo>
                  <a:pt x="37" y="47"/>
                  <a:pt x="37" y="51"/>
                  <a:pt x="34" y="58"/>
                </a:cubicBezTo>
                <a:cubicBezTo>
                  <a:pt x="37" y="55"/>
                  <a:pt x="37" y="47"/>
                  <a:pt x="41" y="44"/>
                </a:cubicBezTo>
                <a:close/>
                <a:moveTo>
                  <a:pt x="48" y="51"/>
                </a:moveTo>
                <a:cubicBezTo>
                  <a:pt x="45" y="51"/>
                  <a:pt x="41" y="53"/>
                  <a:pt x="37" y="55"/>
                </a:cubicBezTo>
                <a:lnTo>
                  <a:pt x="37" y="55"/>
                </a:lnTo>
                <a:cubicBezTo>
                  <a:pt x="38" y="54"/>
                  <a:pt x="38" y="52"/>
                  <a:pt x="38" y="51"/>
                </a:cubicBezTo>
                <a:lnTo>
                  <a:pt x="38" y="51"/>
                </a:lnTo>
                <a:cubicBezTo>
                  <a:pt x="37" y="54"/>
                  <a:pt x="35" y="56"/>
                  <a:pt x="34" y="58"/>
                </a:cubicBezTo>
                <a:cubicBezTo>
                  <a:pt x="35" y="57"/>
                  <a:pt x="36" y="56"/>
                  <a:pt x="37" y="55"/>
                </a:cubicBezTo>
                <a:lnTo>
                  <a:pt x="37" y="55"/>
                </a:lnTo>
                <a:cubicBezTo>
                  <a:pt x="37" y="56"/>
                  <a:pt x="37" y="57"/>
                  <a:pt x="37" y="58"/>
                </a:cubicBezTo>
                <a:cubicBezTo>
                  <a:pt x="41" y="55"/>
                  <a:pt x="44" y="51"/>
                  <a:pt x="48" y="51"/>
                </a:cubicBezTo>
                <a:close/>
                <a:moveTo>
                  <a:pt x="48" y="62"/>
                </a:moveTo>
                <a:cubicBezTo>
                  <a:pt x="48" y="62"/>
                  <a:pt x="34" y="65"/>
                  <a:pt x="34" y="65"/>
                </a:cubicBezTo>
                <a:cubicBezTo>
                  <a:pt x="34" y="65"/>
                  <a:pt x="48" y="65"/>
                  <a:pt x="48" y="62"/>
                </a:cubicBezTo>
                <a:close/>
                <a:moveTo>
                  <a:pt x="16" y="62"/>
                </a:moveTo>
                <a:cubicBezTo>
                  <a:pt x="19" y="62"/>
                  <a:pt x="19" y="65"/>
                  <a:pt x="19" y="69"/>
                </a:cubicBezTo>
                <a:cubicBezTo>
                  <a:pt x="23" y="69"/>
                  <a:pt x="23" y="76"/>
                  <a:pt x="23" y="80"/>
                </a:cubicBezTo>
                <a:cubicBezTo>
                  <a:pt x="23" y="73"/>
                  <a:pt x="23" y="69"/>
                  <a:pt x="23" y="69"/>
                </a:cubicBezTo>
                <a:cubicBezTo>
                  <a:pt x="19" y="65"/>
                  <a:pt x="19" y="62"/>
                  <a:pt x="16" y="62"/>
                </a:cubicBezTo>
                <a:close/>
                <a:moveTo>
                  <a:pt x="30" y="69"/>
                </a:moveTo>
                <a:lnTo>
                  <a:pt x="30" y="69"/>
                </a:lnTo>
                <a:cubicBezTo>
                  <a:pt x="26" y="73"/>
                  <a:pt x="26" y="76"/>
                  <a:pt x="23" y="84"/>
                </a:cubicBezTo>
                <a:cubicBezTo>
                  <a:pt x="26" y="76"/>
                  <a:pt x="30" y="73"/>
                  <a:pt x="30" y="69"/>
                </a:cubicBezTo>
                <a:close/>
                <a:moveTo>
                  <a:pt x="37" y="73"/>
                </a:moveTo>
                <a:cubicBezTo>
                  <a:pt x="34" y="73"/>
                  <a:pt x="26" y="80"/>
                  <a:pt x="23" y="84"/>
                </a:cubicBezTo>
                <a:cubicBezTo>
                  <a:pt x="26" y="80"/>
                  <a:pt x="34" y="76"/>
                  <a:pt x="37" y="73"/>
                </a:cubicBezTo>
                <a:close/>
                <a:moveTo>
                  <a:pt x="12" y="62"/>
                </a:moveTo>
                <a:cubicBezTo>
                  <a:pt x="12" y="62"/>
                  <a:pt x="8" y="65"/>
                  <a:pt x="8" y="65"/>
                </a:cubicBezTo>
                <a:cubicBezTo>
                  <a:pt x="8" y="69"/>
                  <a:pt x="8" y="69"/>
                  <a:pt x="8" y="76"/>
                </a:cubicBezTo>
                <a:cubicBezTo>
                  <a:pt x="12" y="76"/>
                  <a:pt x="15" y="87"/>
                  <a:pt x="19" y="87"/>
                </a:cubicBezTo>
                <a:cubicBezTo>
                  <a:pt x="19" y="87"/>
                  <a:pt x="12" y="76"/>
                  <a:pt x="12" y="73"/>
                </a:cubicBezTo>
                <a:cubicBezTo>
                  <a:pt x="8" y="69"/>
                  <a:pt x="8" y="69"/>
                  <a:pt x="12" y="65"/>
                </a:cubicBezTo>
                <a:cubicBezTo>
                  <a:pt x="12" y="65"/>
                  <a:pt x="12" y="62"/>
                  <a:pt x="12" y="62"/>
                </a:cubicBezTo>
                <a:close/>
                <a:moveTo>
                  <a:pt x="44" y="80"/>
                </a:moveTo>
                <a:cubicBezTo>
                  <a:pt x="44" y="84"/>
                  <a:pt x="44" y="84"/>
                  <a:pt x="37" y="87"/>
                </a:cubicBezTo>
                <a:cubicBezTo>
                  <a:pt x="37" y="87"/>
                  <a:pt x="32" y="89"/>
                  <a:pt x="27" y="89"/>
                </a:cubicBezTo>
                <a:lnTo>
                  <a:pt x="27" y="89"/>
                </a:lnTo>
                <a:cubicBezTo>
                  <a:pt x="25" y="89"/>
                  <a:pt x="24" y="88"/>
                  <a:pt x="23" y="87"/>
                </a:cubicBezTo>
                <a:lnTo>
                  <a:pt x="23" y="87"/>
                </a:lnTo>
                <a:cubicBezTo>
                  <a:pt x="23" y="88"/>
                  <a:pt x="24" y="89"/>
                  <a:pt x="26" y="89"/>
                </a:cubicBezTo>
                <a:cubicBezTo>
                  <a:pt x="27" y="89"/>
                  <a:pt x="27" y="89"/>
                  <a:pt x="27" y="89"/>
                </a:cubicBezTo>
                <a:lnTo>
                  <a:pt x="27" y="89"/>
                </a:lnTo>
                <a:cubicBezTo>
                  <a:pt x="28" y="89"/>
                  <a:pt x="28" y="89"/>
                  <a:pt x="28" y="89"/>
                </a:cubicBezTo>
                <a:cubicBezTo>
                  <a:pt x="33" y="89"/>
                  <a:pt x="38" y="87"/>
                  <a:pt x="41" y="87"/>
                </a:cubicBezTo>
                <a:cubicBezTo>
                  <a:pt x="44" y="84"/>
                  <a:pt x="44" y="84"/>
                  <a:pt x="44" y="80"/>
                </a:cubicBezTo>
                <a:close/>
                <a:moveTo>
                  <a:pt x="5" y="91"/>
                </a:moveTo>
                <a:cubicBezTo>
                  <a:pt x="5" y="91"/>
                  <a:pt x="1" y="91"/>
                  <a:pt x="1" y="94"/>
                </a:cubicBezTo>
                <a:cubicBezTo>
                  <a:pt x="1" y="94"/>
                  <a:pt x="5" y="91"/>
                  <a:pt x="5" y="91"/>
                </a:cubicBezTo>
                <a:close/>
                <a:moveTo>
                  <a:pt x="23" y="87"/>
                </a:moveTo>
                <a:cubicBezTo>
                  <a:pt x="19" y="94"/>
                  <a:pt x="19" y="98"/>
                  <a:pt x="19" y="105"/>
                </a:cubicBezTo>
                <a:cubicBezTo>
                  <a:pt x="19" y="102"/>
                  <a:pt x="19" y="94"/>
                  <a:pt x="23" y="87"/>
                </a:cubicBezTo>
                <a:close/>
                <a:moveTo>
                  <a:pt x="26" y="94"/>
                </a:moveTo>
                <a:lnTo>
                  <a:pt x="26" y="94"/>
                </a:lnTo>
                <a:cubicBezTo>
                  <a:pt x="23" y="94"/>
                  <a:pt x="23" y="102"/>
                  <a:pt x="19" y="105"/>
                </a:cubicBezTo>
                <a:cubicBezTo>
                  <a:pt x="23" y="102"/>
                  <a:pt x="26" y="98"/>
                  <a:pt x="26" y="94"/>
                </a:cubicBezTo>
                <a:close/>
                <a:moveTo>
                  <a:pt x="37" y="109"/>
                </a:moveTo>
                <a:cubicBezTo>
                  <a:pt x="34" y="113"/>
                  <a:pt x="30" y="113"/>
                  <a:pt x="30" y="116"/>
                </a:cubicBezTo>
                <a:cubicBezTo>
                  <a:pt x="34" y="113"/>
                  <a:pt x="34" y="113"/>
                  <a:pt x="37" y="113"/>
                </a:cubicBezTo>
                <a:lnTo>
                  <a:pt x="41" y="113"/>
                </a:lnTo>
                <a:cubicBezTo>
                  <a:pt x="37" y="109"/>
                  <a:pt x="37" y="109"/>
                  <a:pt x="37" y="109"/>
                </a:cubicBezTo>
                <a:close/>
                <a:moveTo>
                  <a:pt x="8" y="120"/>
                </a:moveTo>
                <a:cubicBezTo>
                  <a:pt x="8" y="120"/>
                  <a:pt x="5" y="123"/>
                  <a:pt x="5" y="123"/>
                </a:cubicBezTo>
                <a:cubicBezTo>
                  <a:pt x="8" y="123"/>
                  <a:pt x="8" y="120"/>
                  <a:pt x="8" y="120"/>
                </a:cubicBezTo>
                <a:close/>
                <a:moveTo>
                  <a:pt x="19" y="113"/>
                </a:moveTo>
                <a:cubicBezTo>
                  <a:pt x="19" y="120"/>
                  <a:pt x="23" y="123"/>
                  <a:pt x="23" y="127"/>
                </a:cubicBezTo>
                <a:lnTo>
                  <a:pt x="23" y="127"/>
                </a:lnTo>
                <a:cubicBezTo>
                  <a:pt x="23" y="123"/>
                  <a:pt x="19" y="116"/>
                  <a:pt x="19" y="113"/>
                </a:cubicBezTo>
                <a:close/>
                <a:moveTo>
                  <a:pt x="34" y="105"/>
                </a:moveTo>
                <a:cubicBezTo>
                  <a:pt x="34" y="105"/>
                  <a:pt x="23" y="113"/>
                  <a:pt x="19" y="113"/>
                </a:cubicBezTo>
                <a:cubicBezTo>
                  <a:pt x="23" y="116"/>
                  <a:pt x="23" y="123"/>
                  <a:pt x="23" y="127"/>
                </a:cubicBezTo>
                <a:cubicBezTo>
                  <a:pt x="26" y="127"/>
                  <a:pt x="26" y="131"/>
                  <a:pt x="26" y="131"/>
                </a:cubicBezTo>
                <a:cubicBezTo>
                  <a:pt x="26" y="127"/>
                  <a:pt x="26" y="127"/>
                  <a:pt x="26" y="127"/>
                </a:cubicBezTo>
                <a:cubicBezTo>
                  <a:pt x="23" y="123"/>
                  <a:pt x="23" y="116"/>
                  <a:pt x="23" y="113"/>
                </a:cubicBezTo>
                <a:cubicBezTo>
                  <a:pt x="26" y="113"/>
                  <a:pt x="34" y="105"/>
                  <a:pt x="34" y="105"/>
                </a:cubicBezTo>
                <a:close/>
                <a:moveTo>
                  <a:pt x="41" y="124"/>
                </a:moveTo>
                <a:cubicBezTo>
                  <a:pt x="40" y="128"/>
                  <a:pt x="33" y="134"/>
                  <a:pt x="30" y="134"/>
                </a:cubicBezTo>
                <a:cubicBezTo>
                  <a:pt x="30" y="134"/>
                  <a:pt x="30" y="138"/>
                  <a:pt x="30" y="138"/>
                </a:cubicBezTo>
                <a:cubicBezTo>
                  <a:pt x="33" y="134"/>
                  <a:pt x="40" y="128"/>
                  <a:pt x="41" y="124"/>
                </a:cubicBezTo>
                <a:close/>
                <a:moveTo>
                  <a:pt x="44" y="131"/>
                </a:moveTo>
                <a:cubicBezTo>
                  <a:pt x="44" y="134"/>
                  <a:pt x="41" y="134"/>
                  <a:pt x="41" y="138"/>
                </a:cubicBezTo>
                <a:cubicBezTo>
                  <a:pt x="41" y="134"/>
                  <a:pt x="44" y="134"/>
                  <a:pt x="44" y="134"/>
                </a:cubicBezTo>
                <a:lnTo>
                  <a:pt x="48" y="134"/>
                </a:lnTo>
                <a:cubicBezTo>
                  <a:pt x="48" y="131"/>
                  <a:pt x="48" y="131"/>
                  <a:pt x="44" y="131"/>
                </a:cubicBezTo>
                <a:close/>
                <a:moveTo>
                  <a:pt x="41" y="138"/>
                </a:moveTo>
                <a:lnTo>
                  <a:pt x="41" y="138"/>
                </a:lnTo>
                <a:cubicBezTo>
                  <a:pt x="37" y="138"/>
                  <a:pt x="37" y="145"/>
                  <a:pt x="37" y="149"/>
                </a:cubicBezTo>
                <a:cubicBezTo>
                  <a:pt x="37" y="145"/>
                  <a:pt x="41" y="142"/>
                  <a:pt x="41" y="138"/>
                </a:cubicBezTo>
                <a:close/>
                <a:moveTo>
                  <a:pt x="30" y="138"/>
                </a:moveTo>
                <a:cubicBezTo>
                  <a:pt x="34" y="142"/>
                  <a:pt x="34" y="149"/>
                  <a:pt x="37" y="152"/>
                </a:cubicBezTo>
                <a:cubicBezTo>
                  <a:pt x="37" y="145"/>
                  <a:pt x="34" y="142"/>
                  <a:pt x="30" y="138"/>
                </a:cubicBezTo>
                <a:close/>
                <a:moveTo>
                  <a:pt x="52" y="145"/>
                </a:moveTo>
                <a:cubicBezTo>
                  <a:pt x="48" y="149"/>
                  <a:pt x="44" y="156"/>
                  <a:pt x="41" y="156"/>
                </a:cubicBezTo>
                <a:cubicBezTo>
                  <a:pt x="44" y="156"/>
                  <a:pt x="52" y="149"/>
                  <a:pt x="52" y="145"/>
                </a:cubicBezTo>
                <a:close/>
                <a:moveTo>
                  <a:pt x="23" y="160"/>
                </a:moveTo>
                <a:cubicBezTo>
                  <a:pt x="23" y="163"/>
                  <a:pt x="19" y="163"/>
                  <a:pt x="19" y="163"/>
                </a:cubicBezTo>
                <a:lnTo>
                  <a:pt x="23" y="163"/>
                </a:lnTo>
                <a:cubicBezTo>
                  <a:pt x="23" y="160"/>
                  <a:pt x="26" y="160"/>
                  <a:pt x="26" y="160"/>
                </a:cubicBezTo>
                <a:close/>
                <a:moveTo>
                  <a:pt x="48" y="167"/>
                </a:moveTo>
                <a:lnTo>
                  <a:pt x="48" y="167"/>
                </a:lnTo>
                <a:cubicBezTo>
                  <a:pt x="44" y="167"/>
                  <a:pt x="41" y="171"/>
                  <a:pt x="41" y="174"/>
                </a:cubicBezTo>
                <a:cubicBezTo>
                  <a:pt x="44" y="171"/>
                  <a:pt x="44" y="167"/>
                  <a:pt x="48" y="167"/>
                </a:cubicBezTo>
                <a:close/>
                <a:moveTo>
                  <a:pt x="26" y="160"/>
                </a:moveTo>
                <a:lnTo>
                  <a:pt x="26" y="160"/>
                </a:lnTo>
                <a:cubicBezTo>
                  <a:pt x="26" y="160"/>
                  <a:pt x="30" y="163"/>
                  <a:pt x="30" y="163"/>
                </a:cubicBezTo>
                <a:cubicBezTo>
                  <a:pt x="34" y="167"/>
                  <a:pt x="37" y="174"/>
                  <a:pt x="37" y="178"/>
                </a:cubicBezTo>
                <a:cubicBezTo>
                  <a:pt x="37" y="171"/>
                  <a:pt x="34" y="167"/>
                  <a:pt x="34" y="163"/>
                </a:cubicBezTo>
                <a:cubicBezTo>
                  <a:pt x="30" y="163"/>
                  <a:pt x="30" y="160"/>
                  <a:pt x="26" y="160"/>
                </a:cubicBezTo>
                <a:close/>
                <a:moveTo>
                  <a:pt x="41" y="167"/>
                </a:moveTo>
                <a:cubicBezTo>
                  <a:pt x="41" y="171"/>
                  <a:pt x="37" y="174"/>
                  <a:pt x="37" y="178"/>
                </a:cubicBezTo>
                <a:cubicBezTo>
                  <a:pt x="41" y="174"/>
                  <a:pt x="41" y="171"/>
                  <a:pt x="41" y="167"/>
                </a:cubicBezTo>
                <a:close/>
                <a:moveTo>
                  <a:pt x="48" y="187"/>
                </a:moveTo>
                <a:cubicBezTo>
                  <a:pt x="46" y="187"/>
                  <a:pt x="44" y="189"/>
                  <a:pt x="44" y="189"/>
                </a:cubicBezTo>
                <a:lnTo>
                  <a:pt x="52" y="189"/>
                </a:lnTo>
                <a:cubicBezTo>
                  <a:pt x="50" y="188"/>
                  <a:pt x="49" y="187"/>
                  <a:pt x="48" y="187"/>
                </a:cubicBezTo>
                <a:close/>
                <a:moveTo>
                  <a:pt x="23" y="174"/>
                </a:moveTo>
                <a:cubicBezTo>
                  <a:pt x="23" y="174"/>
                  <a:pt x="30" y="181"/>
                  <a:pt x="34" y="185"/>
                </a:cubicBezTo>
                <a:cubicBezTo>
                  <a:pt x="34" y="185"/>
                  <a:pt x="34" y="189"/>
                  <a:pt x="34" y="192"/>
                </a:cubicBezTo>
                <a:cubicBezTo>
                  <a:pt x="34" y="189"/>
                  <a:pt x="34" y="185"/>
                  <a:pt x="37" y="185"/>
                </a:cubicBezTo>
                <a:lnTo>
                  <a:pt x="37" y="185"/>
                </a:lnTo>
                <a:cubicBezTo>
                  <a:pt x="37" y="185"/>
                  <a:pt x="37" y="185"/>
                  <a:pt x="37" y="185"/>
                </a:cubicBezTo>
                <a:cubicBezTo>
                  <a:pt x="34" y="181"/>
                  <a:pt x="26" y="174"/>
                  <a:pt x="23" y="174"/>
                </a:cubicBezTo>
                <a:close/>
                <a:moveTo>
                  <a:pt x="52" y="189"/>
                </a:moveTo>
                <a:cubicBezTo>
                  <a:pt x="55" y="189"/>
                  <a:pt x="55" y="192"/>
                  <a:pt x="55" y="192"/>
                </a:cubicBezTo>
                <a:cubicBezTo>
                  <a:pt x="55" y="192"/>
                  <a:pt x="55" y="189"/>
                  <a:pt x="55" y="189"/>
                </a:cubicBezTo>
                <a:close/>
                <a:moveTo>
                  <a:pt x="23" y="185"/>
                </a:moveTo>
                <a:cubicBezTo>
                  <a:pt x="23" y="185"/>
                  <a:pt x="26" y="185"/>
                  <a:pt x="26" y="189"/>
                </a:cubicBezTo>
                <a:cubicBezTo>
                  <a:pt x="30" y="189"/>
                  <a:pt x="30" y="192"/>
                  <a:pt x="34" y="196"/>
                </a:cubicBezTo>
                <a:cubicBezTo>
                  <a:pt x="30" y="192"/>
                  <a:pt x="30" y="189"/>
                  <a:pt x="30" y="189"/>
                </a:cubicBezTo>
                <a:cubicBezTo>
                  <a:pt x="26" y="185"/>
                  <a:pt x="26" y="185"/>
                  <a:pt x="23" y="185"/>
                </a:cubicBezTo>
                <a:close/>
                <a:moveTo>
                  <a:pt x="44" y="189"/>
                </a:moveTo>
                <a:lnTo>
                  <a:pt x="44" y="189"/>
                </a:lnTo>
                <a:cubicBezTo>
                  <a:pt x="41" y="192"/>
                  <a:pt x="37" y="196"/>
                  <a:pt x="34" y="203"/>
                </a:cubicBezTo>
                <a:cubicBezTo>
                  <a:pt x="37" y="200"/>
                  <a:pt x="41" y="192"/>
                  <a:pt x="44" y="189"/>
                </a:cubicBezTo>
                <a:close/>
                <a:moveTo>
                  <a:pt x="52" y="200"/>
                </a:moveTo>
                <a:cubicBezTo>
                  <a:pt x="48" y="200"/>
                  <a:pt x="48" y="203"/>
                  <a:pt x="48" y="203"/>
                </a:cubicBezTo>
                <a:cubicBezTo>
                  <a:pt x="48" y="203"/>
                  <a:pt x="48" y="203"/>
                  <a:pt x="52" y="200"/>
                </a:cubicBezTo>
                <a:close/>
                <a:moveTo>
                  <a:pt x="19" y="196"/>
                </a:moveTo>
                <a:cubicBezTo>
                  <a:pt x="19" y="200"/>
                  <a:pt x="30" y="207"/>
                  <a:pt x="34" y="207"/>
                </a:cubicBezTo>
                <a:cubicBezTo>
                  <a:pt x="30" y="207"/>
                  <a:pt x="23" y="200"/>
                  <a:pt x="19" y="196"/>
                </a:cubicBezTo>
                <a:close/>
                <a:moveTo>
                  <a:pt x="44" y="203"/>
                </a:moveTo>
                <a:lnTo>
                  <a:pt x="44" y="203"/>
                </a:lnTo>
                <a:cubicBezTo>
                  <a:pt x="41" y="207"/>
                  <a:pt x="37" y="207"/>
                  <a:pt x="34" y="207"/>
                </a:cubicBezTo>
                <a:lnTo>
                  <a:pt x="43" y="207"/>
                </a:lnTo>
                <a:cubicBezTo>
                  <a:pt x="44" y="206"/>
                  <a:pt x="44" y="205"/>
                  <a:pt x="44" y="203"/>
                </a:cubicBezTo>
                <a:close/>
                <a:moveTo>
                  <a:pt x="48" y="203"/>
                </a:moveTo>
                <a:cubicBezTo>
                  <a:pt x="48" y="203"/>
                  <a:pt x="52" y="203"/>
                  <a:pt x="52" y="207"/>
                </a:cubicBezTo>
                <a:cubicBezTo>
                  <a:pt x="52" y="203"/>
                  <a:pt x="52" y="203"/>
                  <a:pt x="48" y="203"/>
                </a:cubicBezTo>
                <a:close/>
                <a:moveTo>
                  <a:pt x="43" y="207"/>
                </a:moveTo>
                <a:cubicBezTo>
                  <a:pt x="43" y="207"/>
                  <a:pt x="43" y="207"/>
                  <a:pt x="43" y="207"/>
                </a:cubicBezTo>
                <a:lnTo>
                  <a:pt x="43" y="207"/>
                </a:lnTo>
                <a:cubicBezTo>
                  <a:pt x="43" y="207"/>
                  <a:pt x="44" y="207"/>
                  <a:pt x="44" y="207"/>
                </a:cubicBezTo>
                <a:close/>
                <a:moveTo>
                  <a:pt x="43" y="207"/>
                </a:moveTo>
                <a:cubicBezTo>
                  <a:pt x="41" y="207"/>
                  <a:pt x="41" y="208"/>
                  <a:pt x="41" y="210"/>
                </a:cubicBezTo>
                <a:cubicBezTo>
                  <a:pt x="41" y="209"/>
                  <a:pt x="42" y="208"/>
                  <a:pt x="43" y="207"/>
                </a:cubicBezTo>
                <a:close/>
                <a:moveTo>
                  <a:pt x="26" y="218"/>
                </a:moveTo>
                <a:lnTo>
                  <a:pt x="26" y="218"/>
                </a:lnTo>
                <a:cubicBezTo>
                  <a:pt x="29" y="218"/>
                  <a:pt x="33" y="220"/>
                  <a:pt x="36" y="221"/>
                </a:cubicBezTo>
                <a:lnTo>
                  <a:pt x="36" y="221"/>
                </a:lnTo>
                <a:cubicBezTo>
                  <a:pt x="32" y="219"/>
                  <a:pt x="29" y="218"/>
                  <a:pt x="26" y="218"/>
                </a:cubicBezTo>
                <a:close/>
                <a:moveTo>
                  <a:pt x="34" y="207"/>
                </a:moveTo>
                <a:lnTo>
                  <a:pt x="34" y="207"/>
                </a:lnTo>
                <a:cubicBezTo>
                  <a:pt x="34" y="207"/>
                  <a:pt x="34" y="207"/>
                  <a:pt x="34" y="207"/>
                </a:cubicBezTo>
                <a:lnTo>
                  <a:pt x="34" y="207"/>
                </a:lnTo>
                <a:cubicBezTo>
                  <a:pt x="34" y="214"/>
                  <a:pt x="37" y="218"/>
                  <a:pt x="37" y="221"/>
                </a:cubicBezTo>
                <a:cubicBezTo>
                  <a:pt x="37" y="221"/>
                  <a:pt x="36" y="221"/>
                  <a:pt x="36" y="221"/>
                </a:cubicBezTo>
                <a:lnTo>
                  <a:pt x="36" y="221"/>
                </a:lnTo>
                <a:cubicBezTo>
                  <a:pt x="38" y="222"/>
                  <a:pt x="39" y="224"/>
                  <a:pt x="41" y="225"/>
                </a:cubicBezTo>
                <a:cubicBezTo>
                  <a:pt x="41" y="224"/>
                  <a:pt x="41" y="222"/>
                  <a:pt x="41" y="221"/>
                </a:cubicBezTo>
                <a:cubicBezTo>
                  <a:pt x="37" y="218"/>
                  <a:pt x="37" y="214"/>
                  <a:pt x="34" y="207"/>
                </a:cubicBezTo>
                <a:close/>
                <a:moveTo>
                  <a:pt x="19" y="225"/>
                </a:moveTo>
                <a:lnTo>
                  <a:pt x="19" y="225"/>
                </a:lnTo>
                <a:cubicBezTo>
                  <a:pt x="19" y="229"/>
                  <a:pt x="23" y="229"/>
                  <a:pt x="26" y="229"/>
                </a:cubicBezTo>
                <a:cubicBezTo>
                  <a:pt x="23" y="229"/>
                  <a:pt x="23" y="229"/>
                  <a:pt x="19" y="225"/>
                </a:cubicBezTo>
                <a:close/>
                <a:moveTo>
                  <a:pt x="44" y="229"/>
                </a:moveTo>
                <a:cubicBezTo>
                  <a:pt x="43" y="230"/>
                  <a:pt x="39" y="231"/>
                  <a:pt x="35" y="231"/>
                </a:cubicBezTo>
                <a:cubicBezTo>
                  <a:pt x="32" y="231"/>
                  <a:pt x="28" y="230"/>
                  <a:pt x="26" y="229"/>
                </a:cubicBezTo>
                <a:lnTo>
                  <a:pt x="26" y="229"/>
                </a:lnTo>
                <a:cubicBezTo>
                  <a:pt x="30" y="232"/>
                  <a:pt x="41" y="232"/>
                  <a:pt x="44" y="232"/>
                </a:cubicBezTo>
                <a:cubicBezTo>
                  <a:pt x="44" y="232"/>
                  <a:pt x="44" y="229"/>
                  <a:pt x="44" y="229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8" name="Google Shape;1128;p8"/>
          <p:cNvSpPr/>
          <p:nvPr/>
        </p:nvSpPr>
        <p:spPr>
          <a:xfrm>
            <a:off x="5670984" y="3247595"/>
            <a:ext cx="3076" cy="2865"/>
          </a:xfrm>
          <a:custGeom>
            <a:avLst/>
            <a:gdLst/>
            <a:ahLst/>
            <a:cxnLst/>
            <a:rect l="l" t="t" r="r" b="b"/>
            <a:pathLst>
              <a:path w="70" h="82" extrusionOk="0">
                <a:moveTo>
                  <a:pt x="55" y="0"/>
                </a:moveTo>
                <a:cubicBezTo>
                  <a:pt x="53" y="0"/>
                  <a:pt x="51" y="3"/>
                  <a:pt x="51" y="5"/>
                </a:cubicBezTo>
                <a:cubicBezTo>
                  <a:pt x="40" y="12"/>
                  <a:pt x="33" y="23"/>
                  <a:pt x="26" y="31"/>
                </a:cubicBezTo>
                <a:cubicBezTo>
                  <a:pt x="18" y="38"/>
                  <a:pt x="15" y="45"/>
                  <a:pt x="11" y="56"/>
                </a:cubicBezTo>
                <a:cubicBezTo>
                  <a:pt x="7" y="63"/>
                  <a:pt x="0" y="70"/>
                  <a:pt x="0" y="78"/>
                </a:cubicBezTo>
                <a:cubicBezTo>
                  <a:pt x="0" y="81"/>
                  <a:pt x="0" y="81"/>
                  <a:pt x="4" y="81"/>
                </a:cubicBezTo>
                <a:lnTo>
                  <a:pt x="7" y="81"/>
                </a:lnTo>
                <a:cubicBezTo>
                  <a:pt x="7" y="78"/>
                  <a:pt x="11" y="74"/>
                  <a:pt x="11" y="74"/>
                </a:cubicBezTo>
                <a:cubicBezTo>
                  <a:pt x="15" y="70"/>
                  <a:pt x="18" y="67"/>
                  <a:pt x="22" y="67"/>
                </a:cubicBezTo>
                <a:cubicBezTo>
                  <a:pt x="26" y="60"/>
                  <a:pt x="33" y="56"/>
                  <a:pt x="36" y="49"/>
                </a:cubicBezTo>
                <a:cubicBezTo>
                  <a:pt x="44" y="41"/>
                  <a:pt x="51" y="34"/>
                  <a:pt x="58" y="27"/>
                </a:cubicBezTo>
                <a:cubicBezTo>
                  <a:pt x="62" y="27"/>
                  <a:pt x="62" y="23"/>
                  <a:pt x="65" y="20"/>
                </a:cubicBezTo>
                <a:lnTo>
                  <a:pt x="69" y="20"/>
                </a:lnTo>
                <a:cubicBezTo>
                  <a:pt x="69" y="16"/>
                  <a:pt x="69" y="16"/>
                  <a:pt x="69" y="16"/>
                </a:cubicBezTo>
                <a:cubicBezTo>
                  <a:pt x="69" y="16"/>
                  <a:pt x="69" y="12"/>
                  <a:pt x="69" y="12"/>
                </a:cubicBezTo>
                <a:cubicBezTo>
                  <a:pt x="69" y="9"/>
                  <a:pt x="65" y="2"/>
                  <a:pt x="62" y="2"/>
                </a:cubicBezTo>
                <a:lnTo>
                  <a:pt x="58" y="2"/>
                </a:lnTo>
                <a:cubicBezTo>
                  <a:pt x="57" y="1"/>
                  <a:pt x="56" y="0"/>
                  <a:pt x="55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29" name="Google Shape;1129;p8"/>
          <p:cNvSpPr/>
          <p:nvPr/>
        </p:nvSpPr>
        <p:spPr>
          <a:xfrm>
            <a:off x="5670633" y="3246372"/>
            <a:ext cx="2593" cy="4332"/>
          </a:xfrm>
          <a:custGeom>
            <a:avLst/>
            <a:gdLst/>
            <a:ahLst/>
            <a:cxnLst/>
            <a:rect l="l" t="t" r="r" b="b"/>
            <a:pathLst>
              <a:path w="59" h="124" extrusionOk="0">
                <a:moveTo>
                  <a:pt x="44" y="0"/>
                </a:moveTo>
                <a:cubicBezTo>
                  <a:pt x="41" y="0"/>
                  <a:pt x="37" y="4"/>
                  <a:pt x="37" y="4"/>
                </a:cubicBezTo>
                <a:cubicBezTo>
                  <a:pt x="37" y="8"/>
                  <a:pt x="34" y="11"/>
                  <a:pt x="34" y="15"/>
                </a:cubicBezTo>
                <a:cubicBezTo>
                  <a:pt x="26" y="29"/>
                  <a:pt x="19" y="44"/>
                  <a:pt x="12" y="62"/>
                </a:cubicBezTo>
                <a:cubicBezTo>
                  <a:pt x="12" y="69"/>
                  <a:pt x="12" y="76"/>
                  <a:pt x="8" y="87"/>
                </a:cubicBezTo>
                <a:cubicBezTo>
                  <a:pt x="5" y="95"/>
                  <a:pt x="5" y="102"/>
                  <a:pt x="1" y="113"/>
                </a:cubicBezTo>
                <a:cubicBezTo>
                  <a:pt x="1" y="116"/>
                  <a:pt x="5" y="120"/>
                  <a:pt x="8" y="124"/>
                </a:cubicBezTo>
                <a:cubicBezTo>
                  <a:pt x="12" y="120"/>
                  <a:pt x="12" y="116"/>
                  <a:pt x="12" y="113"/>
                </a:cubicBezTo>
                <a:cubicBezTo>
                  <a:pt x="12" y="113"/>
                  <a:pt x="15" y="109"/>
                  <a:pt x="15" y="109"/>
                </a:cubicBezTo>
                <a:cubicBezTo>
                  <a:pt x="19" y="102"/>
                  <a:pt x="23" y="95"/>
                  <a:pt x="23" y="91"/>
                </a:cubicBezTo>
                <a:cubicBezTo>
                  <a:pt x="26" y="80"/>
                  <a:pt x="34" y="69"/>
                  <a:pt x="37" y="58"/>
                </a:cubicBezTo>
                <a:cubicBezTo>
                  <a:pt x="41" y="55"/>
                  <a:pt x="44" y="47"/>
                  <a:pt x="44" y="40"/>
                </a:cubicBezTo>
                <a:cubicBezTo>
                  <a:pt x="48" y="33"/>
                  <a:pt x="52" y="29"/>
                  <a:pt x="55" y="22"/>
                </a:cubicBezTo>
                <a:cubicBezTo>
                  <a:pt x="55" y="18"/>
                  <a:pt x="59" y="15"/>
                  <a:pt x="59" y="11"/>
                </a:cubicBezTo>
                <a:cubicBezTo>
                  <a:pt x="59" y="11"/>
                  <a:pt x="59" y="8"/>
                  <a:pt x="55" y="4"/>
                </a:cubicBezTo>
                <a:cubicBezTo>
                  <a:pt x="55" y="4"/>
                  <a:pt x="52" y="0"/>
                  <a:pt x="48" y="0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0" name="Google Shape;1130;p8"/>
          <p:cNvSpPr/>
          <p:nvPr/>
        </p:nvSpPr>
        <p:spPr>
          <a:xfrm>
            <a:off x="5672566" y="3246474"/>
            <a:ext cx="527" cy="245"/>
          </a:xfrm>
          <a:custGeom>
            <a:avLst/>
            <a:gdLst/>
            <a:ahLst/>
            <a:cxnLst/>
            <a:rect l="l" t="t" r="r" b="b"/>
            <a:pathLst>
              <a:path w="12" h="7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lnTo>
                  <a:pt x="8" y="5"/>
                </a:lnTo>
                <a:cubicBezTo>
                  <a:pt x="8" y="5"/>
                  <a:pt x="9" y="6"/>
                  <a:pt x="10" y="6"/>
                </a:cubicBezTo>
                <a:cubicBezTo>
                  <a:pt x="11" y="6"/>
                  <a:pt x="11" y="6"/>
                  <a:pt x="11" y="5"/>
                </a:cubicBezTo>
                <a:cubicBezTo>
                  <a:pt x="8" y="1"/>
                  <a:pt x="8" y="1"/>
                  <a:pt x="8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1" name="Google Shape;1131;p8"/>
          <p:cNvSpPr/>
          <p:nvPr/>
        </p:nvSpPr>
        <p:spPr>
          <a:xfrm>
            <a:off x="5670984" y="3248887"/>
            <a:ext cx="3076" cy="1816"/>
          </a:xfrm>
          <a:custGeom>
            <a:avLst/>
            <a:gdLst/>
            <a:ahLst/>
            <a:cxnLst/>
            <a:rect l="l" t="t" r="r" b="b"/>
            <a:pathLst>
              <a:path w="70" h="52" extrusionOk="0">
                <a:moveTo>
                  <a:pt x="51" y="1"/>
                </a:moveTo>
                <a:cubicBezTo>
                  <a:pt x="51" y="1"/>
                  <a:pt x="47" y="4"/>
                  <a:pt x="44" y="4"/>
                </a:cubicBezTo>
                <a:cubicBezTo>
                  <a:pt x="36" y="4"/>
                  <a:pt x="29" y="8"/>
                  <a:pt x="26" y="12"/>
                </a:cubicBezTo>
                <a:cubicBezTo>
                  <a:pt x="15" y="19"/>
                  <a:pt x="4" y="33"/>
                  <a:pt x="0" y="44"/>
                </a:cubicBez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0" y="52"/>
                  <a:pt x="0" y="52"/>
                </a:cubicBezTo>
                <a:lnTo>
                  <a:pt x="4" y="52"/>
                </a:lnTo>
                <a:cubicBezTo>
                  <a:pt x="11" y="44"/>
                  <a:pt x="18" y="41"/>
                  <a:pt x="26" y="37"/>
                </a:cubicBezTo>
                <a:cubicBezTo>
                  <a:pt x="33" y="30"/>
                  <a:pt x="44" y="26"/>
                  <a:pt x="55" y="26"/>
                </a:cubicBezTo>
                <a:lnTo>
                  <a:pt x="62" y="26"/>
                </a:lnTo>
                <a:cubicBezTo>
                  <a:pt x="65" y="23"/>
                  <a:pt x="65" y="19"/>
                  <a:pt x="69" y="15"/>
                </a:cubicBezTo>
                <a:cubicBezTo>
                  <a:pt x="69" y="12"/>
                  <a:pt x="69" y="8"/>
                  <a:pt x="65" y="4"/>
                </a:cubicBezTo>
                <a:cubicBezTo>
                  <a:pt x="65" y="4"/>
                  <a:pt x="65" y="1"/>
                  <a:pt x="62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2" name="Google Shape;1132;p8"/>
          <p:cNvSpPr/>
          <p:nvPr/>
        </p:nvSpPr>
        <p:spPr>
          <a:xfrm>
            <a:off x="5670634" y="3245601"/>
            <a:ext cx="1669" cy="3948"/>
          </a:xfrm>
          <a:custGeom>
            <a:avLst/>
            <a:gdLst/>
            <a:ahLst/>
            <a:cxnLst/>
            <a:rect l="l" t="t" r="r" b="b"/>
            <a:pathLst>
              <a:path w="38" h="113" extrusionOk="0">
                <a:moveTo>
                  <a:pt x="19" y="1"/>
                </a:moveTo>
                <a:cubicBezTo>
                  <a:pt x="15" y="1"/>
                  <a:pt x="12" y="4"/>
                  <a:pt x="12" y="8"/>
                </a:cubicBezTo>
                <a:cubicBezTo>
                  <a:pt x="12" y="15"/>
                  <a:pt x="8" y="19"/>
                  <a:pt x="8" y="22"/>
                </a:cubicBezTo>
                <a:cubicBezTo>
                  <a:pt x="5" y="33"/>
                  <a:pt x="1" y="44"/>
                  <a:pt x="1" y="55"/>
                </a:cubicBezTo>
                <a:cubicBezTo>
                  <a:pt x="1" y="62"/>
                  <a:pt x="1" y="69"/>
                  <a:pt x="1" y="77"/>
                </a:cubicBezTo>
                <a:cubicBezTo>
                  <a:pt x="1" y="84"/>
                  <a:pt x="5" y="91"/>
                  <a:pt x="5" y="98"/>
                </a:cubicBezTo>
                <a:cubicBezTo>
                  <a:pt x="5" y="102"/>
                  <a:pt x="5" y="109"/>
                  <a:pt x="8" y="113"/>
                </a:cubicBezTo>
                <a:lnTo>
                  <a:pt x="12" y="113"/>
                </a:lnTo>
                <a:cubicBezTo>
                  <a:pt x="15" y="102"/>
                  <a:pt x="15" y="88"/>
                  <a:pt x="15" y="77"/>
                </a:cubicBezTo>
                <a:cubicBezTo>
                  <a:pt x="19" y="62"/>
                  <a:pt x="23" y="44"/>
                  <a:pt x="30" y="30"/>
                </a:cubicBezTo>
                <a:cubicBezTo>
                  <a:pt x="30" y="22"/>
                  <a:pt x="30" y="15"/>
                  <a:pt x="34" y="11"/>
                </a:cubicBezTo>
                <a:cubicBezTo>
                  <a:pt x="37" y="4"/>
                  <a:pt x="30" y="1"/>
                  <a:pt x="23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3" name="Google Shape;1133;p8"/>
          <p:cNvSpPr/>
          <p:nvPr/>
        </p:nvSpPr>
        <p:spPr>
          <a:xfrm>
            <a:off x="5671469" y="3245601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lnTo>
                  <a:pt x="4" y="4"/>
                </a:lnTo>
                <a:cubicBezTo>
                  <a:pt x="4" y="4"/>
                  <a:pt x="7" y="4"/>
                  <a:pt x="7" y="8"/>
                </a:cubicBezTo>
                <a:lnTo>
                  <a:pt x="11" y="8"/>
                </a:lnTo>
                <a:cubicBezTo>
                  <a:pt x="15" y="4"/>
                  <a:pt x="11" y="4"/>
                  <a:pt x="11" y="4"/>
                </a:cubicBezTo>
                <a:cubicBezTo>
                  <a:pt x="11" y="1"/>
                  <a:pt x="7" y="1"/>
                  <a:pt x="4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4" name="Google Shape;1134;p8"/>
          <p:cNvSpPr/>
          <p:nvPr/>
        </p:nvSpPr>
        <p:spPr>
          <a:xfrm>
            <a:off x="5669534" y="3247490"/>
            <a:ext cx="1802" cy="3215"/>
          </a:xfrm>
          <a:custGeom>
            <a:avLst/>
            <a:gdLst/>
            <a:ahLst/>
            <a:cxnLst/>
            <a:rect l="l" t="t" r="r" b="b"/>
            <a:pathLst>
              <a:path w="41" h="92" extrusionOk="0">
                <a:moveTo>
                  <a:pt x="19" y="1"/>
                </a:moveTo>
                <a:cubicBezTo>
                  <a:pt x="11" y="1"/>
                  <a:pt x="4" y="5"/>
                  <a:pt x="1" y="8"/>
                </a:cubicBezTo>
                <a:cubicBezTo>
                  <a:pt x="1" y="15"/>
                  <a:pt x="1" y="19"/>
                  <a:pt x="1" y="26"/>
                </a:cubicBezTo>
                <a:cubicBezTo>
                  <a:pt x="4" y="37"/>
                  <a:pt x="11" y="48"/>
                  <a:pt x="15" y="63"/>
                </a:cubicBezTo>
                <a:cubicBezTo>
                  <a:pt x="19" y="73"/>
                  <a:pt x="19" y="84"/>
                  <a:pt x="33" y="92"/>
                </a:cubicBezTo>
                <a:cubicBezTo>
                  <a:pt x="37" y="92"/>
                  <a:pt x="37" y="88"/>
                  <a:pt x="37" y="88"/>
                </a:cubicBezTo>
                <a:cubicBezTo>
                  <a:pt x="40" y="81"/>
                  <a:pt x="37" y="77"/>
                  <a:pt x="37" y="70"/>
                </a:cubicBezTo>
                <a:cubicBezTo>
                  <a:pt x="37" y="63"/>
                  <a:pt x="33" y="55"/>
                  <a:pt x="33" y="48"/>
                </a:cubicBezTo>
                <a:cubicBezTo>
                  <a:pt x="30" y="37"/>
                  <a:pt x="30" y="30"/>
                  <a:pt x="26" y="23"/>
                </a:cubicBezTo>
                <a:cubicBezTo>
                  <a:pt x="26" y="15"/>
                  <a:pt x="26" y="5"/>
                  <a:pt x="19" y="1"/>
                </a:cubicBezTo>
                <a:close/>
              </a:path>
            </a:pathLst>
          </a:custGeom>
          <a:solidFill>
            <a:srgbClr val="E63B39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5" name="Google Shape;1135;p8"/>
          <p:cNvSpPr/>
          <p:nvPr/>
        </p:nvSpPr>
        <p:spPr>
          <a:xfrm>
            <a:off x="5669535" y="3245464"/>
            <a:ext cx="4525" cy="5240"/>
          </a:xfrm>
          <a:custGeom>
            <a:avLst/>
            <a:gdLst/>
            <a:ahLst/>
            <a:cxnLst/>
            <a:rect l="l" t="t" r="r" b="b"/>
            <a:pathLst>
              <a:path w="103" h="150" extrusionOk="0">
                <a:moveTo>
                  <a:pt x="48" y="1"/>
                </a:moveTo>
                <a:cubicBezTo>
                  <a:pt x="48" y="1"/>
                  <a:pt x="44" y="1"/>
                  <a:pt x="44" y="5"/>
                </a:cubicBezTo>
                <a:lnTo>
                  <a:pt x="48" y="5"/>
                </a:lnTo>
                <a:cubicBezTo>
                  <a:pt x="51" y="5"/>
                  <a:pt x="55" y="5"/>
                  <a:pt x="59" y="8"/>
                </a:cubicBezTo>
                <a:cubicBezTo>
                  <a:pt x="55" y="5"/>
                  <a:pt x="51" y="5"/>
                  <a:pt x="48" y="1"/>
                </a:cubicBezTo>
                <a:close/>
                <a:moveTo>
                  <a:pt x="37" y="12"/>
                </a:moveTo>
                <a:cubicBezTo>
                  <a:pt x="37" y="15"/>
                  <a:pt x="37" y="15"/>
                  <a:pt x="33" y="19"/>
                </a:cubicBezTo>
                <a:cubicBezTo>
                  <a:pt x="33" y="23"/>
                  <a:pt x="33" y="23"/>
                  <a:pt x="33" y="26"/>
                </a:cubicBezTo>
                <a:cubicBezTo>
                  <a:pt x="33" y="23"/>
                  <a:pt x="33" y="23"/>
                  <a:pt x="37" y="19"/>
                </a:cubicBezTo>
                <a:cubicBezTo>
                  <a:pt x="37" y="15"/>
                  <a:pt x="37" y="15"/>
                  <a:pt x="37" y="12"/>
                </a:cubicBezTo>
                <a:close/>
                <a:moveTo>
                  <a:pt x="62" y="30"/>
                </a:moveTo>
                <a:cubicBezTo>
                  <a:pt x="62" y="34"/>
                  <a:pt x="59" y="34"/>
                  <a:pt x="59" y="37"/>
                </a:cubicBezTo>
                <a:cubicBezTo>
                  <a:pt x="59" y="37"/>
                  <a:pt x="62" y="34"/>
                  <a:pt x="62" y="30"/>
                </a:cubicBezTo>
                <a:close/>
                <a:moveTo>
                  <a:pt x="84" y="37"/>
                </a:moveTo>
                <a:lnTo>
                  <a:pt x="84" y="37"/>
                </a:lnTo>
                <a:cubicBezTo>
                  <a:pt x="84" y="41"/>
                  <a:pt x="80" y="41"/>
                  <a:pt x="80" y="44"/>
                </a:cubicBezTo>
                <a:cubicBezTo>
                  <a:pt x="84" y="44"/>
                  <a:pt x="84" y="41"/>
                  <a:pt x="84" y="37"/>
                </a:cubicBezTo>
                <a:close/>
                <a:moveTo>
                  <a:pt x="33" y="26"/>
                </a:moveTo>
                <a:lnTo>
                  <a:pt x="33" y="26"/>
                </a:lnTo>
                <a:cubicBezTo>
                  <a:pt x="30" y="37"/>
                  <a:pt x="26" y="48"/>
                  <a:pt x="26" y="59"/>
                </a:cubicBezTo>
                <a:cubicBezTo>
                  <a:pt x="30" y="48"/>
                  <a:pt x="30" y="37"/>
                  <a:pt x="33" y="26"/>
                </a:cubicBezTo>
                <a:close/>
                <a:moveTo>
                  <a:pt x="48" y="48"/>
                </a:moveTo>
                <a:cubicBezTo>
                  <a:pt x="48" y="52"/>
                  <a:pt x="47" y="57"/>
                  <a:pt x="46" y="62"/>
                </a:cubicBezTo>
                <a:lnTo>
                  <a:pt x="46" y="62"/>
                </a:lnTo>
                <a:cubicBezTo>
                  <a:pt x="47" y="57"/>
                  <a:pt x="48" y="53"/>
                  <a:pt x="48" y="48"/>
                </a:cubicBezTo>
                <a:close/>
                <a:moveTo>
                  <a:pt x="59" y="41"/>
                </a:moveTo>
                <a:cubicBezTo>
                  <a:pt x="53" y="49"/>
                  <a:pt x="50" y="56"/>
                  <a:pt x="47" y="64"/>
                </a:cubicBezTo>
                <a:lnTo>
                  <a:pt x="47" y="64"/>
                </a:lnTo>
                <a:cubicBezTo>
                  <a:pt x="51" y="56"/>
                  <a:pt x="54" y="48"/>
                  <a:pt x="59" y="41"/>
                </a:cubicBezTo>
                <a:close/>
                <a:moveTo>
                  <a:pt x="88" y="61"/>
                </a:moveTo>
                <a:cubicBezTo>
                  <a:pt x="86" y="61"/>
                  <a:pt x="84" y="64"/>
                  <a:pt x="84" y="66"/>
                </a:cubicBezTo>
                <a:cubicBezTo>
                  <a:pt x="84" y="64"/>
                  <a:pt x="87" y="62"/>
                  <a:pt x="89" y="61"/>
                </a:cubicBezTo>
                <a:lnTo>
                  <a:pt x="89" y="61"/>
                </a:lnTo>
                <a:cubicBezTo>
                  <a:pt x="90" y="61"/>
                  <a:pt x="90" y="62"/>
                  <a:pt x="91" y="63"/>
                </a:cubicBezTo>
                <a:cubicBezTo>
                  <a:pt x="91" y="62"/>
                  <a:pt x="91" y="61"/>
                  <a:pt x="90" y="61"/>
                </a:cubicBezTo>
                <a:cubicBezTo>
                  <a:pt x="89" y="61"/>
                  <a:pt x="89" y="61"/>
                  <a:pt x="89" y="61"/>
                </a:cubicBezTo>
                <a:lnTo>
                  <a:pt x="89" y="61"/>
                </a:lnTo>
                <a:cubicBezTo>
                  <a:pt x="89" y="61"/>
                  <a:pt x="88" y="61"/>
                  <a:pt x="88" y="61"/>
                </a:cubicBezTo>
                <a:close/>
                <a:moveTo>
                  <a:pt x="1" y="66"/>
                </a:moveTo>
                <a:cubicBezTo>
                  <a:pt x="1" y="66"/>
                  <a:pt x="1" y="66"/>
                  <a:pt x="1" y="66"/>
                </a:cubicBezTo>
                <a:cubicBezTo>
                  <a:pt x="1" y="66"/>
                  <a:pt x="1" y="66"/>
                  <a:pt x="1" y="66"/>
                </a:cubicBezTo>
                <a:close/>
                <a:moveTo>
                  <a:pt x="19" y="59"/>
                </a:moveTo>
                <a:cubicBezTo>
                  <a:pt x="11" y="59"/>
                  <a:pt x="4" y="63"/>
                  <a:pt x="1" y="66"/>
                </a:cubicBezTo>
                <a:lnTo>
                  <a:pt x="1" y="66"/>
                </a:lnTo>
                <a:cubicBezTo>
                  <a:pt x="3" y="64"/>
                  <a:pt x="8" y="61"/>
                  <a:pt x="12" y="61"/>
                </a:cubicBezTo>
                <a:cubicBezTo>
                  <a:pt x="14" y="61"/>
                  <a:pt x="17" y="62"/>
                  <a:pt x="19" y="63"/>
                </a:cubicBezTo>
                <a:cubicBezTo>
                  <a:pt x="22" y="63"/>
                  <a:pt x="26" y="70"/>
                  <a:pt x="26" y="77"/>
                </a:cubicBezTo>
                <a:lnTo>
                  <a:pt x="26" y="73"/>
                </a:lnTo>
                <a:cubicBezTo>
                  <a:pt x="26" y="66"/>
                  <a:pt x="22" y="63"/>
                  <a:pt x="19" y="59"/>
                </a:cubicBezTo>
                <a:close/>
                <a:moveTo>
                  <a:pt x="46" y="62"/>
                </a:moveTo>
                <a:cubicBezTo>
                  <a:pt x="44" y="66"/>
                  <a:pt x="42" y="71"/>
                  <a:pt x="40" y="77"/>
                </a:cubicBezTo>
                <a:cubicBezTo>
                  <a:pt x="42" y="75"/>
                  <a:pt x="43" y="73"/>
                  <a:pt x="44" y="71"/>
                </a:cubicBezTo>
                <a:lnTo>
                  <a:pt x="44" y="71"/>
                </a:lnTo>
                <a:cubicBezTo>
                  <a:pt x="44" y="72"/>
                  <a:pt x="44" y="73"/>
                  <a:pt x="44" y="73"/>
                </a:cubicBezTo>
                <a:cubicBezTo>
                  <a:pt x="45" y="70"/>
                  <a:pt x="46" y="67"/>
                  <a:pt x="47" y="64"/>
                </a:cubicBezTo>
                <a:lnTo>
                  <a:pt x="47" y="64"/>
                </a:lnTo>
                <a:cubicBezTo>
                  <a:pt x="46" y="66"/>
                  <a:pt x="45" y="68"/>
                  <a:pt x="44" y="71"/>
                </a:cubicBezTo>
                <a:lnTo>
                  <a:pt x="44" y="71"/>
                </a:lnTo>
                <a:cubicBezTo>
                  <a:pt x="44" y="68"/>
                  <a:pt x="45" y="65"/>
                  <a:pt x="46" y="62"/>
                </a:cubicBezTo>
                <a:close/>
                <a:moveTo>
                  <a:pt x="80" y="48"/>
                </a:moveTo>
                <a:cubicBezTo>
                  <a:pt x="77" y="52"/>
                  <a:pt x="73" y="59"/>
                  <a:pt x="69" y="66"/>
                </a:cubicBezTo>
                <a:cubicBezTo>
                  <a:pt x="69" y="70"/>
                  <a:pt x="66" y="77"/>
                  <a:pt x="66" y="81"/>
                </a:cubicBezTo>
                <a:lnTo>
                  <a:pt x="66" y="81"/>
                </a:lnTo>
                <a:cubicBezTo>
                  <a:pt x="66" y="77"/>
                  <a:pt x="69" y="73"/>
                  <a:pt x="73" y="66"/>
                </a:cubicBezTo>
                <a:cubicBezTo>
                  <a:pt x="77" y="59"/>
                  <a:pt x="77" y="52"/>
                  <a:pt x="80" y="48"/>
                </a:cubicBezTo>
                <a:close/>
                <a:moveTo>
                  <a:pt x="66" y="81"/>
                </a:moveTo>
                <a:cubicBezTo>
                  <a:pt x="62" y="81"/>
                  <a:pt x="62" y="84"/>
                  <a:pt x="62" y="84"/>
                </a:cubicBezTo>
                <a:cubicBezTo>
                  <a:pt x="62" y="84"/>
                  <a:pt x="66" y="81"/>
                  <a:pt x="66" y="81"/>
                </a:cubicBezTo>
                <a:close/>
                <a:moveTo>
                  <a:pt x="98" y="81"/>
                </a:moveTo>
                <a:cubicBezTo>
                  <a:pt x="98" y="84"/>
                  <a:pt x="95" y="84"/>
                  <a:pt x="95" y="84"/>
                </a:cubicBezTo>
                <a:lnTo>
                  <a:pt x="98" y="84"/>
                </a:lnTo>
                <a:cubicBezTo>
                  <a:pt x="98" y="81"/>
                  <a:pt x="102" y="81"/>
                  <a:pt x="102" y="81"/>
                </a:cubicBezTo>
                <a:close/>
                <a:moveTo>
                  <a:pt x="62" y="84"/>
                </a:moveTo>
                <a:lnTo>
                  <a:pt x="59" y="88"/>
                </a:lnTo>
                <a:lnTo>
                  <a:pt x="62" y="88"/>
                </a:lnTo>
                <a:cubicBezTo>
                  <a:pt x="62" y="88"/>
                  <a:pt x="62" y="84"/>
                  <a:pt x="62" y="84"/>
                </a:cubicBezTo>
                <a:close/>
                <a:moveTo>
                  <a:pt x="84" y="66"/>
                </a:moveTo>
                <a:lnTo>
                  <a:pt x="84" y="66"/>
                </a:lnTo>
                <a:cubicBezTo>
                  <a:pt x="77" y="70"/>
                  <a:pt x="69" y="77"/>
                  <a:pt x="62" y="88"/>
                </a:cubicBezTo>
                <a:cubicBezTo>
                  <a:pt x="69" y="81"/>
                  <a:pt x="77" y="73"/>
                  <a:pt x="84" y="66"/>
                </a:cubicBezTo>
                <a:close/>
                <a:moveTo>
                  <a:pt x="95" y="84"/>
                </a:moveTo>
                <a:lnTo>
                  <a:pt x="95" y="84"/>
                </a:lnTo>
                <a:cubicBezTo>
                  <a:pt x="95" y="88"/>
                  <a:pt x="91" y="88"/>
                  <a:pt x="91" y="88"/>
                </a:cubicBezTo>
                <a:cubicBezTo>
                  <a:pt x="95" y="88"/>
                  <a:pt x="95" y="88"/>
                  <a:pt x="95" y="84"/>
                </a:cubicBezTo>
                <a:close/>
                <a:moveTo>
                  <a:pt x="1" y="66"/>
                </a:moveTo>
                <a:cubicBezTo>
                  <a:pt x="1" y="73"/>
                  <a:pt x="1" y="77"/>
                  <a:pt x="1" y="84"/>
                </a:cubicBezTo>
                <a:cubicBezTo>
                  <a:pt x="4" y="88"/>
                  <a:pt x="4" y="95"/>
                  <a:pt x="8" y="99"/>
                </a:cubicBezTo>
                <a:cubicBezTo>
                  <a:pt x="8" y="95"/>
                  <a:pt x="4" y="88"/>
                  <a:pt x="4" y="84"/>
                </a:cubicBezTo>
                <a:cubicBezTo>
                  <a:pt x="1" y="77"/>
                  <a:pt x="1" y="73"/>
                  <a:pt x="1" y="66"/>
                </a:cubicBezTo>
                <a:close/>
                <a:moveTo>
                  <a:pt x="84" y="99"/>
                </a:moveTo>
                <a:cubicBezTo>
                  <a:pt x="84" y="99"/>
                  <a:pt x="84" y="99"/>
                  <a:pt x="80" y="102"/>
                </a:cubicBezTo>
                <a:cubicBezTo>
                  <a:pt x="80" y="102"/>
                  <a:pt x="84" y="102"/>
                  <a:pt x="84" y="99"/>
                </a:cubicBezTo>
                <a:close/>
                <a:moveTo>
                  <a:pt x="8" y="99"/>
                </a:moveTo>
                <a:cubicBezTo>
                  <a:pt x="11" y="106"/>
                  <a:pt x="11" y="113"/>
                  <a:pt x="15" y="121"/>
                </a:cubicBezTo>
                <a:cubicBezTo>
                  <a:pt x="15" y="113"/>
                  <a:pt x="11" y="106"/>
                  <a:pt x="8" y="99"/>
                </a:cubicBezTo>
                <a:close/>
                <a:moveTo>
                  <a:pt x="99" y="103"/>
                </a:moveTo>
                <a:lnTo>
                  <a:pt x="99" y="103"/>
                </a:lnTo>
                <a:cubicBezTo>
                  <a:pt x="102" y="107"/>
                  <a:pt x="102" y="113"/>
                  <a:pt x="98" y="113"/>
                </a:cubicBezTo>
                <a:cubicBezTo>
                  <a:pt x="98" y="117"/>
                  <a:pt x="98" y="121"/>
                  <a:pt x="95" y="121"/>
                </a:cubicBezTo>
                <a:cubicBezTo>
                  <a:pt x="95" y="124"/>
                  <a:pt x="91" y="124"/>
                  <a:pt x="91" y="124"/>
                </a:cubicBezTo>
                <a:lnTo>
                  <a:pt x="95" y="124"/>
                </a:lnTo>
                <a:cubicBezTo>
                  <a:pt x="98" y="121"/>
                  <a:pt x="98" y="117"/>
                  <a:pt x="102" y="117"/>
                </a:cubicBezTo>
                <a:cubicBezTo>
                  <a:pt x="102" y="113"/>
                  <a:pt x="102" y="107"/>
                  <a:pt x="99" y="103"/>
                </a:cubicBezTo>
                <a:close/>
                <a:moveTo>
                  <a:pt x="15" y="121"/>
                </a:moveTo>
                <a:lnTo>
                  <a:pt x="15" y="121"/>
                </a:lnTo>
                <a:cubicBezTo>
                  <a:pt x="19" y="132"/>
                  <a:pt x="19" y="142"/>
                  <a:pt x="30" y="150"/>
                </a:cubicBezTo>
                <a:cubicBezTo>
                  <a:pt x="22" y="142"/>
                  <a:pt x="19" y="132"/>
                  <a:pt x="15" y="121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6" name="Google Shape;1136;p8"/>
          <p:cNvSpPr/>
          <p:nvPr/>
        </p:nvSpPr>
        <p:spPr>
          <a:xfrm>
            <a:off x="5673534" y="3247766"/>
            <a:ext cx="527" cy="419"/>
          </a:xfrm>
          <a:custGeom>
            <a:avLst/>
            <a:gdLst/>
            <a:ahLst/>
            <a:cxnLst/>
            <a:rect l="l" t="t" r="r" b="b"/>
            <a:pathLst>
              <a:path w="12" h="12" extrusionOk="0">
                <a:moveTo>
                  <a:pt x="0" y="0"/>
                </a:moveTo>
                <a:cubicBezTo>
                  <a:pt x="0" y="0"/>
                  <a:pt x="0" y="4"/>
                  <a:pt x="4" y="4"/>
                </a:cubicBezTo>
                <a:cubicBezTo>
                  <a:pt x="4" y="0"/>
                  <a:pt x="0" y="0"/>
                  <a:pt x="0" y="0"/>
                </a:cubicBezTo>
                <a:close/>
                <a:moveTo>
                  <a:pt x="4" y="4"/>
                </a:moveTo>
                <a:lnTo>
                  <a:pt x="4" y="4"/>
                </a:lnTo>
                <a:cubicBezTo>
                  <a:pt x="4" y="7"/>
                  <a:pt x="7" y="7"/>
                  <a:pt x="7" y="7"/>
                </a:cubicBezTo>
                <a:cubicBezTo>
                  <a:pt x="7" y="7"/>
                  <a:pt x="7" y="7"/>
                  <a:pt x="4" y="4"/>
                </a:cubicBezTo>
                <a:close/>
                <a:moveTo>
                  <a:pt x="7" y="7"/>
                </a:moveTo>
                <a:cubicBezTo>
                  <a:pt x="7" y="7"/>
                  <a:pt x="7" y="11"/>
                  <a:pt x="7" y="11"/>
                </a:cubicBezTo>
                <a:lnTo>
                  <a:pt x="11" y="11"/>
                </a:lnTo>
                <a:cubicBezTo>
                  <a:pt x="11" y="7"/>
                  <a:pt x="11" y="7"/>
                  <a:pt x="11" y="7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7" name="Google Shape;1137;p8"/>
          <p:cNvSpPr/>
          <p:nvPr/>
        </p:nvSpPr>
        <p:spPr>
          <a:xfrm>
            <a:off x="5672391" y="3246368"/>
            <a:ext cx="835" cy="419"/>
          </a:xfrm>
          <a:custGeom>
            <a:avLst/>
            <a:gdLst/>
            <a:ahLst/>
            <a:cxnLst/>
            <a:rect l="l" t="t" r="r" b="b"/>
            <a:pathLst>
              <a:path w="19" h="12" extrusionOk="0">
                <a:moveTo>
                  <a:pt x="4" y="0"/>
                </a:moveTo>
                <a:cubicBezTo>
                  <a:pt x="1" y="0"/>
                  <a:pt x="1" y="4"/>
                  <a:pt x="1" y="4"/>
                </a:cubicBezTo>
                <a:cubicBezTo>
                  <a:pt x="4" y="8"/>
                  <a:pt x="4" y="8"/>
                  <a:pt x="8" y="8"/>
                </a:cubicBezTo>
                <a:cubicBezTo>
                  <a:pt x="4" y="8"/>
                  <a:pt x="4" y="4"/>
                  <a:pt x="4" y="4"/>
                </a:cubicBezTo>
                <a:cubicBezTo>
                  <a:pt x="4" y="0"/>
                  <a:pt x="8" y="0"/>
                  <a:pt x="8" y="0"/>
                </a:cubicBezTo>
                <a:close/>
                <a:moveTo>
                  <a:pt x="8" y="8"/>
                </a:moveTo>
                <a:lnTo>
                  <a:pt x="8" y="11"/>
                </a:lnTo>
                <a:lnTo>
                  <a:pt x="12" y="11"/>
                </a:lnTo>
                <a:cubicBezTo>
                  <a:pt x="12" y="11"/>
                  <a:pt x="12" y="8"/>
                  <a:pt x="8" y="8"/>
                </a:cubicBezTo>
                <a:close/>
                <a:moveTo>
                  <a:pt x="15" y="8"/>
                </a:moveTo>
                <a:cubicBezTo>
                  <a:pt x="15" y="8"/>
                  <a:pt x="15" y="11"/>
                  <a:pt x="15" y="11"/>
                </a:cubicBezTo>
                <a:cubicBezTo>
                  <a:pt x="19" y="11"/>
                  <a:pt x="15" y="8"/>
                  <a:pt x="15" y="8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8" name="Google Shape;1138;p8"/>
          <p:cNvSpPr/>
          <p:nvPr/>
        </p:nvSpPr>
        <p:spPr>
          <a:xfrm>
            <a:off x="5671293" y="3245601"/>
            <a:ext cx="351" cy="279"/>
          </a:xfrm>
          <a:custGeom>
            <a:avLst/>
            <a:gdLst/>
            <a:ahLst/>
            <a:cxnLst/>
            <a:rect l="l" t="t" r="r" b="b"/>
            <a:pathLst>
              <a:path w="8" h="8" extrusionOk="0">
                <a:moveTo>
                  <a:pt x="4" y="1"/>
                </a:moveTo>
                <a:cubicBezTo>
                  <a:pt x="4" y="1"/>
                  <a:pt x="0" y="1"/>
                  <a:pt x="0" y="4"/>
                </a:cubicBezTo>
                <a:cubicBezTo>
                  <a:pt x="4" y="4"/>
                  <a:pt x="4" y="8"/>
                  <a:pt x="8" y="8"/>
                </a:cubicBezTo>
                <a:cubicBezTo>
                  <a:pt x="8" y="4"/>
                  <a:pt x="8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39" name="Google Shape;1139;p8"/>
          <p:cNvSpPr/>
          <p:nvPr/>
        </p:nvSpPr>
        <p:spPr>
          <a:xfrm>
            <a:off x="5673532" y="3248884"/>
            <a:ext cx="177" cy="664"/>
          </a:xfrm>
          <a:custGeom>
            <a:avLst/>
            <a:gdLst/>
            <a:ahLst/>
            <a:cxnLst/>
            <a:rect l="l" t="t" r="r" b="b"/>
            <a:pathLst>
              <a:path w="4" h="19" extrusionOk="0">
                <a:moveTo>
                  <a:pt x="4" y="1"/>
                </a:moveTo>
                <a:cubicBezTo>
                  <a:pt x="4" y="1"/>
                  <a:pt x="0" y="4"/>
                  <a:pt x="0" y="4"/>
                </a:cubicBezTo>
                <a:cubicBezTo>
                  <a:pt x="0" y="4"/>
                  <a:pt x="0" y="8"/>
                  <a:pt x="0" y="12"/>
                </a:cubicBezTo>
                <a:cubicBezTo>
                  <a:pt x="4" y="15"/>
                  <a:pt x="4" y="15"/>
                  <a:pt x="4" y="19"/>
                </a:cubicBezTo>
                <a:cubicBezTo>
                  <a:pt x="4" y="19"/>
                  <a:pt x="4" y="19"/>
                  <a:pt x="4" y="15"/>
                </a:cubicBezTo>
                <a:cubicBezTo>
                  <a:pt x="4" y="15"/>
                  <a:pt x="4" y="15"/>
                  <a:pt x="4" y="12"/>
                </a:cubicBezTo>
                <a:cubicBezTo>
                  <a:pt x="0" y="8"/>
                  <a:pt x="0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0" name="Google Shape;1140;p8"/>
          <p:cNvSpPr/>
          <p:nvPr/>
        </p:nvSpPr>
        <p:spPr>
          <a:xfrm>
            <a:off x="5669535" y="3247766"/>
            <a:ext cx="835" cy="279"/>
          </a:xfrm>
          <a:custGeom>
            <a:avLst/>
            <a:gdLst/>
            <a:ahLst/>
            <a:cxnLst/>
            <a:rect l="l" t="t" r="r" b="b"/>
            <a:pathLst>
              <a:path w="19" h="8" extrusionOk="0">
                <a:moveTo>
                  <a:pt x="4" y="0"/>
                </a:moveTo>
                <a:cubicBezTo>
                  <a:pt x="4" y="0"/>
                  <a:pt x="4" y="4"/>
                  <a:pt x="1" y="4"/>
                </a:cubicBezTo>
                <a:lnTo>
                  <a:pt x="4" y="4"/>
                </a:lnTo>
                <a:cubicBezTo>
                  <a:pt x="4" y="4"/>
                  <a:pt x="4" y="4"/>
                  <a:pt x="4" y="0"/>
                </a:cubicBezTo>
                <a:close/>
                <a:moveTo>
                  <a:pt x="19" y="0"/>
                </a:moveTo>
                <a:lnTo>
                  <a:pt x="19" y="0"/>
                </a:lnTo>
                <a:cubicBezTo>
                  <a:pt x="19" y="0"/>
                  <a:pt x="15" y="4"/>
                  <a:pt x="8" y="4"/>
                </a:cubicBezTo>
                <a:lnTo>
                  <a:pt x="4" y="4"/>
                </a:lnTo>
                <a:cubicBezTo>
                  <a:pt x="4" y="7"/>
                  <a:pt x="8" y="7"/>
                  <a:pt x="8" y="7"/>
                </a:cubicBezTo>
                <a:lnTo>
                  <a:pt x="11" y="7"/>
                </a:lnTo>
                <a:cubicBezTo>
                  <a:pt x="15" y="4"/>
                  <a:pt x="19" y="0"/>
                  <a:pt x="19" y="0"/>
                </a:cubicBezTo>
                <a:close/>
              </a:path>
            </a:pathLst>
          </a:custGeom>
          <a:solidFill>
            <a:srgbClr val="F15B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1" name="Google Shape;1141;p8"/>
          <p:cNvSpPr/>
          <p:nvPr/>
        </p:nvSpPr>
        <p:spPr>
          <a:xfrm>
            <a:off x="5669711" y="3247626"/>
            <a:ext cx="659" cy="279"/>
          </a:xfrm>
          <a:custGeom>
            <a:avLst/>
            <a:gdLst/>
            <a:ahLst/>
            <a:cxnLst/>
            <a:rect l="l" t="t" r="r" b="b"/>
            <a:pathLst>
              <a:path w="15" h="8" extrusionOk="0">
                <a:moveTo>
                  <a:pt x="7" y="1"/>
                </a:moveTo>
                <a:cubicBezTo>
                  <a:pt x="4" y="1"/>
                  <a:pt x="4" y="4"/>
                  <a:pt x="0" y="4"/>
                </a:cubicBezTo>
                <a:cubicBezTo>
                  <a:pt x="0" y="8"/>
                  <a:pt x="4" y="8"/>
                  <a:pt x="4" y="8"/>
                </a:cubicBezTo>
                <a:lnTo>
                  <a:pt x="7" y="8"/>
                </a:lnTo>
                <a:cubicBezTo>
                  <a:pt x="11" y="8"/>
                  <a:pt x="11" y="4"/>
                  <a:pt x="15" y="4"/>
                </a:cubicBezTo>
                <a:cubicBezTo>
                  <a:pt x="15" y="4"/>
                  <a:pt x="15" y="1"/>
                  <a:pt x="15" y="1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2" name="Google Shape;1142;p8"/>
          <p:cNvSpPr/>
          <p:nvPr/>
        </p:nvSpPr>
        <p:spPr>
          <a:xfrm>
            <a:off x="5673666" y="3249024"/>
            <a:ext cx="220" cy="419"/>
          </a:xfrm>
          <a:custGeom>
            <a:avLst/>
            <a:gdLst/>
            <a:ahLst/>
            <a:cxnLst/>
            <a:rect l="l" t="t" r="r" b="b"/>
            <a:pathLst>
              <a:path w="5" h="12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8"/>
                  <a:pt x="1" y="8"/>
                </a:cubicBezTo>
                <a:cubicBezTo>
                  <a:pt x="1" y="11"/>
                  <a:pt x="1" y="11"/>
                  <a:pt x="4" y="11"/>
                </a:cubicBezTo>
                <a:cubicBezTo>
                  <a:pt x="4" y="8"/>
                  <a:pt x="4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3" name="Google Shape;1143;p8"/>
          <p:cNvSpPr/>
          <p:nvPr/>
        </p:nvSpPr>
        <p:spPr>
          <a:xfrm>
            <a:off x="5673665" y="3247766"/>
            <a:ext cx="395" cy="279"/>
          </a:xfrm>
          <a:custGeom>
            <a:avLst/>
            <a:gdLst/>
            <a:ahLst/>
            <a:cxnLst/>
            <a:rect l="l" t="t" r="r" b="b"/>
            <a:pathLst>
              <a:path w="9" h="8" extrusionOk="0">
                <a:moveTo>
                  <a:pt x="1" y="0"/>
                </a:moveTo>
                <a:cubicBezTo>
                  <a:pt x="1" y="4"/>
                  <a:pt x="4" y="4"/>
                  <a:pt x="4" y="7"/>
                </a:cubicBezTo>
                <a:lnTo>
                  <a:pt x="8" y="7"/>
                </a:lnTo>
                <a:cubicBezTo>
                  <a:pt x="8" y="7"/>
                  <a:pt x="8" y="7"/>
                  <a:pt x="8" y="4"/>
                </a:cubicBezTo>
                <a:cubicBezTo>
                  <a:pt x="8" y="4"/>
                  <a:pt x="8" y="4"/>
                  <a:pt x="4" y="0"/>
                </a:cubicBezTo>
                <a:close/>
              </a:path>
            </a:pathLst>
          </a:custGeom>
          <a:solidFill>
            <a:srgbClr val="B92225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4" name="Google Shape;1144;p8"/>
          <p:cNvSpPr/>
          <p:nvPr/>
        </p:nvSpPr>
        <p:spPr>
          <a:xfrm>
            <a:off x="5673184" y="324902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cubicBezTo>
                  <a:pt x="5" y="4"/>
                  <a:pt x="5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5" name="Google Shape;1145;p8"/>
          <p:cNvSpPr/>
          <p:nvPr/>
        </p:nvSpPr>
        <p:spPr>
          <a:xfrm>
            <a:off x="5672875" y="3249097"/>
            <a:ext cx="220" cy="209"/>
          </a:xfrm>
          <a:custGeom>
            <a:avLst/>
            <a:gdLst/>
            <a:ahLst/>
            <a:cxnLst/>
            <a:rect l="l" t="t" r="r" b="b"/>
            <a:pathLst>
              <a:path w="5" h="6" extrusionOk="0">
                <a:moveTo>
                  <a:pt x="3" y="0"/>
                </a:moveTo>
                <a:cubicBezTo>
                  <a:pt x="2" y="0"/>
                  <a:pt x="1" y="2"/>
                  <a:pt x="1" y="2"/>
                </a:cubicBezTo>
                <a:cubicBezTo>
                  <a:pt x="1" y="2"/>
                  <a:pt x="1" y="6"/>
                  <a:pt x="1" y="6"/>
                </a:cubicBezTo>
                <a:cubicBezTo>
                  <a:pt x="4" y="6"/>
                  <a:pt x="4" y="6"/>
                  <a:pt x="4" y="2"/>
                </a:cubicBezTo>
                <a:cubicBezTo>
                  <a:pt x="4" y="1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6" name="Google Shape;1146;p8"/>
          <p:cNvSpPr/>
          <p:nvPr/>
        </p:nvSpPr>
        <p:spPr>
          <a:xfrm>
            <a:off x="5672083" y="3248779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4" y="0"/>
                </a:moveTo>
                <a:cubicBezTo>
                  <a:pt x="8" y="0"/>
                  <a:pt x="4" y="0"/>
                  <a:pt x="4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4" y="0"/>
                </a:cubicBezTo>
                <a:cubicBezTo>
                  <a:pt x="4" y="4"/>
                  <a:pt x="4" y="4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7" name="Google Shape;1147;p8"/>
          <p:cNvSpPr/>
          <p:nvPr/>
        </p:nvSpPr>
        <p:spPr>
          <a:xfrm>
            <a:off x="5671775" y="3245988"/>
            <a:ext cx="177" cy="175"/>
          </a:xfrm>
          <a:custGeom>
            <a:avLst/>
            <a:gdLst/>
            <a:ahLst/>
            <a:cxnLst/>
            <a:rect l="l" t="t" r="r" b="b"/>
            <a:pathLst>
              <a:path w="4" h="5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8" name="Google Shape;1148;p8"/>
          <p:cNvSpPr/>
          <p:nvPr/>
        </p:nvSpPr>
        <p:spPr>
          <a:xfrm>
            <a:off x="5671599" y="3246928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1"/>
                  <a:pt x="1" y="1"/>
                  <a:pt x="1" y="2"/>
                </a:cubicBezTo>
                <a:cubicBezTo>
                  <a:pt x="3" y="2"/>
                  <a:pt x="2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49" name="Google Shape;1149;p8"/>
          <p:cNvSpPr/>
          <p:nvPr/>
        </p:nvSpPr>
        <p:spPr>
          <a:xfrm>
            <a:off x="5671601" y="324850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1" y="5"/>
                  <a:pt x="1" y="5"/>
                </a:cubicBezTo>
                <a:lnTo>
                  <a:pt x="4" y="5"/>
                </a:lnTo>
                <a:cubicBezTo>
                  <a:pt x="4" y="5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0" name="Google Shape;1150;p8"/>
          <p:cNvSpPr/>
          <p:nvPr/>
        </p:nvSpPr>
        <p:spPr>
          <a:xfrm>
            <a:off x="5672083" y="3248150"/>
            <a:ext cx="351" cy="140"/>
          </a:xfrm>
          <a:custGeom>
            <a:avLst/>
            <a:gdLst/>
            <a:ahLst/>
            <a:cxnLst/>
            <a:rect l="l" t="t" r="r" b="b"/>
            <a:pathLst>
              <a:path w="8" h="4" extrusionOk="0">
                <a:moveTo>
                  <a:pt x="1" y="0"/>
                </a:moveTo>
                <a:cubicBezTo>
                  <a:pt x="1" y="4"/>
                  <a:pt x="1" y="4"/>
                  <a:pt x="4" y="4"/>
                </a:cubicBezTo>
                <a:cubicBezTo>
                  <a:pt x="8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1" name="Google Shape;1151;p8"/>
          <p:cNvSpPr/>
          <p:nvPr/>
        </p:nvSpPr>
        <p:spPr>
          <a:xfrm>
            <a:off x="5672745" y="3249408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4"/>
                </a:moveTo>
                <a:cubicBezTo>
                  <a:pt x="0" y="0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ubicBezTo>
                  <a:pt x="0" y="4"/>
                  <a:pt x="0" y="4"/>
                  <a:pt x="0" y="4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2" name="Google Shape;1152;p8"/>
          <p:cNvSpPr/>
          <p:nvPr/>
        </p:nvSpPr>
        <p:spPr>
          <a:xfrm>
            <a:off x="5672875" y="3249304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2" y="1"/>
                </a:moveTo>
                <a:cubicBezTo>
                  <a:pt x="2" y="1"/>
                  <a:pt x="1" y="2"/>
                  <a:pt x="1" y="3"/>
                </a:cubicBezTo>
                <a:lnTo>
                  <a:pt x="4" y="3"/>
                </a:lnTo>
                <a:cubicBezTo>
                  <a:pt x="4" y="2"/>
                  <a:pt x="3" y="1"/>
                  <a:pt x="2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3" name="Google Shape;1153;p8"/>
          <p:cNvSpPr/>
          <p:nvPr/>
        </p:nvSpPr>
        <p:spPr>
          <a:xfrm>
            <a:off x="5672567" y="324825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4"/>
                  <a:pt x="0" y="4"/>
                  <a:pt x="0" y="4"/>
                </a:cubicBezTo>
                <a:cubicBezTo>
                  <a:pt x="4" y="4"/>
                  <a:pt x="4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4" name="Google Shape;1154;p8"/>
          <p:cNvSpPr/>
          <p:nvPr/>
        </p:nvSpPr>
        <p:spPr>
          <a:xfrm>
            <a:off x="5672392" y="3247941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5" name="Google Shape;1155;p8"/>
          <p:cNvSpPr/>
          <p:nvPr/>
        </p:nvSpPr>
        <p:spPr>
          <a:xfrm>
            <a:off x="5671775" y="3246441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3" y="0"/>
                </a:moveTo>
                <a:cubicBezTo>
                  <a:pt x="2" y="0"/>
                  <a:pt x="2" y="1"/>
                  <a:pt x="0" y="2"/>
                </a:cubicBezTo>
                <a:cubicBezTo>
                  <a:pt x="3" y="2"/>
                  <a:pt x="4" y="0"/>
                  <a:pt x="3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6" name="Google Shape;1156;p8"/>
          <p:cNvSpPr/>
          <p:nvPr/>
        </p:nvSpPr>
        <p:spPr>
          <a:xfrm>
            <a:off x="5671599" y="3246683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7" name="Google Shape;1157;p8"/>
          <p:cNvSpPr/>
          <p:nvPr/>
        </p:nvSpPr>
        <p:spPr>
          <a:xfrm>
            <a:off x="5671470" y="3247137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4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8" name="Google Shape;1158;p8"/>
          <p:cNvSpPr/>
          <p:nvPr/>
        </p:nvSpPr>
        <p:spPr>
          <a:xfrm>
            <a:off x="5673184" y="324787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cubicBezTo>
                  <a:pt x="5" y="4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59" name="Google Shape;1159;p8"/>
          <p:cNvSpPr/>
          <p:nvPr/>
        </p:nvSpPr>
        <p:spPr>
          <a:xfrm>
            <a:off x="5672567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4" y="1"/>
                </a:moveTo>
                <a:cubicBezTo>
                  <a:pt x="0" y="1"/>
                  <a:pt x="0" y="1"/>
                  <a:pt x="0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0" name="Google Shape;1160;p8"/>
          <p:cNvSpPr/>
          <p:nvPr/>
        </p:nvSpPr>
        <p:spPr>
          <a:xfrm>
            <a:off x="5671994" y="3248884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1" name="Google Shape;1161;p8"/>
          <p:cNvSpPr/>
          <p:nvPr/>
        </p:nvSpPr>
        <p:spPr>
          <a:xfrm>
            <a:off x="5672084" y="3248887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4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2" name="Google Shape;1162;p8"/>
          <p:cNvSpPr/>
          <p:nvPr/>
        </p:nvSpPr>
        <p:spPr>
          <a:xfrm>
            <a:off x="5672392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4" y="0"/>
                </a:moveTo>
                <a:cubicBezTo>
                  <a:pt x="1" y="0"/>
                  <a:pt x="1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3" name="Google Shape;1163;p8"/>
          <p:cNvSpPr/>
          <p:nvPr/>
        </p:nvSpPr>
        <p:spPr>
          <a:xfrm>
            <a:off x="5672392" y="3248643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4" y="4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4" name="Google Shape;1164;p8"/>
          <p:cNvSpPr/>
          <p:nvPr/>
        </p:nvSpPr>
        <p:spPr>
          <a:xfrm>
            <a:off x="5672389" y="3249269"/>
            <a:ext cx="177" cy="105"/>
          </a:xfrm>
          <a:custGeom>
            <a:avLst/>
            <a:gdLst/>
            <a:ahLst/>
            <a:cxnLst/>
            <a:rect l="l" t="t" r="r" b="b"/>
            <a:pathLst>
              <a:path w="4" h="3" extrusionOk="0">
                <a:moveTo>
                  <a:pt x="1" y="1"/>
                </a:moveTo>
                <a:cubicBezTo>
                  <a:pt x="1" y="2"/>
                  <a:pt x="1" y="2"/>
                  <a:pt x="2" y="2"/>
                </a:cubicBezTo>
                <a:cubicBezTo>
                  <a:pt x="2" y="2"/>
                  <a:pt x="3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5" name="Google Shape;1165;p8"/>
          <p:cNvSpPr/>
          <p:nvPr/>
        </p:nvSpPr>
        <p:spPr>
          <a:xfrm>
            <a:off x="5671908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4"/>
                  <a:pt x="1" y="4"/>
                  <a:pt x="1" y="4"/>
                </a:cubicBezTo>
                <a:cubicBezTo>
                  <a:pt x="1" y="4"/>
                  <a:pt x="5" y="4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6" name="Google Shape;1166;p8"/>
          <p:cNvSpPr/>
          <p:nvPr/>
        </p:nvSpPr>
        <p:spPr>
          <a:xfrm>
            <a:off x="5672302" y="3248500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3"/>
                  <a:pt x="2" y="3"/>
                </a:cubicBezTo>
                <a:cubicBezTo>
                  <a:pt x="2" y="3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7" name="Google Shape;1167;p8"/>
          <p:cNvSpPr/>
          <p:nvPr/>
        </p:nvSpPr>
        <p:spPr>
          <a:xfrm>
            <a:off x="5671775" y="3248398"/>
            <a:ext cx="177" cy="70"/>
          </a:xfrm>
          <a:custGeom>
            <a:avLst/>
            <a:gdLst/>
            <a:ahLst/>
            <a:cxnLst/>
            <a:rect l="l" t="t" r="r" b="b"/>
            <a:pathLst>
              <a:path w="4" h="2" extrusionOk="0">
                <a:moveTo>
                  <a:pt x="0" y="0"/>
                </a:moveTo>
                <a:cubicBezTo>
                  <a:pt x="0" y="0"/>
                  <a:pt x="0" y="2"/>
                  <a:pt x="1" y="2"/>
                </a:cubicBezTo>
                <a:cubicBezTo>
                  <a:pt x="2" y="2"/>
                  <a:pt x="3" y="2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8" name="Google Shape;1168;p8"/>
          <p:cNvSpPr/>
          <p:nvPr/>
        </p:nvSpPr>
        <p:spPr>
          <a:xfrm>
            <a:off x="5672258" y="3247766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4" y="0"/>
                </a:moveTo>
                <a:cubicBezTo>
                  <a:pt x="0" y="4"/>
                  <a:pt x="4" y="4"/>
                  <a:pt x="4" y="4"/>
                </a:cubicBezTo>
                <a:cubicBezTo>
                  <a:pt x="4" y="4"/>
                  <a:pt x="4" y="0"/>
                  <a:pt x="4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69" name="Google Shape;1169;p8"/>
          <p:cNvSpPr/>
          <p:nvPr/>
        </p:nvSpPr>
        <p:spPr>
          <a:xfrm>
            <a:off x="5671777" y="3246232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0" y="1"/>
                </a:moveTo>
                <a:cubicBezTo>
                  <a:pt x="0" y="1"/>
                  <a:pt x="0" y="4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0" name="Google Shape;1170;p8"/>
          <p:cNvSpPr/>
          <p:nvPr/>
        </p:nvSpPr>
        <p:spPr>
          <a:xfrm>
            <a:off x="5671511" y="3246613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1" name="Google Shape;1171;p8"/>
          <p:cNvSpPr/>
          <p:nvPr/>
        </p:nvSpPr>
        <p:spPr>
          <a:xfrm>
            <a:off x="5670325" y="3248014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0"/>
                </a:moveTo>
                <a:cubicBezTo>
                  <a:pt x="1" y="0"/>
                  <a:pt x="1" y="0"/>
                  <a:pt x="1" y="4"/>
                </a:cubicBezTo>
                <a:lnTo>
                  <a:pt x="4" y="4"/>
                </a:lnTo>
                <a:cubicBezTo>
                  <a:pt x="4" y="0"/>
                  <a:pt x="4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2" name="Google Shape;1172;p8"/>
          <p:cNvSpPr/>
          <p:nvPr/>
        </p:nvSpPr>
        <p:spPr>
          <a:xfrm>
            <a:off x="5670633" y="3249272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1"/>
                  <a:pt x="1" y="4"/>
                  <a:pt x="1" y="4"/>
                </a:cubicBezTo>
                <a:lnTo>
                  <a:pt x="5" y="4"/>
                </a:lnTo>
                <a:cubicBezTo>
                  <a:pt x="5" y="1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3" name="Google Shape;1173;p8"/>
          <p:cNvSpPr/>
          <p:nvPr/>
        </p:nvSpPr>
        <p:spPr>
          <a:xfrm>
            <a:off x="5671601" y="3249583"/>
            <a:ext cx="220" cy="245"/>
          </a:xfrm>
          <a:custGeom>
            <a:avLst/>
            <a:gdLst/>
            <a:ahLst/>
            <a:cxnLst/>
            <a:rect l="l" t="t" r="r" b="b"/>
            <a:pathLst>
              <a:path w="5" h="7" extrusionOk="0">
                <a:moveTo>
                  <a:pt x="3" y="1"/>
                </a:moveTo>
                <a:cubicBezTo>
                  <a:pt x="3" y="1"/>
                  <a:pt x="2" y="1"/>
                  <a:pt x="1" y="3"/>
                </a:cubicBezTo>
                <a:cubicBezTo>
                  <a:pt x="1" y="3"/>
                  <a:pt x="4" y="6"/>
                  <a:pt x="4" y="6"/>
                </a:cubicBezTo>
                <a:cubicBezTo>
                  <a:pt x="4" y="6"/>
                  <a:pt x="4" y="3"/>
                  <a:pt x="4" y="3"/>
                </a:cubicBezTo>
                <a:cubicBezTo>
                  <a:pt x="4" y="3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4" name="Google Shape;1174;p8"/>
          <p:cNvSpPr/>
          <p:nvPr/>
        </p:nvSpPr>
        <p:spPr>
          <a:xfrm>
            <a:off x="5670982" y="3249792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4"/>
                  <a:pt x="0" y="4"/>
                  <a:pt x="0" y="4"/>
                </a:cubicBezTo>
                <a:lnTo>
                  <a:pt x="4" y="4"/>
                </a:lnTo>
                <a:cubicBezTo>
                  <a:pt x="4" y="4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5" name="Google Shape;1175;p8"/>
          <p:cNvSpPr/>
          <p:nvPr/>
        </p:nvSpPr>
        <p:spPr>
          <a:xfrm>
            <a:off x="5670633" y="3248395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5" y="4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6" name="Google Shape;1176;p8"/>
          <p:cNvSpPr/>
          <p:nvPr/>
        </p:nvSpPr>
        <p:spPr>
          <a:xfrm>
            <a:off x="5670808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4" y="5"/>
                  <a:pt x="4" y="5"/>
                  <a:pt x="4" y="5"/>
                </a:cubicBezTo>
                <a:cubicBezTo>
                  <a:pt x="4" y="3"/>
                  <a:pt x="4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7" name="Google Shape;1177;p8"/>
          <p:cNvSpPr/>
          <p:nvPr/>
        </p:nvSpPr>
        <p:spPr>
          <a:xfrm>
            <a:off x="5670633" y="3248710"/>
            <a:ext cx="220" cy="105"/>
          </a:xfrm>
          <a:custGeom>
            <a:avLst/>
            <a:gdLst/>
            <a:ahLst/>
            <a:cxnLst/>
            <a:rect l="l" t="t" r="r" b="b"/>
            <a:pathLst>
              <a:path w="5" h="3" extrusionOk="0">
                <a:moveTo>
                  <a:pt x="3" y="1"/>
                </a:moveTo>
                <a:cubicBezTo>
                  <a:pt x="3" y="1"/>
                  <a:pt x="2" y="1"/>
                  <a:pt x="1" y="2"/>
                </a:cubicBezTo>
                <a:cubicBezTo>
                  <a:pt x="3" y="2"/>
                  <a:pt x="4" y="1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8" name="Google Shape;1178;p8"/>
          <p:cNvSpPr/>
          <p:nvPr/>
        </p:nvSpPr>
        <p:spPr>
          <a:xfrm>
            <a:off x="5670503" y="324825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1"/>
                </a:move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ubicBezTo>
                  <a:pt x="0" y="1"/>
                  <a:pt x="0" y="1"/>
                  <a:pt x="0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79" name="Google Shape;1179;p8"/>
          <p:cNvSpPr/>
          <p:nvPr/>
        </p:nvSpPr>
        <p:spPr>
          <a:xfrm>
            <a:off x="5670500" y="3248640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1"/>
                </a:moveTo>
                <a:cubicBezTo>
                  <a:pt x="0" y="2"/>
                  <a:pt x="0" y="3"/>
                  <a:pt x="1" y="3"/>
                </a:cubicBezTo>
                <a:cubicBezTo>
                  <a:pt x="1" y="3"/>
                  <a:pt x="2" y="2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0" name="Google Shape;1180;p8"/>
          <p:cNvSpPr/>
          <p:nvPr/>
        </p:nvSpPr>
        <p:spPr>
          <a:xfrm>
            <a:off x="5670633" y="3249516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1" y="1"/>
                </a:moveTo>
                <a:cubicBezTo>
                  <a:pt x="1" y="5"/>
                  <a:pt x="5" y="5"/>
                  <a:pt x="5" y="5"/>
                </a:cubicBezTo>
                <a:cubicBezTo>
                  <a:pt x="5" y="5"/>
                  <a:pt x="5" y="1"/>
                  <a:pt x="1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1" name="Google Shape;1181;p8"/>
          <p:cNvSpPr/>
          <p:nvPr/>
        </p:nvSpPr>
        <p:spPr>
          <a:xfrm>
            <a:off x="5670809" y="3249027"/>
            <a:ext cx="44" cy="175"/>
          </a:xfrm>
          <a:custGeom>
            <a:avLst/>
            <a:gdLst/>
            <a:ahLst/>
            <a:cxnLst/>
            <a:rect l="l" t="t" r="r" b="b"/>
            <a:pathLst>
              <a:path w="1" h="5" extrusionOk="0">
                <a:moveTo>
                  <a:pt x="1" y="0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2" name="Google Shape;1182;p8"/>
          <p:cNvSpPr/>
          <p:nvPr/>
        </p:nvSpPr>
        <p:spPr>
          <a:xfrm>
            <a:off x="5671294" y="3247490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0" y="1"/>
                </a:moveTo>
                <a:cubicBezTo>
                  <a:pt x="0" y="1"/>
                  <a:pt x="0" y="5"/>
                  <a:pt x="4" y="5"/>
                </a:cubicBezTo>
                <a:cubicBezTo>
                  <a:pt x="4" y="1"/>
                  <a:pt x="4" y="1"/>
                  <a:pt x="4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3" name="Google Shape;1183;p8"/>
          <p:cNvSpPr/>
          <p:nvPr/>
        </p:nvSpPr>
        <p:spPr>
          <a:xfrm>
            <a:off x="5671470" y="324738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0" y="0"/>
                </a:moveTo>
                <a:cubicBezTo>
                  <a:pt x="0" y="0"/>
                  <a:pt x="0" y="4"/>
                  <a:pt x="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4" name="Google Shape;1184;p8"/>
          <p:cNvSpPr/>
          <p:nvPr/>
        </p:nvSpPr>
        <p:spPr>
          <a:xfrm>
            <a:off x="5671994" y="3248256"/>
            <a:ext cx="133" cy="105"/>
          </a:xfrm>
          <a:custGeom>
            <a:avLst/>
            <a:gdLst/>
            <a:ahLst/>
            <a:cxnLst/>
            <a:rect l="l" t="t" r="r" b="b"/>
            <a:pathLst>
              <a:path w="3" h="3" extrusionOk="0">
                <a:moveTo>
                  <a:pt x="3" y="1"/>
                </a:moveTo>
                <a:cubicBezTo>
                  <a:pt x="0" y="1"/>
                  <a:pt x="1" y="2"/>
                  <a:pt x="2" y="2"/>
                </a:cubicBezTo>
                <a:cubicBezTo>
                  <a:pt x="2" y="2"/>
                  <a:pt x="3" y="2"/>
                  <a:pt x="3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5" name="Google Shape;1185;p8"/>
          <p:cNvSpPr/>
          <p:nvPr/>
        </p:nvSpPr>
        <p:spPr>
          <a:xfrm>
            <a:off x="5673184" y="3247629"/>
            <a:ext cx="220" cy="175"/>
          </a:xfrm>
          <a:custGeom>
            <a:avLst/>
            <a:gdLst/>
            <a:ahLst/>
            <a:cxnLst/>
            <a:rect l="l" t="t" r="r" b="b"/>
            <a:pathLst>
              <a:path w="5" h="5" extrusionOk="0">
                <a:moveTo>
                  <a:pt x="5" y="1"/>
                </a:moveTo>
                <a:cubicBezTo>
                  <a:pt x="1" y="4"/>
                  <a:pt x="5" y="4"/>
                  <a:pt x="5" y="4"/>
                </a:cubicBezTo>
                <a:cubicBezTo>
                  <a:pt x="5" y="1"/>
                  <a:pt x="5" y="1"/>
                  <a:pt x="5" y="1"/>
                </a:cubicBezTo>
                <a:close/>
              </a:path>
            </a:pathLst>
          </a:custGeom>
          <a:solidFill>
            <a:srgbClr val="FAC0C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6" name="Google Shape;1186;p8"/>
          <p:cNvSpPr/>
          <p:nvPr/>
        </p:nvSpPr>
        <p:spPr>
          <a:xfrm>
            <a:off x="5678148" y="3246229"/>
            <a:ext cx="4350" cy="3703"/>
          </a:xfrm>
          <a:custGeom>
            <a:avLst/>
            <a:gdLst/>
            <a:ahLst/>
            <a:cxnLst/>
            <a:rect l="l" t="t" r="r" b="b"/>
            <a:pathLst>
              <a:path w="99" h="106" extrusionOk="0">
                <a:moveTo>
                  <a:pt x="15" y="15"/>
                </a:moveTo>
                <a:cubicBezTo>
                  <a:pt x="15" y="15"/>
                  <a:pt x="15" y="15"/>
                  <a:pt x="15" y="19"/>
                </a:cubicBezTo>
                <a:cubicBezTo>
                  <a:pt x="15" y="19"/>
                  <a:pt x="18" y="19"/>
                  <a:pt x="18" y="22"/>
                </a:cubicBezTo>
                <a:lnTo>
                  <a:pt x="26" y="22"/>
                </a:lnTo>
                <a:cubicBezTo>
                  <a:pt x="26" y="22"/>
                  <a:pt x="22" y="22"/>
                  <a:pt x="22" y="19"/>
                </a:cubicBezTo>
                <a:cubicBezTo>
                  <a:pt x="18" y="19"/>
                  <a:pt x="15" y="15"/>
                  <a:pt x="15" y="15"/>
                </a:cubicBezTo>
                <a:close/>
                <a:moveTo>
                  <a:pt x="73" y="15"/>
                </a:moveTo>
                <a:cubicBezTo>
                  <a:pt x="69" y="15"/>
                  <a:pt x="69" y="19"/>
                  <a:pt x="69" y="22"/>
                </a:cubicBezTo>
                <a:cubicBezTo>
                  <a:pt x="69" y="22"/>
                  <a:pt x="73" y="26"/>
                  <a:pt x="73" y="26"/>
                </a:cubicBezTo>
                <a:cubicBezTo>
                  <a:pt x="73" y="26"/>
                  <a:pt x="73" y="30"/>
                  <a:pt x="73" y="30"/>
                </a:cubicBezTo>
                <a:cubicBezTo>
                  <a:pt x="76" y="30"/>
                  <a:pt x="76" y="33"/>
                  <a:pt x="80" y="33"/>
                </a:cubicBezTo>
                <a:cubicBezTo>
                  <a:pt x="80" y="30"/>
                  <a:pt x="80" y="30"/>
                  <a:pt x="76" y="26"/>
                </a:cubicBezTo>
                <a:cubicBezTo>
                  <a:pt x="76" y="22"/>
                  <a:pt x="73" y="22"/>
                  <a:pt x="73" y="19"/>
                </a:cubicBezTo>
                <a:cubicBezTo>
                  <a:pt x="73" y="15"/>
                  <a:pt x="73" y="15"/>
                  <a:pt x="73" y="15"/>
                </a:cubicBezTo>
                <a:close/>
                <a:moveTo>
                  <a:pt x="26" y="8"/>
                </a:moveTo>
                <a:cubicBezTo>
                  <a:pt x="22" y="12"/>
                  <a:pt x="22" y="15"/>
                  <a:pt x="26" y="22"/>
                </a:cubicBezTo>
                <a:cubicBezTo>
                  <a:pt x="26" y="26"/>
                  <a:pt x="29" y="30"/>
                  <a:pt x="29" y="30"/>
                </a:cubicBezTo>
                <a:cubicBezTo>
                  <a:pt x="33" y="33"/>
                  <a:pt x="33" y="33"/>
                  <a:pt x="33" y="33"/>
                </a:cubicBezTo>
                <a:cubicBezTo>
                  <a:pt x="37" y="37"/>
                  <a:pt x="37" y="37"/>
                  <a:pt x="40" y="37"/>
                </a:cubicBezTo>
                <a:cubicBezTo>
                  <a:pt x="40" y="37"/>
                  <a:pt x="37" y="33"/>
                  <a:pt x="37" y="33"/>
                </a:cubicBezTo>
                <a:cubicBezTo>
                  <a:pt x="37" y="30"/>
                  <a:pt x="40" y="30"/>
                  <a:pt x="40" y="26"/>
                </a:cubicBezTo>
                <a:cubicBezTo>
                  <a:pt x="40" y="22"/>
                  <a:pt x="40" y="22"/>
                  <a:pt x="37" y="22"/>
                </a:cubicBezTo>
                <a:cubicBezTo>
                  <a:pt x="37" y="24"/>
                  <a:pt x="37" y="25"/>
                  <a:pt x="37" y="26"/>
                </a:cubicBezTo>
                <a:cubicBezTo>
                  <a:pt x="37" y="26"/>
                  <a:pt x="33" y="30"/>
                  <a:pt x="33" y="30"/>
                </a:cubicBezTo>
                <a:cubicBezTo>
                  <a:pt x="33" y="30"/>
                  <a:pt x="29" y="26"/>
                  <a:pt x="29" y="22"/>
                </a:cubicBezTo>
                <a:cubicBezTo>
                  <a:pt x="29" y="19"/>
                  <a:pt x="26" y="15"/>
                  <a:pt x="26" y="12"/>
                </a:cubicBezTo>
                <a:cubicBezTo>
                  <a:pt x="26" y="8"/>
                  <a:pt x="26" y="8"/>
                  <a:pt x="26" y="8"/>
                </a:cubicBezTo>
                <a:close/>
                <a:moveTo>
                  <a:pt x="44" y="1"/>
                </a:moveTo>
                <a:cubicBezTo>
                  <a:pt x="44" y="1"/>
                  <a:pt x="44" y="4"/>
                  <a:pt x="44" y="8"/>
                </a:cubicBezTo>
                <a:cubicBezTo>
                  <a:pt x="44" y="8"/>
                  <a:pt x="44" y="8"/>
                  <a:pt x="44" y="12"/>
                </a:cubicBezTo>
                <a:cubicBezTo>
                  <a:pt x="47" y="12"/>
                  <a:pt x="47" y="12"/>
                  <a:pt x="47" y="15"/>
                </a:cubicBezTo>
                <a:cubicBezTo>
                  <a:pt x="51" y="15"/>
                  <a:pt x="51" y="15"/>
                  <a:pt x="51" y="19"/>
                </a:cubicBezTo>
                <a:lnTo>
                  <a:pt x="55" y="19"/>
                </a:lnTo>
                <a:cubicBezTo>
                  <a:pt x="51" y="22"/>
                  <a:pt x="51" y="22"/>
                  <a:pt x="51" y="26"/>
                </a:cubicBezTo>
                <a:cubicBezTo>
                  <a:pt x="51" y="26"/>
                  <a:pt x="47" y="26"/>
                  <a:pt x="47" y="30"/>
                </a:cubicBezTo>
                <a:cubicBezTo>
                  <a:pt x="47" y="30"/>
                  <a:pt x="44" y="33"/>
                  <a:pt x="44" y="37"/>
                </a:cubicBezTo>
                <a:cubicBezTo>
                  <a:pt x="47" y="33"/>
                  <a:pt x="51" y="33"/>
                  <a:pt x="51" y="30"/>
                </a:cubicBezTo>
                <a:cubicBezTo>
                  <a:pt x="55" y="26"/>
                  <a:pt x="55" y="19"/>
                  <a:pt x="58" y="15"/>
                </a:cubicBezTo>
                <a:cubicBezTo>
                  <a:pt x="58" y="15"/>
                  <a:pt x="62" y="15"/>
                  <a:pt x="66" y="12"/>
                </a:cubicBezTo>
                <a:cubicBezTo>
                  <a:pt x="66" y="8"/>
                  <a:pt x="69" y="8"/>
                  <a:pt x="69" y="4"/>
                </a:cubicBezTo>
                <a:lnTo>
                  <a:pt x="66" y="4"/>
                </a:lnTo>
                <a:cubicBezTo>
                  <a:pt x="66" y="8"/>
                  <a:pt x="62" y="8"/>
                  <a:pt x="62" y="8"/>
                </a:cubicBezTo>
                <a:cubicBezTo>
                  <a:pt x="62" y="8"/>
                  <a:pt x="62" y="8"/>
                  <a:pt x="62" y="12"/>
                </a:cubicBezTo>
                <a:lnTo>
                  <a:pt x="58" y="12"/>
                </a:lnTo>
                <a:cubicBezTo>
                  <a:pt x="58" y="12"/>
                  <a:pt x="58" y="8"/>
                  <a:pt x="58" y="4"/>
                </a:cubicBezTo>
                <a:cubicBezTo>
                  <a:pt x="58" y="1"/>
                  <a:pt x="58" y="1"/>
                  <a:pt x="55" y="1"/>
                </a:cubicBezTo>
                <a:cubicBezTo>
                  <a:pt x="55" y="1"/>
                  <a:pt x="55" y="4"/>
                  <a:pt x="55" y="4"/>
                </a:cubicBezTo>
                <a:cubicBezTo>
                  <a:pt x="55" y="4"/>
                  <a:pt x="55" y="8"/>
                  <a:pt x="55" y="8"/>
                </a:cubicBezTo>
                <a:cubicBezTo>
                  <a:pt x="55" y="12"/>
                  <a:pt x="55" y="15"/>
                  <a:pt x="55" y="15"/>
                </a:cubicBezTo>
                <a:cubicBezTo>
                  <a:pt x="55" y="15"/>
                  <a:pt x="51" y="15"/>
                  <a:pt x="51" y="12"/>
                </a:cubicBezTo>
                <a:cubicBezTo>
                  <a:pt x="51" y="12"/>
                  <a:pt x="51" y="12"/>
                  <a:pt x="47" y="8"/>
                </a:cubicBezTo>
                <a:cubicBezTo>
                  <a:pt x="47" y="8"/>
                  <a:pt x="47" y="4"/>
                  <a:pt x="47" y="4"/>
                </a:cubicBezTo>
                <a:cubicBezTo>
                  <a:pt x="47" y="4"/>
                  <a:pt x="47" y="1"/>
                  <a:pt x="47" y="1"/>
                </a:cubicBezTo>
                <a:close/>
                <a:moveTo>
                  <a:pt x="51" y="44"/>
                </a:moveTo>
                <a:cubicBezTo>
                  <a:pt x="47" y="44"/>
                  <a:pt x="47" y="44"/>
                  <a:pt x="44" y="48"/>
                </a:cubicBezTo>
                <a:lnTo>
                  <a:pt x="51" y="48"/>
                </a:lnTo>
                <a:cubicBezTo>
                  <a:pt x="51" y="44"/>
                  <a:pt x="55" y="44"/>
                  <a:pt x="55" y="44"/>
                </a:cubicBezTo>
                <a:close/>
                <a:moveTo>
                  <a:pt x="98" y="51"/>
                </a:moveTo>
                <a:cubicBezTo>
                  <a:pt x="98" y="51"/>
                  <a:pt x="95" y="55"/>
                  <a:pt x="95" y="55"/>
                </a:cubicBezTo>
                <a:cubicBezTo>
                  <a:pt x="98" y="55"/>
                  <a:pt x="98" y="55"/>
                  <a:pt x="98" y="51"/>
                </a:cubicBezTo>
                <a:close/>
                <a:moveTo>
                  <a:pt x="62" y="30"/>
                </a:moveTo>
                <a:cubicBezTo>
                  <a:pt x="62" y="33"/>
                  <a:pt x="62" y="33"/>
                  <a:pt x="62" y="33"/>
                </a:cubicBezTo>
                <a:cubicBezTo>
                  <a:pt x="66" y="37"/>
                  <a:pt x="66" y="37"/>
                  <a:pt x="66" y="41"/>
                </a:cubicBezTo>
                <a:cubicBezTo>
                  <a:pt x="66" y="44"/>
                  <a:pt x="66" y="48"/>
                  <a:pt x="62" y="51"/>
                </a:cubicBezTo>
                <a:cubicBezTo>
                  <a:pt x="62" y="51"/>
                  <a:pt x="58" y="55"/>
                  <a:pt x="58" y="55"/>
                </a:cubicBezTo>
                <a:cubicBezTo>
                  <a:pt x="58" y="55"/>
                  <a:pt x="58" y="51"/>
                  <a:pt x="58" y="51"/>
                </a:cubicBezTo>
                <a:cubicBezTo>
                  <a:pt x="58" y="51"/>
                  <a:pt x="58" y="48"/>
                  <a:pt x="58" y="48"/>
                </a:cubicBezTo>
                <a:lnTo>
                  <a:pt x="55" y="48"/>
                </a:lnTo>
                <a:cubicBezTo>
                  <a:pt x="55" y="48"/>
                  <a:pt x="55" y="51"/>
                  <a:pt x="55" y="51"/>
                </a:cubicBezTo>
                <a:cubicBezTo>
                  <a:pt x="55" y="51"/>
                  <a:pt x="55" y="55"/>
                  <a:pt x="55" y="55"/>
                </a:cubicBezTo>
                <a:cubicBezTo>
                  <a:pt x="55" y="59"/>
                  <a:pt x="51" y="62"/>
                  <a:pt x="51" y="62"/>
                </a:cubicBezTo>
                <a:cubicBezTo>
                  <a:pt x="51" y="62"/>
                  <a:pt x="51" y="62"/>
                  <a:pt x="51" y="66"/>
                </a:cubicBezTo>
                <a:lnTo>
                  <a:pt x="62" y="66"/>
                </a:lnTo>
                <a:cubicBezTo>
                  <a:pt x="62" y="62"/>
                  <a:pt x="66" y="62"/>
                  <a:pt x="66" y="62"/>
                </a:cubicBezTo>
                <a:cubicBezTo>
                  <a:pt x="69" y="62"/>
                  <a:pt x="69" y="62"/>
                  <a:pt x="69" y="59"/>
                </a:cubicBezTo>
                <a:lnTo>
                  <a:pt x="66" y="59"/>
                </a:lnTo>
                <a:cubicBezTo>
                  <a:pt x="66" y="59"/>
                  <a:pt x="62" y="62"/>
                  <a:pt x="58" y="62"/>
                </a:cubicBezTo>
                <a:cubicBezTo>
                  <a:pt x="62" y="59"/>
                  <a:pt x="62" y="55"/>
                  <a:pt x="66" y="51"/>
                </a:cubicBezTo>
                <a:cubicBezTo>
                  <a:pt x="66" y="51"/>
                  <a:pt x="66" y="48"/>
                  <a:pt x="69" y="48"/>
                </a:cubicBezTo>
                <a:cubicBezTo>
                  <a:pt x="69" y="44"/>
                  <a:pt x="73" y="44"/>
                  <a:pt x="73" y="44"/>
                </a:cubicBezTo>
                <a:cubicBezTo>
                  <a:pt x="73" y="41"/>
                  <a:pt x="73" y="41"/>
                  <a:pt x="73" y="41"/>
                </a:cubicBezTo>
                <a:cubicBezTo>
                  <a:pt x="76" y="41"/>
                  <a:pt x="76" y="37"/>
                  <a:pt x="76" y="37"/>
                </a:cubicBezTo>
                <a:cubicBezTo>
                  <a:pt x="76" y="33"/>
                  <a:pt x="76" y="33"/>
                  <a:pt x="73" y="33"/>
                </a:cubicBezTo>
                <a:cubicBezTo>
                  <a:pt x="73" y="33"/>
                  <a:pt x="73" y="33"/>
                  <a:pt x="73" y="37"/>
                </a:cubicBezTo>
                <a:cubicBezTo>
                  <a:pt x="73" y="37"/>
                  <a:pt x="73" y="37"/>
                  <a:pt x="69" y="41"/>
                </a:cubicBezTo>
                <a:cubicBezTo>
                  <a:pt x="69" y="41"/>
                  <a:pt x="69" y="44"/>
                  <a:pt x="69" y="44"/>
                </a:cubicBezTo>
                <a:cubicBezTo>
                  <a:pt x="69" y="41"/>
                  <a:pt x="69" y="37"/>
                  <a:pt x="66" y="33"/>
                </a:cubicBezTo>
                <a:cubicBezTo>
                  <a:pt x="66" y="30"/>
                  <a:pt x="62" y="30"/>
                  <a:pt x="62" y="30"/>
                </a:cubicBezTo>
                <a:close/>
                <a:moveTo>
                  <a:pt x="80" y="12"/>
                </a:moveTo>
                <a:cubicBezTo>
                  <a:pt x="80" y="12"/>
                  <a:pt x="80" y="12"/>
                  <a:pt x="80" y="15"/>
                </a:cubicBezTo>
                <a:cubicBezTo>
                  <a:pt x="80" y="19"/>
                  <a:pt x="84" y="19"/>
                  <a:pt x="84" y="19"/>
                </a:cubicBezTo>
                <a:cubicBezTo>
                  <a:pt x="84" y="22"/>
                  <a:pt x="84" y="26"/>
                  <a:pt x="84" y="26"/>
                </a:cubicBezTo>
                <a:cubicBezTo>
                  <a:pt x="84" y="30"/>
                  <a:pt x="84" y="33"/>
                  <a:pt x="84" y="37"/>
                </a:cubicBezTo>
                <a:cubicBezTo>
                  <a:pt x="84" y="33"/>
                  <a:pt x="84" y="33"/>
                  <a:pt x="80" y="33"/>
                </a:cubicBezTo>
                <a:cubicBezTo>
                  <a:pt x="80" y="33"/>
                  <a:pt x="80" y="37"/>
                  <a:pt x="80" y="37"/>
                </a:cubicBezTo>
                <a:cubicBezTo>
                  <a:pt x="80" y="37"/>
                  <a:pt x="84" y="37"/>
                  <a:pt x="84" y="41"/>
                </a:cubicBezTo>
                <a:cubicBezTo>
                  <a:pt x="80" y="44"/>
                  <a:pt x="80" y="44"/>
                  <a:pt x="80" y="44"/>
                </a:cubicBezTo>
                <a:cubicBezTo>
                  <a:pt x="76" y="55"/>
                  <a:pt x="73" y="62"/>
                  <a:pt x="69" y="66"/>
                </a:cubicBezTo>
                <a:cubicBezTo>
                  <a:pt x="76" y="62"/>
                  <a:pt x="80" y="55"/>
                  <a:pt x="84" y="44"/>
                </a:cubicBezTo>
                <a:cubicBezTo>
                  <a:pt x="87" y="41"/>
                  <a:pt x="87" y="41"/>
                  <a:pt x="87" y="41"/>
                </a:cubicBezTo>
                <a:cubicBezTo>
                  <a:pt x="87" y="37"/>
                  <a:pt x="87" y="37"/>
                  <a:pt x="87" y="37"/>
                </a:cubicBezTo>
                <a:cubicBezTo>
                  <a:pt x="91" y="33"/>
                  <a:pt x="95" y="30"/>
                  <a:pt x="95" y="26"/>
                </a:cubicBezTo>
                <a:cubicBezTo>
                  <a:pt x="95" y="26"/>
                  <a:pt x="95" y="22"/>
                  <a:pt x="95" y="22"/>
                </a:cubicBezTo>
                <a:cubicBezTo>
                  <a:pt x="95" y="22"/>
                  <a:pt x="95" y="15"/>
                  <a:pt x="95" y="15"/>
                </a:cubicBezTo>
                <a:cubicBezTo>
                  <a:pt x="91" y="15"/>
                  <a:pt x="91" y="19"/>
                  <a:pt x="91" y="19"/>
                </a:cubicBezTo>
                <a:cubicBezTo>
                  <a:pt x="91" y="19"/>
                  <a:pt x="91" y="22"/>
                  <a:pt x="91" y="22"/>
                </a:cubicBezTo>
                <a:cubicBezTo>
                  <a:pt x="91" y="26"/>
                  <a:pt x="91" y="30"/>
                  <a:pt x="87" y="30"/>
                </a:cubicBezTo>
                <a:cubicBezTo>
                  <a:pt x="87" y="30"/>
                  <a:pt x="87" y="30"/>
                  <a:pt x="87" y="26"/>
                </a:cubicBezTo>
                <a:cubicBezTo>
                  <a:pt x="87" y="22"/>
                  <a:pt x="84" y="19"/>
                  <a:pt x="84" y="15"/>
                </a:cubicBezTo>
                <a:cubicBezTo>
                  <a:pt x="84" y="15"/>
                  <a:pt x="84" y="15"/>
                  <a:pt x="84" y="12"/>
                </a:cubicBezTo>
                <a:close/>
                <a:moveTo>
                  <a:pt x="91" y="62"/>
                </a:moveTo>
                <a:cubicBezTo>
                  <a:pt x="87" y="62"/>
                  <a:pt x="87" y="66"/>
                  <a:pt x="84" y="66"/>
                </a:cubicBezTo>
                <a:lnTo>
                  <a:pt x="91" y="66"/>
                </a:lnTo>
                <a:cubicBezTo>
                  <a:pt x="91" y="66"/>
                  <a:pt x="91" y="66"/>
                  <a:pt x="91" y="62"/>
                </a:cubicBezTo>
                <a:close/>
                <a:moveTo>
                  <a:pt x="0" y="44"/>
                </a:moveTo>
                <a:cubicBezTo>
                  <a:pt x="0" y="44"/>
                  <a:pt x="0" y="48"/>
                  <a:pt x="0" y="48"/>
                </a:cubicBezTo>
                <a:cubicBezTo>
                  <a:pt x="0" y="48"/>
                  <a:pt x="4" y="51"/>
                  <a:pt x="4" y="55"/>
                </a:cubicBezTo>
                <a:cubicBezTo>
                  <a:pt x="8" y="55"/>
                  <a:pt x="8" y="59"/>
                  <a:pt x="11" y="59"/>
                </a:cubicBezTo>
                <a:cubicBezTo>
                  <a:pt x="15" y="59"/>
                  <a:pt x="15" y="59"/>
                  <a:pt x="15" y="62"/>
                </a:cubicBezTo>
                <a:cubicBezTo>
                  <a:pt x="18" y="62"/>
                  <a:pt x="18" y="62"/>
                  <a:pt x="22" y="66"/>
                </a:cubicBezTo>
                <a:lnTo>
                  <a:pt x="11" y="66"/>
                </a:lnTo>
                <a:cubicBezTo>
                  <a:pt x="11" y="66"/>
                  <a:pt x="11" y="66"/>
                  <a:pt x="11" y="70"/>
                </a:cubicBezTo>
                <a:lnTo>
                  <a:pt x="29" y="70"/>
                </a:lnTo>
                <a:cubicBezTo>
                  <a:pt x="29" y="66"/>
                  <a:pt x="26" y="66"/>
                  <a:pt x="26" y="62"/>
                </a:cubicBezTo>
                <a:cubicBezTo>
                  <a:pt x="22" y="62"/>
                  <a:pt x="18" y="62"/>
                  <a:pt x="18" y="59"/>
                </a:cubicBezTo>
                <a:cubicBezTo>
                  <a:pt x="18" y="55"/>
                  <a:pt x="18" y="55"/>
                  <a:pt x="18" y="51"/>
                </a:cubicBezTo>
                <a:cubicBezTo>
                  <a:pt x="18" y="51"/>
                  <a:pt x="15" y="48"/>
                  <a:pt x="15" y="48"/>
                </a:cubicBezTo>
                <a:lnTo>
                  <a:pt x="11" y="48"/>
                </a:lnTo>
                <a:cubicBezTo>
                  <a:pt x="15" y="51"/>
                  <a:pt x="15" y="51"/>
                  <a:pt x="15" y="51"/>
                </a:cubicBezTo>
                <a:cubicBezTo>
                  <a:pt x="15" y="51"/>
                  <a:pt x="15" y="55"/>
                  <a:pt x="15" y="55"/>
                </a:cubicBezTo>
                <a:cubicBezTo>
                  <a:pt x="15" y="59"/>
                  <a:pt x="15" y="59"/>
                  <a:pt x="15" y="59"/>
                </a:cubicBezTo>
                <a:cubicBezTo>
                  <a:pt x="11" y="55"/>
                  <a:pt x="8" y="55"/>
                  <a:pt x="8" y="51"/>
                </a:cubicBezTo>
                <a:cubicBezTo>
                  <a:pt x="4" y="51"/>
                  <a:pt x="4" y="48"/>
                  <a:pt x="4" y="48"/>
                </a:cubicBezTo>
                <a:cubicBezTo>
                  <a:pt x="4" y="48"/>
                  <a:pt x="4" y="44"/>
                  <a:pt x="4" y="44"/>
                </a:cubicBezTo>
                <a:close/>
                <a:moveTo>
                  <a:pt x="69" y="66"/>
                </a:moveTo>
                <a:cubicBezTo>
                  <a:pt x="67" y="68"/>
                  <a:pt x="67" y="69"/>
                  <a:pt x="66" y="70"/>
                </a:cubicBezTo>
                <a:cubicBezTo>
                  <a:pt x="69" y="70"/>
                  <a:pt x="69" y="70"/>
                  <a:pt x="69" y="66"/>
                </a:cubicBezTo>
                <a:close/>
                <a:moveTo>
                  <a:pt x="91" y="44"/>
                </a:moveTo>
                <a:cubicBezTo>
                  <a:pt x="87" y="48"/>
                  <a:pt x="87" y="51"/>
                  <a:pt x="84" y="55"/>
                </a:cubicBezTo>
                <a:cubicBezTo>
                  <a:pt x="84" y="59"/>
                  <a:pt x="80" y="59"/>
                  <a:pt x="76" y="62"/>
                </a:cubicBezTo>
                <a:cubicBezTo>
                  <a:pt x="76" y="66"/>
                  <a:pt x="73" y="66"/>
                  <a:pt x="73" y="70"/>
                </a:cubicBezTo>
                <a:lnTo>
                  <a:pt x="76" y="70"/>
                </a:lnTo>
                <a:cubicBezTo>
                  <a:pt x="76" y="70"/>
                  <a:pt x="80" y="70"/>
                  <a:pt x="80" y="66"/>
                </a:cubicBezTo>
                <a:cubicBezTo>
                  <a:pt x="80" y="62"/>
                  <a:pt x="84" y="62"/>
                  <a:pt x="84" y="59"/>
                </a:cubicBezTo>
                <a:cubicBezTo>
                  <a:pt x="87" y="59"/>
                  <a:pt x="91" y="59"/>
                  <a:pt x="95" y="55"/>
                </a:cubicBezTo>
                <a:lnTo>
                  <a:pt x="87" y="55"/>
                </a:lnTo>
                <a:cubicBezTo>
                  <a:pt x="91" y="51"/>
                  <a:pt x="91" y="51"/>
                  <a:pt x="91" y="51"/>
                </a:cubicBez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4"/>
                  <a:pt x="91" y="44"/>
                </a:cubicBezTo>
                <a:close/>
                <a:moveTo>
                  <a:pt x="66" y="70"/>
                </a:moveTo>
                <a:cubicBezTo>
                  <a:pt x="65" y="71"/>
                  <a:pt x="64" y="71"/>
                  <a:pt x="62" y="73"/>
                </a:cubicBezTo>
                <a:cubicBezTo>
                  <a:pt x="58" y="73"/>
                  <a:pt x="58" y="77"/>
                  <a:pt x="58" y="77"/>
                </a:cubicBezTo>
                <a:lnTo>
                  <a:pt x="62" y="77"/>
                </a:lnTo>
                <a:lnTo>
                  <a:pt x="66" y="73"/>
                </a:lnTo>
                <a:cubicBezTo>
                  <a:pt x="69" y="73"/>
                  <a:pt x="73" y="70"/>
                  <a:pt x="73" y="70"/>
                </a:cubicBezTo>
                <a:close/>
                <a:moveTo>
                  <a:pt x="95" y="70"/>
                </a:moveTo>
                <a:cubicBezTo>
                  <a:pt x="91" y="73"/>
                  <a:pt x="91" y="73"/>
                  <a:pt x="91" y="73"/>
                </a:cubicBezTo>
                <a:cubicBezTo>
                  <a:pt x="87" y="73"/>
                  <a:pt x="84" y="73"/>
                  <a:pt x="84" y="77"/>
                </a:cubicBezTo>
                <a:cubicBezTo>
                  <a:pt x="87" y="77"/>
                  <a:pt x="91" y="77"/>
                  <a:pt x="95" y="73"/>
                </a:cubicBezTo>
                <a:cubicBezTo>
                  <a:pt x="95" y="73"/>
                  <a:pt x="98" y="70"/>
                  <a:pt x="98" y="70"/>
                </a:cubicBezTo>
                <a:close/>
                <a:moveTo>
                  <a:pt x="69" y="77"/>
                </a:moveTo>
                <a:cubicBezTo>
                  <a:pt x="72" y="77"/>
                  <a:pt x="72" y="78"/>
                  <a:pt x="74" y="78"/>
                </a:cubicBezTo>
                <a:cubicBezTo>
                  <a:pt x="74" y="78"/>
                  <a:pt x="75" y="78"/>
                  <a:pt x="76" y="77"/>
                </a:cubicBezTo>
                <a:close/>
                <a:moveTo>
                  <a:pt x="76" y="77"/>
                </a:moveTo>
                <a:cubicBezTo>
                  <a:pt x="80" y="80"/>
                  <a:pt x="80" y="80"/>
                  <a:pt x="84" y="80"/>
                </a:cubicBezTo>
                <a:lnTo>
                  <a:pt x="98" y="80"/>
                </a:lnTo>
                <a:cubicBezTo>
                  <a:pt x="95" y="77"/>
                  <a:pt x="95" y="77"/>
                  <a:pt x="95" y="77"/>
                </a:cubicBezTo>
                <a:close/>
                <a:moveTo>
                  <a:pt x="47" y="88"/>
                </a:moveTo>
                <a:cubicBezTo>
                  <a:pt x="47" y="88"/>
                  <a:pt x="47" y="88"/>
                  <a:pt x="47" y="91"/>
                </a:cubicBezTo>
                <a:lnTo>
                  <a:pt x="69" y="91"/>
                </a:lnTo>
                <a:cubicBezTo>
                  <a:pt x="73" y="91"/>
                  <a:pt x="76" y="91"/>
                  <a:pt x="76" y="88"/>
                </a:cubicBezTo>
                <a:close/>
                <a:moveTo>
                  <a:pt x="69" y="91"/>
                </a:moveTo>
                <a:cubicBezTo>
                  <a:pt x="69" y="95"/>
                  <a:pt x="69" y="95"/>
                  <a:pt x="73" y="95"/>
                </a:cubicBezTo>
                <a:lnTo>
                  <a:pt x="73" y="91"/>
                </a:lnTo>
                <a:close/>
                <a:moveTo>
                  <a:pt x="73" y="95"/>
                </a:moveTo>
                <a:cubicBezTo>
                  <a:pt x="73" y="95"/>
                  <a:pt x="76" y="95"/>
                  <a:pt x="76" y="99"/>
                </a:cubicBezTo>
                <a:lnTo>
                  <a:pt x="80" y="99"/>
                </a:lnTo>
                <a:cubicBezTo>
                  <a:pt x="80" y="99"/>
                  <a:pt x="80" y="95"/>
                  <a:pt x="80" y="95"/>
                </a:cubicBezTo>
                <a:close/>
                <a:moveTo>
                  <a:pt x="40" y="37"/>
                </a:moveTo>
                <a:cubicBezTo>
                  <a:pt x="37" y="41"/>
                  <a:pt x="37" y="41"/>
                  <a:pt x="37" y="44"/>
                </a:cubicBezTo>
                <a:cubicBezTo>
                  <a:pt x="33" y="44"/>
                  <a:pt x="33" y="48"/>
                  <a:pt x="33" y="48"/>
                </a:cubicBezTo>
                <a:cubicBezTo>
                  <a:pt x="33" y="48"/>
                  <a:pt x="33" y="51"/>
                  <a:pt x="33" y="51"/>
                </a:cubicBezTo>
                <a:cubicBezTo>
                  <a:pt x="33" y="55"/>
                  <a:pt x="29" y="55"/>
                  <a:pt x="29" y="59"/>
                </a:cubicBezTo>
                <a:cubicBezTo>
                  <a:pt x="29" y="59"/>
                  <a:pt x="29" y="59"/>
                  <a:pt x="29" y="62"/>
                </a:cubicBezTo>
                <a:cubicBezTo>
                  <a:pt x="29" y="62"/>
                  <a:pt x="29" y="66"/>
                  <a:pt x="29" y="66"/>
                </a:cubicBezTo>
                <a:cubicBezTo>
                  <a:pt x="29" y="66"/>
                  <a:pt x="29" y="70"/>
                  <a:pt x="29" y="70"/>
                </a:cubicBezTo>
                <a:cubicBezTo>
                  <a:pt x="29" y="70"/>
                  <a:pt x="29" y="73"/>
                  <a:pt x="33" y="73"/>
                </a:cubicBezTo>
                <a:cubicBezTo>
                  <a:pt x="33" y="77"/>
                  <a:pt x="33" y="77"/>
                  <a:pt x="37" y="80"/>
                </a:cubicBezTo>
                <a:cubicBezTo>
                  <a:pt x="37" y="80"/>
                  <a:pt x="37" y="84"/>
                  <a:pt x="37" y="84"/>
                </a:cubicBezTo>
                <a:cubicBezTo>
                  <a:pt x="40" y="88"/>
                  <a:pt x="40" y="91"/>
                  <a:pt x="40" y="91"/>
                </a:cubicBezTo>
                <a:cubicBezTo>
                  <a:pt x="40" y="95"/>
                  <a:pt x="40" y="95"/>
                  <a:pt x="40" y="99"/>
                </a:cubicBezTo>
                <a:cubicBezTo>
                  <a:pt x="37" y="102"/>
                  <a:pt x="40" y="106"/>
                  <a:pt x="40" y="106"/>
                </a:cubicBezTo>
                <a:cubicBezTo>
                  <a:pt x="40" y="106"/>
                  <a:pt x="40" y="102"/>
                  <a:pt x="44" y="99"/>
                </a:cubicBezTo>
                <a:cubicBezTo>
                  <a:pt x="44" y="95"/>
                  <a:pt x="44" y="91"/>
                  <a:pt x="47" y="88"/>
                </a:cubicBezTo>
                <a:cubicBezTo>
                  <a:pt x="51" y="84"/>
                  <a:pt x="55" y="80"/>
                  <a:pt x="58" y="77"/>
                </a:cubicBezTo>
                <a:lnTo>
                  <a:pt x="58" y="77"/>
                </a:lnTo>
                <a:cubicBezTo>
                  <a:pt x="51" y="80"/>
                  <a:pt x="47" y="84"/>
                  <a:pt x="44" y="88"/>
                </a:cubicBezTo>
                <a:cubicBezTo>
                  <a:pt x="44" y="84"/>
                  <a:pt x="44" y="80"/>
                  <a:pt x="47" y="77"/>
                </a:cubicBezTo>
                <a:cubicBezTo>
                  <a:pt x="47" y="73"/>
                  <a:pt x="47" y="70"/>
                  <a:pt x="51" y="66"/>
                </a:cubicBezTo>
                <a:lnTo>
                  <a:pt x="51" y="66"/>
                </a:lnTo>
                <a:cubicBezTo>
                  <a:pt x="44" y="73"/>
                  <a:pt x="40" y="80"/>
                  <a:pt x="40" y="84"/>
                </a:cubicBezTo>
                <a:cubicBezTo>
                  <a:pt x="40" y="80"/>
                  <a:pt x="37" y="77"/>
                  <a:pt x="33" y="70"/>
                </a:cubicBezTo>
                <a:cubicBezTo>
                  <a:pt x="33" y="70"/>
                  <a:pt x="33" y="70"/>
                  <a:pt x="33" y="66"/>
                </a:cubicBezTo>
                <a:cubicBezTo>
                  <a:pt x="33" y="66"/>
                  <a:pt x="33" y="62"/>
                  <a:pt x="33" y="62"/>
                </a:cubicBezTo>
                <a:cubicBezTo>
                  <a:pt x="33" y="62"/>
                  <a:pt x="33" y="59"/>
                  <a:pt x="33" y="59"/>
                </a:cubicBezTo>
                <a:cubicBezTo>
                  <a:pt x="33" y="55"/>
                  <a:pt x="37" y="55"/>
                  <a:pt x="37" y="51"/>
                </a:cubicBezTo>
                <a:cubicBezTo>
                  <a:pt x="40" y="51"/>
                  <a:pt x="44" y="51"/>
                  <a:pt x="44" y="48"/>
                </a:cubicBezTo>
                <a:lnTo>
                  <a:pt x="37" y="48"/>
                </a:lnTo>
                <a:cubicBezTo>
                  <a:pt x="37" y="48"/>
                  <a:pt x="37" y="48"/>
                  <a:pt x="40" y="44"/>
                </a:cubicBezTo>
                <a:cubicBezTo>
                  <a:pt x="40" y="44"/>
                  <a:pt x="44" y="41"/>
                  <a:pt x="44" y="37"/>
                </a:cubicBezTo>
                <a:close/>
              </a:path>
            </a:pathLst>
          </a:custGeom>
          <a:solidFill>
            <a:srgbClr val="FFF9EF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7" name="Google Shape;1187;p8"/>
          <p:cNvSpPr/>
          <p:nvPr/>
        </p:nvSpPr>
        <p:spPr>
          <a:xfrm>
            <a:off x="5682762" y="3247245"/>
            <a:ext cx="3561" cy="2830"/>
          </a:xfrm>
          <a:custGeom>
            <a:avLst/>
            <a:gdLst/>
            <a:ahLst/>
            <a:cxnLst/>
            <a:rect l="l" t="t" r="r" b="b"/>
            <a:pathLst>
              <a:path w="81" h="81" extrusionOk="0">
                <a:moveTo>
                  <a:pt x="19" y="1"/>
                </a:moveTo>
                <a:cubicBezTo>
                  <a:pt x="15" y="4"/>
                  <a:pt x="19" y="4"/>
                  <a:pt x="19" y="4"/>
                </a:cubicBezTo>
                <a:cubicBezTo>
                  <a:pt x="22" y="8"/>
                  <a:pt x="22" y="8"/>
                  <a:pt x="26" y="12"/>
                </a:cubicBezTo>
                <a:lnTo>
                  <a:pt x="22" y="12"/>
                </a:lnTo>
                <a:cubicBezTo>
                  <a:pt x="20" y="12"/>
                  <a:pt x="19" y="10"/>
                  <a:pt x="19" y="10"/>
                </a:cubicBezTo>
                <a:cubicBezTo>
                  <a:pt x="19" y="10"/>
                  <a:pt x="19" y="10"/>
                  <a:pt x="19" y="12"/>
                </a:cubicBezTo>
                <a:cubicBezTo>
                  <a:pt x="22" y="15"/>
                  <a:pt x="22" y="15"/>
                  <a:pt x="26" y="15"/>
                </a:cubicBezTo>
                <a:cubicBezTo>
                  <a:pt x="30" y="15"/>
                  <a:pt x="33" y="19"/>
                  <a:pt x="33" y="22"/>
                </a:cubicBezTo>
                <a:cubicBezTo>
                  <a:pt x="37" y="30"/>
                  <a:pt x="40" y="37"/>
                  <a:pt x="44" y="44"/>
                </a:cubicBezTo>
                <a:lnTo>
                  <a:pt x="40" y="44"/>
                </a:lnTo>
                <a:cubicBezTo>
                  <a:pt x="37" y="41"/>
                  <a:pt x="37" y="41"/>
                  <a:pt x="37" y="41"/>
                </a:cubicBezTo>
                <a:cubicBezTo>
                  <a:pt x="37" y="37"/>
                  <a:pt x="37" y="33"/>
                  <a:pt x="33" y="30"/>
                </a:cubicBezTo>
                <a:cubicBezTo>
                  <a:pt x="33" y="26"/>
                  <a:pt x="33" y="26"/>
                  <a:pt x="30" y="22"/>
                </a:cubicBezTo>
                <a:cubicBezTo>
                  <a:pt x="30" y="22"/>
                  <a:pt x="26" y="22"/>
                  <a:pt x="26" y="26"/>
                </a:cubicBezTo>
                <a:cubicBezTo>
                  <a:pt x="26" y="26"/>
                  <a:pt x="30" y="30"/>
                  <a:pt x="30" y="30"/>
                </a:cubicBezTo>
                <a:cubicBezTo>
                  <a:pt x="30" y="33"/>
                  <a:pt x="33" y="37"/>
                  <a:pt x="33" y="37"/>
                </a:cubicBezTo>
                <a:cubicBezTo>
                  <a:pt x="30" y="37"/>
                  <a:pt x="26" y="33"/>
                  <a:pt x="26" y="30"/>
                </a:cubicBezTo>
                <a:cubicBezTo>
                  <a:pt x="22" y="30"/>
                  <a:pt x="22" y="26"/>
                  <a:pt x="22" y="26"/>
                </a:cubicBezTo>
                <a:cubicBezTo>
                  <a:pt x="22" y="26"/>
                  <a:pt x="22" y="22"/>
                  <a:pt x="19" y="22"/>
                </a:cubicBezTo>
                <a:cubicBezTo>
                  <a:pt x="15" y="22"/>
                  <a:pt x="15" y="26"/>
                  <a:pt x="15" y="26"/>
                </a:cubicBezTo>
                <a:cubicBezTo>
                  <a:pt x="19" y="30"/>
                  <a:pt x="19" y="33"/>
                  <a:pt x="22" y="33"/>
                </a:cubicBezTo>
                <a:cubicBezTo>
                  <a:pt x="22" y="33"/>
                  <a:pt x="22" y="37"/>
                  <a:pt x="22" y="37"/>
                </a:cubicBezTo>
                <a:cubicBezTo>
                  <a:pt x="19" y="37"/>
                  <a:pt x="15" y="37"/>
                  <a:pt x="15" y="33"/>
                </a:cubicBezTo>
                <a:lnTo>
                  <a:pt x="11" y="33"/>
                </a:lnTo>
                <a:cubicBezTo>
                  <a:pt x="11" y="33"/>
                  <a:pt x="11" y="32"/>
                  <a:pt x="10" y="32"/>
                </a:cubicBezTo>
                <a:cubicBezTo>
                  <a:pt x="10" y="32"/>
                  <a:pt x="9" y="32"/>
                  <a:pt x="8" y="33"/>
                </a:cubicBezTo>
                <a:cubicBezTo>
                  <a:pt x="8" y="33"/>
                  <a:pt x="8" y="37"/>
                  <a:pt x="11" y="37"/>
                </a:cubicBezTo>
                <a:cubicBezTo>
                  <a:pt x="11" y="37"/>
                  <a:pt x="15" y="41"/>
                  <a:pt x="19" y="41"/>
                </a:cubicBezTo>
                <a:lnTo>
                  <a:pt x="22" y="41"/>
                </a:lnTo>
                <a:cubicBezTo>
                  <a:pt x="26" y="41"/>
                  <a:pt x="30" y="41"/>
                  <a:pt x="30" y="44"/>
                </a:cubicBezTo>
                <a:lnTo>
                  <a:pt x="19" y="44"/>
                </a:lnTo>
                <a:cubicBezTo>
                  <a:pt x="19" y="44"/>
                  <a:pt x="22" y="48"/>
                  <a:pt x="22" y="48"/>
                </a:cubicBezTo>
                <a:lnTo>
                  <a:pt x="40" y="48"/>
                </a:lnTo>
                <a:cubicBezTo>
                  <a:pt x="44" y="48"/>
                  <a:pt x="48" y="48"/>
                  <a:pt x="48" y="51"/>
                </a:cubicBezTo>
                <a:cubicBezTo>
                  <a:pt x="48" y="55"/>
                  <a:pt x="51" y="55"/>
                  <a:pt x="51" y="59"/>
                </a:cubicBezTo>
                <a:cubicBezTo>
                  <a:pt x="48" y="59"/>
                  <a:pt x="44" y="59"/>
                  <a:pt x="40" y="55"/>
                </a:cubicBezTo>
                <a:cubicBezTo>
                  <a:pt x="40" y="55"/>
                  <a:pt x="37" y="51"/>
                  <a:pt x="37" y="51"/>
                </a:cubicBezTo>
                <a:cubicBezTo>
                  <a:pt x="37" y="51"/>
                  <a:pt x="33" y="48"/>
                  <a:pt x="33" y="48"/>
                </a:cubicBezTo>
                <a:cubicBezTo>
                  <a:pt x="33" y="51"/>
                  <a:pt x="33" y="51"/>
                  <a:pt x="33" y="51"/>
                </a:cubicBezTo>
                <a:cubicBezTo>
                  <a:pt x="33" y="55"/>
                  <a:pt x="37" y="59"/>
                  <a:pt x="37" y="59"/>
                </a:cubicBezTo>
                <a:cubicBezTo>
                  <a:pt x="40" y="59"/>
                  <a:pt x="44" y="62"/>
                  <a:pt x="48" y="62"/>
                </a:cubicBezTo>
                <a:cubicBezTo>
                  <a:pt x="48" y="62"/>
                  <a:pt x="44" y="62"/>
                  <a:pt x="44" y="66"/>
                </a:cubicBezTo>
                <a:lnTo>
                  <a:pt x="51" y="66"/>
                </a:lnTo>
                <a:cubicBezTo>
                  <a:pt x="53" y="64"/>
                  <a:pt x="54" y="63"/>
                  <a:pt x="55" y="63"/>
                </a:cubicBezTo>
                <a:cubicBezTo>
                  <a:pt x="56" y="63"/>
                  <a:pt x="57" y="64"/>
                  <a:pt x="59" y="66"/>
                </a:cubicBezTo>
                <a:cubicBezTo>
                  <a:pt x="59" y="66"/>
                  <a:pt x="59" y="66"/>
                  <a:pt x="59" y="70"/>
                </a:cubicBezTo>
                <a:cubicBezTo>
                  <a:pt x="55" y="70"/>
                  <a:pt x="51" y="70"/>
                  <a:pt x="48" y="73"/>
                </a:cubicBezTo>
                <a:lnTo>
                  <a:pt x="69" y="73"/>
                </a:lnTo>
                <a:cubicBezTo>
                  <a:pt x="69" y="73"/>
                  <a:pt x="69" y="70"/>
                  <a:pt x="69" y="70"/>
                </a:cubicBezTo>
                <a:cubicBezTo>
                  <a:pt x="69" y="66"/>
                  <a:pt x="69" y="62"/>
                  <a:pt x="69" y="59"/>
                </a:cubicBezTo>
                <a:cubicBezTo>
                  <a:pt x="73" y="51"/>
                  <a:pt x="73" y="48"/>
                  <a:pt x="73" y="41"/>
                </a:cubicBezTo>
                <a:cubicBezTo>
                  <a:pt x="73" y="37"/>
                  <a:pt x="73" y="37"/>
                  <a:pt x="77" y="33"/>
                </a:cubicBezTo>
                <a:cubicBezTo>
                  <a:pt x="80" y="30"/>
                  <a:pt x="80" y="26"/>
                  <a:pt x="80" y="19"/>
                </a:cubicBezTo>
                <a:cubicBezTo>
                  <a:pt x="77" y="15"/>
                  <a:pt x="77" y="15"/>
                  <a:pt x="77" y="15"/>
                </a:cubicBezTo>
                <a:cubicBezTo>
                  <a:pt x="77" y="15"/>
                  <a:pt x="73" y="19"/>
                  <a:pt x="73" y="19"/>
                </a:cubicBezTo>
                <a:cubicBezTo>
                  <a:pt x="73" y="19"/>
                  <a:pt x="73" y="22"/>
                  <a:pt x="73" y="26"/>
                </a:cubicBezTo>
                <a:cubicBezTo>
                  <a:pt x="77" y="26"/>
                  <a:pt x="77" y="30"/>
                  <a:pt x="73" y="33"/>
                </a:cubicBezTo>
                <a:cubicBezTo>
                  <a:pt x="73" y="26"/>
                  <a:pt x="69" y="22"/>
                  <a:pt x="69" y="15"/>
                </a:cubicBezTo>
                <a:lnTo>
                  <a:pt x="66" y="15"/>
                </a:lnTo>
                <a:cubicBezTo>
                  <a:pt x="66" y="19"/>
                  <a:pt x="62" y="19"/>
                  <a:pt x="66" y="22"/>
                </a:cubicBezTo>
                <a:cubicBezTo>
                  <a:pt x="66" y="26"/>
                  <a:pt x="66" y="30"/>
                  <a:pt x="66" y="33"/>
                </a:cubicBezTo>
                <a:cubicBezTo>
                  <a:pt x="66" y="37"/>
                  <a:pt x="69" y="41"/>
                  <a:pt x="66" y="44"/>
                </a:cubicBezTo>
                <a:cubicBezTo>
                  <a:pt x="62" y="41"/>
                  <a:pt x="62" y="37"/>
                  <a:pt x="62" y="33"/>
                </a:cubicBezTo>
                <a:cubicBezTo>
                  <a:pt x="62" y="33"/>
                  <a:pt x="62" y="30"/>
                  <a:pt x="62" y="30"/>
                </a:cubicBezTo>
                <a:cubicBezTo>
                  <a:pt x="59" y="26"/>
                  <a:pt x="59" y="26"/>
                  <a:pt x="59" y="26"/>
                </a:cubicBezTo>
                <a:cubicBezTo>
                  <a:pt x="59" y="26"/>
                  <a:pt x="59" y="30"/>
                  <a:pt x="59" y="30"/>
                </a:cubicBezTo>
                <a:cubicBezTo>
                  <a:pt x="55" y="37"/>
                  <a:pt x="59" y="44"/>
                  <a:pt x="62" y="48"/>
                </a:cubicBezTo>
                <a:cubicBezTo>
                  <a:pt x="66" y="51"/>
                  <a:pt x="66" y="55"/>
                  <a:pt x="66" y="59"/>
                </a:cubicBezTo>
                <a:cubicBezTo>
                  <a:pt x="62" y="59"/>
                  <a:pt x="62" y="62"/>
                  <a:pt x="62" y="62"/>
                </a:cubicBezTo>
                <a:lnTo>
                  <a:pt x="59" y="62"/>
                </a:lnTo>
                <a:cubicBezTo>
                  <a:pt x="55" y="55"/>
                  <a:pt x="51" y="48"/>
                  <a:pt x="48" y="37"/>
                </a:cubicBezTo>
                <a:cubicBezTo>
                  <a:pt x="48" y="37"/>
                  <a:pt x="48" y="37"/>
                  <a:pt x="48" y="33"/>
                </a:cubicBezTo>
                <a:cubicBezTo>
                  <a:pt x="48" y="30"/>
                  <a:pt x="48" y="26"/>
                  <a:pt x="51" y="22"/>
                </a:cubicBezTo>
                <a:cubicBezTo>
                  <a:pt x="51" y="15"/>
                  <a:pt x="51" y="12"/>
                  <a:pt x="48" y="4"/>
                </a:cubicBezTo>
                <a:cubicBezTo>
                  <a:pt x="48" y="4"/>
                  <a:pt x="48" y="1"/>
                  <a:pt x="44" y="1"/>
                </a:cubicBezTo>
                <a:cubicBezTo>
                  <a:pt x="40" y="1"/>
                  <a:pt x="40" y="1"/>
                  <a:pt x="40" y="4"/>
                </a:cubicBezTo>
                <a:cubicBezTo>
                  <a:pt x="44" y="4"/>
                  <a:pt x="44" y="8"/>
                  <a:pt x="44" y="12"/>
                </a:cubicBezTo>
                <a:cubicBezTo>
                  <a:pt x="40" y="12"/>
                  <a:pt x="40" y="4"/>
                  <a:pt x="37" y="4"/>
                </a:cubicBezTo>
                <a:lnTo>
                  <a:pt x="37" y="4"/>
                </a:lnTo>
                <a:cubicBezTo>
                  <a:pt x="37" y="8"/>
                  <a:pt x="37" y="12"/>
                  <a:pt x="40" y="12"/>
                </a:cubicBezTo>
                <a:cubicBezTo>
                  <a:pt x="40" y="15"/>
                  <a:pt x="44" y="15"/>
                  <a:pt x="44" y="15"/>
                </a:cubicBezTo>
                <a:cubicBezTo>
                  <a:pt x="48" y="19"/>
                  <a:pt x="48" y="19"/>
                  <a:pt x="44" y="22"/>
                </a:cubicBezTo>
                <a:cubicBezTo>
                  <a:pt x="44" y="22"/>
                  <a:pt x="44" y="26"/>
                  <a:pt x="44" y="30"/>
                </a:cubicBezTo>
                <a:cubicBezTo>
                  <a:pt x="40" y="26"/>
                  <a:pt x="40" y="26"/>
                  <a:pt x="40" y="22"/>
                </a:cubicBezTo>
                <a:cubicBezTo>
                  <a:pt x="37" y="15"/>
                  <a:pt x="33" y="8"/>
                  <a:pt x="26" y="4"/>
                </a:cubicBezTo>
                <a:cubicBezTo>
                  <a:pt x="26" y="1"/>
                  <a:pt x="22" y="1"/>
                  <a:pt x="22" y="1"/>
                </a:cubicBezTo>
                <a:close/>
                <a:moveTo>
                  <a:pt x="19" y="59"/>
                </a:moveTo>
                <a:cubicBezTo>
                  <a:pt x="19" y="59"/>
                  <a:pt x="22" y="59"/>
                  <a:pt x="22" y="62"/>
                </a:cubicBezTo>
                <a:lnTo>
                  <a:pt x="26" y="62"/>
                </a:lnTo>
                <a:cubicBezTo>
                  <a:pt x="26" y="66"/>
                  <a:pt x="26" y="66"/>
                  <a:pt x="30" y="66"/>
                </a:cubicBezTo>
                <a:lnTo>
                  <a:pt x="26" y="66"/>
                </a:lnTo>
                <a:lnTo>
                  <a:pt x="26" y="62"/>
                </a:lnTo>
                <a:cubicBezTo>
                  <a:pt x="26" y="64"/>
                  <a:pt x="25" y="64"/>
                  <a:pt x="24" y="64"/>
                </a:cubicBezTo>
                <a:cubicBezTo>
                  <a:pt x="22" y="64"/>
                  <a:pt x="20" y="64"/>
                  <a:pt x="19" y="66"/>
                </a:cubicBezTo>
                <a:cubicBezTo>
                  <a:pt x="22" y="70"/>
                  <a:pt x="26" y="70"/>
                  <a:pt x="30" y="70"/>
                </a:cubicBezTo>
                <a:cubicBezTo>
                  <a:pt x="32" y="69"/>
                  <a:pt x="33" y="68"/>
                  <a:pt x="34" y="68"/>
                </a:cubicBezTo>
                <a:cubicBezTo>
                  <a:pt x="37" y="68"/>
                  <a:pt x="38" y="71"/>
                  <a:pt x="40" y="73"/>
                </a:cubicBezTo>
                <a:lnTo>
                  <a:pt x="37" y="73"/>
                </a:lnTo>
                <a:cubicBezTo>
                  <a:pt x="30" y="73"/>
                  <a:pt x="26" y="73"/>
                  <a:pt x="22" y="70"/>
                </a:cubicBezTo>
                <a:cubicBezTo>
                  <a:pt x="19" y="70"/>
                  <a:pt x="15" y="66"/>
                  <a:pt x="8" y="62"/>
                </a:cubicBezTo>
                <a:lnTo>
                  <a:pt x="4" y="62"/>
                </a:lnTo>
                <a:cubicBezTo>
                  <a:pt x="4" y="66"/>
                  <a:pt x="4" y="66"/>
                  <a:pt x="8" y="66"/>
                </a:cubicBezTo>
                <a:cubicBezTo>
                  <a:pt x="11" y="70"/>
                  <a:pt x="15" y="73"/>
                  <a:pt x="19" y="73"/>
                </a:cubicBezTo>
                <a:cubicBezTo>
                  <a:pt x="19" y="77"/>
                  <a:pt x="19" y="77"/>
                  <a:pt x="19" y="77"/>
                </a:cubicBezTo>
                <a:lnTo>
                  <a:pt x="30" y="77"/>
                </a:lnTo>
                <a:cubicBezTo>
                  <a:pt x="33" y="77"/>
                  <a:pt x="40" y="77"/>
                  <a:pt x="48" y="73"/>
                </a:cubicBezTo>
                <a:cubicBezTo>
                  <a:pt x="44" y="73"/>
                  <a:pt x="44" y="70"/>
                  <a:pt x="44" y="70"/>
                </a:cubicBezTo>
                <a:cubicBezTo>
                  <a:pt x="40" y="66"/>
                  <a:pt x="37" y="66"/>
                  <a:pt x="33" y="62"/>
                </a:cubicBezTo>
                <a:cubicBezTo>
                  <a:pt x="33" y="59"/>
                  <a:pt x="30" y="59"/>
                  <a:pt x="26" y="59"/>
                </a:cubicBezTo>
                <a:close/>
                <a:moveTo>
                  <a:pt x="3" y="75"/>
                </a:moveTo>
                <a:cubicBezTo>
                  <a:pt x="2" y="75"/>
                  <a:pt x="1" y="77"/>
                  <a:pt x="1" y="77"/>
                </a:cubicBezTo>
                <a:cubicBezTo>
                  <a:pt x="1" y="77"/>
                  <a:pt x="1" y="77"/>
                  <a:pt x="4" y="80"/>
                </a:cubicBezTo>
                <a:lnTo>
                  <a:pt x="11" y="80"/>
                </a:lnTo>
                <a:cubicBezTo>
                  <a:pt x="15" y="80"/>
                  <a:pt x="19" y="80"/>
                  <a:pt x="19" y="77"/>
                </a:cubicBezTo>
                <a:lnTo>
                  <a:pt x="4" y="77"/>
                </a:lnTo>
                <a:cubicBezTo>
                  <a:pt x="4" y="76"/>
                  <a:pt x="4" y="75"/>
                  <a:pt x="3" y="75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8" name="Google Shape;1188;p8"/>
          <p:cNvSpPr/>
          <p:nvPr/>
        </p:nvSpPr>
        <p:spPr>
          <a:xfrm>
            <a:off x="5685972" y="3248399"/>
            <a:ext cx="44" cy="3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0" y="0"/>
                </a:moveTo>
                <a:cubicBezTo>
                  <a:pt x="0" y="0"/>
                  <a:pt x="0" y="0"/>
                  <a:pt x="0" y="0"/>
                </a:cubicBezTo>
                <a:cubicBezTo>
                  <a:pt x="0" y="0"/>
                  <a:pt x="0" y="0"/>
                  <a:pt x="0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89" name="Google Shape;1189;p8"/>
          <p:cNvSpPr/>
          <p:nvPr/>
        </p:nvSpPr>
        <p:spPr>
          <a:xfrm>
            <a:off x="5683554" y="3249792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4"/>
                </a:moveTo>
                <a:cubicBezTo>
                  <a:pt x="1" y="4"/>
                  <a:pt x="1" y="4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4"/>
                  <a:pt x="1" y="4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0" name="Google Shape;1190;p8"/>
          <p:cNvSpPr/>
          <p:nvPr/>
        </p:nvSpPr>
        <p:spPr>
          <a:xfrm>
            <a:off x="5683861" y="3249408"/>
            <a:ext cx="220" cy="140"/>
          </a:xfrm>
          <a:custGeom>
            <a:avLst/>
            <a:gdLst/>
            <a:ahLst/>
            <a:cxnLst/>
            <a:rect l="l" t="t" r="r" b="b"/>
            <a:pathLst>
              <a:path w="5" h="4" extrusionOk="0">
                <a:moveTo>
                  <a:pt x="1" y="0"/>
                </a:moveTo>
                <a:lnTo>
                  <a:pt x="1" y="4"/>
                </a:lnTo>
                <a:lnTo>
                  <a:pt x="5" y="4"/>
                </a:lnTo>
                <a:cubicBezTo>
                  <a:pt x="1" y="4"/>
                  <a:pt x="1" y="4"/>
                  <a:pt x="1" y="0"/>
                </a:cubicBezTo>
                <a:close/>
              </a:path>
            </a:pathLst>
          </a:custGeom>
          <a:solidFill>
            <a:srgbClr val="A0C668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1" name="Google Shape;1191;p8"/>
          <p:cNvSpPr/>
          <p:nvPr/>
        </p:nvSpPr>
        <p:spPr>
          <a:xfrm>
            <a:off x="5674807" y="3248853"/>
            <a:ext cx="5142" cy="1258"/>
          </a:xfrm>
          <a:custGeom>
            <a:avLst/>
            <a:gdLst/>
            <a:ahLst/>
            <a:cxnLst/>
            <a:rect l="l" t="t" r="r" b="b"/>
            <a:pathLst>
              <a:path w="117" h="36" extrusionOk="0">
                <a:moveTo>
                  <a:pt x="70" y="1"/>
                </a:moveTo>
                <a:cubicBezTo>
                  <a:pt x="55" y="1"/>
                  <a:pt x="40" y="6"/>
                  <a:pt x="26" y="9"/>
                </a:cubicBezTo>
                <a:cubicBezTo>
                  <a:pt x="18" y="9"/>
                  <a:pt x="11" y="9"/>
                  <a:pt x="4" y="13"/>
                </a:cubicBezTo>
                <a:cubicBezTo>
                  <a:pt x="0" y="16"/>
                  <a:pt x="0" y="20"/>
                  <a:pt x="0" y="24"/>
                </a:cubicBezTo>
                <a:cubicBezTo>
                  <a:pt x="0" y="24"/>
                  <a:pt x="0" y="24"/>
                  <a:pt x="4" y="27"/>
                </a:cubicBezTo>
                <a:cubicBezTo>
                  <a:pt x="12" y="33"/>
                  <a:pt x="22" y="36"/>
                  <a:pt x="31" y="36"/>
                </a:cubicBezTo>
                <a:cubicBezTo>
                  <a:pt x="34" y="36"/>
                  <a:pt x="37" y="35"/>
                  <a:pt x="40" y="34"/>
                </a:cubicBezTo>
                <a:cubicBezTo>
                  <a:pt x="44" y="31"/>
                  <a:pt x="51" y="27"/>
                  <a:pt x="55" y="27"/>
                </a:cubicBezTo>
                <a:cubicBezTo>
                  <a:pt x="58" y="27"/>
                  <a:pt x="65" y="31"/>
                  <a:pt x="69" y="31"/>
                </a:cubicBezTo>
                <a:lnTo>
                  <a:pt x="91" y="31"/>
                </a:lnTo>
                <a:cubicBezTo>
                  <a:pt x="93" y="31"/>
                  <a:pt x="96" y="32"/>
                  <a:pt x="97" y="32"/>
                </a:cubicBezTo>
                <a:cubicBezTo>
                  <a:pt x="98" y="32"/>
                  <a:pt x="98" y="32"/>
                  <a:pt x="98" y="31"/>
                </a:cubicBezTo>
                <a:cubicBezTo>
                  <a:pt x="105" y="31"/>
                  <a:pt x="109" y="31"/>
                  <a:pt x="109" y="27"/>
                </a:cubicBezTo>
                <a:cubicBezTo>
                  <a:pt x="113" y="24"/>
                  <a:pt x="113" y="24"/>
                  <a:pt x="116" y="24"/>
                </a:cubicBezTo>
                <a:cubicBezTo>
                  <a:pt x="116" y="24"/>
                  <a:pt x="116" y="20"/>
                  <a:pt x="116" y="20"/>
                </a:cubicBezTo>
                <a:lnTo>
                  <a:pt x="113" y="20"/>
                </a:lnTo>
                <a:cubicBezTo>
                  <a:pt x="113" y="16"/>
                  <a:pt x="109" y="16"/>
                  <a:pt x="105" y="16"/>
                </a:cubicBezTo>
                <a:lnTo>
                  <a:pt x="102" y="16"/>
                </a:lnTo>
                <a:cubicBezTo>
                  <a:pt x="102" y="16"/>
                  <a:pt x="102" y="13"/>
                  <a:pt x="98" y="13"/>
                </a:cubicBezTo>
                <a:cubicBezTo>
                  <a:pt x="98" y="13"/>
                  <a:pt x="98" y="13"/>
                  <a:pt x="94" y="9"/>
                </a:cubicBezTo>
                <a:cubicBezTo>
                  <a:pt x="91" y="5"/>
                  <a:pt x="87" y="5"/>
                  <a:pt x="80" y="2"/>
                </a:cubicBezTo>
                <a:cubicBezTo>
                  <a:pt x="77" y="1"/>
                  <a:pt x="73" y="1"/>
                  <a:pt x="70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2" name="Google Shape;1192;p8"/>
          <p:cNvSpPr/>
          <p:nvPr/>
        </p:nvSpPr>
        <p:spPr>
          <a:xfrm>
            <a:off x="5674809" y="3248325"/>
            <a:ext cx="5272" cy="1433"/>
          </a:xfrm>
          <a:custGeom>
            <a:avLst/>
            <a:gdLst/>
            <a:ahLst/>
            <a:cxnLst/>
            <a:rect l="l" t="t" r="r" b="b"/>
            <a:pathLst>
              <a:path w="120" h="41" extrusionOk="0">
                <a:moveTo>
                  <a:pt x="68" y="1"/>
                </a:moveTo>
                <a:cubicBezTo>
                  <a:pt x="65" y="1"/>
                  <a:pt x="61" y="2"/>
                  <a:pt x="58" y="2"/>
                </a:cubicBezTo>
                <a:cubicBezTo>
                  <a:pt x="44" y="6"/>
                  <a:pt x="29" y="2"/>
                  <a:pt x="18" y="10"/>
                </a:cubicBezTo>
                <a:cubicBezTo>
                  <a:pt x="18" y="10"/>
                  <a:pt x="15" y="10"/>
                  <a:pt x="15" y="13"/>
                </a:cubicBezTo>
                <a:cubicBezTo>
                  <a:pt x="7" y="17"/>
                  <a:pt x="0" y="24"/>
                  <a:pt x="0" y="31"/>
                </a:cubicBezTo>
                <a:cubicBezTo>
                  <a:pt x="0" y="31"/>
                  <a:pt x="0" y="35"/>
                  <a:pt x="4" y="35"/>
                </a:cubicBezTo>
                <a:lnTo>
                  <a:pt x="7" y="35"/>
                </a:lnTo>
                <a:cubicBezTo>
                  <a:pt x="20" y="38"/>
                  <a:pt x="33" y="40"/>
                  <a:pt x="46" y="40"/>
                </a:cubicBezTo>
                <a:cubicBezTo>
                  <a:pt x="51" y="40"/>
                  <a:pt x="57" y="40"/>
                  <a:pt x="62" y="39"/>
                </a:cubicBezTo>
                <a:cubicBezTo>
                  <a:pt x="69" y="39"/>
                  <a:pt x="76" y="35"/>
                  <a:pt x="84" y="35"/>
                </a:cubicBezTo>
                <a:cubicBezTo>
                  <a:pt x="91" y="35"/>
                  <a:pt x="102" y="39"/>
                  <a:pt x="109" y="39"/>
                </a:cubicBezTo>
                <a:cubicBezTo>
                  <a:pt x="120" y="35"/>
                  <a:pt x="113" y="24"/>
                  <a:pt x="105" y="20"/>
                </a:cubicBezTo>
                <a:lnTo>
                  <a:pt x="84" y="6"/>
                </a:lnTo>
                <a:cubicBezTo>
                  <a:pt x="80" y="2"/>
                  <a:pt x="76" y="2"/>
                  <a:pt x="73" y="2"/>
                </a:cubicBezTo>
                <a:cubicBezTo>
                  <a:pt x="72" y="1"/>
                  <a:pt x="70" y="1"/>
                  <a:pt x="68" y="1"/>
                </a:cubicBezTo>
                <a:close/>
              </a:path>
            </a:pathLst>
          </a:custGeom>
          <a:solidFill>
            <a:srgbClr val="FBD26B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3" name="Google Shape;1193;p8"/>
          <p:cNvSpPr/>
          <p:nvPr/>
        </p:nvSpPr>
        <p:spPr>
          <a:xfrm>
            <a:off x="5674807" y="3248398"/>
            <a:ext cx="5142" cy="1363"/>
          </a:xfrm>
          <a:custGeom>
            <a:avLst/>
            <a:gdLst/>
            <a:ahLst/>
            <a:cxnLst/>
            <a:rect l="l" t="t" r="r" b="b"/>
            <a:pathLst>
              <a:path w="117" h="39" extrusionOk="0">
                <a:moveTo>
                  <a:pt x="73" y="0"/>
                </a:moveTo>
                <a:cubicBezTo>
                  <a:pt x="76" y="0"/>
                  <a:pt x="80" y="4"/>
                  <a:pt x="84" y="4"/>
                </a:cubicBezTo>
                <a:cubicBezTo>
                  <a:pt x="80" y="0"/>
                  <a:pt x="76" y="0"/>
                  <a:pt x="76" y="0"/>
                </a:cubicBezTo>
                <a:close/>
                <a:moveTo>
                  <a:pt x="44" y="0"/>
                </a:moveTo>
                <a:cubicBezTo>
                  <a:pt x="33" y="0"/>
                  <a:pt x="26" y="0"/>
                  <a:pt x="18" y="8"/>
                </a:cubicBezTo>
                <a:cubicBezTo>
                  <a:pt x="22" y="4"/>
                  <a:pt x="29" y="4"/>
                  <a:pt x="36" y="4"/>
                </a:cubicBezTo>
                <a:lnTo>
                  <a:pt x="58" y="4"/>
                </a:lnTo>
                <a:cubicBezTo>
                  <a:pt x="58" y="0"/>
                  <a:pt x="62" y="0"/>
                  <a:pt x="62" y="0"/>
                </a:cubicBezTo>
                <a:lnTo>
                  <a:pt x="58" y="0"/>
                </a:lnTo>
                <a:cubicBezTo>
                  <a:pt x="56" y="2"/>
                  <a:pt x="54" y="2"/>
                  <a:pt x="52" y="2"/>
                </a:cubicBezTo>
                <a:cubicBezTo>
                  <a:pt x="49" y="2"/>
                  <a:pt x="46" y="0"/>
                  <a:pt x="44" y="0"/>
                </a:cubicBezTo>
                <a:close/>
                <a:moveTo>
                  <a:pt x="15" y="8"/>
                </a:moveTo>
                <a:cubicBezTo>
                  <a:pt x="11" y="15"/>
                  <a:pt x="1" y="22"/>
                  <a:pt x="0" y="29"/>
                </a:cubicBezTo>
                <a:lnTo>
                  <a:pt x="0" y="29"/>
                </a:lnTo>
                <a:cubicBezTo>
                  <a:pt x="1" y="22"/>
                  <a:pt x="11" y="15"/>
                  <a:pt x="15" y="11"/>
                </a:cubicBezTo>
                <a:lnTo>
                  <a:pt x="15" y="8"/>
                </a:lnTo>
                <a:close/>
                <a:moveTo>
                  <a:pt x="84" y="4"/>
                </a:moveTo>
                <a:lnTo>
                  <a:pt x="105" y="18"/>
                </a:lnTo>
                <a:cubicBezTo>
                  <a:pt x="109" y="18"/>
                  <a:pt x="116" y="25"/>
                  <a:pt x="116" y="33"/>
                </a:cubicBezTo>
                <a:lnTo>
                  <a:pt x="116" y="33"/>
                </a:lnTo>
                <a:cubicBezTo>
                  <a:pt x="116" y="25"/>
                  <a:pt x="109" y="18"/>
                  <a:pt x="105" y="15"/>
                </a:cubicBezTo>
                <a:lnTo>
                  <a:pt x="84" y="4"/>
                </a:lnTo>
                <a:close/>
                <a:moveTo>
                  <a:pt x="7" y="33"/>
                </a:moveTo>
                <a:lnTo>
                  <a:pt x="7" y="33"/>
                </a:lnTo>
                <a:cubicBezTo>
                  <a:pt x="12" y="35"/>
                  <a:pt x="18" y="35"/>
                  <a:pt x="23" y="36"/>
                </a:cubicBezTo>
                <a:lnTo>
                  <a:pt x="23" y="36"/>
                </a:lnTo>
                <a:cubicBezTo>
                  <a:pt x="18" y="35"/>
                  <a:pt x="13" y="34"/>
                  <a:pt x="7" y="33"/>
                </a:cubicBezTo>
                <a:close/>
                <a:moveTo>
                  <a:pt x="116" y="33"/>
                </a:moveTo>
                <a:cubicBezTo>
                  <a:pt x="113" y="33"/>
                  <a:pt x="113" y="37"/>
                  <a:pt x="109" y="37"/>
                </a:cubicBezTo>
                <a:cubicBezTo>
                  <a:pt x="113" y="37"/>
                  <a:pt x="116" y="33"/>
                  <a:pt x="116" y="33"/>
                </a:cubicBezTo>
                <a:close/>
                <a:moveTo>
                  <a:pt x="23" y="36"/>
                </a:moveTo>
                <a:lnTo>
                  <a:pt x="23" y="36"/>
                </a:lnTo>
                <a:cubicBezTo>
                  <a:pt x="31" y="37"/>
                  <a:pt x="38" y="38"/>
                  <a:pt x="46" y="38"/>
                </a:cubicBezTo>
                <a:cubicBezTo>
                  <a:pt x="51" y="38"/>
                  <a:pt x="57" y="38"/>
                  <a:pt x="62" y="37"/>
                </a:cubicBezTo>
                <a:lnTo>
                  <a:pt x="44" y="37"/>
                </a:lnTo>
                <a:cubicBezTo>
                  <a:pt x="38" y="37"/>
                  <a:pt x="30" y="37"/>
                  <a:pt x="23" y="36"/>
                </a:cubicBezTo>
                <a:close/>
              </a:path>
            </a:pathLst>
          </a:custGeom>
          <a:solidFill>
            <a:srgbClr val="000000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4" name="Google Shape;1194;p8"/>
          <p:cNvSpPr/>
          <p:nvPr/>
        </p:nvSpPr>
        <p:spPr>
          <a:xfrm>
            <a:off x="5675906" y="3249027"/>
            <a:ext cx="527" cy="175"/>
          </a:xfrm>
          <a:custGeom>
            <a:avLst/>
            <a:gdLst/>
            <a:ahLst/>
            <a:cxnLst/>
            <a:rect l="l" t="t" r="r" b="b"/>
            <a:pathLst>
              <a:path w="12" h="5" extrusionOk="0">
                <a:moveTo>
                  <a:pt x="1" y="0"/>
                </a:moveTo>
                <a:cubicBezTo>
                  <a:pt x="1" y="4"/>
                  <a:pt x="4" y="4"/>
                  <a:pt x="8" y="4"/>
                </a:cubicBezTo>
                <a:cubicBezTo>
                  <a:pt x="11" y="4"/>
                  <a:pt x="11" y="4"/>
                  <a:pt x="1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5" name="Google Shape;1195;p8"/>
          <p:cNvSpPr/>
          <p:nvPr/>
        </p:nvSpPr>
        <p:spPr>
          <a:xfrm>
            <a:off x="5677357" y="3248503"/>
            <a:ext cx="351" cy="175"/>
          </a:xfrm>
          <a:custGeom>
            <a:avLst/>
            <a:gdLst/>
            <a:ahLst/>
            <a:cxnLst/>
            <a:rect l="l" t="t" r="r" b="b"/>
            <a:pathLst>
              <a:path w="8" h="5" extrusionOk="0">
                <a:moveTo>
                  <a:pt x="4" y="1"/>
                </a:moveTo>
                <a:cubicBezTo>
                  <a:pt x="0" y="1"/>
                  <a:pt x="0" y="5"/>
                  <a:pt x="0" y="5"/>
                </a:cubicBezTo>
                <a:lnTo>
                  <a:pt x="7" y="5"/>
                </a:lnTo>
                <a:cubicBezTo>
                  <a:pt x="7" y="5"/>
                  <a:pt x="4" y="1"/>
                  <a:pt x="4" y="1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6" name="Google Shape;1196;p8"/>
          <p:cNvSpPr/>
          <p:nvPr/>
        </p:nvSpPr>
        <p:spPr>
          <a:xfrm>
            <a:off x="5678281" y="3249027"/>
            <a:ext cx="220" cy="35"/>
          </a:xfrm>
          <a:custGeom>
            <a:avLst/>
            <a:gdLst/>
            <a:ahLst/>
            <a:cxnLst/>
            <a:rect l="l" t="t" r="r" b="b"/>
            <a:pathLst>
              <a:path w="5" h="1" extrusionOk="0">
                <a:moveTo>
                  <a:pt x="5" y="0"/>
                </a:moveTo>
                <a:cubicBezTo>
                  <a:pt x="5" y="0"/>
                  <a:pt x="5" y="0"/>
                  <a:pt x="5" y="0"/>
                </a:cubicBezTo>
                <a:cubicBezTo>
                  <a:pt x="5" y="0"/>
                  <a:pt x="1" y="0"/>
                  <a:pt x="1" y="0"/>
                </a:cubicBezTo>
                <a:cubicBezTo>
                  <a:pt x="1" y="0"/>
                  <a:pt x="5" y="0"/>
                  <a:pt x="5" y="0"/>
                </a:cubicBezTo>
                <a:cubicBezTo>
                  <a:pt x="5" y="0"/>
                  <a:pt x="5" y="0"/>
                  <a:pt x="5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7" name="Google Shape;1197;p8"/>
          <p:cNvSpPr/>
          <p:nvPr/>
        </p:nvSpPr>
        <p:spPr>
          <a:xfrm>
            <a:off x="5677182" y="3249163"/>
            <a:ext cx="44" cy="140"/>
          </a:xfrm>
          <a:custGeom>
            <a:avLst/>
            <a:gdLst/>
            <a:ahLst/>
            <a:cxnLst/>
            <a:rect l="l" t="t" r="r" b="b"/>
            <a:pathLst>
              <a:path w="1" h="4" extrusionOk="0">
                <a:moveTo>
                  <a:pt x="1" y="0"/>
                </a:moveTo>
                <a:cubicBezTo>
                  <a:pt x="1" y="0"/>
                  <a:pt x="1" y="4"/>
                  <a:pt x="1" y="4"/>
                </a:cubicBezTo>
                <a:cubicBezTo>
                  <a:pt x="1" y="4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8" name="Google Shape;1198;p8"/>
          <p:cNvSpPr/>
          <p:nvPr/>
        </p:nvSpPr>
        <p:spPr>
          <a:xfrm>
            <a:off x="5675291" y="3249163"/>
            <a:ext cx="177" cy="140"/>
          </a:xfrm>
          <a:custGeom>
            <a:avLst/>
            <a:gdLst/>
            <a:ahLst/>
            <a:cxnLst/>
            <a:rect l="l" t="t" r="r" b="b"/>
            <a:pathLst>
              <a:path w="4" h="4" extrusionOk="0">
                <a:moveTo>
                  <a:pt x="0" y="0"/>
                </a:moveTo>
                <a:cubicBezTo>
                  <a:pt x="0" y="0"/>
                  <a:pt x="0" y="0"/>
                  <a:pt x="0" y="4"/>
                </a:cubicBezTo>
                <a:lnTo>
                  <a:pt x="4" y="4"/>
                </a:lnTo>
                <a:cubicBezTo>
                  <a:pt x="4" y="0"/>
                  <a:pt x="0" y="0"/>
                  <a:pt x="0" y="0"/>
                </a:cubicBezTo>
                <a:close/>
              </a:path>
            </a:pathLst>
          </a:custGeom>
          <a:solidFill>
            <a:srgbClr val="ECB947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199" name="Google Shape;1199;p8"/>
          <p:cNvSpPr txBox="1">
            <a:spLocks noGrp="1"/>
          </p:cNvSpPr>
          <p:nvPr>
            <p:ph type="title"/>
          </p:nvPr>
        </p:nvSpPr>
        <p:spPr>
          <a:xfrm>
            <a:off x="1850919" y="1742627"/>
            <a:ext cx="8490888" cy="3371940"/>
          </a:xfrm>
          <a:prstGeom prst="rect">
            <a:avLst/>
          </a:prstGeom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1pPr>
            <a:lvl2pPr lvl="1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2pPr>
            <a:lvl3pPr lvl="2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3pPr>
            <a:lvl4pPr lvl="3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4pPr>
            <a:lvl5pPr lvl="4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5pPr>
            <a:lvl6pPr lvl="5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6pPr>
            <a:lvl7pPr lvl="6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7pPr>
            <a:lvl8pPr lvl="7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8pPr>
            <a:lvl9pPr lvl="8" algn="ctr">
              <a:spcBef>
                <a:spcPts val="0"/>
              </a:spcBef>
              <a:spcAft>
                <a:spcPts val="0"/>
              </a:spcAft>
              <a:buSzPts val="7600"/>
              <a:buNone/>
              <a:defRPr sz="8667"/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60342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4" name="Google Shape;1254;p10"/>
          <p:cNvSpPr txBox="1">
            <a:spLocks noGrp="1"/>
          </p:cNvSpPr>
          <p:nvPr>
            <p:ph type="title"/>
          </p:nvPr>
        </p:nvSpPr>
        <p:spPr>
          <a:xfrm>
            <a:off x="5048777" y="2241023"/>
            <a:ext cx="6361750" cy="1297632"/>
          </a:xfrm>
          <a:prstGeom prst="rect">
            <a:avLst/>
          </a:prstGeom>
          <a:noFill/>
        </p:spPr>
        <p:txBody>
          <a:bodyPr spcFirstLastPara="1" wrap="square" lIns="116050" tIns="116050" rIns="116050" bIns="11605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54909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6" name="Google Shape;1256;p11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1257" name="Google Shape;1257;p11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58" name="Google Shape;1258;p11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59" name="Google Shape;1259;p11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0" name="Google Shape;1260;p11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1" name="Google Shape;1261;p11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2" name="Google Shape;1262;p11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263" name="Google Shape;1263;p11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64" name="Google Shape;1264;p11"/>
          <p:cNvSpPr/>
          <p:nvPr/>
        </p:nvSpPr>
        <p:spPr>
          <a:xfrm>
            <a:off x="-3289294" y="5139230"/>
            <a:ext cx="18641230" cy="171808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1265" name="Google Shape;1265;p11"/>
          <p:cNvSpPr/>
          <p:nvPr/>
        </p:nvSpPr>
        <p:spPr>
          <a:xfrm flipH="1">
            <a:off x="-44070" y="5912477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1266" name="Google Shape;1266;p11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1267" name="Google Shape;1267;p11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8" name="Google Shape;1268;p11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69" name="Google Shape;1269;p11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0" name="Google Shape;1270;p11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1" name="Google Shape;1271;p11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272" name="Google Shape;1272;p11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1273" name="Google Shape;1273;p11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4" name="Google Shape;1274;p11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5" name="Google Shape;1275;p11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6" name="Google Shape;1276;p11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7" name="Google Shape;1277;p11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8" name="Google Shape;1278;p11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79" name="Google Shape;1279;p11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0" name="Google Shape;1280;p11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1" name="Google Shape;1281;p11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2" name="Google Shape;1282;p11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3" name="Google Shape;1283;p11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284" name="Google Shape;1284;p11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1285" name="Google Shape;1285;p11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6" name="Google Shape;1286;p11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7" name="Google Shape;1287;p11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8" name="Google Shape;1288;p11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89" name="Google Shape;1289;p11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0" name="Google Shape;1290;p11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1" name="Google Shape;1291;p11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2" name="Google Shape;1292;p11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3" name="Google Shape;1293;p11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4" name="Google Shape;1294;p11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5" name="Google Shape;1295;p11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1296" name="Google Shape;1296;p11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1297" name="Google Shape;1297;p11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8" name="Google Shape;1298;p11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299" name="Google Shape;1299;p11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0" name="Google Shape;1300;p11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1" name="Google Shape;1301;p11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2" name="Google Shape;1302;p11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3" name="Google Shape;1303;p11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1304" name="Google Shape;1304;p11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1305" name="Google Shape;1305;p11"/>
          <p:cNvSpPr txBox="1">
            <a:spLocks noGrp="1"/>
          </p:cNvSpPr>
          <p:nvPr>
            <p:ph type="title" hasCustomPrompt="1"/>
          </p:nvPr>
        </p:nvSpPr>
        <p:spPr>
          <a:xfrm>
            <a:off x="1712110" y="2077761"/>
            <a:ext cx="8768409" cy="2014730"/>
          </a:xfrm>
          <a:prstGeom prst="rect">
            <a:avLst/>
          </a:prstGeom>
        </p:spPr>
        <p:txBody>
          <a:bodyPr spcFirstLastPara="1" wrap="square" lIns="116050" tIns="116050" rIns="116050" bIns="11605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1pPr>
            <a:lvl2pPr lvl="1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2pPr>
            <a:lvl3pPr lvl="2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3pPr>
            <a:lvl4pPr lvl="3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4pPr>
            <a:lvl5pPr lvl="4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5pPr>
            <a:lvl6pPr lvl="5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6pPr>
            <a:lvl7pPr lvl="6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7pPr>
            <a:lvl8pPr lvl="7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8pPr>
            <a:lvl9pPr lvl="8" algn="ctr">
              <a:spcBef>
                <a:spcPts val="0"/>
              </a:spcBef>
              <a:spcAft>
                <a:spcPts val="0"/>
              </a:spcAft>
              <a:buSzPts val="12200"/>
              <a:buNone/>
              <a:defRPr sz="13915"/>
            </a:lvl9pPr>
          </a:lstStyle>
          <a:p>
            <a:r>
              <a:t>xx%</a:t>
            </a:r>
          </a:p>
        </p:txBody>
      </p:sp>
      <p:sp>
        <p:nvSpPr>
          <p:cNvPr id="1306" name="Google Shape;1306;p11"/>
          <p:cNvSpPr txBox="1">
            <a:spLocks noGrp="1"/>
          </p:cNvSpPr>
          <p:nvPr>
            <p:ph type="subTitle" idx="1"/>
          </p:nvPr>
        </p:nvSpPr>
        <p:spPr>
          <a:xfrm>
            <a:off x="1712110" y="4092427"/>
            <a:ext cx="8768409" cy="951053"/>
          </a:xfrm>
          <a:prstGeom prst="rect">
            <a:avLst/>
          </a:prstGeom>
        </p:spPr>
        <p:txBody>
          <a:bodyPr spcFirstLastPara="1" wrap="square" lIns="116050" tIns="116050" rIns="116050" bIns="11605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282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926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16536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3" name="Google Shape;2023;p17"/>
          <p:cNvGrpSpPr/>
          <p:nvPr/>
        </p:nvGrpSpPr>
        <p:grpSpPr>
          <a:xfrm>
            <a:off x="-2538822" y="-632187"/>
            <a:ext cx="15352799" cy="7249225"/>
            <a:chOff x="-1870359" y="-607458"/>
            <a:chExt cx="11400719" cy="6771374"/>
          </a:xfrm>
        </p:grpSpPr>
        <p:sp>
          <p:nvSpPr>
            <p:cNvPr id="2024" name="Google Shape;2024;p17"/>
            <p:cNvSpPr/>
            <p:nvPr/>
          </p:nvSpPr>
          <p:spPr>
            <a:xfrm>
              <a:off x="-596223" y="-335760"/>
              <a:ext cx="5694698" cy="2851819"/>
            </a:xfrm>
            <a:custGeom>
              <a:avLst/>
              <a:gdLst/>
              <a:ahLst/>
              <a:cxnLst/>
              <a:rect l="l" t="t" r="r" b="b"/>
              <a:pathLst>
                <a:path w="174510" h="87392" extrusionOk="0">
                  <a:moveTo>
                    <a:pt x="169359" y="0"/>
                  </a:moveTo>
                  <a:cubicBezTo>
                    <a:pt x="162505" y="0"/>
                    <a:pt x="135837" y="4180"/>
                    <a:pt x="135837" y="4180"/>
                  </a:cubicBezTo>
                  <a:cubicBezTo>
                    <a:pt x="111626" y="15479"/>
                    <a:pt x="52060" y="36314"/>
                    <a:pt x="28817" y="49357"/>
                  </a:cubicBezTo>
                  <a:cubicBezTo>
                    <a:pt x="25837" y="51028"/>
                    <a:pt x="22530" y="53193"/>
                    <a:pt x="22185" y="56471"/>
                  </a:cubicBezTo>
                  <a:cubicBezTo>
                    <a:pt x="22417" y="56480"/>
                    <a:pt x="22648" y="56484"/>
                    <a:pt x="22879" y="56484"/>
                  </a:cubicBezTo>
                  <a:cubicBezTo>
                    <a:pt x="28399" y="56484"/>
                    <a:pt x="33661" y="54166"/>
                    <a:pt x="38749" y="52018"/>
                  </a:cubicBezTo>
                  <a:cubicBezTo>
                    <a:pt x="51908" y="46463"/>
                    <a:pt x="65448" y="41738"/>
                    <a:pt x="79242" y="37877"/>
                  </a:cubicBezTo>
                  <a:cubicBezTo>
                    <a:pt x="81952" y="37118"/>
                    <a:pt x="84787" y="36391"/>
                    <a:pt x="87570" y="36391"/>
                  </a:cubicBezTo>
                  <a:cubicBezTo>
                    <a:pt x="88722" y="36391"/>
                    <a:pt x="89865" y="36516"/>
                    <a:pt x="90986" y="36814"/>
                  </a:cubicBezTo>
                  <a:cubicBezTo>
                    <a:pt x="87690" y="41818"/>
                    <a:pt x="81820" y="44628"/>
                    <a:pt x="76246" y="47192"/>
                  </a:cubicBezTo>
                  <a:cubicBezTo>
                    <a:pt x="58196" y="55499"/>
                    <a:pt x="40145" y="63803"/>
                    <a:pt x="22094" y="72110"/>
                  </a:cubicBezTo>
                  <a:cubicBezTo>
                    <a:pt x="15248" y="75261"/>
                    <a:pt x="8362" y="78431"/>
                    <a:pt x="2173" y="82651"/>
                  </a:cubicBezTo>
                  <a:cubicBezTo>
                    <a:pt x="1132" y="83362"/>
                    <a:pt x="1" y="84323"/>
                    <a:pt x="102" y="85534"/>
                  </a:cubicBezTo>
                  <a:cubicBezTo>
                    <a:pt x="218" y="86899"/>
                    <a:pt x="1577" y="87392"/>
                    <a:pt x="3110" y="87392"/>
                  </a:cubicBezTo>
                  <a:cubicBezTo>
                    <a:pt x="4029" y="87392"/>
                    <a:pt x="5011" y="87214"/>
                    <a:pt x="5824" y="86941"/>
                  </a:cubicBezTo>
                  <a:cubicBezTo>
                    <a:pt x="53453" y="70939"/>
                    <a:pt x="98674" y="49016"/>
                    <a:pt x="143554" y="26843"/>
                  </a:cubicBezTo>
                  <a:cubicBezTo>
                    <a:pt x="152536" y="22404"/>
                    <a:pt x="161561" y="17926"/>
                    <a:pt x="169633" y="12099"/>
                  </a:cubicBezTo>
                  <a:cubicBezTo>
                    <a:pt x="171903" y="10464"/>
                    <a:pt x="174278" y="8386"/>
                    <a:pt x="174405" y="5685"/>
                  </a:cubicBezTo>
                  <a:cubicBezTo>
                    <a:pt x="174510" y="3411"/>
                    <a:pt x="172892" y="1326"/>
                    <a:pt x="170851" y="169"/>
                  </a:cubicBezTo>
                  <a:cubicBezTo>
                    <a:pt x="170645" y="53"/>
                    <a:pt x="170127" y="0"/>
                    <a:pt x="16935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5" name="Google Shape;2025;p17"/>
            <p:cNvSpPr/>
            <p:nvPr/>
          </p:nvSpPr>
          <p:spPr>
            <a:xfrm>
              <a:off x="3373096" y="-607458"/>
              <a:ext cx="5810086" cy="2697925"/>
            </a:xfrm>
            <a:custGeom>
              <a:avLst/>
              <a:gdLst/>
              <a:ahLst/>
              <a:cxnLst/>
              <a:rect l="l" t="t" r="r" b="b"/>
              <a:pathLst>
                <a:path w="178046" h="82676" extrusionOk="0">
                  <a:moveTo>
                    <a:pt x="172055" y="1"/>
                  </a:moveTo>
                  <a:cubicBezTo>
                    <a:pt x="170731" y="1"/>
                    <a:pt x="169337" y="257"/>
                    <a:pt x="168034" y="561"/>
                  </a:cubicBezTo>
                  <a:cubicBezTo>
                    <a:pt x="158410" y="2813"/>
                    <a:pt x="149127" y="6635"/>
                    <a:pt x="139906" y="10457"/>
                  </a:cubicBezTo>
                  <a:cubicBezTo>
                    <a:pt x="93818" y="29552"/>
                    <a:pt x="47691" y="49056"/>
                    <a:pt x="4261" y="74174"/>
                  </a:cubicBezTo>
                  <a:cubicBezTo>
                    <a:pt x="2282" y="75320"/>
                    <a:pt x="1" y="77797"/>
                    <a:pt x="1466" y="79341"/>
                  </a:cubicBezTo>
                  <a:cubicBezTo>
                    <a:pt x="1888" y="79789"/>
                    <a:pt x="2485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1" y="77779"/>
                    <a:pt x="19045" y="74704"/>
                    <a:pt x="25905" y="71640"/>
                  </a:cubicBezTo>
                  <a:cubicBezTo>
                    <a:pt x="43996" y="63564"/>
                    <a:pt x="62083" y="55493"/>
                    <a:pt x="80173" y="47417"/>
                  </a:cubicBezTo>
                  <a:cubicBezTo>
                    <a:pt x="85067" y="45236"/>
                    <a:pt x="90246" y="43005"/>
                    <a:pt x="95381" y="43005"/>
                  </a:cubicBezTo>
                  <a:cubicBezTo>
                    <a:pt x="96110" y="43005"/>
                    <a:pt x="96838" y="43049"/>
                    <a:pt x="97564" y="43146"/>
                  </a:cubicBezTo>
                  <a:cubicBezTo>
                    <a:pt x="95747" y="46652"/>
                    <a:pt x="92288" y="49042"/>
                    <a:pt x="88949" y="51199"/>
                  </a:cubicBezTo>
                  <a:cubicBezTo>
                    <a:pt x="76932" y="58977"/>
                    <a:pt x="64458" y="66001"/>
                    <a:pt x="51633" y="72209"/>
                  </a:cubicBezTo>
                  <a:cubicBezTo>
                    <a:pt x="46469" y="74711"/>
                    <a:pt x="41041" y="77235"/>
                    <a:pt x="37339" y="81662"/>
                  </a:cubicBezTo>
                  <a:cubicBezTo>
                    <a:pt x="38368" y="82396"/>
                    <a:pt x="39578" y="82675"/>
                    <a:pt x="40862" y="82675"/>
                  </a:cubicBezTo>
                  <a:cubicBezTo>
                    <a:pt x="42841" y="82675"/>
                    <a:pt x="44997" y="82012"/>
                    <a:pt x="46940" y="81321"/>
                  </a:cubicBezTo>
                  <a:cubicBezTo>
                    <a:pt x="71939" y="72441"/>
                    <a:pt x="126852" y="41554"/>
                    <a:pt x="151230" y="30825"/>
                  </a:cubicBezTo>
                  <a:cubicBezTo>
                    <a:pt x="151230" y="30825"/>
                    <a:pt x="177001" y="9623"/>
                    <a:pt x="177523" y="7357"/>
                  </a:cubicBezTo>
                  <a:cubicBezTo>
                    <a:pt x="178045" y="5090"/>
                    <a:pt x="177606" y="2541"/>
                    <a:pt x="175884" y="1152"/>
                  </a:cubicBezTo>
                  <a:cubicBezTo>
                    <a:pt x="174822" y="298"/>
                    <a:pt x="173479" y="1"/>
                    <a:pt x="172055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6" name="Google Shape;2026;p17"/>
            <p:cNvSpPr/>
            <p:nvPr/>
          </p:nvSpPr>
          <p:spPr>
            <a:xfrm>
              <a:off x="-1870359" y="2584719"/>
              <a:ext cx="5810053" cy="2697892"/>
            </a:xfrm>
            <a:custGeom>
              <a:avLst/>
              <a:gdLst/>
              <a:ahLst/>
              <a:cxnLst/>
              <a:rect l="l" t="t" r="r" b="b"/>
              <a:pathLst>
                <a:path w="178045" h="82675" extrusionOk="0">
                  <a:moveTo>
                    <a:pt x="172053" y="1"/>
                  </a:moveTo>
                  <a:cubicBezTo>
                    <a:pt x="170730" y="1"/>
                    <a:pt x="169336" y="258"/>
                    <a:pt x="168033" y="563"/>
                  </a:cubicBezTo>
                  <a:cubicBezTo>
                    <a:pt x="158409" y="2812"/>
                    <a:pt x="149126" y="6637"/>
                    <a:pt x="139905" y="10455"/>
                  </a:cubicBezTo>
                  <a:cubicBezTo>
                    <a:pt x="93818" y="29550"/>
                    <a:pt x="47690" y="49059"/>
                    <a:pt x="4261" y="74176"/>
                  </a:cubicBezTo>
                  <a:cubicBezTo>
                    <a:pt x="2281" y="75318"/>
                    <a:pt x="0" y="77799"/>
                    <a:pt x="1465" y="79343"/>
                  </a:cubicBezTo>
                  <a:cubicBezTo>
                    <a:pt x="1888" y="79790"/>
                    <a:pt x="2486" y="79943"/>
                    <a:pt x="3133" y="79943"/>
                  </a:cubicBezTo>
                  <a:cubicBezTo>
                    <a:pt x="3727" y="79943"/>
                    <a:pt x="4363" y="79814"/>
                    <a:pt x="4942" y="79663"/>
                  </a:cubicBezTo>
                  <a:cubicBezTo>
                    <a:pt x="12140" y="77777"/>
                    <a:pt x="19044" y="74702"/>
                    <a:pt x="25905" y="71638"/>
                  </a:cubicBezTo>
                  <a:cubicBezTo>
                    <a:pt x="43995" y="63566"/>
                    <a:pt x="62082" y="55491"/>
                    <a:pt x="80173" y="47420"/>
                  </a:cubicBezTo>
                  <a:cubicBezTo>
                    <a:pt x="85066" y="45235"/>
                    <a:pt x="90246" y="43003"/>
                    <a:pt x="95381" y="43003"/>
                  </a:cubicBezTo>
                  <a:cubicBezTo>
                    <a:pt x="96109" y="43003"/>
                    <a:pt x="96837" y="43048"/>
                    <a:pt x="97563" y="43144"/>
                  </a:cubicBezTo>
                  <a:cubicBezTo>
                    <a:pt x="95747" y="46651"/>
                    <a:pt x="92288" y="49040"/>
                    <a:pt x="88948" y="51202"/>
                  </a:cubicBezTo>
                  <a:cubicBezTo>
                    <a:pt x="76931" y="58976"/>
                    <a:pt x="64457" y="66000"/>
                    <a:pt x="51632" y="72211"/>
                  </a:cubicBezTo>
                  <a:cubicBezTo>
                    <a:pt x="46468" y="74709"/>
                    <a:pt x="41040" y="77237"/>
                    <a:pt x="37338" y="81664"/>
                  </a:cubicBezTo>
                  <a:cubicBezTo>
                    <a:pt x="38366" y="82396"/>
                    <a:pt x="39575" y="82675"/>
                    <a:pt x="40858" y="82675"/>
                  </a:cubicBezTo>
                  <a:cubicBezTo>
                    <a:pt x="42838" y="82675"/>
                    <a:pt x="44995" y="82010"/>
                    <a:pt x="46940" y="81320"/>
                  </a:cubicBezTo>
                  <a:cubicBezTo>
                    <a:pt x="71938" y="72439"/>
                    <a:pt x="126851" y="41553"/>
                    <a:pt x="151230" y="30827"/>
                  </a:cubicBezTo>
                  <a:cubicBezTo>
                    <a:pt x="151230" y="30827"/>
                    <a:pt x="177000" y="9621"/>
                    <a:pt x="177522" y="7355"/>
                  </a:cubicBezTo>
                  <a:cubicBezTo>
                    <a:pt x="178044" y="5092"/>
                    <a:pt x="177606" y="2540"/>
                    <a:pt x="175883" y="1151"/>
                  </a:cubicBezTo>
                  <a:cubicBezTo>
                    <a:pt x="174820" y="298"/>
                    <a:pt x="173477" y="1"/>
                    <a:pt x="172053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7" name="Google Shape;2027;p17"/>
            <p:cNvSpPr/>
            <p:nvPr/>
          </p:nvSpPr>
          <p:spPr>
            <a:xfrm>
              <a:off x="3572252" y="1112438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0"/>
                  </a:moveTo>
                  <a:cubicBezTo>
                    <a:pt x="170716" y="0"/>
                    <a:pt x="169322" y="257"/>
                    <a:pt x="168019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11" y="29566"/>
                    <a:pt x="47683" y="49082"/>
                    <a:pt x="4261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5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1" y="77811"/>
                    <a:pt x="19045" y="74733"/>
                    <a:pt x="25905" y="71669"/>
                  </a:cubicBezTo>
                  <a:cubicBezTo>
                    <a:pt x="43992" y="63590"/>
                    <a:pt x="62079" y="55514"/>
                    <a:pt x="80170" y="47435"/>
                  </a:cubicBezTo>
                  <a:cubicBezTo>
                    <a:pt x="85060" y="45251"/>
                    <a:pt x="90239" y="43019"/>
                    <a:pt x="95374" y="43019"/>
                  </a:cubicBezTo>
                  <a:cubicBezTo>
                    <a:pt x="96103" y="43019"/>
                    <a:pt x="96831" y="43064"/>
                    <a:pt x="97557" y="43160"/>
                  </a:cubicBezTo>
                  <a:cubicBezTo>
                    <a:pt x="95740" y="46667"/>
                    <a:pt x="92281" y="49056"/>
                    <a:pt x="88945" y="51217"/>
                  </a:cubicBezTo>
                  <a:cubicBezTo>
                    <a:pt x="76928" y="58995"/>
                    <a:pt x="64454" y="66019"/>
                    <a:pt x="51632" y="72234"/>
                  </a:cubicBezTo>
                  <a:cubicBezTo>
                    <a:pt x="46469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5" y="82036"/>
                    <a:pt x="46940" y="81343"/>
                  </a:cubicBezTo>
                  <a:cubicBezTo>
                    <a:pt x="71938" y="72459"/>
                    <a:pt x="126845" y="41561"/>
                    <a:pt x="151223" y="30828"/>
                  </a:cubicBezTo>
                  <a:cubicBezTo>
                    <a:pt x="151223" y="30828"/>
                    <a:pt x="176986" y="9619"/>
                    <a:pt x="177508" y="7357"/>
                  </a:cubicBezTo>
                  <a:cubicBezTo>
                    <a:pt x="178030" y="5090"/>
                    <a:pt x="177592" y="2541"/>
                    <a:pt x="175866" y="1152"/>
                  </a:cubicBezTo>
                  <a:cubicBezTo>
                    <a:pt x="174804" y="297"/>
                    <a:pt x="173462" y="0"/>
                    <a:pt x="172039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8" name="Google Shape;2028;p17"/>
            <p:cNvSpPr/>
            <p:nvPr/>
          </p:nvSpPr>
          <p:spPr>
            <a:xfrm>
              <a:off x="3720763" y="3465143"/>
              <a:ext cx="5809597" cy="2698773"/>
            </a:xfrm>
            <a:custGeom>
              <a:avLst/>
              <a:gdLst/>
              <a:ahLst/>
              <a:cxnLst/>
              <a:rect l="l" t="t" r="r" b="b"/>
              <a:pathLst>
                <a:path w="178031" h="82702" extrusionOk="0">
                  <a:moveTo>
                    <a:pt x="172039" y="1"/>
                  </a:moveTo>
                  <a:cubicBezTo>
                    <a:pt x="170715" y="1"/>
                    <a:pt x="169322" y="257"/>
                    <a:pt x="168018" y="561"/>
                  </a:cubicBezTo>
                  <a:cubicBezTo>
                    <a:pt x="158395" y="2813"/>
                    <a:pt x="149112" y="6642"/>
                    <a:pt x="139891" y="10464"/>
                  </a:cubicBezTo>
                  <a:cubicBezTo>
                    <a:pt x="93807" y="29566"/>
                    <a:pt x="47683" y="49082"/>
                    <a:pt x="4257" y="74207"/>
                  </a:cubicBezTo>
                  <a:cubicBezTo>
                    <a:pt x="2281" y="75353"/>
                    <a:pt x="0" y="77829"/>
                    <a:pt x="1465" y="79378"/>
                  </a:cubicBezTo>
                  <a:cubicBezTo>
                    <a:pt x="1888" y="79823"/>
                    <a:pt x="2484" y="79977"/>
                    <a:pt x="3130" y="79977"/>
                  </a:cubicBezTo>
                  <a:cubicBezTo>
                    <a:pt x="3725" y="79977"/>
                    <a:pt x="4362" y="79846"/>
                    <a:pt x="4943" y="79693"/>
                  </a:cubicBezTo>
                  <a:cubicBezTo>
                    <a:pt x="12140" y="77811"/>
                    <a:pt x="19044" y="74733"/>
                    <a:pt x="25901" y="71669"/>
                  </a:cubicBezTo>
                  <a:cubicBezTo>
                    <a:pt x="43992" y="63590"/>
                    <a:pt x="62079" y="55514"/>
                    <a:pt x="80166" y="47436"/>
                  </a:cubicBezTo>
                  <a:cubicBezTo>
                    <a:pt x="85059" y="45251"/>
                    <a:pt x="90239" y="43019"/>
                    <a:pt x="95373" y="43019"/>
                  </a:cubicBezTo>
                  <a:cubicBezTo>
                    <a:pt x="96102" y="43019"/>
                    <a:pt x="96830" y="43064"/>
                    <a:pt x="97556" y="43160"/>
                  </a:cubicBezTo>
                  <a:cubicBezTo>
                    <a:pt x="95740" y="46667"/>
                    <a:pt x="92280" y="49056"/>
                    <a:pt x="88944" y="51218"/>
                  </a:cubicBezTo>
                  <a:cubicBezTo>
                    <a:pt x="76928" y="58996"/>
                    <a:pt x="64454" y="66019"/>
                    <a:pt x="51632" y="72234"/>
                  </a:cubicBezTo>
                  <a:cubicBezTo>
                    <a:pt x="46468" y="74736"/>
                    <a:pt x="41040" y="77260"/>
                    <a:pt x="37342" y="81691"/>
                  </a:cubicBezTo>
                  <a:cubicBezTo>
                    <a:pt x="38368" y="82422"/>
                    <a:pt x="39575" y="82701"/>
                    <a:pt x="40857" y="82701"/>
                  </a:cubicBezTo>
                  <a:cubicBezTo>
                    <a:pt x="42837" y="82701"/>
                    <a:pt x="44994" y="82036"/>
                    <a:pt x="46940" y="81343"/>
                  </a:cubicBezTo>
                  <a:cubicBezTo>
                    <a:pt x="71938" y="72459"/>
                    <a:pt x="126844" y="41561"/>
                    <a:pt x="151219" y="30828"/>
                  </a:cubicBezTo>
                  <a:cubicBezTo>
                    <a:pt x="151219" y="30828"/>
                    <a:pt x="176986" y="9619"/>
                    <a:pt x="177508" y="7357"/>
                  </a:cubicBezTo>
                  <a:cubicBezTo>
                    <a:pt x="178030" y="5090"/>
                    <a:pt x="177591" y="2541"/>
                    <a:pt x="175865" y="1152"/>
                  </a:cubicBezTo>
                  <a:cubicBezTo>
                    <a:pt x="174804" y="298"/>
                    <a:pt x="173462" y="1"/>
                    <a:pt x="172039" y="1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29" name="Google Shape;2029;p17"/>
            <p:cNvSpPr/>
            <p:nvPr/>
          </p:nvSpPr>
          <p:spPr>
            <a:xfrm>
              <a:off x="3481501" y="2831029"/>
              <a:ext cx="5810053" cy="2697859"/>
            </a:xfrm>
            <a:custGeom>
              <a:avLst/>
              <a:gdLst/>
              <a:ahLst/>
              <a:cxnLst/>
              <a:rect l="l" t="t" r="r" b="b"/>
              <a:pathLst>
                <a:path w="178045" h="82674" extrusionOk="0">
                  <a:moveTo>
                    <a:pt x="172055" y="0"/>
                  </a:moveTo>
                  <a:cubicBezTo>
                    <a:pt x="170732" y="0"/>
                    <a:pt x="169338" y="257"/>
                    <a:pt x="168037" y="561"/>
                  </a:cubicBezTo>
                  <a:cubicBezTo>
                    <a:pt x="158409" y="2809"/>
                    <a:pt x="149130" y="6635"/>
                    <a:pt x="139905" y="10457"/>
                  </a:cubicBezTo>
                  <a:cubicBezTo>
                    <a:pt x="93822" y="29548"/>
                    <a:pt x="47690" y="49056"/>
                    <a:pt x="4261" y="74174"/>
                  </a:cubicBezTo>
                  <a:cubicBezTo>
                    <a:pt x="2285" y="75320"/>
                    <a:pt x="0" y="77797"/>
                    <a:pt x="1465" y="79341"/>
                  </a:cubicBezTo>
                  <a:cubicBezTo>
                    <a:pt x="1890" y="79789"/>
                    <a:pt x="2486" y="79942"/>
                    <a:pt x="3131" y="79942"/>
                  </a:cubicBezTo>
                  <a:cubicBezTo>
                    <a:pt x="3726" y="79942"/>
                    <a:pt x="4362" y="79812"/>
                    <a:pt x="4943" y="79660"/>
                  </a:cubicBezTo>
                  <a:cubicBezTo>
                    <a:pt x="12144" y="77778"/>
                    <a:pt x="19044" y="74700"/>
                    <a:pt x="25905" y="71640"/>
                  </a:cubicBezTo>
                  <a:cubicBezTo>
                    <a:pt x="43996" y="63564"/>
                    <a:pt x="62086" y="55493"/>
                    <a:pt x="80177" y="47417"/>
                  </a:cubicBezTo>
                  <a:cubicBezTo>
                    <a:pt x="85066" y="45233"/>
                    <a:pt x="90244" y="43004"/>
                    <a:pt x="95378" y="43004"/>
                  </a:cubicBezTo>
                  <a:cubicBezTo>
                    <a:pt x="96108" y="43004"/>
                    <a:pt x="96837" y="43049"/>
                    <a:pt x="97564" y="43146"/>
                  </a:cubicBezTo>
                  <a:cubicBezTo>
                    <a:pt x="95747" y="46652"/>
                    <a:pt x="92288" y="49038"/>
                    <a:pt x="88952" y="51199"/>
                  </a:cubicBezTo>
                  <a:cubicBezTo>
                    <a:pt x="76935" y="58974"/>
                    <a:pt x="64461" y="65997"/>
                    <a:pt x="51636" y="72209"/>
                  </a:cubicBezTo>
                  <a:cubicBezTo>
                    <a:pt x="46468" y="74711"/>
                    <a:pt x="41044" y="77235"/>
                    <a:pt x="37342" y="81662"/>
                  </a:cubicBezTo>
                  <a:cubicBezTo>
                    <a:pt x="38369" y="82394"/>
                    <a:pt x="39578" y="82673"/>
                    <a:pt x="40862" y="82673"/>
                  </a:cubicBezTo>
                  <a:cubicBezTo>
                    <a:pt x="42840" y="82673"/>
                    <a:pt x="44996" y="82010"/>
                    <a:pt x="46940" y="81317"/>
                  </a:cubicBezTo>
                  <a:cubicBezTo>
                    <a:pt x="71942" y="72437"/>
                    <a:pt x="126855" y="41554"/>
                    <a:pt x="151233" y="30824"/>
                  </a:cubicBezTo>
                  <a:cubicBezTo>
                    <a:pt x="151233" y="30824"/>
                    <a:pt x="177004" y="9619"/>
                    <a:pt x="177522" y="7357"/>
                  </a:cubicBezTo>
                  <a:cubicBezTo>
                    <a:pt x="178045" y="5090"/>
                    <a:pt x="177609" y="2541"/>
                    <a:pt x="175883" y="1152"/>
                  </a:cubicBezTo>
                  <a:cubicBezTo>
                    <a:pt x="174822" y="297"/>
                    <a:pt x="173479" y="0"/>
                    <a:pt x="172055" y="0"/>
                  </a:cubicBezTo>
                  <a:close/>
                </a:path>
              </a:pathLst>
            </a:custGeom>
            <a:solidFill>
              <a:srgbClr val="3CBCFF">
                <a:alpha val="101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sp>
        <p:nvSpPr>
          <p:cNvPr id="2030" name="Google Shape;2030;p17"/>
          <p:cNvSpPr/>
          <p:nvPr/>
        </p:nvSpPr>
        <p:spPr>
          <a:xfrm>
            <a:off x="787078" y="463420"/>
            <a:ext cx="10618658" cy="5930479"/>
          </a:xfrm>
          <a:prstGeom prst="roundRect">
            <a:avLst>
              <a:gd name="adj" fmla="val 9421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31" name="Google Shape;2031;p17"/>
          <p:cNvSpPr/>
          <p:nvPr/>
        </p:nvSpPr>
        <p:spPr>
          <a:xfrm>
            <a:off x="-3289294" y="5139230"/>
            <a:ext cx="18641230" cy="1718088"/>
          </a:xfrm>
          <a:custGeom>
            <a:avLst/>
            <a:gdLst/>
            <a:ahLst/>
            <a:cxnLst/>
            <a:rect l="l" t="t" r="r" b="b"/>
            <a:pathLst>
              <a:path w="267583" h="31022" extrusionOk="0">
                <a:moveTo>
                  <a:pt x="56667" y="24156"/>
                </a:moveTo>
                <a:lnTo>
                  <a:pt x="56667" y="24156"/>
                </a:lnTo>
                <a:cubicBezTo>
                  <a:pt x="56775" y="24212"/>
                  <a:pt x="56838" y="24278"/>
                  <a:pt x="56812" y="24373"/>
                </a:cubicBezTo>
                <a:cubicBezTo>
                  <a:pt x="56772" y="24327"/>
                  <a:pt x="56730" y="24281"/>
                  <a:pt x="56693" y="24238"/>
                </a:cubicBezTo>
                <a:cubicBezTo>
                  <a:pt x="56687" y="24212"/>
                  <a:pt x="56677" y="24186"/>
                  <a:pt x="56667" y="24156"/>
                </a:cubicBezTo>
                <a:close/>
                <a:moveTo>
                  <a:pt x="94094" y="24156"/>
                </a:moveTo>
                <a:cubicBezTo>
                  <a:pt x="94085" y="24186"/>
                  <a:pt x="94075" y="24212"/>
                  <a:pt x="94065" y="24238"/>
                </a:cubicBezTo>
                <a:cubicBezTo>
                  <a:pt x="94029" y="24281"/>
                  <a:pt x="93989" y="24327"/>
                  <a:pt x="93950" y="24373"/>
                </a:cubicBezTo>
                <a:cubicBezTo>
                  <a:pt x="93924" y="24278"/>
                  <a:pt x="93986" y="24212"/>
                  <a:pt x="94094" y="24156"/>
                </a:cubicBezTo>
                <a:close/>
                <a:moveTo>
                  <a:pt x="113927" y="24156"/>
                </a:moveTo>
                <a:lnTo>
                  <a:pt x="113927" y="24156"/>
                </a:lnTo>
                <a:cubicBezTo>
                  <a:pt x="114036" y="24212"/>
                  <a:pt x="114095" y="24278"/>
                  <a:pt x="114072" y="24373"/>
                </a:cubicBezTo>
                <a:cubicBezTo>
                  <a:pt x="114029" y="24327"/>
                  <a:pt x="113990" y="24281"/>
                  <a:pt x="113954" y="24238"/>
                </a:cubicBezTo>
                <a:cubicBezTo>
                  <a:pt x="113947" y="24212"/>
                  <a:pt x="113937" y="24186"/>
                  <a:pt x="113927" y="24156"/>
                </a:cubicBezTo>
                <a:close/>
                <a:moveTo>
                  <a:pt x="150915" y="24156"/>
                </a:moveTo>
                <a:lnTo>
                  <a:pt x="150915" y="24156"/>
                </a:lnTo>
                <a:cubicBezTo>
                  <a:pt x="150905" y="24186"/>
                  <a:pt x="150896" y="24212"/>
                  <a:pt x="150889" y="24238"/>
                </a:cubicBezTo>
                <a:cubicBezTo>
                  <a:pt x="150853" y="24281"/>
                  <a:pt x="150814" y="24327"/>
                  <a:pt x="150771" y="24373"/>
                </a:cubicBezTo>
                <a:cubicBezTo>
                  <a:pt x="150745" y="24278"/>
                  <a:pt x="150807" y="24212"/>
                  <a:pt x="150915" y="24156"/>
                </a:cubicBezTo>
                <a:close/>
                <a:moveTo>
                  <a:pt x="170748" y="24156"/>
                </a:moveTo>
                <a:lnTo>
                  <a:pt x="170748" y="24156"/>
                </a:lnTo>
                <a:cubicBezTo>
                  <a:pt x="170856" y="24212"/>
                  <a:pt x="170919" y="24278"/>
                  <a:pt x="170893" y="24373"/>
                </a:cubicBezTo>
                <a:cubicBezTo>
                  <a:pt x="170853" y="24327"/>
                  <a:pt x="170811" y="24281"/>
                  <a:pt x="170775" y="24238"/>
                </a:cubicBezTo>
                <a:cubicBezTo>
                  <a:pt x="170768" y="24212"/>
                  <a:pt x="170758" y="24186"/>
                  <a:pt x="170748" y="24156"/>
                </a:cubicBezTo>
                <a:close/>
                <a:moveTo>
                  <a:pt x="208175" y="24156"/>
                </a:moveTo>
                <a:cubicBezTo>
                  <a:pt x="208166" y="24186"/>
                  <a:pt x="208156" y="24212"/>
                  <a:pt x="208146" y="24238"/>
                </a:cubicBezTo>
                <a:cubicBezTo>
                  <a:pt x="208110" y="24281"/>
                  <a:pt x="208070" y="24327"/>
                  <a:pt x="208031" y="24373"/>
                </a:cubicBezTo>
                <a:cubicBezTo>
                  <a:pt x="208005" y="24278"/>
                  <a:pt x="208067" y="24212"/>
                  <a:pt x="208175" y="24156"/>
                </a:cubicBezTo>
                <a:close/>
                <a:moveTo>
                  <a:pt x="221891" y="25068"/>
                </a:moveTo>
                <a:lnTo>
                  <a:pt x="221891" y="25068"/>
                </a:lnTo>
                <a:cubicBezTo>
                  <a:pt x="221973" y="25114"/>
                  <a:pt x="222062" y="25166"/>
                  <a:pt x="222147" y="25219"/>
                </a:cubicBezTo>
                <a:cubicBezTo>
                  <a:pt x="222134" y="25258"/>
                  <a:pt x="222121" y="25291"/>
                  <a:pt x="222114" y="25337"/>
                </a:cubicBezTo>
                <a:cubicBezTo>
                  <a:pt x="222114" y="25340"/>
                  <a:pt x="222114" y="25343"/>
                  <a:pt x="222114" y="25346"/>
                </a:cubicBezTo>
                <a:cubicBezTo>
                  <a:pt x="222062" y="25330"/>
                  <a:pt x="222009" y="25314"/>
                  <a:pt x="221960" y="25294"/>
                </a:cubicBezTo>
                <a:cubicBezTo>
                  <a:pt x="221934" y="25222"/>
                  <a:pt x="221911" y="25146"/>
                  <a:pt x="221891" y="25068"/>
                </a:cubicBezTo>
                <a:close/>
                <a:moveTo>
                  <a:pt x="44253" y="24953"/>
                </a:moveTo>
                <a:cubicBezTo>
                  <a:pt x="44469" y="25087"/>
                  <a:pt x="44718" y="25251"/>
                  <a:pt x="45141" y="25333"/>
                </a:cubicBezTo>
                <a:cubicBezTo>
                  <a:pt x="45197" y="25345"/>
                  <a:pt x="45248" y="25350"/>
                  <a:pt x="45296" y="25350"/>
                </a:cubicBezTo>
                <a:cubicBezTo>
                  <a:pt x="45453" y="25350"/>
                  <a:pt x="45570" y="25293"/>
                  <a:pt x="45653" y="25206"/>
                </a:cubicBezTo>
                <a:lnTo>
                  <a:pt x="45653" y="25206"/>
                </a:lnTo>
                <a:cubicBezTo>
                  <a:pt x="45646" y="25235"/>
                  <a:pt x="45636" y="25268"/>
                  <a:pt x="45626" y="25294"/>
                </a:cubicBezTo>
                <a:cubicBezTo>
                  <a:pt x="45197" y="25445"/>
                  <a:pt x="44571" y="25632"/>
                  <a:pt x="44158" y="25750"/>
                </a:cubicBezTo>
                <a:cubicBezTo>
                  <a:pt x="44161" y="25651"/>
                  <a:pt x="44145" y="25560"/>
                  <a:pt x="44099" y="25484"/>
                </a:cubicBezTo>
                <a:cubicBezTo>
                  <a:pt x="44092" y="25474"/>
                  <a:pt x="44089" y="25468"/>
                  <a:pt x="44082" y="25461"/>
                </a:cubicBezTo>
                <a:cubicBezTo>
                  <a:pt x="44125" y="25317"/>
                  <a:pt x="44184" y="25143"/>
                  <a:pt x="44253" y="24953"/>
                </a:cubicBezTo>
                <a:close/>
                <a:moveTo>
                  <a:pt x="49777" y="24738"/>
                </a:moveTo>
                <a:cubicBezTo>
                  <a:pt x="49999" y="24738"/>
                  <a:pt x="50394" y="24971"/>
                  <a:pt x="50806" y="25219"/>
                </a:cubicBezTo>
                <a:cubicBezTo>
                  <a:pt x="50793" y="25258"/>
                  <a:pt x="50783" y="25291"/>
                  <a:pt x="50773" y="25337"/>
                </a:cubicBezTo>
                <a:cubicBezTo>
                  <a:pt x="50770" y="25366"/>
                  <a:pt x="50773" y="25399"/>
                  <a:pt x="50780" y="25432"/>
                </a:cubicBezTo>
                <a:cubicBezTo>
                  <a:pt x="50744" y="25419"/>
                  <a:pt x="50711" y="25409"/>
                  <a:pt x="50675" y="25392"/>
                </a:cubicBezTo>
                <a:cubicBezTo>
                  <a:pt x="50394" y="25257"/>
                  <a:pt x="50142" y="25171"/>
                  <a:pt x="49929" y="25171"/>
                </a:cubicBezTo>
                <a:cubicBezTo>
                  <a:pt x="49708" y="25171"/>
                  <a:pt x="49529" y="25263"/>
                  <a:pt x="49403" y="25484"/>
                </a:cubicBezTo>
                <a:cubicBezTo>
                  <a:pt x="49347" y="25582"/>
                  <a:pt x="49334" y="25701"/>
                  <a:pt x="49350" y="25825"/>
                </a:cubicBezTo>
                <a:cubicBezTo>
                  <a:pt x="49260" y="25803"/>
                  <a:pt x="49146" y="25792"/>
                  <a:pt x="49014" y="25792"/>
                </a:cubicBezTo>
                <a:cubicBezTo>
                  <a:pt x="48759" y="25792"/>
                  <a:pt x="48436" y="25831"/>
                  <a:pt x="48075" y="25900"/>
                </a:cubicBezTo>
                <a:cubicBezTo>
                  <a:pt x="47846" y="25868"/>
                  <a:pt x="47603" y="25835"/>
                  <a:pt x="47347" y="25812"/>
                </a:cubicBezTo>
                <a:cubicBezTo>
                  <a:pt x="47639" y="25664"/>
                  <a:pt x="47921" y="25504"/>
                  <a:pt x="48114" y="25343"/>
                </a:cubicBezTo>
                <a:cubicBezTo>
                  <a:pt x="48143" y="25348"/>
                  <a:pt x="48174" y="25351"/>
                  <a:pt x="48206" y="25351"/>
                </a:cubicBezTo>
                <a:cubicBezTo>
                  <a:pt x="48254" y="25351"/>
                  <a:pt x="48307" y="25345"/>
                  <a:pt x="48364" y="25333"/>
                </a:cubicBezTo>
                <a:cubicBezTo>
                  <a:pt x="49095" y="25189"/>
                  <a:pt x="49304" y="24802"/>
                  <a:pt x="49740" y="24740"/>
                </a:cubicBezTo>
                <a:cubicBezTo>
                  <a:pt x="49752" y="24738"/>
                  <a:pt x="49765" y="24738"/>
                  <a:pt x="49777" y="24738"/>
                </a:cubicBezTo>
                <a:close/>
                <a:moveTo>
                  <a:pt x="11518" y="0"/>
                </a:moveTo>
                <a:cubicBezTo>
                  <a:pt x="11060" y="0"/>
                  <a:pt x="10542" y="304"/>
                  <a:pt x="10110" y="914"/>
                </a:cubicBezTo>
                <a:cubicBezTo>
                  <a:pt x="9160" y="2261"/>
                  <a:pt x="10294" y="3550"/>
                  <a:pt x="9373" y="4632"/>
                </a:cubicBezTo>
                <a:cubicBezTo>
                  <a:pt x="8452" y="5717"/>
                  <a:pt x="7481" y="5274"/>
                  <a:pt x="7127" y="7198"/>
                </a:cubicBezTo>
                <a:cubicBezTo>
                  <a:pt x="6698" y="9510"/>
                  <a:pt x="7242" y="9028"/>
                  <a:pt x="7203" y="10693"/>
                </a:cubicBezTo>
                <a:cubicBezTo>
                  <a:pt x="7160" y="12358"/>
                  <a:pt x="5868" y="12755"/>
                  <a:pt x="5750" y="14686"/>
                </a:cubicBezTo>
                <a:cubicBezTo>
                  <a:pt x="5629" y="16613"/>
                  <a:pt x="7147" y="16433"/>
                  <a:pt x="7186" y="17833"/>
                </a:cubicBezTo>
                <a:cubicBezTo>
                  <a:pt x="7203" y="18403"/>
                  <a:pt x="7016" y="18816"/>
                  <a:pt x="6786" y="19242"/>
                </a:cubicBezTo>
                <a:cubicBezTo>
                  <a:pt x="6701" y="19196"/>
                  <a:pt x="6605" y="19171"/>
                  <a:pt x="6506" y="19171"/>
                </a:cubicBezTo>
                <a:cubicBezTo>
                  <a:pt x="6296" y="19171"/>
                  <a:pt x="6076" y="19284"/>
                  <a:pt x="5931" y="19547"/>
                </a:cubicBezTo>
                <a:cubicBezTo>
                  <a:pt x="5754" y="19862"/>
                  <a:pt x="5918" y="20416"/>
                  <a:pt x="6114" y="20898"/>
                </a:cubicBezTo>
                <a:cubicBezTo>
                  <a:pt x="6072" y="21141"/>
                  <a:pt x="6042" y="21406"/>
                  <a:pt x="6045" y="21708"/>
                </a:cubicBezTo>
                <a:cubicBezTo>
                  <a:pt x="6049" y="21947"/>
                  <a:pt x="6072" y="22147"/>
                  <a:pt x="6101" y="22324"/>
                </a:cubicBezTo>
                <a:cubicBezTo>
                  <a:pt x="5878" y="22485"/>
                  <a:pt x="5609" y="22609"/>
                  <a:pt x="5429" y="22632"/>
                </a:cubicBezTo>
                <a:cubicBezTo>
                  <a:pt x="5341" y="22645"/>
                  <a:pt x="5259" y="22704"/>
                  <a:pt x="5193" y="22793"/>
                </a:cubicBezTo>
                <a:cubicBezTo>
                  <a:pt x="5147" y="22701"/>
                  <a:pt x="5108" y="22583"/>
                  <a:pt x="5085" y="22435"/>
                </a:cubicBezTo>
                <a:cubicBezTo>
                  <a:pt x="4846" y="20914"/>
                  <a:pt x="5832" y="19462"/>
                  <a:pt x="5134" y="17505"/>
                </a:cubicBezTo>
                <a:cubicBezTo>
                  <a:pt x="4436" y="15548"/>
                  <a:pt x="3669" y="15987"/>
                  <a:pt x="3174" y="15820"/>
                </a:cubicBezTo>
                <a:cubicBezTo>
                  <a:pt x="2682" y="15656"/>
                  <a:pt x="2210" y="15289"/>
                  <a:pt x="2318" y="14335"/>
                </a:cubicBezTo>
                <a:cubicBezTo>
                  <a:pt x="2409" y="13538"/>
                  <a:pt x="1725" y="13274"/>
                  <a:pt x="1251" y="13274"/>
                </a:cubicBezTo>
                <a:cubicBezTo>
                  <a:pt x="1158" y="13274"/>
                  <a:pt x="1073" y="13284"/>
                  <a:pt x="1004" y="13302"/>
                </a:cubicBezTo>
                <a:cubicBezTo>
                  <a:pt x="931" y="13322"/>
                  <a:pt x="869" y="13371"/>
                  <a:pt x="804" y="13440"/>
                </a:cubicBezTo>
                <a:cubicBezTo>
                  <a:pt x="804" y="13440"/>
                  <a:pt x="804" y="13443"/>
                  <a:pt x="804" y="13443"/>
                </a:cubicBezTo>
                <a:cubicBezTo>
                  <a:pt x="682" y="13574"/>
                  <a:pt x="577" y="13784"/>
                  <a:pt x="492" y="14020"/>
                </a:cubicBezTo>
                <a:cubicBezTo>
                  <a:pt x="492" y="14024"/>
                  <a:pt x="492" y="14027"/>
                  <a:pt x="489" y="14030"/>
                </a:cubicBezTo>
                <a:cubicBezTo>
                  <a:pt x="463" y="14109"/>
                  <a:pt x="440" y="14184"/>
                  <a:pt x="420" y="14263"/>
                </a:cubicBezTo>
                <a:cubicBezTo>
                  <a:pt x="417" y="14273"/>
                  <a:pt x="414" y="14279"/>
                  <a:pt x="414" y="14289"/>
                </a:cubicBezTo>
                <a:cubicBezTo>
                  <a:pt x="394" y="14365"/>
                  <a:pt x="374" y="14443"/>
                  <a:pt x="361" y="14522"/>
                </a:cubicBezTo>
                <a:cubicBezTo>
                  <a:pt x="348" y="14597"/>
                  <a:pt x="335" y="14669"/>
                  <a:pt x="328" y="14738"/>
                </a:cubicBezTo>
                <a:cubicBezTo>
                  <a:pt x="325" y="14755"/>
                  <a:pt x="325" y="14768"/>
                  <a:pt x="322" y="14781"/>
                </a:cubicBezTo>
                <a:cubicBezTo>
                  <a:pt x="318" y="14850"/>
                  <a:pt x="312" y="14912"/>
                  <a:pt x="312" y="14974"/>
                </a:cubicBezTo>
                <a:cubicBezTo>
                  <a:pt x="315" y="14987"/>
                  <a:pt x="315" y="14997"/>
                  <a:pt x="315" y="15010"/>
                </a:cubicBezTo>
                <a:cubicBezTo>
                  <a:pt x="315" y="15073"/>
                  <a:pt x="318" y="15132"/>
                  <a:pt x="328" y="15184"/>
                </a:cubicBezTo>
                <a:cubicBezTo>
                  <a:pt x="417" y="15738"/>
                  <a:pt x="1394" y="15722"/>
                  <a:pt x="1535" y="16276"/>
                </a:cubicBezTo>
                <a:cubicBezTo>
                  <a:pt x="1676" y="16833"/>
                  <a:pt x="1000" y="16931"/>
                  <a:pt x="797" y="17810"/>
                </a:cubicBezTo>
                <a:cubicBezTo>
                  <a:pt x="594" y="18692"/>
                  <a:pt x="410" y="19846"/>
                  <a:pt x="1207" y="20505"/>
                </a:cubicBezTo>
                <a:cubicBezTo>
                  <a:pt x="2003" y="21167"/>
                  <a:pt x="2879" y="21557"/>
                  <a:pt x="2774" y="22921"/>
                </a:cubicBezTo>
                <a:cubicBezTo>
                  <a:pt x="2702" y="23875"/>
                  <a:pt x="2177" y="24002"/>
                  <a:pt x="1787" y="24543"/>
                </a:cubicBezTo>
                <a:cubicBezTo>
                  <a:pt x="1223" y="24586"/>
                  <a:pt x="627" y="24655"/>
                  <a:pt x="0" y="24747"/>
                </a:cubicBezTo>
                <a:cubicBezTo>
                  <a:pt x="109" y="25287"/>
                  <a:pt x="263" y="25760"/>
                  <a:pt x="499" y="26232"/>
                </a:cubicBezTo>
                <a:cubicBezTo>
                  <a:pt x="663" y="26668"/>
                  <a:pt x="938" y="27051"/>
                  <a:pt x="1102" y="27543"/>
                </a:cubicBezTo>
                <a:cubicBezTo>
                  <a:pt x="1210" y="27762"/>
                  <a:pt x="1430" y="27979"/>
                  <a:pt x="1538" y="28198"/>
                </a:cubicBezTo>
                <a:cubicBezTo>
                  <a:pt x="1702" y="28798"/>
                  <a:pt x="1866" y="29346"/>
                  <a:pt x="2194" y="29946"/>
                </a:cubicBezTo>
                <a:cubicBezTo>
                  <a:pt x="2302" y="30221"/>
                  <a:pt x="2302" y="30549"/>
                  <a:pt x="2413" y="30821"/>
                </a:cubicBezTo>
                <a:cubicBezTo>
                  <a:pt x="2433" y="30857"/>
                  <a:pt x="2453" y="30893"/>
                  <a:pt x="2476" y="30926"/>
                </a:cubicBezTo>
                <a:lnTo>
                  <a:pt x="15618" y="30926"/>
                </a:lnTo>
                <a:cubicBezTo>
                  <a:pt x="15598" y="30959"/>
                  <a:pt x="15582" y="30988"/>
                  <a:pt x="15565" y="31021"/>
                </a:cubicBezTo>
                <a:lnTo>
                  <a:pt x="249277" y="31021"/>
                </a:lnTo>
                <a:cubicBezTo>
                  <a:pt x="249261" y="30988"/>
                  <a:pt x="249241" y="30959"/>
                  <a:pt x="249225" y="30926"/>
                </a:cubicBezTo>
                <a:lnTo>
                  <a:pt x="265111" y="30926"/>
                </a:lnTo>
                <a:cubicBezTo>
                  <a:pt x="265131" y="30893"/>
                  <a:pt x="265154" y="30857"/>
                  <a:pt x="265173" y="30821"/>
                </a:cubicBezTo>
                <a:cubicBezTo>
                  <a:pt x="265281" y="30549"/>
                  <a:pt x="265281" y="30221"/>
                  <a:pt x="265393" y="29946"/>
                </a:cubicBezTo>
                <a:cubicBezTo>
                  <a:pt x="265721" y="29346"/>
                  <a:pt x="265885" y="28798"/>
                  <a:pt x="266049" y="28198"/>
                </a:cubicBezTo>
                <a:cubicBezTo>
                  <a:pt x="266157" y="27979"/>
                  <a:pt x="266376" y="27762"/>
                  <a:pt x="266485" y="27543"/>
                </a:cubicBezTo>
                <a:cubicBezTo>
                  <a:pt x="266648" y="27051"/>
                  <a:pt x="266921" y="26668"/>
                  <a:pt x="267084" y="26232"/>
                </a:cubicBezTo>
                <a:cubicBezTo>
                  <a:pt x="267321" y="25760"/>
                  <a:pt x="267475" y="25287"/>
                  <a:pt x="267583" y="24747"/>
                </a:cubicBezTo>
                <a:cubicBezTo>
                  <a:pt x="266957" y="24655"/>
                  <a:pt x="266360" y="24586"/>
                  <a:pt x="265799" y="24543"/>
                </a:cubicBezTo>
                <a:cubicBezTo>
                  <a:pt x="265406" y="24002"/>
                  <a:pt x="264882" y="23875"/>
                  <a:pt x="264809" y="22921"/>
                </a:cubicBezTo>
                <a:cubicBezTo>
                  <a:pt x="264705" y="21557"/>
                  <a:pt x="265583" y="21167"/>
                  <a:pt x="266380" y="20505"/>
                </a:cubicBezTo>
                <a:cubicBezTo>
                  <a:pt x="267173" y="19846"/>
                  <a:pt x="266993" y="18692"/>
                  <a:pt x="266789" y="17810"/>
                </a:cubicBezTo>
                <a:cubicBezTo>
                  <a:pt x="266586" y="16931"/>
                  <a:pt x="265908" y="16833"/>
                  <a:pt x="266052" y="16276"/>
                </a:cubicBezTo>
                <a:cubicBezTo>
                  <a:pt x="266193" y="15722"/>
                  <a:pt x="267166" y="15738"/>
                  <a:pt x="267258" y="15184"/>
                </a:cubicBezTo>
                <a:cubicBezTo>
                  <a:pt x="267265" y="15132"/>
                  <a:pt x="267268" y="15073"/>
                  <a:pt x="267271" y="15010"/>
                </a:cubicBezTo>
                <a:cubicBezTo>
                  <a:pt x="267271" y="14997"/>
                  <a:pt x="267271" y="14987"/>
                  <a:pt x="267271" y="14974"/>
                </a:cubicBezTo>
                <a:cubicBezTo>
                  <a:pt x="267271" y="14912"/>
                  <a:pt x="267268" y="14850"/>
                  <a:pt x="267261" y="14781"/>
                </a:cubicBezTo>
                <a:cubicBezTo>
                  <a:pt x="267258" y="14768"/>
                  <a:pt x="267258" y="14755"/>
                  <a:pt x="267255" y="14738"/>
                </a:cubicBezTo>
                <a:cubicBezTo>
                  <a:pt x="267248" y="14669"/>
                  <a:pt x="267239" y="14597"/>
                  <a:pt x="267225" y="14522"/>
                </a:cubicBezTo>
                <a:cubicBezTo>
                  <a:pt x="267209" y="14443"/>
                  <a:pt x="267193" y="14365"/>
                  <a:pt x="267173" y="14289"/>
                </a:cubicBezTo>
                <a:cubicBezTo>
                  <a:pt x="267170" y="14279"/>
                  <a:pt x="267170" y="14273"/>
                  <a:pt x="267166" y="14263"/>
                </a:cubicBezTo>
                <a:cubicBezTo>
                  <a:pt x="267147" y="14184"/>
                  <a:pt x="267124" y="14109"/>
                  <a:pt x="267098" y="14030"/>
                </a:cubicBezTo>
                <a:cubicBezTo>
                  <a:pt x="267094" y="14027"/>
                  <a:pt x="267094" y="14024"/>
                  <a:pt x="267091" y="14020"/>
                </a:cubicBezTo>
                <a:cubicBezTo>
                  <a:pt x="267009" y="13784"/>
                  <a:pt x="266901" y="13574"/>
                  <a:pt x="266783" y="13443"/>
                </a:cubicBezTo>
                <a:cubicBezTo>
                  <a:pt x="266780" y="13443"/>
                  <a:pt x="266780" y="13440"/>
                  <a:pt x="266780" y="13440"/>
                </a:cubicBezTo>
                <a:cubicBezTo>
                  <a:pt x="266717" y="13371"/>
                  <a:pt x="266652" y="13322"/>
                  <a:pt x="266583" y="13302"/>
                </a:cubicBezTo>
                <a:cubicBezTo>
                  <a:pt x="266513" y="13284"/>
                  <a:pt x="266428" y="13274"/>
                  <a:pt x="266335" y="13274"/>
                </a:cubicBezTo>
                <a:cubicBezTo>
                  <a:pt x="265861" y="13274"/>
                  <a:pt x="265175" y="13538"/>
                  <a:pt x="265265" y="14335"/>
                </a:cubicBezTo>
                <a:cubicBezTo>
                  <a:pt x="265377" y="15289"/>
                  <a:pt x="264904" y="15656"/>
                  <a:pt x="264413" y="15820"/>
                </a:cubicBezTo>
                <a:cubicBezTo>
                  <a:pt x="263918" y="15987"/>
                  <a:pt x="263151" y="15548"/>
                  <a:pt x="262452" y="17505"/>
                </a:cubicBezTo>
                <a:cubicBezTo>
                  <a:pt x="261754" y="19462"/>
                  <a:pt x="262738" y="20914"/>
                  <a:pt x="262502" y="22435"/>
                </a:cubicBezTo>
                <a:cubicBezTo>
                  <a:pt x="262479" y="22583"/>
                  <a:pt x="262439" y="22701"/>
                  <a:pt x="262390" y="22793"/>
                </a:cubicBezTo>
                <a:cubicBezTo>
                  <a:pt x="262328" y="22704"/>
                  <a:pt x="262246" y="22645"/>
                  <a:pt x="262154" y="22632"/>
                </a:cubicBezTo>
                <a:cubicBezTo>
                  <a:pt x="261977" y="22609"/>
                  <a:pt x="261705" y="22485"/>
                  <a:pt x="261482" y="22324"/>
                </a:cubicBezTo>
                <a:cubicBezTo>
                  <a:pt x="261515" y="22147"/>
                  <a:pt x="261534" y="21947"/>
                  <a:pt x="261538" y="21708"/>
                </a:cubicBezTo>
                <a:cubicBezTo>
                  <a:pt x="261541" y="21406"/>
                  <a:pt x="261515" y="21141"/>
                  <a:pt x="261472" y="20898"/>
                </a:cubicBezTo>
                <a:cubicBezTo>
                  <a:pt x="261666" y="20416"/>
                  <a:pt x="261833" y="19862"/>
                  <a:pt x="261656" y="19547"/>
                </a:cubicBezTo>
                <a:cubicBezTo>
                  <a:pt x="261509" y="19284"/>
                  <a:pt x="261289" y="19171"/>
                  <a:pt x="261079" y="19171"/>
                </a:cubicBezTo>
                <a:cubicBezTo>
                  <a:pt x="260980" y="19171"/>
                  <a:pt x="260883" y="19196"/>
                  <a:pt x="260797" y="19242"/>
                </a:cubicBezTo>
                <a:cubicBezTo>
                  <a:pt x="260571" y="18816"/>
                  <a:pt x="260381" y="18403"/>
                  <a:pt x="260397" y="17833"/>
                </a:cubicBezTo>
                <a:cubicBezTo>
                  <a:pt x="260440" y="16433"/>
                  <a:pt x="261957" y="16613"/>
                  <a:pt x="261836" y="14686"/>
                </a:cubicBezTo>
                <a:cubicBezTo>
                  <a:pt x="261718" y="12755"/>
                  <a:pt x="260423" y="12358"/>
                  <a:pt x="260384" y="10693"/>
                </a:cubicBezTo>
                <a:cubicBezTo>
                  <a:pt x="260345" y="9028"/>
                  <a:pt x="260889" y="9510"/>
                  <a:pt x="260459" y="7198"/>
                </a:cubicBezTo>
                <a:cubicBezTo>
                  <a:pt x="260102" y="5274"/>
                  <a:pt x="259135" y="5717"/>
                  <a:pt x="258214" y="4632"/>
                </a:cubicBezTo>
                <a:cubicBezTo>
                  <a:pt x="257293" y="3550"/>
                  <a:pt x="258427" y="2261"/>
                  <a:pt x="257473" y="914"/>
                </a:cubicBezTo>
                <a:cubicBezTo>
                  <a:pt x="257042" y="304"/>
                  <a:pt x="256523" y="0"/>
                  <a:pt x="256065" y="0"/>
                </a:cubicBezTo>
                <a:cubicBezTo>
                  <a:pt x="255785" y="0"/>
                  <a:pt x="255527" y="114"/>
                  <a:pt x="255326" y="340"/>
                </a:cubicBezTo>
                <a:cubicBezTo>
                  <a:pt x="255322" y="344"/>
                  <a:pt x="255322" y="347"/>
                  <a:pt x="255319" y="350"/>
                </a:cubicBezTo>
                <a:cubicBezTo>
                  <a:pt x="255257" y="422"/>
                  <a:pt x="255198" y="504"/>
                  <a:pt x="255149" y="599"/>
                </a:cubicBezTo>
                <a:cubicBezTo>
                  <a:pt x="255145" y="603"/>
                  <a:pt x="255142" y="609"/>
                  <a:pt x="255142" y="613"/>
                </a:cubicBezTo>
                <a:cubicBezTo>
                  <a:pt x="255096" y="694"/>
                  <a:pt x="255060" y="786"/>
                  <a:pt x="255027" y="885"/>
                </a:cubicBezTo>
                <a:cubicBezTo>
                  <a:pt x="255017" y="914"/>
                  <a:pt x="255011" y="937"/>
                  <a:pt x="255004" y="963"/>
                </a:cubicBezTo>
                <a:cubicBezTo>
                  <a:pt x="254972" y="1075"/>
                  <a:pt x="254945" y="1193"/>
                  <a:pt x="254926" y="1321"/>
                </a:cubicBezTo>
                <a:cubicBezTo>
                  <a:pt x="254713" y="2937"/>
                  <a:pt x="255601" y="3288"/>
                  <a:pt x="255424" y="4363"/>
                </a:cubicBezTo>
                <a:cubicBezTo>
                  <a:pt x="255247" y="5441"/>
                  <a:pt x="254182" y="6169"/>
                  <a:pt x="254755" y="8139"/>
                </a:cubicBezTo>
                <a:cubicBezTo>
                  <a:pt x="255329" y="10109"/>
                  <a:pt x="256368" y="9582"/>
                  <a:pt x="256525" y="10978"/>
                </a:cubicBezTo>
                <a:cubicBezTo>
                  <a:pt x="256683" y="12368"/>
                  <a:pt x="255562" y="13034"/>
                  <a:pt x="255965" y="14810"/>
                </a:cubicBezTo>
                <a:cubicBezTo>
                  <a:pt x="256335" y="16459"/>
                  <a:pt x="257755" y="16790"/>
                  <a:pt x="257978" y="17997"/>
                </a:cubicBezTo>
                <a:cubicBezTo>
                  <a:pt x="257968" y="18131"/>
                  <a:pt x="257958" y="18282"/>
                  <a:pt x="257945" y="18439"/>
                </a:cubicBezTo>
                <a:cubicBezTo>
                  <a:pt x="257541" y="18201"/>
                  <a:pt x="256875" y="17837"/>
                  <a:pt x="256561" y="17837"/>
                </a:cubicBezTo>
                <a:cubicBezTo>
                  <a:pt x="256539" y="17837"/>
                  <a:pt x="256518" y="17839"/>
                  <a:pt x="256499" y="17843"/>
                </a:cubicBezTo>
                <a:cubicBezTo>
                  <a:pt x="256145" y="17915"/>
                  <a:pt x="255945" y="18390"/>
                  <a:pt x="256198" y="18744"/>
                </a:cubicBezTo>
                <a:cubicBezTo>
                  <a:pt x="256086" y="18780"/>
                  <a:pt x="255981" y="18810"/>
                  <a:pt x="255896" y="18823"/>
                </a:cubicBezTo>
                <a:cubicBezTo>
                  <a:pt x="255821" y="18688"/>
                  <a:pt x="255755" y="18538"/>
                  <a:pt x="255696" y="18370"/>
                </a:cubicBezTo>
                <a:cubicBezTo>
                  <a:pt x="255745" y="17974"/>
                  <a:pt x="255837" y="17338"/>
                  <a:pt x="255853" y="16771"/>
                </a:cubicBezTo>
                <a:cubicBezTo>
                  <a:pt x="255994" y="16358"/>
                  <a:pt x="256099" y="15863"/>
                  <a:pt x="255889" y="15043"/>
                </a:cubicBezTo>
                <a:cubicBezTo>
                  <a:pt x="255440" y="13266"/>
                  <a:pt x="254588" y="13247"/>
                  <a:pt x="253959" y="12548"/>
                </a:cubicBezTo>
                <a:cubicBezTo>
                  <a:pt x="253332" y="11850"/>
                  <a:pt x="254349" y="10257"/>
                  <a:pt x="253709" y="9024"/>
                </a:cubicBezTo>
                <a:cubicBezTo>
                  <a:pt x="253401" y="8429"/>
                  <a:pt x="253173" y="8344"/>
                  <a:pt x="252939" y="8344"/>
                </a:cubicBezTo>
                <a:cubicBezTo>
                  <a:pt x="252845" y="8344"/>
                  <a:pt x="252750" y="8358"/>
                  <a:pt x="252648" y="8358"/>
                </a:cubicBezTo>
                <a:cubicBezTo>
                  <a:pt x="252478" y="8358"/>
                  <a:pt x="252290" y="8319"/>
                  <a:pt x="252057" y="8116"/>
                </a:cubicBezTo>
                <a:cubicBezTo>
                  <a:pt x="251339" y="7490"/>
                  <a:pt x="252120" y="5579"/>
                  <a:pt x="251225" y="4294"/>
                </a:cubicBezTo>
                <a:cubicBezTo>
                  <a:pt x="250823" y="3717"/>
                  <a:pt x="250451" y="3582"/>
                  <a:pt x="250102" y="3582"/>
                </a:cubicBezTo>
                <a:cubicBezTo>
                  <a:pt x="249796" y="3582"/>
                  <a:pt x="249508" y="3685"/>
                  <a:pt x="249231" y="3685"/>
                </a:cubicBezTo>
                <a:cubicBezTo>
                  <a:pt x="249120" y="3685"/>
                  <a:pt x="249011" y="3668"/>
                  <a:pt x="248904" y="3622"/>
                </a:cubicBezTo>
                <a:cubicBezTo>
                  <a:pt x="248222" y="3327"/>
                  <a:pt x="248123" y="1596"/>
                  <a:pt x="247468" y="1098"/>
                </a:cubicBezTo>
                <a:cubicBezTo>
                  <a:pt x="247150" y="857"/>
                  <a:pt x="246444" y="725"/>
                  <a:pt x="245793" y="725"/>
                </a:cubicBezTo>
                <a:cubicBezTo>
                  <a:pt x="245167" y="725"/>
                  <a:pt x="244592" y="847"/>
                  <a:pt x="244465" y="1114"/>
                </a:cubicBezTo>
                <a:lnTo>
                  <a:pt x="244462" y="1114"/>
                </a:lnTo>
                <a:cubicBezTo>
                  <a:pt x="244449" y="1140"/>
                  <a:pt x="244442" y="1170"/>
                  <a:pt x="244439" y="1199"/>
                </a:cubicBezTo>
                <a:cubicBezTo>
                  <a:pt x="244390" y="1671"/>
                  <a:pt x="244183" y="3350"/>
                  <a:pt x="245068" y="4569"/>
                </a:cubicBezTo>
                <a:cubicBezTo>
                  <a:pt x="245957" y="5789"/>
                  <a:pt x="246658" y="4950"/>
                  <a:pt x="247228" y="5582"/>
                </a:cubicBezTo>
                <a:cubicBezTo>
                  <a:pt x="247802" y="6218"/>
                  <a:pt x="246343" y="7434"/>
                  <a:pt x="247356" y="8444"/>
                </a:cubicBezTo>
                <a:cubicBezTo>
                  <a:pt x="248369" y="9457"/>
                  <a:pt x="249245" y="8808"/>
                  <a:pt x="249749" y="9313"/>
                </a:cubicBezTo>
                <a:cubicBezTo>
                  <a:pt x="250258" y="9818"/>
                  <a:pt x="248799" y="11034"/>
                  <a:pt x="249402" y="12401"/>
                </a:cubicBezTo>
                <a:cubicBezTo>
                  <a:pt x="250008" y="13771"/>
                  <a:pt x="251182" y="12706"/>
                  <a:pt x="251493" y="13686"/>
                </a:cubicBezTo>
                <a:cubicBezTo>
                  <a:pt x="251808" y="14669"/>
                  <a:pt x="250582" y="14873"/>
                  <a:pt x="251156" y="16843"/>
                </a:cubicBezTo>
                <a:cubicBezTo>
                  <a:pt x="251513" y="18069"/>
                  <a:pt x="252179" y="18089"/>
                  <a:pt x="252664" y="18233"/>
                </a:cubicBezTo>
                <a:cubicBezTo>
                  <a:pt x="252582" y="18387"/>
                  <a:pt x="252497" y="18551"/>
                  <a:pt x="252424" y="18705"/>
                </a:cubicBezTo>
                <a:cubicBezTo>
                  <a:pt x="252680" y="19020"/>
                  <a:pt x="252942" y="19354"/>
                  <a:pt x="253175" y="19642"/>
                </a:cubicBezTo>
                <a:cubicBezTo>
                  <a:pt x="253139" y="19770"/>
                  <a:pt x="253090" y="19888"/>
                  <a:pt x="253034" y="20006"/>
                </a:cubicBezTo>
                <a:cubicBezTo>
                  <a:pt x="252644" y="19911"/>
                  <a:pt x="252280" y="19796"/>
                  <a:pt x="252336" y="19515"/>
                </a:cubicBezTo>
                <a:cubicBezTo>
                  <a:pt x="252192" y="19344"/>
                  <a:pt x="252277" y="19039"/>
                  <a:pt x="252424" y="18705"/>
                </a:cubicBezTo>
                <a:cubicBezTo>
                  <a:pt x="252113" y="18321"/>
                  <a:pt x="251818" y="17971"/>
                  <a:pt x="251605" y="17794"/>
                </a:cubicBezTo>
                <a:cubicBezTo>
                  <a:pt x="251361" y="17590"/>
                  <a:pt x="251108" y="17473"/>
                  <a:pt x="250882" y="17473"/>
                </a:cubicBezTo>
                <a:cubicBezTo>
                  <a:pt x="250642" y="17473"/>
                  <a:pt x="250432" y="17605"/>
                  <a:pt x="250297" y="17905"/>
                </a:cubicBezTo>
                <a:cubicBezTo>
                  <a:pt x="250107" y="18321"/>
                  <a:pt x="250513" y="18865"/>
                  <a:pt x="250920" y="19226"/>
                </a:cubicBezTo>
                <a:cubicBezTo>
                  <a:pt x="250739" y="19187"/>
                  <a:pt x="250566" y="19108"/>
                  <a:pt x="250421" y="18934"/>
                </a:cubicBezTo>
                <a:cubicBezTo>
                  <a:pt x="249890" y="18302"/>
                  <a:pt x="249982" y="18023"/>
                  <a:pt x="250126" y="17469"/>
                </a:cubicBezTo>
                <a:cubicBezTo>
                  <a:pt x="250271" y="16918"/>
                  <a:pt x="250320" y="16023"/>
                  <a:pt x="249844" y="15781"/>
                </a:cubicBezTo>
                <a:cubicBezTo>
                  <a:pt x="249712" y="15714"/>
                  <a:pt x="249589" y="15683"/>
                  <a:pt x="249477" y="15683"/>
                </a:cubicBezTo>
                <a:cubicBezTo>
                  <a:pt x="249106" y="15683"/>
                  <a:pt x="248850" y="16021"/>
                  <a:pt x="248750" y="16512"/>
                </a:cubicBezTo>
                <a:cubicBezTo>
                  <a:pt x="248618" y="17151"/>
                  <a:pt x="248720" y="18823"/>
                  <a:pt x="248651" y="19583"/>
                </a:cubicBezTo>
                <a:cubicBezTo>
                  <a:pt x="248641" y="19698"/>
                  <a:pt x="248635" y="19826"/>
                  <a:pt x="248628" y="19960"/>
                </a:cubicBezTo>
                <a:cubicBezTo>
                  <a:pt x="248261" y="19688"/>
                  <a:pt x="247533" y="19151"/>
                  <a:pt x="247074" y="18767"/>
                </a:cubicBezTo>
                <a:cubicBezTo>
                  <a:pt x="247091" y="18141"/>
                  <a:pt x="247271" y="17371"/>
                  <a:pt x="247389" y="16928"/>
                </a:cubicBezTo>
                <a:cubicBezTo>
                  <a:pt x="247507" y="16473"/>
                  <a:pt x="247167" y="16145"/>
                  <a:pt x="246832" y="16145"/>
                </a:cubicBezTo>
                <a:cubicBezTo>
                  <a:pt x="246759" y="16145"/>
                  <a:pt x="246686" y="16160"/>
                  <a:pt x="246619" y="16194"/>
                </a:cubicBezTo>
                <a:cubicBezTo>
                  <a:pt x="246363" y="16318"/>
                  <a:pt x="246032" y="17089"/>
                  <a:pt x="245848" y="17554"/>
                </a:cubicBezTo>
                <a:cubicBezTo>
                  <a:pt x="245632" y="17315"/>
                  <a:pt x="245439" y="17099"/>
                  <a:pt x="245311" y="16954"/>
                </a:cubicBezTo>
                <a:cubicBezTo>
                  <a:pt x="245197" y="16827"/>
                  <a:pt x="245042" y="16763"/>
                  <a:pt x="244886" y="16763"/>
                </a:cubicBezTo>
                <a:cubicBezTo>
                  <a:pt x="244642" y="16763"/>
                  <a:pt x="244394" y="16919"/>
                  <a:pt x="244298" y="17230"/>
                </a:cubicBezTo>
                <a:cubicBezTo>
                  <a:pt x="244239" y="17128"/>
                  <a:pt x="244183" y="17033"/>
                  <a:pt x="244127" y="16938"/>
                </a:cubicBezTo>
                <a:cubicBezTo>
                  <a:pt x="243668" y="16184"/>
                  <a:pt x="243009" y="16302"/>
                  <a:pt x="242973" y="15741"/>
                </a:cubicBezTo>
                <a:cubicBezTo>
                  <a:pt x="242934" y="15181"/>
                  <a:pt x="243842" y="14899"/>
                  <a:pt x="243757" y="14358"/>
                </a:cubicBezTo>
                <a:cubicBezTo>
                  <a:pt x="243747" y="14306"/>
                  <a:pt x="243734" y="14250"/>
                  <a:pt x="243718" y="14191"/>
                </a:cubicBezTo>
                <a:cubicBezTo>
                  <a:pt x="243714" y="14181"/>
                  <a:pt x="243708" y="14171"/>
                  <a:pt x="243708" y="14158"/>
                </a:cubicBezTo>
                <a:cubicBezTo>
                  <a:pt x="243688" y="14102"/>
                  <a:pt x="243665" y="14043"/>
                  <a:pt x="243639" y="13981"/>
                </a:cubicBezTo>
                <a:cubicBezTo>
                  <a:pt x="243632" y="13971"/>
                  <a:pt x="243629" y="13958"/>
                  <a:pt x="243619" y="13945"/>
                </a:cubicBezTo>
                <a:cubicBezTo>
                  <a:pt x="243593" y="13883"/>
                  <a:pt x="243563" y="13817"/>
                  <a:pt x="243524" y="13755"/>
                </a:cubicBezTo>
                <a:cubicBezTo>
                  <a:pt x="243488" y="13686"/>
                  <a:pt x="243449" y="13620"/>
                  <a:pt x="243406" y="13552"/>
                </a:cubicBezTo>
                <a:cubicBezTo>
                  <a:pt x="243400" y="13545"/>
                  <a:pt x="243396" y="13538"/>
                  <a:pt x="243393" y="13532"/>
                </a:cubicBezTo>
                <a:cubicBezTo>
                  <a:pt x="243347" y="13463"/>
                  <a:pt x="243304" y="13401"/>
                  <a:pt x="243259" y="13338"/>
                </a:cubicBezTo>
                <a:cubicBezTo>
                  <a:pt x="243255" y="13335"/>
                  <a:pt x="243252" y="13332"/>
                  <a:pt x="243249" y="13329"/>
                </a:cubicBezTo>
                <a:cubicBezTo>
                  <a:pt x="243098" y="13135"/>
                  <a:pt x="242937" y="12971"/>
                  <a:pt x="242783" y="12886"/>
                </a:cubicBezTo>
                <a:cubicBezTo>
                  <a:pt x="242713" y="12845"/>
                  <a:pt x="242642" y="12820"/>
                  <a:pt x="242578" y="12820"/>
                </a:cubicBezTo>
                <a:cubicBezTo>
                  <a:pt x="242571" y="12820"/>
                  <a:pt x="242564" y="12820"/>
                  <a:pt x="242557" y="12821"/>
                </a:cubicBezTo>
                <a:cubicBezTo>
                  <a:pt x="242131" y="12843"/>
                  <a:pt x="241259" y="13329"/>
                  <a:pt x="241652" y="14178"/>
                </a:cubicBezTo>
                <a:cubicBezTo>
                  <a:pt x="242046" y="15030"/>
                  <a:pt x="241721" y="15515"/>
                  <a:pt x="241311" y="15820"/>
                </a:cubicBezTo>
                <a:cubicBezTo>
                  <a:pt x="240905" y="16122"/>
                  <a:pt x="240059" y="15951"/>
                  <a:pt x="240010" y="17980"/>
                </a:cubicBezTo>
                <a:cubicBezTo>
                  <a:pt x="239961" y="20010"/>
                  <a:pt x="241318" y="21055"/>
                  <a:pt x="241560" y="22537"/>
                </a:cubicBezTo>
                <a:cubicBezTo>
                  <a:pt x="241698" y="23366"/>
                  <a:pt x="241095" y="23363"/>
                  <a:pt x="240544" y="23550"/>
                </a:cubicBezTo>
                <a:cubicBezTo>
                  <a:pt x="240636" y="23219"/>
                  <a:pt x="240649" y="22799"/>
                  <a:pt x="240446" y="22157"/>
                </a:cubicBezTo>
                <a:cubicBezTo>
                  <a:pt x="239853" y="20292"/>
                  <a:pt x="238597" y="20226"/>
                  <a:pt x="238204" y="18911"/>
                </a:cubicBezTo>
                <a:cubicBezTo>
                  <a:pt x="237814" y="17597"/>
                  <a:pt x="239276" y="17302"/>
                  <a:pt x="238577" y="15551"/>
                </a:cubicBezTo>
                <a:cubicBezTo>
                  <a:pt x="237876" y="13797"/>
                  <a:pt x="236555" y="13827"/>
                  <a:pt x="236010" y="12293"/>
                </a:cubicBezTo>
                <a:cubicBezTo>
                  <a:pt x="235463" y="10762"/>
                  <a:pt x="236115" y="11037"/>
                  <a:pt x="235011" y="9028"/>
                </a:cubicBezTo>
                <a:cubicBezTo>
                  <a:pt x="234093" y="7352"/>
                  <a:pt x="233329" y="8057"/>
                  <a:pt x="232142" y="7333"/>
                </a:cubicBezTo>
                <a:cubicBezTo>
                  <a:pt x="230956" y="6612"/>
                  <a:pt x="231618" y="5068"/>
                  <a:pt x="230323" y="4110"/>
                </a:cubicBezTo>
                <a:cubicBezTo>
                  <a:pt x="229888" y="3788"/>
                  <a:pt x="229460" y="3637"/>
                  <a:pt x="229095" y="3637"/>
                </a:cubicBezTo>
                <a:cubicBezTo>
                  <a:pt x="228665" y="3637"/>
                  <a:pt x="228321" y="3847"/>
                  <a:pt x="228153" y="4235"/>
                </a:cubicBezTo>
                <a:cubicBezTo>
                  <a:pt x="228153" y="4238"/>
                  <a:pt x="228149" y="4241"/>
                  <a:pt x="228149" y="4245"/>
                </a:cubicBezTo>
                <a:cubicBezTo>
                  <a:pt x="228113" y="4330"/>
                  <a:pt x="228084" y="4425"/>
                  <a:pt x="228067" y="4527"/>
                </a:cubicBezTo>
                <a:cubicBezTo>
                  <a:pt x="228064" y="4533"/>
                  <a:pt x="228064" y="4540"/>
                  <a:pt x="228064" y="4543"/>
                </a:cubicBezTo>
                <a:cubicBezTo>
                  <a:pt x="228048" y="4635"/>
                  <a:pt x="228044" y="4730"/>
                  <a:pt x="228044" y="4832"/>
                </a:cubicBezTo>
                <a:cubicBezTo>
                  <a:pt x="228041" y="4858"/>
                  <a:pt x="228041" y="4884"/>
                  <a:pt x="228044" y="4914"/>
                </a:cubicBezTo>
                <a:cubicBezTo>
                  <a:pt x="228048" y="5025"/>
                  <a:pt x="228061" y="5140"/>
                  <a:pt x="228081" y="5268"/>
                </a:cubicBezTo>
                <a:cubicBezTo>
                  <a:pt x="228376" y="6831"/>
                  <a:pt x="229310" y="6884"/>
                  <a:pt x="229474" y="7939"/>
                </a:cubicBezTo>
                <a:cubicBezTo>
                  <a:pt x="229638" y="8992"/>
                  <a:pt x="228871" y="9991"/>
                  <a:pt x="230008" y="11644"/>
                </a:cubicBezTo>
                <a:cubicBezTo>
                  <a:pt x="231139" y="13296"/>
                  <a:pt x="231942" y="12489"/>
                  <a:pt x="232516" y="13735"/>
                </a:cubicBezTo>
                <a:cubicBezTo>
                  <a:pt x="233090" y="14978"/>
                  <a:pt x="232250" y="15938"/>
                  <a:pt x="233168" y="17462"/>
                </a:cubicBezTo>
                <a:cubicBezTo>
                  <a:pt x="234086" y="18993"/>
                  <a:pt x="235666" y="18721"/>
                  <a:pt x="236132" y="20078"/>
                </a:cubicBezTo>
                <a:cubicBezTo>
                  <a:pt x="236417" y="20914"/>
                  <a:pt x="235902" y="21560"/>
                  <a:pt x="235719" y="22478"/>
                </a:cubicBezTo>
                <a:cubicBezTo>
                  <a:pt x="235116" y="21573"/>
                  <a:pt x="234453" y="21521"/>
                  <a:pt x="233935" y="20757"/>
                </a:cubicBezTo>
                <a:cubicBezTo>
                  <a:pt x="233267" y="19760"/>
                  <a:pt x="234132" y="19213"/>
                  <a:pt x="233172" y="17702"/>
                </a:cubicBezTo>
                <a:cubicBezTo>
                  <a:pt x="232208" y="16190"/>
                  <a:pt x="231414" y="16433"/>
                  <a:pt x="230618" y="15977"/>
                </a:cubicBezTo>
                <a:cubicBezTo>
                  <a:pt x="229821" y="15522"/>
                  <a:pt x="230277" y="13735"/>
                  <a:pt x="229307" y="12788"/>
                </a:cubicBezTo>
                <a:cubicBezTo>
                  <a:pt x="228964" y="12452"/>
                  <a:pt x="228746" y="12356"/>
                  <a:pt x="228568" y="12356"/>
                </a:cubicBezTo>
                <a:cubicBezTo>
                  <a:pt x="228329" y="12356"/>
                  <a:pt x="228164" y="12531"/>
                  <a:pt x="227872" y="12531"/>
                </a:cubicBezTo>
                <a:cubicBezTo>
                  <a:pt x="227766" y="12531"/>
                  <a:pt x="227645" y="12509"/>
                  <a:pt x="227497" y="12447"/>
                </a:cubicBezTo>
                <a:cubicBezTo>
                  <a:pt x="226638" y="12086"/>
                  <a:pt x="226779" y="10073"/>
                  <a:pt x="225556" y="9155"/>
                </a:cubicBezTo>
                <a:cubicBezTo>
                  <a:pt x="225186" y="8877"/>
                  <a:pt x="224889" y="8781"/>
                  <a:pt x="224636" y="8781"/>
                </a:cubicBezTo>
                <a:cubicBezTo>
                  <a:pt x="224080" y="8781"/>
                  <a:pt x="223732" y="9244"/>
                  <a:pt x="223261" y="9244"/>
                </a:cubicBezTo>
                <a:cubicBezTo>
                  <a:pt x="223239" y="9244"/>
                  <a:pt x="223218" y="9243"/>
                  <a:pt x="223196" y="9241"/>
                </a:cubicBezTo>
                <a:cubicBezTo>
                  <a:pt x="222475" y="9175"/>
                  <a:pt x="221855" y="7602"/>
                  <a:pt x="221095" y="7339"/>
                </a:cubicBezTo>
                <a:cubicBezTo>
                  <a:pt x="220979" y="7300"/>
                  <a:pt x="220831" y="7281"/>
                  <a:pt x="220664" y="7281"/>
                </a:cubicBezTo>
                <a:cubicBezTo>
                  <a:pt x="219785" y="7281"/>
                  <a:pt x="218375" y="7783"/>
                  <a:pt x="218315" y="8274"/>
                </a:cubicBezTo>
                <a:cubicBezTo>
                  <a:pt x="218312" y="8270"/>
                  <a:pt x="218312" y="8270"/>
                  <a:pt x="218312" y="8270"/>
                </a:cubicBezTo>
                <a:lnTo>
                  <a:pt x="218312" y="8270"/>
                </a:lnTo>
                <a:cubicBezTo>
                  <a:pt x="218308" y="8303"/>
                  <a:pt x="218308" y="8333"/>
                  <a:pt x="218315" y="8359"/>
                </a:cubicBezTo>
                <a:cubicBezTo>
                  <a:pt x="218413" y="8811"/>
                  <a:pt x="218734" y="10434"/>
                  <a:pt x="219931" y="11293"/>
                </a:cubicBezTo>
                <a:cubicBezTo>
                  <a:pt x="220319" y="11572"/>
                  <a:pt x="220623" y="11655"/>
                  <a:pt x="220881" y="11655"/>
                </a:cubicBezTo>
                <a:cubicBezTo>
                  <a:pt x="221269" y="11655"/>
                  <a:pt x="221553" y="11466"/>
                  <a:pt x="221865" y="11466"/>
                </a:cubicBezTo>
                <a:cubicBezTo>
                  <a:pt x="221985" y="11466"/>
                  <a:pt x="222109" y="11494"/>
                  <a:pt x="222245" y="11572"/>
                </a:cubicBezTo>
                <a:cubicBezTo>
                  <a:pt x="222970" y="11988"/>
                  <a:pt x="221990" y="13561"/>
                  <a:pt x="223239" y="14191"/>
                </a:cubicBezTo>
                <a:cubicBezTo>
                  <a:pt x="223587" y="14366"/>
                  <a:pt x="223885" y="14424"/>
                  <a:pt x="224149" y="14424"/>
                </a:cubicBezTo>
                <a:cubicBezTo>
                  <a:pt x="224674" y="14424"/>
                  <a:pt x="225059" y="14192"/>
                  <a:pt x="225416" y="14192"/>
                </a:cubicBezTo>
                <a:cubicBezTo>
                  <a:pt x="225520" y="14192"/>
                  <a:pt x="225621" y="14212"/>
                  <a:pt x="225724" y="14263"/>
                </a:cubicBezTo>
                <a:cubicBezTo>
                  <a:pt x="226346" y="14578"/>
                  <a:pt x="225366" y="16151"/>
                  <a:pt x="226346" y="17236"/>
                </a:cubicBezTo>
                <a:cubicBezTo>
                  <a:pt x="226658" y="17581"/>
                  <a:pt x="226947" y="17679"/>
                  <a:pt x="227217" y="17679"/>
                </a:cubicBezTo>
                <a:cubicBezTo>
                  <a:pt x="227572" y="17679"/>
                  <a:pt x="227892" y="17508"/>
                  <a:pt x="228179" y="17508"/>
                </a:cubicBezTo>
                <a:cubicBezTo>
                  <a:pt x="228358" y="17508"/>
                  <a:pt x="228523" y="17574"/>
                  <a:pt x="228677" y="17787"/>
                </a:cubicBezTo>
                <a:cubicBezTo>
                  <a:pt x="229146" y="18433"/>
                  <a:pt x="228572" y="18918"/>
                  <a:pt x="228871" y="19911"/>
                </a:cubicBezTo>
                <a:cubicBezTo>
                  <a:pt x="228871" y="19924"/>
                  <a:pt x="228867" y="19937"/>
                  <a:pt x="228867" y="19951"/>
                </a:cubicBezTo>
                <a:cubicBezTo>
                  <a:pt x="228861" y="20046"/>
                  <a:pt x="228857" y="20164"/>
                  <a:pt x="228848" y="20295"/>
                </a:cubicBezTo>
                <a:cubicBezTo>
                  <a:pt x="228772" y="20177"/>
                  <a:pt x="228654" y="20092"/>
                  <a:pt x="228513" y="20078"/>
                </a:cubicBezTo>
                <a:cubicBezTo>
                  <a:pt x="228508" y="20078"/>
                  <a:pt x="228502" y="20078"/>
                  <a:pt x="228496" y="20078"/>
                </a:cubicBezTo>
                <a:cubicBezTo>
                  <a:pt x="228369" y="20078"/>
                  <a:pt x="228159" y="20176"/>
                  <a:pt x="227940" y="20308"/>
                </a:cubicBezTo>
                <a:cubicBezTo>
                  <a:pt x="227740" y="20225"/>
                  <a:pt x="227557" y="20167"/>
                  <a:pt x="227432" y="20167"/>
                </a:cubicBezTo>
                <a:cubicBezTo>
                  <a:pt x="227409" y="20167"/>
                  <a:pt x="227388" y="20169"/>
                  <a:pt x="227369" y="20173"/>
                </a:cubicBezTo>
                <a:cubicBezTo>
                  <a:pt x="227313" y="20187"/>
                  <a:pt x="227264" y="20206"/>
                  <a:pt x="227218" y="20236"/>
                </a:cubicBezTo>
                <a:cubicBezTo>
                  <a:pt x="227209" y="20164"/>
                  <a:pt x="227195" y="20095"/>
                  <a:pt x="227186" y="20039"/>
                </a:cubicBezTo>
                <a:cubicBezTo>
                  <a:pt x="227142" y="19791"/>
                  <a:pt x="226926" y="19622"/>
                  <a:pt x="226683" y="19622"/>
                </a:cubicBezTo>
                <a:cubicBezTo>
                  <a:pt x="226524" y="19622"/>
                  <a:pt x="226353" y="19694"/>
                  <a:pt x="226212" y="19865"/>
                </a:cubicBezTo>
                <a:cubicBezTo>
                  <a:pt x="225891" y="20252"/>
                  <a:pt x="226363" y="21832"/>
                  <a:pt x="226487" y="22376"/>
                </a:cubicBezTo>
                <a:cubicBezTo>
                  <a:pt x="226264" y="22111"/>
                  <a:pt x="226061" y="21885"/>
                  <a:pt x="225904" y="21754"/>
                </a:cubicBezTo>
                <a:cubicBezTo>
                  <a:pt x="225661" y="21552"/>
                  <a:pt x="225407" y="21435"/>
                  <a:pt x="225180" y="21435"/>
                </a:cubicBezTo>
                <a:cubicBezTo>
                  <a:pt x="224940" y="21435"/>
                  <a:pt x="224729" y="21566"/>
                  <a:pt x="224593" y="21865"/>
                </a:cubicBezTo>
                <a:cubicBezTo>
                  <a:pt x="224458" y="22163"/>
                  <a:pt x="224632" y="22531"/>
                  <a:pt x="224888" y="22848"/>
                </a:cubicBezTo>
                <a:cubicBezTo>
                  <a:pt x="224874" y="22914"/>
                  <a:pt x="224874" y="22983"/>
                  <a:pt x="224891" y="23048"/>
                </a:cubicBezTo>
                <a:cubicBezTo>
                  <a:pt x="224832" y="23009"/>
                  <a:pt x="224773" y="22960"/>
                  <a:pt x="224720" y="22898"/>
                </a:cubicBezTo>
                <a:cubicBezTo>
                  <a:pt x="224189" y="22262"/>
                  <a:pt x="224281" y="21983"/>
                  <a:pt x="224425" y="21429"/>
                </a:cubicBezTo>
                <a:cubicBezTo>
                  <a:pt x="224566" y="20878"/>
                  <a:pt x="224619" y="19983"/>
                  <a:pt x="224143" y="19741"/>
                </a:cubicBezTo>
                <a:cubicBezTo>
                  <a:pt x="224011" y="19674"/>
                  <a:pt x="223889" y="19643"/>
                  <a:pt x="223777" y="19643"/>
                </a:cubicBezTo>
                <a:cubicBezTo>
                  <a:pt x="223405" y="19643"/>
                  <a:pt x="223149" y="19983"/>
                  <a:pt x="223049" y="20472"/>
                </a:cubicBezTo>
                <a:cubicBezTo>
                  <a:pt x="222980" y="20803"/>
                  <a:pt x="222976" y="21413"/>
                  <a:pt x="222976" y="22029"/>
                </a:cubicBezTo>
                <a:cubicBezTo>
                  <a:pt x="222681" y="22147"/>
                  <a:pt x="222576" y="22501"/>
                  <a:pt x="222645" y="22927"/>
                </a:cubicBezTo>
                <a:cubicBezTo>
                  <a:pt x="222678" y="23153"/>
                  <a:pt x="222793" y="23498"/>
                  <a:pt x="222931" y="23871"/>
                </a:cubicBezTo>
                <a:cubicBezTo>
                  <a:pt x="222931" y="23888"/>
                  <a:pt x="222931" y="23904"/>
                  <a:pt x="222931" y="23920"/>
                </a:cubicBezTo>
                <a:cubicBezTo>
                  <a:pt x="222560" y="23648"/>
                  <a:pt x="221836" y="23111"/>
                  <a:pt x="221370" y="22727"/>
                </a:cubicBezTo>
                <a:cubicBezTo>
                  <a:pt x="221390" y="22104"/>
                  <a:pt x="221573" y="21331"/>
                  <a:pt x="221688" y="20888"/>
                </a:cubicBezTo>
                <a:cubicBezTo>
                  <a:pt x="221806" y="20433"/>
                  <a:pt x="221466" y="20105"/>
                  <a:pt x="221131" y="20105"/>
                </a:cubicBezTo>
                <a:cubicBezTo>
                  <a:pt x="221058" y="20105"/>
                  <a:pt x="220985" y="20120"/>
                  <a:pt x="220918" y="20154"/>
                </a:cubicBezTo>
                <a:cubicBezTo>
                  <a:pt x="220662" y="20282"/>
                  <a:pt x="220331" y="21049"/>
                  <a:pt x="220147" y="21514"/>
                </a:cubicBezTo>
                <a:cubicBezTo>
                  <a:pt x="219928" y="21275"/>
                  <a:pt x="219738" y="21062"/>
                  <a:pt x="219610" y="20914"/>
                </a:cubicBezTo>
                <a:cubicBezTo>
                  <a:pt x="219495" y="20787"/>
                  <a:pt x="219338" y="20723"/>
                  <a:pt x="219179" y="20723"/>
                </a:cubicBezTo>
                <a:cubicBezTo>
                  <a:pt x="218898" y="20723"/>
                  <a:pt x="218614" y="20924"/>
                  <a:pt x="218557" y="21331"/>
                </a:cubicBezTo>
                <a:cubicBezTo>
                  <a:pt x="218472" y="21963"/>
                  <a:pt x="220233" y="23442"/>
                  <a:pt x="220449" y="23720"/>
                </a:cubicBezTo>
                <a:cubicBezTo>
                  <a:pt x="220665" y="24002"/>
                  <a:pt x="219541" y="24206"/>
                  <a:pt x="219213" y="24386"/>
                </a:cubicBezTo>
                <a:cubicBezTo>
                  <a:pt x="218921" y="24543"/>
                  <a:pt x="218954" y="25281"/>
                  <a:pt x="219475" y="25346"/>
                </a:cubicBezTo>
                <a:cubicBezTo>
                  <a:pt x="219662" y="25501"/>
                  <a:pt x="219928" y="25655"/>
                  <a:pt x="220206" y="25796"/>
                </a:cubicBezTo>
                <a:cubicBezTo>
                  <a:pt x="219980" y="25809"/>
                  <a:pt x="219711" y="25845"/>
                  <a:pt x="219416" y="25900"/>
                </a:cubicBezTo>
                <a:cubicBezTo>
                  <a:pt x="218640" y="25786"/>
                  <a:pt x="217665" y="25717"/>
                  <a:pt x="216847" y="25717"/>
                </a:cubicBezTo>
                <a:cubicBezTo>
                  <a:pt x="216280" y="25717"/>
                  <a:pt x="215788" y="25750"/>
                  <a:pt x="215489" y="25825"/>
                </a:cubicBezTo>
                <a:cubicBezTo>
                  <a:pt x="215509" y="25701"/>
                  <a:pt x="215496" y="25582"/>
                  <a:pt x="215440" y="25484"/>
                </a:cubicBezTo>
                <a:cubicBezTo>
                  <a:pt x="215312" y="25263"/>
                  <a:pt x="215132" y="25171"/>
                  <a:pt x="214911" y="25171"/>
                </a:cubicBezTo>
                <a:cubicBezTo>
                  <a:pt x="214697" y="25171"/>
                  <a:pt x="214445" y="25257"/>
                  <a:pt x="214165" y="25392"/>
                </a:cubicBezTo>
                <a:cubicBezTo>
                  <a:pt x="214132" y="25409"/>
                  <a:pt x="214099" y="25419"/>
                  <a:pt x="214063" y="25432"/>
                </a:cubicBezTo>
                <a:cubicBezTo>
                  <a:pt x="214070" y="25399"/>
                  <a:pt x="214073" y="25366"/>
                  <a:pt x="214070" y="25337"/>
                </a:cubicBezTo>
                <a:cubicBezTo>
                  <a:pt x="214060" y="25291"/>
                  <a:pt x="214047" y="25258"/>
                  <a:pt x="214034" y="25219"/>
                </a:cubicBezTo>
                <a:cubicBezTo>
                  <a:pt x="214449" y="24971"/>
                  <a:pt x="214843" y="24738"/>
                  <a:pt x="215065" y="24738"/>
                </a:cubicBezTo>
                <a:cubicBezTo>
                  <a:pt x="215078" y="24738"/>
                  <a:pt x="215090" y="24738"/>
                  <a:pt x="215102" y="24740"/>
                </a:cubicBezTo>
                <a:cubicBezTo>
                  <a:pt x="215535" y="24802"/>
                  <a:pt x="215748" y="25189"/>
                  <a:pt x="216479" y="25333"/>
                </a:cubicBezTo>
                <a:cubicBezTo>
                  <a:pt x="216534" y="25345"/>
                  <a:pt x="216586" y="25350"/>
                  <a:pt x="216634" y="25350"/>
                </a:cubicBezTo>
                <a:cubicBezTo>
                  <a:pt x="217224" y="25350"/>
                  <a:pt x="217274" y="24550"/>
                  <a:pt x="216971" y="24386"/>
                </a:cubicBezTo>
                <a:cubicBezTo>
                  <a:pt x="216640" y="24206"/>
                  <a:pt x="215515" y="24002"/>
                  <a:pt x="215735" y="23720"/>
                </a:cubicBezTo>
                <a:cubicBezTo>
                  <a:pt x="215951" y="23442"/>
                  <a:pt x="217712" y="21963"/>
                  <a:pt x="217623" y="21331"/>
                </a:cubicBezTo>
                <a:cubicBezTo>
                  <a:pt x="217569" y="20924"/>
                  <a:pt x="217284" y="20723"/>
                  <a:pt x="217003" y="20723"/>
                </a:cubicBezTo>
                <a:cubicBezTo>
                  <a:pt x="216845" y="20723"/>
                  <a:pt x="216688" y="20787"/>
                  <a:pt x="216574" y="20914"/>
                </a:cubicBezTo>
                <a:cubicBezTo>
                  <a:pt x="216446" y="21062"/>
                  <a:pt x="216253" y="21275"/>
                  <a:pt x="216036" y="21514"/>
                </a:cubicBezTo>
                <a:cubicBezTo>
                  <a:pt x="215853" y="21049"/>
                  <a:pt x="215519" y="20282"/>
                  <a:pt x="215263" y="20154"/>
                </a:cubicBezTo>
                <a:cubicBezTo>
                  <a:pt x="215196" y="20120"/>
                  <a:pt x="215123" y="20105"/>
                  <a:pt x="215051" y="20105"/>
                </a:cubicBezTo>
                <a:cubicBezTo>
                  <a:pt x="214717" y="20105"/>
                  <a:pt x="214374" y="20433"/>
                  <a:pt x="214492" y="20888"/>
                </a:cubicBezTo>
                <a:cubicBezTo>
                  <a:pt x="214610" y="21331"/>
                  <a:pt x="214791" y="22104"/>
                  <a:pt x="214810" y="22727"/>
                </a:cubicBezTo>
                <a:cubicBezTo>
                  <a:pt x="214348" y="23111"/>
                  <a:pt x="213624" y="23648"/>
                  <a:pt x="213253" y="23920"/>
                </a:cubicBezTo>
                <a:cubicBezTo>
                  <a:pt x="213247" y="23786"/>
                  <a:pt x="213240" y="23658"/>
                  <a:pt x="213230" y="23547"/>
                </a:cubicBezTo>
                <a:cubicBezTo>
                  <a:pt x="213162" y="22783"/>
                  <a:pt x="213266" y="21111"/>
                  <a:pt x="213132" y="20472"/>
                </a:cubicBezTo>
                <a:cubicBezTo>
                  <a:pt x="213034" y="19983"/>
                  <a:pt x="212779" y="19643"/>
                  <a:pt x="212407" y="19643"/>
                </a:cubicBezTo>
                <a:cubicBezTo>
                  <a:pt x="212295" y="19643"/>
                  <a:pt x="212172" y="19674"/>
                  <a:pt x="212040" y="19741"/>
                </a:cubicBezTo>
                <a:cubicBezTo>
                  <a:pt x="211562" y="19983"/>
                  <a:pt x="211614" y="20878"/>
                  <a:pt x="211755" y="21429"/>
                </a:cubicBezTo>
                <a:cubicBezTo>
                  <a:pt x="211899" y="21983"/>
                  <a:pt x="211994" y="22262"/>
                  <a:pt x="211460" y="22898"/>
                </a:cubicBezTo>
                <a:cubicBezTo>
                  <a:pt x="211316" y="23068"/>
                  <a:pt x="211142" y="23147"/>
                  <a:pt x="210965" y="23189"/>
                </a:cubicBezTo>
                <a:cubicBezTo>
                  <a:pt x="211372" y="22826"/>
                  <a:pt x="211778" y="22281"/>
                  <a:pt x="211588" y="21865"/>
                </a:cubicBezTo>
                <a:cubicBezTo>
                  <a:pt x="211451" y="21566"/>
                  <a:pt x="211241" y="21435"/>
                  <a:pt x="211000" y="21435"/>
                </a:cubicBezTo>
                <a:cubicBezTo>
                  <a:pt x="210773" y="21435"/>
                  <a:pt x="210520" y="21552"/>
                  <a:pt x="210277" y="21754"/>
                </a:cubicBezTo>
                <a:cubicBezTo>
                  <a:pt x="210067" y="21931"/>
                  <a:pt x="209769" y="22281"/>
                  <a:pt x="209457" y="22665"/>
                </a:cubicBezTo>
                <a:cubicBezTo>
                  <a:pt x="209608" y="22999"/>
                  <a:pt x="209693" y="23304"/>
                  <a:pt x="209546" y="23478"/>
                </a:cubicBezTo>
                <a:cubicBezTo>
                  <a:pt x="209641" y="23940"/>
                  <a:pt x="208575" y="23957"/>
                  <a:pt x="208175" y="24156"/>
                </a:cubicBezTo>
                <a:cubicBezTo>
                  <a:pt x="208231" y="23976"/>
                  <a:pt x="208329" y="23829"/>
                  <a:pt x="208484" y="23750"/>
                </a:cubicBezTo>
                <a:cubicBezTo>
                  <a:pt x="208536" y="23720"/>
                  <a:pt x="208585" y="23707"/>
                  <a:pt x="208634" y="23691"/>
                </a:cubicBezTo>
                <a:cubicBezTo>
                  <a:pt x="208887" y="23386"/>
                  <a:pt x="209179" y="23012"/>
                  <a:pt x="209457" y="22665"/>
                </a:cubicBezTo>
                <a:cubicBezTo>
                  <a:pt x="209192" y="22078"/>
                  <a:pt x="208720" y="21403"/>
                  <a:pt x="208956" y="21229"/>
                </a:cubicBezTo>
                <a:cubicBezTo>
                  <a:pt x="209411" y="20888"/>
                  <a:pt x="209221" y="20262"/>
                  <a:pt x="208815" y="20173"/>
                </a:cubicBezTo>
                <a:cubicBezTo>
                  <a:pt x="208795" y="20169"/>
                  <a:pt x="208774" y="20167"/>
                  <a:pt x="208750" y="20167"/>
                </a:cubicBezTo>
                <a:cubicBezTo>
                  <a:pt x="208433" y="20167"/>
                  <a:pt x="207765" y="20522"/>
                  <a:pt x="207359" y="20757"/>
                </a:cubicBezTo>
                <a:cubicBezTo>
                  <a:pt x="207339" y="20432"/>
                  <a:pt x="207326" y="20144"/>
                  <a:pt x="207313" y="19951"/>
                </a:cubicBezTo>
                <a:cubicBezTo>
                  <a:pt x="207298" y="19640"/>
                  <a:pt x="207037" y="19405"/>
                  <a:pt x="206728" y="19405"/>
                </a:cubicBezTo>
                <a:cubicBezTo>
                  <a:pt x="206567" y="19405"/>
                  <a:pt x="206393" y="19469"/>
                  <a:pt x="206235" y="19619"/>
                </a:cubicBezTo>
                <a:cubicBezTo>
                  <a:pt x="205772" y="20059"/>
                  <a:pt x="206225" y="22314"/>
                  <a:pt x="206218" y="22668"/>
                </a:cubicBezTo>
                <a:cubicBezTo>
                  <a:pt x="206217" y="22754"/>
                  <a:pt x="206157" y="22787"/>
                  <a:pt x="206063" y="22787"/>
                </a:cubicBezTo>
                <a:cubicBezTo>
                  <a:pt x="205966" y="22787"/>
                  <a:pt x="205832" y="22752"/>
                  <a:pt x="205684" y="22704"/>
                </a:cubicBezTo>
                <a:cubicBezTo>
                  <a:pt x="205936" y="22353"/>
                  <a:pt x="205740" y="21875"/>
                  <a:pt x="205386" y="21803"/>
                </a:cubicBezTo>
                <a:cubicBezTo>
                  <a:pt x="205368" y="21799"/>
                  <a:pt x="205348" y="21797"/>
                  <a:pt x="205326" y="21797"/>
                </a:cubicBezTo>
                <a:cubicBezTo>
                  <a:pt x="205011" y="21797"/>
                  <a:pt x="204342" y="22163"/>
                  <a:pt x="203937" y="22399"/>
                </a:cubicBezTo>
                <a:cubicBezTo>
                  <a:pt x="203914" y="22078"/>
                  <a:pt x="203897" y="21790"/>
                  <a:pt x="203884" y="21596"/>
                </a:cubicBezTo>
                <a:cubicBezTo>
                  <a:pt x="203863" y="21288"/>
                  <a:pt x="203603" y="21057"/>
                  <a:pt x="203299" y="21057"/>
                </a:cubicBezTo>
                <a:cubicBezTo>
                  <a:pt x="203136" y="21057"/>
                  <a:pt x="202961" y="21123"/>
                  <a:pt x="202802" y="21278"/>
                </a:cubicBezTo>
                <a:cubicBezTo>
                  <a:pt x="202340" y="21724"/>
                  <a:pt x="202819" y="23973"/>
                  <a:pt x="202819" y="24327"/>
                </a:cubicBezTo>
                <a:cubicBezTo>
                  <a:pt x="202819" y="24415"/>
                  <a:pt x="202757" y="24448"/>
                  <a:pt x="202659" y="24448"/>
                </a:cubicBezTo>
                <a:cubicBezTo>
                  <a:pt x="202405" y="24448"/>
                  <a:pt x="201906" y="24224"/>
                  <a:pt x="201590" y="24127"/>
                </a:cubicBezTo>
                <a:cubicBezTo>
                  <a:pt x="201494" y="23881"/>
                  <a:pt x="201412" y="23658"/>
                  <a:pt x="201357" y="23504"/>
                </a:cubicBezTo>
                <a:cubicBezTo>
                  <a:pt x="201269" y="23270"/>
                  <a:pt x="201047" y="23129"/>
                  <a:pt x="200811" y="23129"/>
                </a:cubicBezTo>
                <a:cubicBezTo>
                  <a:pt x="200598" y="23129"/>
                  <a:pt x="200373" y="23243"/>
                  <a:pt x="200226" y="23507"/>
                </a:cubicBezTo>
                <a:cubicBezTo>
                  <a:pt x="199914" y="24068"/>
                  <a:pt x="200678" y="25373"/>
                  <a:pt x="200777" y="25714"/>
                </a:cubicBezTo>
                <a:cubicBezTo>
                  <a:pt x="200842" y="25933"/>
                  <a:pt x="200534" y="26222"/>
                  <a:pt x="200209" y="26409"/>
                </a:cubicBezTo>
                <a:cubicBezTo>
                  <a:pt x="200187" y="25976"/>
                  <a:pt x="199891" y="25748"/>
                  <a:pt x="199594" y="25748"/>
                </a:cubicBezTo>
                <a:cubicBezTo>
                  <a:pt x="199455" y="25748"/>
                  <a:pt x="199315" y="25798"/>
                  <a:pt x="199203" y="25900"/>
                </a:cubicBezTo>
                <a:cubicBezTo>
                  <a:pt x="199062" y="26032"/>
                  <a:pt x="198849" y="26228"/>
                  <a:pt x="198610" y="26445"/>
                </a:cubicBezTo>
                <a:cubicBezTo>
                  <a:pt x="198472" y="25963"/>
                  <a:pt x="198213" y="25166"/>
                  <a:pt x="197970" y="25015"/>
                </a:cubicBezTo>
                <a:cubicBezTo>
                  <a:pt x="197894" y="24967"/>
                  <a:pt x="197807" y="24945"/>
                  <a:pt x="197718" y="24945"/>
                </a:cubicBezTo>
                <a:cubicBezTo>
                  <a:pt x="197401" y="24945"/>
                  <a:pt x="197065" y="25233"/>
                  <a:pt x="197134" y="25674"/>
                </a:cubicBezTo>
                <a:cubicBezTo>
                  <a:pt x="197210" y="26127"/>
                  <a:pt x="197315" y="26913"/>
                  <a:pt x="197275" y="27536"/>
                </a:cubicBezTo>
                <a:cubicBezTo>
                  <a:pt x="196780" y="27874"/>
                  <a:pt x="196007" y="28339"/>
                  <a:pt x="195610" y="28575"/>
                </a:cubicBezTo>
                <a:cubicBezTo>
                  <a:pt x="195620" y="28441"/>
                  <a:pt x="195626" y="28313"/>
                  <a:pt x="195626" y="28198"/>
                </a:cubicBezTo>
                <a:cubicBezTo>
                  <a:pt x="195630" y="27431"/>
                  <a:pt x="195892" y="25779"/>
                  <a:pt x="195820" y="25130"/>
                </a:cubicBezTo>
                <a:cubicBezTo>
                  <a:pt x="195764" y="24606"/>
                  <a:pt x="195523" y="24234"/>
                  <a:pt x="195120" y="24234"/>
                </a:cubicBezTo>
                <a:cubicBezTo>
                  <a:pt x="195024" y="24234"/>
                  <a:pt x="194918" y="24255"/>
                  <a:pt x="194804" y="24301"/>
                </a:cubicBezTo>
                <a:cubicBezTo>
                  <a:pt x="194305" y="24497"/>
                  <a:pt x="194269" y="25389"/>
                  <a:pt x="194361" y="25953"/>
                </a:cubicBezTo>
                <a:cubicBezTo>
                  <a:pt x="194450" y="26517"/>
                  <a:pt x="194515" y="26802"/>
                  <a:pt x="193925" y="27382"/>
                </a:cubicBezTo>
                <a:cubicBezTo>
                  <a:pt x="193687" y="27617"/>
                  <a:pt x="193406" y="27643"/>
                  <a:pt x="193146" y="27643"/>
                </a:cubicBezTo>
                <a:cubicBezTo>
                  <a:pt x="193072" y="27643"/>
                  <a:pt x="193000" y="27641"/>
                  <a:pt x="192932" y="27641"/>
                </a:cubicBezTo>
                <a:cubicBezTo>
                  <a:pt x="192843" y="27438"/>
                  <a:pt x="192699" y="27287"/>
                  <a:pt x="192522" y="27245"/>
                </a:cubicBezTo>
                <a:cubicBezTo>
                  <a:pt x="192391" y="27212"/>
                  <a:pt x="192247" y="27123"/>
                  <a:pt x="192099" y="27022"/>
                </a:cubicBezTo>
                <a:cubicBezTo>
                  <a:pt x="192555" y="26720"/>
                  <a:pt x="193043" y="26235"/>
                  <a:pt x="192912" y="25792"/>
                </a:cubicBezTo>
                <a:cubicBezTo>
                  <a:pt x="192809" y="25434"/>
                  <a:pt x="192578" y="25277"/>
                  <a:pt x="192294" y="25277"/>
                </a:cubicBezTo>
                <a:cubicBezTo>
                  <a:pt x="192092" y="25277"/>
                  <a:pt x="191864" y="25356"/>
                  <a:pt x="191634" y="25497"/>
                </a:cubicBezTo>
                <a:cubicBezTo>
                  <a:pt x="191076" y="25838"/>
                  <a:pt x="189929" y="27054"/>
                  <a:pt x="189326" y="27530"/>
                </a:cubicBezTo>
                <a:cubicBezTo>
                  <a:pt x="189237" y="27599"/>
                  <a:pt x="189139" y="27677"/>
                  <a:pt x="189034" y="27769"/>
                </a:cubicBezTo>
                <a:cubicBezTo>
                  <a:pt x="188982" y="27313"/>
                  <a:pt x="188877" y="26415"/>
                  <a:pt x="188841" y="25819"/>
                </a:cubicBezTo>
                <a:cubicBezTo>
                  <a:pt x="189309" y="25402"/>
                  <a:pt x="189995" y="25009"/>
                  <a:pt x="190398" y="24789"/>
                </a:cubicBezTo>
                <a:cubicBezTo>
                  <a:pt x="190899" y="24514"/>
                  <a:pt x="190801" y="23871"/>
                  <a:pt x="190408" y="23724"/>
                </a:cubicBezTo>
                <a:cubicBezTo>
                  <a:pt x="190369" y="23710"/>
                  <a:pt x="190321" y="23704"/>
                  <a:pt x="190264" y="23704"/>
                </a:cubicBezTo>
                <a:cubicBezTo>
                  <a:pt x="189922" y="23704"/>
                  <a:pt x="189286" y="23934"/>
                  <a:pt x="188887" y="24094"/>
                </a:cubicBezTo>
                <a:cubicBezTo>
                  <a:pt x="188913" y="23770"/>
                  <a:pt x="188939" y="23484"/>
                  <a:pt x="188955" y="23291"/>
                </a:cubicBezTo>
                <a:cubicBezTo>
                  <a:pt x="188986" y="22952"/>
                  <a:pt x="188715" y="22660"/>
                  <a:pt x="188367" y="22660"/>
                </a:cubicBezTo>
                <a:cubicBezTo>
                  <a:pt x="188231" y="22660"/>
                  <a:pt x="188083" y="22705"/>
                  <a:pt x="187936" y="22809"/>
                </a:cubicBezTo>
                <a:cubicBezTo>
                  <a:pt x="187415" y="23180"/>
                  <a:pt x="187539" y="25474"/>
                  <a:pt x="187483" y="25825"/>
                </a:cubicBezTo>
                <a:cubicBezTo>
                  <a:pt x="187472" y="25895"/>
                  <a:pt x="187427" y="25923"/>
                  <a:pt x="187358" y="25923"/>
                </a:cubicBezTo>
                <a:cubicBezTo>
                  <a:pt x="187083" y="25923"/>
                  <a:pt x="186439" y="25470"/>
                  <a:pt x="186156" y="25376"/>
                </a:cubicBezTo>
                <a:cubicBezTo>
                  <a:pt x="186128" y="25367"/>
                  <a:pt x="186099" y="25363"/>
                  <a:pt x="186070" y="25363"/>
                </a:cubicBezTo>
                <a:cubicBezTo>
                  <a:pt x="185712" y="25363"/>
                  <a:pt x="185232" y="25983"/>
                  <a:pt x="185798" y="26386"/>
                </a:cubicBezTo>
                <a:cubicBezTo>
                  <a:pt x="186405" y="26818"/>
                  <a:pt x="186831" y="26707"/>
                  <a:pt x="187172" y="26982"/>
                </a:cubicBezTo>
                <a:cubicBezTo>
                  <a:pt x="187339" y="27117"/>
                  <a:pt x="187447" y="27589"/>
                  <a:pt x="187556" y="28087"/>
                </a:cubicBezTo>
                <a:cubicBezTo>
                  <a:pt x="187520" y="28107"/>
                  <a:pt x="187483" y="28120"/>
                  <a:pt x="187447" y="28143"/>
                </a:cubicBezTo>
                <a:cubicBezTo>
                  <a:pt x="187424" y="28162"/>
                  <a:pt x="187398" y="28189"/>
                  <a:pt x="187379" y="28212"/>
                </a:cubicBezTo>
                <a:cubicBezTo>
                  <a:pt x="187365" y="28179"/>
                  <a:pt x="187352" y="28146"/>
                  <a:pt x="187339" y="28110"/>
                </a:cubicBezTo>
                <a:cubicBezTo>
                  <a:pt x="187172" y="27580"/>
                  <a:pt x="186952" y="27224"/>
                  <a:pt x="186569" y="27224"/>
                </a:cubicBezTo>
                <a:cubicBezTo>
                  <a:pt x="186516" y="27224"/>
                  <a:pt x="186461" y="27231"/>
                  <a:pt x="186402" y="27245"/>
                </a:cubicBezTo>
                <a:cubicBezTo>
                  <a:pt x="186225" y="27287"/>
                  <a:pt x="186080" y="27438"/>
                  <a:pt x="185992" y="27641"/>
                </a:cubicBezTo>
                <a:cubicBezTo>
                  <a:pt x="185923" y="27641"/>
                  <a:pt x="185851" y="27643"/>
                  <a:pt x="185778" y="27643"/>
                </a:cubicBezTo>
                <a:cubicBezTo>
                  <a:pt x="185518" y="27643"/>
                  <a:pt x="185236" y="27617"/>
                  <a:pt x="184999" y="27382"/>
                </a:cubicBezTo>
                <a:cubicBezTo>
                  <a:pt x="184409" y="26802"/>
                  <a:pt x="184474" y="26517"/>
                  <a:pt x="184563" y="25953"/>
                </a:cubicBezTo>
                <a:cubicBezTo>
                  <a:pt x="184654" y="25389"/>
                  <a:pt x="184618" y="24497"/>
                  <a:pt x="184120" y="24301"/>
                </a:cubicBezTo>
                <a:cubicBezTo>
                  <a:pt x="184006" y="24255"/>
                  <a:pt x="183900" y="24234"/>
                  <a:pt x="183804" y="24234"/>
                </a:cubicBezTo>
                <a:cubicBezTo>
                  <a:pt x="183401" y="24234"/>
                  <a:pt x="183159" y="24606"/>
                  <a:pt x="183101" y="25130"/>
                </a:cubicBezTo>
                <a:cubicBezTo>
                  <a:pt x="183032" y="25779"/>
                  <a:pt x="183294" y="27431"/>
                  <a:pt x="183297" y="28198"/>
                </a:cubicBezTo>
                <a:cubicBezTo>
                  <a:pt x="183297" y="28313"/>
                  <a:pt x="183304" y="28441"/>
                  <a:pt x="183310" y="28575"/>
                </a:cubicBezTo>
                <a:cubicBezTo>
                  <a:pt x="182917" y="28339"/>
                  <a:pt x="182143" y="27874"/>
                  <a:pt x="181648" y="27536"/>
                </a:cubicBezTo>
                <a:cubicBezTo>
                  <a:pt x="181606" y="26913"/>
                  <a:pt x="181714" y="26127"/>
                  <a:pt x="181786" y="25674"/>
                </a:cubicBezTo>
                <a:cubicBezTo>
                  <a:pt x="181858" y="25233"/>
                  <a:pt x="181523" y="24945"/>
                  <a:pt x="181204" y="24945"/>
                </a:cubicBezTo>
                <a:cubicBezTo>
                  <a:pt x="181115" y="24945"/>
                  <a:pt x="181027" y="24967"/>
                  <a:pt x="180950" y="25015"/>
                </a:cubicBezTo>
                <a:cubicBezTo>
                  <a:pt x="180711" y="25166"/>
                  <a:pt x="180448" y="25963"/>
                  <a:pt x="180314" y="26445"/>
                </a:cubicBezTo>
                <a:cubicBezTo>
                  <a:pt x="180071" y="26228"/>
                  <a:pt x="179862" y="26032"/>
                  <a:pt x="179717" y="25900"/>
                </a:cubicBezTo>
                <a:cubicBezTo>
                  <a:pt x="179606" y="25798"/>
                  <a:pt x="179467" y="25748"/>
                  <a:pt x="179329" y="25748"/>
                </a:cubicBezTo>
                <a:cubicBezTo>
                  <a:pt x="179032" y="25748"/>
                  <a:pt x="178737" y="25976"/>
                  <a:pt x="178714" y="26409"/>
                </a:cubicBezTo>
                <a:cubicBezTo>
                  <a:pt x="178390" y="26222"/>
                  <a:pt x="178078" y="25933"/>
                  <a:pt x="178147" y="25714"/>
                </a:cubicBezTo>
                <a:cubicBezTo>
                  <a:pt x="178246" y="25373"/>
                  <a:pt x="179006" y="24068"/>
                  <a:pt x="178695" y="23507"/>
                </a:cubicBezTo>
                <a:cubicBezTo>
                  <a:pt x="178547" y="23243"/>
                  <a:pt x="178323" y="23129"/>
                  <a:pt x="178111" y="23129"/>
                </a:cubicBezTo>
                <a:cubicBezTo>
                  <a:pt x="177876" y="23129"/>
                  <a:pt x="177655" y="23270"/>
                  <a:pt x="177567" y="23504"/>
                </a:cubicBezTo>
                <a:cubicBezTo>
                  <a:pt x="177508" y="23658"/>
                  <a:pt x="177429" y="23881"/>
                  <a:pt x="177334" y="24127"/>
                </a:cubicBezTo>
                <a:cubicBezTo>
                  <a:pt x="177018" y="24224"/>
                  <a:pt x="176519" y="24448"/>
                  <a:pt x="176265" y="24448"/>
                </a:cubicBezTo>
                <a:cubicBezTo>
                  <a:pt x="176166" y="24448"/>
                  <a:pt x="176105" y="24415"/>
                  <a:pt x="176105" y="24327"/>
                </a:cubicBezTo>
                <a:cubicBezTo>
                  <a:pt x="176102" y="23973"/>
                  <a:pt x="176580" y="21724"/>
                  <a:pt x="176121" y="21278"/>
                </a:cubicBezTo>
                <a:cubicBezTo>
                  <a:pt x="175962" y="21123"/>
                  <a:pt x="175786" y="21057"/>
                  <a:pt x="175624" y="21057"/>
                </a:cubicBezTo>
                <a:cubicBezTo>
                  <a:pt x="175319" y="21057"/>
                  <a:pt x="175061" y="21288"/>
                  <a:pt x="175039" y="21596"/>
                </a:cubicBezTo>
                <a:cubicBezTo>
                  <a:pt x="175026" y="21790"/>
                  <a:pt x="175010" y="22078"/>
                  <a:pt x="174987" y="22399"/>
                </a:cubicBezTo>
                <a:cubicBezTo>
                  <a:pt x="174579" y="22163"/>
                  <a:pt x="173909" y="21797"/>
                  <a:pt x="173597" y="21797"/>
                </a:cubicBezTo>
                <a:cubicBezTo>
                  <a:pt x="173575" y="21797"/>
                  <a:pt x="173556" y="21799"/>
                  <a:pt x="173538" y="21803"/>
                </a:cubicBezTo>
                <a:cubicBezTo>
                  <a:pt x="173184" y="21875"/>
                  <a:pt x="172987" y="22353"/>
                  <a:pt x="173240" y="22704"/>
                </a:cubicBezTo>
                <a:cubicBezTo>
                  <a:pt x="173092" y="22752"/>
                  <a:pt x="172957" y="22787"/>
                  <a:pt x="172860" y="22787"/>
                </a:cubicBezTo>
                <a:cubicBezTo>
                  <a:pt x="172765" y="22787"/>
                  <a:pt x="172705" y="22754"/>
                  <a:pt x="172705" y="22668"/>
                </a:cubicBezTo>
                <a:cubicBezTo>
                  <a:pt x="172699" y="22314"/>
                  <a:pt x="173151" y="20059"/>
                  <a:pt x="172689" y="19619"/>
                </a:cubicBezTo>
                <a:cubicBezTo>
                  <a:pt x="172529" y="19469"/>
                  <a:pt x="172355" y="19405"/>
                  <a:pt x="172194" y="19405"/>
                </a:cubicBezTo>
                <a:cubicBezTo>
                  <a:pt x="171885" y="19405"/>
                  <a:pt x="171624" y="19640"/>
                  <a:pt x="171607" y="19951"/>
                </a:cubicBezTo>
                <a:cubicBezTo>
                  <a:pt x="171597" y="20144"/>
                  <a:pt x="171584" y="20432"/>
                  <a:pt x="171561" y="20757"/>
                </a:cubicBezTo>
                <a:cubicBezTo>
                  <a:pt x="171158" y="20522"/>
                  <a:pt x="170488" y="20167"/>
                  <a:pt x="170173" y="20167"/>
                </a:cubicBezTo>
                <a:cubicBezTo>
                  <a:pt x="170150" y="20167"/>
                  <a:pt x="170128" y="20169"/>
                  <a:pt x="170109" y="20173"/>
                </a:cubicBezTo>
                <a:cubicBezTo>
                  <a:pt x="169703" y="20262"/>
                  <a:pt x="169509" y="20888"/>
                  <a:pt x="169968" y="21229"/>
                </a:cubicBezTo>
                <a:cubicBezTo>
                  <a:pt x="170201" y="21403"/>
                  <a:pt x="169732" y="22078"/>
                  <a:pt x="169467" y="22665"/>
                </a:cubicBezTo>
                <a:cubicBezTo>
                  <a:pt x="169745" y="23012"/>
                  <a:pt x="170034" y="23386"/>
                  <a:pt x="170289" y="23691"/>
                </a:cubicBezTo>
                <a:cubicBezTo>
                  <a:pt x="170339" y="23707"/>
                  <a:pt x="170388" y="23720"/>
                  <a:pt x="170440" y="23750"/>
                </a:cubicBezTo>
                <a:cubicBezTo>
                  <a:pt x="170594" y="23829"/>
                  <a:pt x="170689" y="23976"/>
                  <a:pt x="170748" y="24156"/>
                </a:cubicBezTo>
                <a:cubicBezTo>
                  <a:pt x="170348" y="23957"/>
                  <a:pt x="169280" y="23940"/>
                  <a:pt x="169378" y="23478"/>
                </a:cubicBezTo>
                <a:cubicBezTo>
                  <a:pt x="169230" y="23304"/>
                  <a:pt x="169316" y="22999"/>
                  <a:pt x="169467" y="22665"/>
                </a:cubicBezTo>
                <a:cubicBezTo>
                  <a:pt x="169155" y="22281"/>
                  <a:pt x="168857" y="21931"/>
                  <a:pt x="168647" y="21754"/>
                </a:cubicBezTo>
                <a:cubicBezTo>
                  <a:pt x="168402" y="21552"/>
                  <a:pt x="168148" y="21435"/>
                  <a:pt x="167921" y="21435"/>
                </a:cubicBezTo>
                <a:cubicBezTo>
                  <a:pt x="167680" y="21435"/>
                  <a:pt x="167471" y="21566"/>
                  <a:pt x="167336" y="21865"/>
                </a:cubicBezTo>
                <a:cubicBezTo>
                  <a:pt x="167146" y="22281"/>
                  <a:pt x="167552" y="22826"/>
                  <a:pt x="167959" y="23189"/>
                </a:cubicBezTo>
                <a:cubicBezTo>
                  <a:pt x="167782" y="23147"/>
                  <a:pt x="167608" y="23068"/>
                  <a:pt x="167464" y="22898"/>
                </a:cubicBezTo>
                <a:cubicBezTo>
                  <a:pt x="166929" y="22262"/>
                  <a:pt x="167024" y="21983"/>
                  <a:pt x="167165" y="21429"/>
                </a:cubicBezTo>
                <a:cubicBezTo>
                  <a:pt x="167309" y="20878"/>
                  <a:pt x="167362" y="19983"/>
                  <a:pt x="166883" y="19741"/>
                </a:cubicBezTo>
                <a:cubicBezTo>
                  <a:pt x="166751" y="19674"/>
                  <a:pt x="166629" y="19643"/>
                  <a:pt x="166517" y="19643"/>
                </a:cubicBezTo>
                <a:cubicBezTo>
                  <a:pt x="166145" y="19643"/>
                  <a:pt x="165890" y="19983"/>
                  <a:pt x="165792" y="20472"/>
                </a:cubicBezTo>
                <a:cubicBezTo>
                  <a:pt x="165657" y="21111"/>
                  <a:pt x="165759" y="22783"/>
                  <a:pt x="165693" y="23547"/>
                </a:cubicBezTo>
                <a:cubicBezTo>
                  <a:pt x="165680" y="23658"/>
                  <a:pt x="165674" y="23786"/>
                  <a:pt x="165670" y="23920"/>
                </a:cubicBezTo>
                <a:cubicBezTo>
                  <a:pt x="165300" y="23648"/>
                  <a:pt x="164575" y="23111"/>
                  <a:pt x="164113" y="22727"/>
                </a:cubicBezTo>
                <a:cubicBezTo>
                  <a:pt x="164130" y="22104"/>
                  <a:pt x="164313" y="21331"/>
                  <a:pt x="164431" y="20888"/>
                </a:cubicBezTo>
                <a:cubicBezTo>
                  <a:pt x="164547" y="20433"/>
                  <a:pt x="164206" y="20105"/>
                  <a:pt x="163873" y="20105"/>
                </a:cubicBezTo>
                <a:cubicBezTo>
                  <a:pt x="163800" y="20105"/>
                  <a:pt x="163728" y="20120"/>
                  <a:pt x="163661" y="20154"/>
                </a:cubicBezTo>
                <a:cubicBezTo>
                  <a:pt x="163405" y="20282"/>
                  <a:pt x="163071" y="21049"/>
                  <a:pt x="162887" y="21514"/>
                </a:cubicBezTo>
                <a:cubicBezTo>
                  <a:pt x="162671" y="21275"/>
                  <a:pt x="162477" y="21062"/>
                  <a:pt x="162350" y="20914"/>
                </a:cubicBezTo>
                <a:cubicBezTo>
                  <a:pt x="162236" y="20787"/>
                  <a:pt x="162079" y="20723"/>
                  <a:pt x="161921" y="20723"/>
                </a:cubicBezTo>
                <a:cubicBezTo>
                  <a:pt x="161640" y="20723"/>
                  <a:pt x="161355" y="20924"/>
                  <a:pt x="161301" y="21331"/>
                </a:cubicBezTo>
                <a:cubicBezTo>
                  <a:pt x="161212" y="21963"/>
                  <a:pt x="162972" y="23442"/>
                  <a:pt x="163189" y="23720"/>
                </a:cubicBezTo>
                <a:cubicBezTo>
                  <a:pt x="163408" y="24002"/>
                  <a:pt x="162281" y="24206"/>
                  <a:pt x="161953" y="24386"/>
                </a:cubicBezTo>
                <a:cubicBezTo>
                  <a:pt x="161650" y="24550"/>
                  <a:pt x="161700" y="25350"/>
                  <a:pt x="162290" y="25350"/>
                </a:cubicBezTo>
                <a:cubicBezTo>
                  <a:pt x="162338" y="25350"/>
                  <a:pt x="162389" y="25345"/>
                  <a:pt x="162445" y="25333"/>
                </a:cubicBezTo>
                <a:cubicBezTo>
                  <a:pt x="163176" y="25189"/>
                  <a:pt x="163385" y="24802"/>
                  <a:pt x="163821" y="24740"/>
                </a:cubicBezTo>
                <a:cubicBezTo>
                  <a:pt x="163833" y="24738"/>
                  <a:pt x="163846" y="24738"/>
                  <a:pt x="163858" y="24738"/>
                </a:cubicBezTo>
                <a:cubicBezTo>
                  <a:pt x="164080" y="24738"/>
                  <a:pt x="164475" y="24971"/>
                  <a:pt x="164887" y="25219"/>
                </a:cubicBezTo>
                <a:cubicBezTo>
                  <a:pt x="164874" y="25258"/>
                  <a:pt x="164864" y="25291"/>
                  <a:pt x="164854" y="25337"/>
                </a:cubicBezTo>
                <a:cubicBezTo>
                  <a:pt x="164851" y="25366"/>
                  <a:pt x="164854" y="25399"/>
                  <a:pt x="164861" y="25432"/>
                </a:cubicBezTo>
                <a:cubicBezTo>
                  <a:pt x="164825" y="25419"/>
                  <a:pt x="164792" y="25409"/>
                  <a:pt x="164756" y="25392"/>
                </a:cubicBezTo>
                <a:cubicBezTo>
                  <a:pt x="164475" y="25257"/>
                  <a:pt x="164223" y="25171"/>
                  <a:pt x="164010" y="25171"/>
                </a:cubicBezTo>
                <a:cubicBezTo>
                  <a:pt x="163789" y="25171"/>
                  <a:pt x="163610" y="25263"/>
                  <a:pt x="163484" y="25484"/>
                </a:cubicBezTo>
                <a:cubicBezTo>
                  <a:pt x="163428" y="25582"/>
                  <a:pt x="163415" y="25701"/>
                  <a:pt x="163431" y="25825"/>
                </a:cubicBezTo>
                <a:cubicBezTo>
                  <a:pt x="163341" y="25803"/>
                  <a:pt x="163227" y="25792"/>
                  <a:pt x="163095" y="25792"/>
                </a:cubicBezTo>
                <a:cubicBezTo>
                  <a:pt x="162840" y="25792"/>
                  <a:pt x="162517" y="25831"/>
                  <a:pt x="162156" y="25900"/>
                </a:cubicBezTo>
                <a:cubicBezTo>
                  <a:pt x="161379" y="25786"/>
                  <a:pt x="160406" y="25717"/>
                  <a:pt x="159589" y="25717"/>
                </a:cubicBezTo>
                <a:cubicBezTo>
                  <a:pt x="159023" y="25717"/>
                  <a:pt x="158531" y="25750"/>
                  <a:pt x="158232" y="25825"/>
                </a:cubicBezTo>
                <a:cubicBezTo>
                  <a:pt x="158249" y="25701"/>
                  <a:pt x="158235" y="25582"/>
                  <a:pt x="158180" y="25484"/>
                </a:cubicBezTo>
                <a:cubicBezTo>
                  <a:pt x="158053" y="25263"/>
                  <a:pt x="157874" y="25171"/>
                  <a:pt x="157654" y="25171"/>
                </a:cubicBezTo>
                <a:cubicBezTo>
                  <a:pt x="157440" y="25171"/>
                  <a:pt x="157188" y="25257"/>
                  <a:pt x="156908" y="25392"/>
                </a:cubicBezTo>
                <a:cubicBezTo>
                  <a:pt x="156872" y="25409"/>
                  <a:pt x="156839" y="25419"/>
                  <a:pt x="156803" y="25432"/>
                </a:cubicBezTo>
                <a:cubicBezTo>
                  <a:pt x="156809" y="25399"/>
                  <a:pt x="156813" y="25366"/>
                  <a:pt x="156809" y="25337"/>
                </a:cubicBezTo>
                <a:cubicBezTo>
                  <a:pt x="156803" y="25291"/>
                  <a:pt x="156790" y="25258"/>
                  <a:pt x="156777" y="25219"/>
                </a:cubicBezTo>
                <a:cubicBezTo>
                  <a:pt x="157189" y="24971"/>
                  <a:pt x="157586" y="24738"/>
                  <a:pt x="157806" y="24738"/>
                </a:cubicBezTo>
                <a:cubicBezTo>
                  <a:pt x="157818" y="24738"/>
                  <a:pt x="157831" y="24738"/>
                  <a:pt x="157842" y="24740"/>
                </a:cubicBezTo>
                <a:cubicBezTo>
                  <a:pt x="158278" y="24802"/>
                  <a:pt x="158488" y="25189"/>
                  <a:pt x="159222" y="25333"/>
                </a:cubicBezTo>
                <a:cubicBezTo>
                  <a:pt x="159277" y="25345"/>
                  <a:pt x="159328" y="25350"/>
                  <a:pt x="159376" y="25350"/>
                </a:cubicBezTo>
                <a:cubicBezTo>
                  <a:pt x="159964" y="25350"/>
                  <a:pt x="160014" y="24550"/>
                  <a:pt x="159711" y="24386"/>
                </a:cubicBezTo>
                <a:cubicBezTo>
                  <a:pt x="159383" y="24206"/>
                  <a:pt x="158255" y="24002"/>
                  <a:pt x="158475" y="23720"/>
                </a:cubicBezTo>
                <a:cubicBezTo>
                  <a:pt x="158691" y="23442"/>
                  <a:pt x="160451" y="21963"/>
                  <a:pt x="160366" y="21331"/>
                </a:cubicBezTo>
                <a:cubicBezTo>
                  <a:pt x="160310" y="20924"/>
                  <a:pt x="160024" y="20723"/>
                  <a:pt x="159743" y="20723"/>
                </a:cubicBezTo>
                <a:cubicBezTo>
                  <a:pt x="159584" y="20723"/>
                  <a:pt x="159427" y="20787"/>
                  <a:pt x="159314" y="20914"/>
                </a:cubicBezTo>
                <a:cubicBezTo>
                  <a:pt x="159186" y="21062"/>
                  <a:pt x="158996" y="21275"/>
                  <a:pt x="158776" y="21514"/>
                </a:cubicBezTo>
                <a:cubicBezTo>
                  <a:pt x="158593" y="21049"/>
                  <a:pt x="158258" y="20282"/>
                  <a:pt x="158003" y="20154"/>
                </a:cubicBezTo>
                <a:cubicBezTo>
                  <a:pt x="157936" y="20120"/>
                  <a:pt x="157863" y="20105"/>
                  <a:pt x="157791" y="20105"/>
                </a:cubicBezTo>
                <a:cubicBezTo>
                  <a:pt x="157458" y="20105"/>
                  <a:pt x="157117" y="20433"/>
                  <a:pt x="157236" y="20888"/>
                </a:cubicBezTo>
                <a:cubicBezTo>
                  <a:pt x="157350" y="21331"/>
                  <a:pt x="157534" y="22104"/>
                  <a:pt x="157550" y="22727"/>
                </a:cubicBezTo>
                <a:cubicBezTo>
                  <a:pt x="157088" y="23111"/>
                  <a:pt x="156364" y="23648"/>
                  <a:pt x="155993" y="23920"/>
                </a:cubicBezTo>
                <a:cubicBezTo>
                  <a:pt x="155990" y="23786"/>
                  <a:pt x="155983" y="23658"/>
                  <a:pt x="155970" y="23547"/>
                </a:cubicBezTo>
                <a:cubicBezTo>
                  <a:pt x="155905" y="22783"/>
                  <a:pt x="156006" y="21111"/>
                  <a:pt x="155875" y="20472"/>
                </a:cubicBezTo>
                <a:cubicBezTo>
                  <a:pt x="155774" y="19983"/>
                  <a:pt x="155519" y="19643"/>
                  <a:pt x="155147" y="19643"/>
                </a:cubicBezTo>
                <a:cubicBezTo>
                  <a:pt x="155035" y="19643"/>
                  <a:pt x="154912" y="19674"/>
                  <a:pt x="154780" y="19741"/>
                </a:cubicBezTo>
                <a:cubicBezTo>
                  <a:pt x="154302" y="19983"/>
                  <a:pt x="154354" y="20878"/>
                  <a:pt x="154498" y="21429"/>
                </a:cubicBezTo>
                <a:cubicBezTo>
                  <a:pt x="154643" y="21983"/>
                  <a:pt x="154734" y="22262"/>
                  <a:pt x="154203" y="22898"/>
                </a:cubicBezTo>
                <a:cubicBezTo>
                  <a:pt x="154056" y="23068"/>
                  <a:pt x="153882" y="23147"/>
                  <a:pt x="153705" y="23189"/>
                </a:cubicBezTo>
                <a:cubicBezTo>
                  <a:pt x="154111" y="22826"/>
                  <a:pt x="154518" y="22281"/>
                  <a:pt x="154331" y="21865"/>
                </a:cubicBezTo>
                <a:cubicBezTo>
                  <a:pt x="154194" y="21566"/>
                  <a:pt x="153984" y="21435"/>
                  <a:pt x="153743" y="21435"/>
                </a:cubicBezTo>
                <a:cubicBezTo>
                  <a:pt x="153516" y="21435"/>
                  <a:pt x="153261" y="21552"/>
                  <a:pt x="153017" y="21754"/>
                </a:cubicBezTo>
                <a:cubicBezTo>
                  <a:pt x="152807" y="21931"/>
                  <a:pt x="152508" y="22281"/>
                  <a:pt x="152197" y="22665"/>
                </a:cubicBezTo>
                <a:cubicBezTo>
                  <a:pt x="152348" y="22999"/>
                  <a:pt x="152433" y="23304"/>
                  <a:pt x="152286" y="23478"/>
                </a:cubicBezTo>
                <a:cubicBezTo>
                  <a:pt x="152384" y="23940"/>
                  <a:pt x="151315" y="23957"/>
                  <a:pt x="150915" y="24156"/>
                </a:cubicBezTo>
                <a:cubicBezTo>
                  <a:pt x="150974" y="23976"/>
                  <a:pt x="151069" y="23829"/>
                  <a:pt x="151223" y="23750"/>
                </a:cubicBezTo>
                <a:cubicBezTo>
                  <a:pt x="151276" y="23720"/>
                  <a:pt x="151325" y="23707"/>
                  <a:pt x="151374" y="23691"/>
                </a:cubicBezTo>
                <a:cubicBezTo>
                  <a:pt x="151630" y="23386"/>
                  <a:pt x="151918" y="23012"/>
                  <a:pt x="152197" y="22665"/>
                </a:cubicBezTo>
                <a:cubicBezTo>
                  <a:pt x="151931" y="22078"/>
                  <a:pt x="151463" y="21403"/>
                  <a:pt x="151699" y="21229"/>
                </a:cubicBezTo>
                <a:cubicBezTo>
                  <a:pt x="152154" y="20888"/>
                  <a:pt x="151961" y="20262"/>
                  <a:pt x="151554" y="20173"/>
                </a:cubicBezTo>
                <a:cubicBezTo>
                  <a:pt x="151535" y="20169"/>
                  <a:pt x="151514" y="20167"/>
                  <a:pt x="151491" y="20167"/>
                </a:cubicBezTo>
                <a:cubicBezTo>
                  <a:pt x="151175" y="20167"/>
                  <a:pt x="150505" y="20522"/>
                  <a:pt x="150102" y="20757"/>
                </a:cubicBezTo>
                <a:cubicBezTo>
                  <a:pt x="150079" y="20432"/>
                  <a:pt x="150066" y="20144"/>
                  <a:pt x="150056" y="19951"/>
                </a:cubicBezTo>
                <a:cubicBezTo>
                  <a:pt x="150039" y="19640"/>
                  <a:pt x="149778" y="19405"/>
                  <a:pt x="149469" y="19405"/>
                </a:cubicBezTo>
                <a:cubicBezTo>
                  <a:pt x="149308" y="19405"/>
                  <a:pt x="149134" y="19469"/>
                  <a:pt x="148975" y="19619"/>
                </a:cubicBezTo>
                <a:cubicBezTo>
                  <a:pt x="148512" y="20059"/>
                  <a:pt x="148965" y="22314"/>
                  <a:pt x="148958" y="22668"/>
                </a:cubicBezTo>
                <a:cubicBezTo>
                  <a:pt x="148958" y="22754"/>
                  <a:pt x="148899" y="22787"/>
                  <a:pt x="148804" y="22787"/>
                </a:cubicBezTo>
                <a:cubicBezTo>
                  <a:pt x="148707" y="22787"/>
                  <a:pt x="148571" y="22752"/>
                  <a:pt x="148424" y="22704"/>
                </a:cubicBezTo>
                <a:cubicBezTo>
                  <a:pt x="148676" y="22353"/>
                  <a:pt x="148483" y="21875"/>
                  <a:pt x="148126" y="21803"/>
                </a:cubicBezTo>
                <a:cubicBezTo>
                  <a:pt x="148108" y="21799"/>
                  <a:pt x="148088" y="21797"/>
                  <a:pt x="148067" y="21797"/>
                </a:cubicBezTo>
                <a:cubicBezTo>
                  <a:pt x="147754" y="21797"/>
                  <a:pt x="147085" y="22163"/>
                  <a:pt x="146680" y="22399"/>
                </a:cubicBezTo>
                <a:cubicBezTo>
                  <a:pt x="146654" y="22078"/>
                  <a:pt x="146637" y="21790"/>
                  <a:pt x="146624" y="21596"/>
                </a:cubicBezTo>
                <a:cubicBezTo>
                  <a:pt x="146605" y="21288"/>
                  <a:pt x="146346" y="21057"/>
                  <a:pt x="146041" y="21057"/>
                </a:cubicBezTo>
                <a:cubicBezTo>
                  <a:pt x="145878" y="21057"/>
                  <a:pt x="145702" y="21123"/>
                  <a:pt x="145542" y="21278"/>
                </a:cubicBezTo>
                <a:cubicBezTo>
                  <a:pt x="145083" y="21724"/>
                  <a:pt x="145562" y="23973"/>
                  <a:pt x="145559" y="24327"/>
                </a:cubicBezTo>
                <a:cubicBezTo>
                  <a:pt x="145559" y="24415"/>
                  <a:pt x="145497" y="24448"/>
                  <a:pt x="145399" y="24448"/>
                </a:cubicBezTo>
                <a:cubicBezTo>
                  <a:pt x="145145" y="24448"/>
                  <a:pt x="144646" y="24224"/>
                  <a:pt x="144329" y="24127"/>
                </a:cubicBezTo>
                <a:cubicBezTo>
                  <a:pt x="144234" y="23881"/>
                  <a:pt x="144156" y="23658"/>
                  <a:pt x="144097" y="23504"/>
                </a:cubicBezTo>
                <a:cubicBezTo>
                  <a:pt x="144009" y="23270"/>
                  <a:pt x="143787" y="23129"/>
                  <a:pt x="143552" y="23129"/>
                </a:cubicBezTo>
                <a:cubicBezTo>
                  <a:pt x="143340" y="23129"/>
                  <a:pt x="143117" y="23243"/>
                  <a:pt x="142969" y="23507"/>
                </a:cubicBezTo>
                <a:cubicBezTo>
                  <a:pt x="142657" y="24068"/>
                  <a:pt x="143418" y="25373"/>
                  <a:pt x="143516" y="25714"/>
                </a:cubicBezTo>
                <a:cubicBezTo>
                  <a:pt x="143585" y="25933"/>
                  <a:pt x="143274" y="26222"/>
                  <a:pt x="142949" y="26409"/>
                </a:cubicBezTo>
                <a:cubicBezTo>
                  <a:pt x="142927" y="25976"/>
                  <a:pt x="142631" y="25748"/>
                  <a:pt x="142335" y="25748"/>
                </a:cubicBezTo>
                <a:cubicBezTo>
                  <a:pt x="142196" y="25748"/>
                  <a:pt x="142057" y="25798"/>
                  <a:pt x="141946" y="25900"/>
                </a:cubicBezTo>
                <a:cubicBezTo>
                  <a:pt x="141802" y="26032"/>
                  <a:pt x="141592" y="26228"/>
                  <a:pt x="141353" y="26445"/>
                </a:cubicBezTo>
                <a:cubicBezTo>
                  <a:pt x="141215" y="25963"/>
                  <a:pt x="140956" y="25166"/>
                  <a:pt x="140714" y="25015"/>
                </a:cubicBezTo>
                <a:cubicBezTo>
                  <a:pt x="140636" y="24967"/>
                  <a:pt x="140549" y="24945"/>
                  <a:pt x="140460" y="24945"/>
                </a:cubicBezTo>
                <a:cubicBezTo>
                  <a:pt x="140141" y="24945"/>
                  <a:pt x="139806" y="25233"/>
                  <a:pt x="139878" y="25674"/>
                </a:cubicBezTo>
                <a:cubicBezTo>
                  <a:pt x="139950" y="26127"/>
                  <a:pt x="140058" y="26913"/>
                  <a:pt x="140015" y="27536"/>
                </a:cubicBezTo>
                <a:cubicBezTo>
                  <a:pt x="139520" y="27874"/>
                  <a:pt x="138747" y="28339"/>
                  <a:pt x="138353" y="28575"/>
                </a:cubicBezTo>
                <a:cubicBezTo>
                  <a:pt x="138360" y="28441"/>
                  <a:pt x="138366" y="28313"/>
                  <a:pt x="138366" y="28198"/>
                </a:cubicBezTo>
                <a:cubicBezTo>
                  <a:pt x="138370" y="27431"/>
                  <a:pt x="138632" y="25779"/>
                  <a:pt x="138563" y="25130"/>
                </a:cubicBezTo>
                <a:cubicBezTo>
                  <a:pt x="138507" y="24606"/>
                  <a:pt x="138266" y="24234"/>
                  <a:pt x="137861" y="24234"/>
                </a:cubicBezTo>
                <a:cubicBezTo>
                  <a:pt x="137765" y="24234"/>
                  <a:pt x="137659" y="24255"/>
                  <a:pt x="137544" y="24301"/>
                </a:cubicBezTo>
                <a:cubicBezTo>
                  <a:pt x="137045" y="24497"/>
                  <a:pt x="137009" y="25389"/>
                  <a:pt x="137101" y="25953"/>
                </a:cubicBezTo>
                <a:cubicBezTo>
                  <a:pt x="137189" y="26517"/>
                  <a:pt x="137258" y="26802"/>
                  <a:pt x="136665" y="27382"/>
                </a:cubicBezTo>
                <a:cubicBezTo>
                  <a:pt x="136427" y="27617"/>
                  <a:pt x="136146" y="27643"/>
                  <a:pt x="135887" y="27643"/>
                </a:cubicBezTo>
                <a:cubicBezTo>
                  <a:pt x="135814" y="27643"/>
                  <a:pt x="135743" y="27641"/>
                  <a:pt x="135675" y="27641"/>
                </a:cubicBezTo>
                <a:cubicBezTo>
                  <a:pt x="135583" y="27438"/>
                  <a:pt x="135439" y="27287"/>
                  <a:pt x="135262" y="27245"/>
                </a:cubicBezTo>
                <a:cubicBezTo>
                  <a:pt x="135203" y="27231"/>
                  <a:pt x="135147" y="27224"/>
                  <a:pt x="135095" y="27224"/>
                </a:cubicBezTo>
                <a:cubicBezTo>
                  <a:pt x="134712" y="27224"/>
                  <a:pt x="134492" y="27580"/>
                  <a:pt x="134324" y="28110"/>
                </a:cubicBezTo>
                <a:cubicBezTo>
                  <a:pt x="134314" y="28146"/>
                  <a:pt x="134298" y="28179"/>
                  <a:pt x="134285" y="28212"/>
                </a:cubicBezTo>
                <a:cubicBezTo>
                  <a:pt x="134265" y="28189"/>
                  <a:pt x="134246" y="28166"/>
                  <a:pt x="134223" y="28149"/>
                </a:cubicBezTo>
                <a:cubicBezTo>
                  <a:pt x="134341" y="27526"/>
                  <a:pt x="134603" y="27402"/>
                  <a:pt x="135055" y="27156"/>
                </a:cubicBezTo>
                <a:cubicBezTo>
                  <a:pt x="135436" y="26946"/>
                  <a:pt x="135927" y="26563"/>
                  <a:pt x="136072" y="26163"/>
                </a:cubicBezTo>
                <a:cubicBezTo>
                  <a:pt x="136163" y="25989"/>
                  <a:pt x="136131" y="25809"/>
                  <a:pt x="136042" y="25658"/>
                </a:cubicBezTo>
                <a:cubicBezTo>
                  <a:pt x="135923" y="25395"/>
                  <a:pt x="135717" y="25277"/>
                  <a:pt x="135471" y="25277"/>
                </a:cubicBezTo>
                <a:cubicBezTo>
                  <a:pt x="135269" y="25277"/>
                  <a:pt x="135041" y="25356"/>
                  <a:pt x="134813" y="25497"/>
                </a:cubicBezTo>
                <a:cubicBezTo>
                  <a:pt x="134665" y="25586"/>
                  <a:pt x="134475" y="25737"/>
                  <a:pt x="134269" y="25920"/>
                </a:cubicBezTo>
                <a:cubicBezTo>
                  <a:pt x="134219" y="25910"/>
                  <a:pt x="134190" y="25881"/>
                  <a:pt x="134180" y="25825"/>
                </a:cubicBezTo>
                <a:cubicBezTo>
                  <a:pt x="134124" y="25474"/>
                  <a:pt x="134249" y="23180"/>
                  <a:pt x="133728" y="22809"/>
                </a:cubicBezTo>
                <a:cubicBezTo>
                  <a:pt x="133581" y="22705"/>
                  <a:pt x="133433" y="22660"/>
                  <a:pt x="133296" y="22660"/>
                </a:cubicBezTo>
                <a:cubicBezTo>
                  <a:pt x="132948" y="22660"/>
                  <a:pt x="132678" y="22952"/>
                  <a:pt x="132708" y="23291"/>
                </a:cubicBezTo>
                <a:cubicBezTo>
                  <a:pt x="132721" y="23432"/>
                  <a:pt x="132738" y="23625"/>
                  <a:pt x="132757" y="23845"/>
                </a:cubicBezTo>
                <a:cubicBezTo>
                  <a:pt x="132643" y="23881"/>
                  <a:pt x="132531" y="23917"/>
                  <a:pt x="132420" y="23957"/>
                </a:cubicBezTo>
                <a:cubicBezTo>
                  <a:pt x="132312" y="23917"/>
                  <a:pt x="132197" y="23881"/>
                  <a:pt x="132085" y="23845"/>
                </a:cubicBezTo>
                <a:cubicBezTo>
                  <a:pt x="132102" y="23625"/>
                  <a:pt x="132121" y="23432"/>
                  <a:pt x="132134" y="23291"/>
                </a:cubicBezTo>
                <a:cubicBezTo>
                  <a:pt x="132165" y="22952"/>
                  <a:pt x="131894" y="22660"/>
                  <a:pt x="131546" y="22660"/>
                </a:cubicBezTo>
                <a:cubicBezTo>
                  <a:pt x="131410" y="22660"/>
                  <a:pt x="131262" y="22705"/>
                  <a:pt x="131115" y="22809"/>
                </a:cubicBezTo>
                <a:cubicBezTo>
                  <a:pt x="130594" y="23180"/>
                  <a:pt x="130718" y="25474"/>
                  <a:pt x="130663" y="25825"/>
                </a:cubicBezTo>
                <a:cubicBezTo>
                  <a:pt x="130653" y="25881"/>
                  <a:pt x="130620" y="25910"/>
                  <a:pt x="130574" y="25920"/>
                </a:cubicBezTo>
                <a:cubicBezTo>
                  <a:pt x="130364" y="25737"/>
                  <a:pt x="130177" y="25586"/>
                  <a:pt x="130030" y="25497"/>
                </a:cubicBezTo>
                <a:cubicBezTo>
                  <a:pt x="129800" y="25356"/>
                  <a:pt x="129572" y="25277"/>
                  <a:pt x="129371" y="25277"/>
                </a:cubicBezTo>
                <a:cubicBezTo>
                  <a:pt x="129125" y="25277"/>
                  <a:pt x="128920" y="25395"/>
                  <a:pt x="128801" y="25658"/>
                </a:cubicBezTo>
                <a:cubicBezTo>
                  <a:pt x="128709" y="25809"/>
                  <a:pt x="128679" y="25989"/>
                  <a:pt x="128771" y="26163"/>
                </a:cubicBezTo>
                <a:cubicBezTo>
                  <a:pt x="128915" y="26563"/>
                  <a:pt x="129407" y="26946"/>
                  <a:pt x="129787" y="27156"/>
                </a:cubicBezTo>
                <a:cubicBezTo>
                  <a:pt x="130240" y="27402"/>
                  <a:pt x="130502" y="27526"/>
                  <a:pt x="130620" y="28149"/>
                </a:cubicBezTo>
                <a:cubicBezTo>
                  <a:pt x="130597" y="28166"/>
                  <a:pt x="130577" y="28189"/>
                  <a:pt x="130558" y="28212"/>
                </a:cubicBezTo>
                <a:cubicBezTo>
                  <a:pt x="130545" y="28179"/>
                  <a:pt x="130528" y="28146"/>
                  <a:pt x="130518" y="28110"/>
                </a:cubicBezTo>
                <a:cubicBezTo>
                  <a:pt x="130351" y="27580"/>
                  <a:pt x="130128" y="27224"/>
                  <a:pt x="129747" y="27224"/>
                </a:cubicBezTo>
                <a:cubicBezTo>
                  <a:pt x="129695" y="27224"/>
                  <a:pt x="129639" y="27231"/>
                  <a:pt x="129581" y="27245"/>
                </a:cubicBezTo>
                <a:cubicBezTo>
                  <a:pt x="129404" y="27287"/>
                  <a:pt x="129260" y="27438"/>
                  <a:pt x="129168" y="27641"/>
                </a:cubicBezTo>
                <a:cubicBezTo>
                  <a:pt x="129100" y="27641"/>
                  <a:pt x="129028" y="27643"/>
                  <a:pt x="128955" y="27643"/>
                </a:cubicBezTo>
                <a:cubicBezTo>
                  <a:pt x="128696" y="27643"/>
                  <a:pt x="128412" y="27617"/>
                  <a:pt x="128174" y="27382"/>
                </a:cubicBezTo>
                <a:cubicBezTo>
                  <a:pt x="127584" y="26802"/>
                  <a:pt x="127650" y="26517"/>
                  <a:pt x="127742" y="25953"/>
                </a:cubicBezTo>
                <a:cubicBezTo>
                  <a:pt x="127830" y="25389"/>
                  <a:pt x="127797" y="24497"/>
                  <a:pt x="127296" y="24301"/>
                </a:cubicBezTo>
                <a:cubicBezTo>
                  <a:pt x="127181" y="24255"/>
                  <a:pt x="127076" y="24234"/>
                  <a:pt x="126980" y="24234"/>
                </a:cubicBezTo>
                <a:cubicBezTo>
                  <a:pt x="126577" y="24234"/>
                  <a:pt x="126335" y="24606"/>
                  <a:pt x="126280" y="25130"/>
                </a:cubicBezTo>
                <a:cubicBezTo>
                  <a:pt x="126208" y="25779"/>
                  <a:pt x="126473" y="27431"/>
                  <a:pt x="126476" y="28198"/>
                </a:cubicBezTo>
                <a:cubicBezTo>
                  <a:pt x="126476" y="28313"/>
                  <a:pt x="126483" y="28441"/>
                  <a:pt x="126489" y="28575"/>
                </a:cubicBezTo>
                <a:cubicBezTo>
                  <a:pt x="126096" y="28339"/>
                  <a:pt x="125322" y="27874"/>
                  <a:pt x="124827" y="27536"/>
                </a:cubicBezTo>
                <a:cubicBezTo>
                  <a:pt x="124785" y="26913"/>
                  <a:pt x="124893" y="26127"/>
                  <a:pt x="124965" y="25674"/>
                </a:cubicBezTo>
                <a:cubicBezTo>
                  <a:pt x="125034" y="25233"/>
                  <a:pt x="124701" y="24945"/>
                  <a:pt x="124383" y="24945"/>
                </a:cubicBezTo>
                <a:cubicBezTo>
                  <a:pt x="124294" y="24945"/>
                  <a:pt x="124206" y="24967"/>
                  <a:pt x="124129" y="25015"/>
                </a:cubicBezTo>
                <a:cubicBezTo>
                  <a:pt x="123887" y="25166"/>
                  <a:pt x="123628" y="25963"/>
                  <a:pt x="123490" y="26445"/>
                </a:cubicBezTo>
                <a:cubicBezTo>
                  <a:pt x="123251" y="26228"/>
                  <a:pt x="123038" y="26032"/>
                  <a:pt x="122897" y="25900"/>
                </a:cubicBezTo>
                <a:cubicBezTo>
                  <a:pt x="122786" y="25798"/>
                  <a:pt x="122646" y="25748"/>
                  <a:pt x="122507" y="25748"/>
                </a:cubicBezTo>
                <a:cubicBezTo>
                  <a:pt x="122210" y="25748"/>
                  <a:pt x="121914" y="25976"/>
                  <a:pt x="121893" y="26409"/>
                </a:cubicBezTo>
                <a:cubicBezTo>
                  <a:pt x="121569" y="26222"/>
                  <a:pt x="121257" y="25933"/>
                  <a:pt x="121323" y="25714"/>
                </a:cubicBezTo>
                <a:cubicBezTo>
                  <a:pt x="121425" y="25373"/>
                  <a:pt x="122185" y="24068"/>
                  <a:pt x="121874" y="23507"/>
                </a:cubicBezTo>
                <a:cubicBezTo>
                  <a:pt x="121726" y="23243"/>
                  <a:pt x="121503" y="23129"/>
                  <a:pt x="121290" y="23129"/>
                </a:cubicBezTo>
                <a:cubicBezTo>
                  <a:pt x="121054" y="23129"/>
                  <a:pt x="120832" y="23270"/>
                  <a:pt x="120743" y="23504"/>
                </a:cubicBezTo>
                <a:cubicBezTo>
                  <a:pt x="120687" y="23658"/>
                  <a:pt x="120605" y="23881"/>
                  <a:pt x="120513" y="24127"/>
                </a:cubicBezTo>
                <a:cubicBezTo>
                  <a:pt x="120197" y="24224"/>
                  <a:pt x="119698" y="24448"/>
                  <a:pt x="119444" y="24448"/>
                </a:cubicBezTo>
                <a:cubicBezTo>
                  <a:pt x="119346" y="24448"/>
                  <a:pt x="119284" y="24415"/>
                  <a:pt x="119284" y="24327"/>
                </a:cubicBezTo>
                <a:cubicBezTo>
                  <a:pt x="119281" y="23973"/>
                  <a:pt x="119759" y="21724"/>
                  <a:pt x="119300" y="21278"/>
                </a:cubicBezTo>
                <a:cubicBezTo>
                  <a:pt x="119141" y="21123"/>
                  <a:pt x="118965" y="21057"/>
                  <a:pt x="118802" y="21057"/>
                </a:cubicBezTo>
                <a:cubicBezTo>
                  <a:pt x="118497" y="21057"/>
                  <a:pt x="118238" y="21288"/>
                  <a:pt x="118219" y="21596"/>
                </a:cubicBezTo>
                <a:cubicBezTo>
                  <a:pt x="118205" y="21790"/>
                  <a:pt x="118186" y="22078"/>
                  <a:pt x="118163" y="22399"/>
                </a:cubicBezTo>
                <a:cubicBezTo>
                  <a:pt x="117758" y="22163"/>
                  <a:pt x="117088" y="21797"/>
                  <a:pt x="116776" y="21797"/>
                </a:cubicBezTo>
                <a:cubicBezTo>
                  <a:pt x="116755" y="21797"/>
                  <a:pt x="116735" y="21799"/>
                  <a:pt x="116717" y="21803"/>
                </a:cubicBezTo>
                <a:cubicBezTo>
                  <a:pt x="116360" y="21875"/>
                  <a:pt x="116163" y="22353"/>
                  <a:pt x="116419" y="22704"/>
                </a:cubicBezTo>
                <a:cubicBezTo>
                  <a:pt x="116271" y="22752"/>
                  <a:pt x="116136" y="22787"/>
                  <a:pt x="116039" y="22787"/>
                </a:cubicBezTo>
                <a:cubicBezTo>
                  <a:pt x="115944" y="22787"/>
                  <a:pt x="115885" y="22754"/>
                  <a:pt x="115885" y="22668"/>
                </a:cubicBezTo>
                <a:cubicBezTo>
                  <a:pt x="115878" y="22314"/>
                  <a:pt x="116330" y="20059"/>
                  <a:pt x="115865" y="19619"/>
                </a:cubicBezTo>
                <a:cubicBezTo>
                  <a:pt x="115706" y="19469"/>
                  <a:pt x="115533" y="19405"/>
                  <a:pt x="115372" y="19405"/>
                </a:cubicBezTo>
                <a:cubicBezTo>
                  <a:pt x="115064" y="19405"/>
                  <a:pt x="114804" y="19640"/>
                  <a:pt x="114786" y="19951"/>
                </a:cubicBezTo>
                <a:cubicBezTo>
                  <a:pt x="114776" y="20144"/>
                  <a:pt x="114760" y="20432"/>
                  <a:pt x="114740" y="20757"/>
                </a:cubicBezTo>
                <a:cubicBezTo>
                  <a:pt x="114337" y="20522"/>
                  <a:pt x="113667" y="20167"/>
                  <a:pt x="113352" y="20167"/>
                </a:cubicBezTo>
                <a:cubicBezTo>
                  <a:pt x="113329" y="20167"/>
                  <a:pt x="113307" y="20169"/>
                  <a:pt x="113288" y="20173"/>
                </a:cubicBezTo>
                <a:cubicBezTo>
                  <a:pt x="112878" y="20262"/>
                  <a:pt x="112688" y="20888"/>
                  <a:pt x="113144" y="21229"/>
                </a:cubicBezTo>
                <a:cubicBezTo>
                  <a:pt x="113380" y="21403"/>
                  <a:pt x="112908" y="22078"/>
                  <a:pt x="112642" y="22665"/>
                </a:cubicBezTo>
                <a:cubicBezTo>
                  <a:pt x="112924" y="23012"/>
                  <a:pt x="113213" y="23386"/>
                  <a:pt x="113468" y="23691"/>
                </a:cubicBezTo>
                <a:cubicBezTo>
                  <a:pt x="113518" y="23707"/>
                  <a:pt x="113564" y="23720"/>
                  <a:pt x="113616" y="23750"/>
                </a:cubicBezTo>
                <a:cubicBezTo>
                  <a:pt x="113773" y="23829"/>
                  <a:pt x="113868" y="23976"/>
                  <a:pt x="113927" y="24156"/>
                </a:cubicBezTo>
                <a:cubicBezTo>
                  <a:pt x="113527" y="23957"/>
                  <a:pt x="112459" y="23940"/>
                  <a:pt x="112554" y="23478"/>
                </a:cubicBezTo>
                <a:cubicBezTo>
                  <a:pt x="112410" y="23304"/>
                  <a:pt x="112495" y="22999"/>
                  <a:pt x="112642" y="22665"/>
                </a:cubicBezTo>
                <a:cubicBezTo>
                  <a:pt x="112331" y="22281"/>
                  <a:pt x="112036" y="21931"/>
                  <a:pt x="111823" y="21754"/>
                </a:cubicBezTo>
                <a:cubicBezTo>
                  <a:pt x="111579" y="21552"/>
                  <a:pt x="111326" y="21435"/>
                  <a:pt x="111099" y="21435"/>
                </a:cubicBezTo>
                <a:cubicBezTo>
                  <a:pt x="110859" y="21435"/>
                  <a:pt x="110648" y="21566"/>
                  <a:pt x="110512" y="21865"/>
                </a:cubicBezTo>
                <a:cubicBezTo>
                  <a:pt x="110325" y="22281"/>
                  <a:pt x="110731" y="22826"/>
                  <a:pt x="111138" y="23189"/>
                </a:cubicBezTo>
                <a:cubicBezTo>
                  <a:pt x="110961" y="23147"/>
                  <a:pt x="110787" y="23068"/>
                  <a:pt x="110639" y="22898"/>
                </a:cubicBezTo>
                <a:cubicBezTo>
                  <a:pt x="110108" y="22262"/>
                  <a:pt x="110200" y="21983"/>
                  <a:pt x="110344" y="21429"/>
                </a:cubicBezTo>
                <a:cubicBezTo>
                  <a:pt x="110485" y="20878"/>
                  <a:pt x="110538" y="19983"/>
                  <a:pt x="110062" y="19741"/>
                </a:cubicBezTo>
                <a:cubicBezTo>
                  <a:pt x="109930" y="19674"/>
                  <a:pt x="109808" y="19643"/>
                  <a:pt x="109696" y="19643"/>
                </a:cubicBezTo>
                <a:cubicBezTo>
                  <a:pt x="109324" y="19643"/>
                  <a:pt x="109068" y="19983"/>
                  <a:pt x="108968" y="20472"/>
                </a:cubicBezTo>
                <a:cubicBezTo>
                  <a:pt x="108836" y="21111"/>
                  <a:pt x="108938" y="22783"/>
                  <a:pt x="108869" y="23547"/>
                </a:cubicBezTo>
                <a:cubicBezTo>
                  <a:pt x="108859" y="23658"/>
                  <a:pt x="108853" y="23786"/>
                  <a:pt x="108850" y="23920"/>
                </a:cubicBezTo>
                <a:cubicBezTo>
                  <a:pt x="108479" y="23648"/>
                  <a:pt x="107755" y="23111"/>
                  <a:pt x="107289" y="22727"/>
                </a:cubicBezTo>
                <a:cubicBezTo>
                  <a:pt x="107309" y="22104"/>
                  <a:pt x="107492" y="21331"/>
                  <a:pt x="107607" y="20888"/>
                </a:cubicBezTo>
                <a:cubicBezTo>
                  <a:pt x="107725" y="20433"/>
                  <a:pt x="107385" y="20105"/>
                  <a:pt x="107050" y="20105"/>
                </a:cubicBezTo>
                <a:cubicBezTo>
                  <a:pt x="106977" y="20105"/>
                  <a:pt x="106904" y="20120"/>
                  <a:pt x="106837" y="20154"/>
                </a:cubicBezTo>
                <a:cubicBezTo>
                  <a:pt x="106581" y="20282"/>
                  <a:pt x="106250" y="21049"/>
                  <a:pt x="106066" y="21514"/>
                </a:cubicBezTo>
                <a:cubicBezTo>
                  <a:pt x="105847" y="21275"/>
                  <a:pt x="105657" y="21062"/>
                  <a:pt x="105529" y="20914"/>
                </a:cubicBezTo>
                <a:cubicBezTo>
                  <a:pt x="105414" y="20787"/>
                  <a:pt x="105257" y="20723"/>
                  <a:pt x="105098" y="20723"/>
                </a:cubicBezTo>
                <a:cubicBezTo>
                  <a:pt x="104817" y="20723"/>
                  <a:pt x="104533" y="20924"/>
                  <a:pt x="104476" y="21331"/>
                </a:cubicBezTo>
                <a:cubicBezTo>
                  <a:pt x="104391" y="21963"/>
                  <a:pt x="106152" y="23442"/>
                  <a:pt x="106368" y="23720"/>
                </a:cubicBezTo>
                <a:cubicBezTo>
                  <a:pt x="106584" y="24002"/>
                  <a:pt x="105460" y="24206"/>
                  <a:pt x="105132" y="24386"/>
                </a:cubicBezTo>
                <a:cubicBezTo>
                  <a:pt x="104829" y="24550"/>
                  <a:pt x="104879" y="25350"/>
                  <a:pt x="105467" y="25350"/>
                </a:cubicBezTo>
                <a:cubicBezTo>
                  <a:pt x="105514" y="25350"/>
                  <a:pt x="105566" y="25345"/>
                  <a:pt x="105620" y="25333"/>
                </a:cubicBezTo>
                <a:cubicBezTo>
                  <a:pt x="106352" y="25189"/>
                  <a:pt x="106565" y="24802"/>
                  <a:pt x="107001" y="24740"/>
                </a:cubicBezTo>
                <a:cubicBezTo>
                  <a:pt x="107012" y="24738"/>
                  <a:pt x="107024" y="24738"/>
                  <a:pt x="107037" y="24738"/>
                </a:cubicBezTo>
                <a:cubicBezTo>
                  <a:pt x="107257" y="24738"/>
                  <a:pt x="107654" y="24971"/>
                  <a:pt x="108066" y="25219"/>
                </a:cubicBezTo>
                <a:cubicBezTo>
                  <a:pt x="108053" y="25258"/>
                  <a:pt x="108040" y="25291"/>
                  <a:pt x="108033" y="25337"/>
                </a:cubicBezTo>
                <a:cubicBezTo>
                  <a:pt x="108030" y="25366"/>
                  <a:pt x="108033" y="25399"/>
                  <a:pt x="108037" y="25432"/>
                </a:cubicBezTo>
                <a:cubicBezTo>
                  <a:pt x="108004" y="25419"/>
                  <a:pt x="107971" y="25409"/>
                  <a:pt x="107935" y="25392"/>
                </a:cubicBezTo>
                <a:cubicBezTo>
                  <a:pt x="107654" y="25257"/>
                  <a:pt x="107402" y="25171"/>
                  <a:pt x="107189" y="25171"/>
                </a:cubicBezTo>
                <a:cubicBezTo>
                  <a:pt x="106969" y="25171"/>
                  <a:pt x="106790" y="25263"/>
                  <a:pt x="106663" y="25484"/>
                </a:cubicBezTo>
                <a:cubicBezTo>
                  <a:pt x="106607" y="25582"/>
                  <a:pt x="106594" y="25701"/>
                  <a:pt x="106610" y="25825"/>
                </a:cubicBezTo>
                <a:cubicBezTo>
                  <a:pt x="106519" y="25803"/>
                  <a:pt x="106405" y="25792"/>
                  <a:pt x="106273" y="25792"/>
                </a:cubicBezTo>
                <a:cubicBezTo>
                  <a:pt x="106018" y="25792"/>
                  <a:pt x="105696" y="25831"/>
                  <a:pt x="105335" y="25900"/>
                </a:cubicBezTo>
                <a:cubicBezTo>
                  <a:pt x="104559" y="25786"/>
                  <a:pt x="103584" y="25717"/>
                  <a:pt x="102766" y="25717"/>
                </a:cubicBezTo>
                <a:cubicBezTo>
                  <a:pt x="102199" y="25717"/>
                  <a:pt x="101707" y="25750"/>
                  <a:pt x="101408" y="25825"/>
                </a:cubicBezTo>
                <a:cubicBezTo>
                  <a:pt x="101428" y="25701"/>
                  <a:pt x="101415" y="25582"/>
                  <a:pt x="101359" y="25484"/>
                </a:cubicBezTo>
                <a:cubicBezTo>
                  <a:pt x="101231" y="25263"/>
                  <a:pt x="101051" y="25171"/>
                  <a:pt x="100830" y="25171"/>
                </a:cubicBezTo>
                <a:cubicBezTo>
                  <a:pt x="100616" y="25171"/>
                  <a:pt x="100364" y="25257"/>
                  <a:pt x="100084" y="25392"/>
                </a:cubicBezTo>
                <a:cubicBezTo>
                  <a:pt x="100051" y="25409"/>
                  <a:pt x="100018" y="25419"/>
                  <a:pt x="99982" y="25432"/>
                </a:cubicBezTo>
                <a:cubicBezTo>
                  <a:pt x="99989" y="25399"/>
                  <a:pt x="99992" y="25366"/>
                  <a:pt x="99989" y="25337"/>
                </a:cubicBezTo>
                <a:cubicBezTo>
                  <a:pt x="99979" y="25291"/>
                  <a:pt x="99966" y="25258"/>
                  <a:pt x="99952" y="25219"/>
                </a:cubicBezTo>
                <a:cubicBezTo>
                  <a:pt x="100368" y="24971"/>
                  <a:pt x="100762" y="24738"/>
                  <a:pt x="100984" y="24738"/>
                </a:cubicBezTo>
                <a:cubicBezTo>
                  <a:pt x="100997" y="24738"/>
                  <a:pt x="101009" y="24738"/>
                  <a:pt x="101021" y="24740"/>
                </a:cubicBezTo>
                <a:cubicBezTo>
                  <a:pt x="101454" y="24802"/>
                  <a:pt x="101667" y="25189"/>
                  <a:pt x="102398" y="25333"/>
                </a:cubicBezTo>
                <a:cubicBezTo>
                  <a:pt x="102453" y="25345"/>
                  <a:pt x="102505" y="25350"/>
                  <a:pt x="102553" y="25350"/>
                </a:cubicBezTo>
                <a:cubicBezTo>
                  <a:pt x="103143" y="25350"/>
                  <a:pt x="103193" y="24550"/>
                  <a:pt x="102890" y="24386"/>
                </a:cubicBezTo>
                <a:cubicBezTo>
                  <a:pt x="102559" y="24206"/>
                  <a:pt x="101434" y="24002"/>
                  <a:pt x="101654" y="23720"/>
                </a:cubicBezTo>
                <a:cubicBezTo>
                  <a:pt x="101870" y="23442"/>
                  <a:pt x="103631" y="21963"/>
                  <a:pt x="103542" y="21331"/>
                </a:cubicBezTo>
                <a:cubicBezTo>
                  <a:pt x="103488" y="20924"/>
                  <a:pt x="103203" y="20723"/>
                  <a:pt x="102922" y="20723"/>
                </a:cubicBezTo>
                <a:cubicBezTo>
                  <a:pt x="102764" y="20723"/>
                  <a:pt x="102607" y="20787"/>
                  <a:pt x="102493" y="20914"/>
                </a:cubicBezTo>
                <a:cubicBezTo>
                  <a:pt x="102365" y="21062"/>
                  <a:pt x="102172" y="21275"/>
                  <a:pt x="101955" y="21514"/>
                </a:cubicBezTo>
                <a:cubicBezTo>
                  <a:pt x="101772" y="21049"/>
                  <a:pt x="101438" y="20282"/>
                  <a:pt x="101182" y="20154"/>
                </a:cubicBezTo>
                <a:cubicBezTo>
                  <a:pt x="101115" y="20120"/>
                  <a:pt x="101042" y="20105"/>
                  <a:pt x="100970" y="20105"/>
                </a:cubicBezTo>
                <a:cubicBezTo>
                  <a:pt x="100636" y="20105"/>
                  <a:pt x="100293" y="20433"/>
                  <a:pt x="100411" y="20888"/>
                </a:cubicBezTo>
                <a:cubicBezTo>
                  <a:pt x="100529" y="21331"/>
                  <a:pt x="100710" y="22104"/>
                  <a:pt x="100729" y="22727"/>
                </a:cubicBezTo>
                <a:cubicBezTo>
                  <a:pt x="100267" y="23111"/>
                  <a:pt x="99543" y="23648"/>
                  <a:pt x="99172" y="23920"/>
                </a:cubicBezTo>
                <a:cubicBezTo>
                  <a:pt x="99166" y="23786"/>
                  <a:pt x="99159" y="23658"/>
                  <a:pt x="99149" y="23547"/>
                </a:cubicBezTo>
                <a:cubicBezTo>
                  <a:pt x="99080" y="22783"/>
                  <a:pt x="99185" y="21111"/>
                  <a:pt x="99051" y="20472"/>
                </a:cubicBezTo>
                <a:cubicBezTo>
                  <a:pt x="98953" y="19983"/>
                  <a:pt x="98698" y="19643"/>
                  <a:pt x="98326" y="19643"/>
                </a:cubicBezTo>
                <a:cubicBezTo>
                  <a:pt x="98214" y="19643"/>
                  <a:pt x="98091" y="19674"/>
                  <a:pt x="97959" y="19741"/>
                </a:cubicBezTo>
                <a:cubicBezTo>
                  <a:pt x="97481" y="19983"/>
                  <a:pt x="97533" y="20878"/>
                  <a:pt x="97674" y="21429"/>
                </a:cubicBezTo>
                <a:cubicBezTo>
                  <a:pt x="97818" y="21983"/>
                  <a:pt x="97913" y="22262"/>
                  <a:pt x="97379" y="22898"/>
                </a:cubicBezTo>
                <a:cubicBezTo>
                  <a:pt x="97235" y="23068"/>
                  <a:pt x="97061" y="23147"/>
                  <a:pt x="96884" y="23189"/>
                </a:cubicBezTo>
                <a:cubicBezTo>
                  <a:pt x="97291" y="22826"/>
                  <a:pt x="97697" y="22281"/>
                  <a:pt x="97507" y="21865"/>
                </a:cubicBezTo>
                <a:cubicBezTo>
                  <a:pt x="97370" y="21566"/>
                  <a:pt x="97160" y="21435"/>
                  <a:pt x="96919" y="21435"/>
                </a:cubicBezTo>
                <a:cubicBezTo>
                  <a:pt x="96692" y="21435"/>
                  <a:pt x="96439" y="21552"/>
                  <a:pt x="96196" y="21754"/>
                </a:cubicBezTo>
                <a:cubicBezTo>
                  <a:pt x="95986" y="21931"/>
                  <a:pt x="95688" y="22281"/>
                  <a:pt x="95376" y="22665"/>
                </a:cubicBezTo>
                <a:cubicBezTo>
                  <a:pt x="95527" y="22999"/>
                  <a:pt x="95612" y="23304"/>
                  <a:pt x="95465" y="23478"/>
                </a:cubicBezTo>
                <a:cubicBezTo>
                  <a:pt x="95560" y="23940"/>
                  <a:pt x="94494" y="23957"/>
                  <a:pt x="94094" y="24156"/>
                </a:cubicBezTo>
                <a:cubicBezTo>
                  <a:pt x="94150" y="23976"/>
                  <a:pt x="94248" y="23829"/>
                  <a:pt x="94403" y="23750"/>
                </a:cubicBezTo>
                <a:cubicBezTo>
                  <a:pt x="94455" y="23720"/>
                  <a:pt x="94504" y="23707"/>
                  <a:pt x="94553" y="23691"/>
                </a:cubicBezTo>
                <a:cubicBezTo>
                  <a:pt x="94806" y="23386"/>
                  <a:pt x="95097" y="23012"/>
                  <a:pt x="95376" y="22665"/>
                </a:cubicBezTo>
                <a:cubicBezTo>
                  <a:pt x="95111" y="22078"/>
                  <a:pt x="94639" y="21403"/>
                  <a:pt x="94875" y="21229"/>
                </a:cubicBezTo>
                <a:cubicBezTo>
                  <a:pt x="95330" y="20888"/>
                  <a:pt x="95140" y="20262"/>
                  <a:pt x="94734" y="20173"/>
                </a:cubicBezTo>
                <a:cubicBezTo>
                  <a:pt x="94714" y="20169"/>
                  <a:pt x="94693" y="20167"/>
                  <a:pt x="94669" y="20167"/>
                </a:cubicBezTo>
                <a:cubicBezTo>
                  <a:pt x="94352" y="20167"/>
                  <a:pt x="93684" y="20522"/>
                  <a:pt x="93278" y="20757"/>
                </a:cubicBezTo>
                <a:cubicBezTo>
                  <a:pt x="93258" y="20432"/>
                  <a:pt x="93245" y="20144"/>
                  <a:pt x="93232" y="19951"/>
                </a:cubicBezTo>
                <a:cubicBezTo>
                  <a:pt x="93217" y="19640"/>
                  <a:pt x="92956" y="19405"/>
                  <a:pt x="92647" y="19405"/>
                </a:cubicBezTo>
                <a:cubicBezTo>
                  <a:pt x="92486" y="19405"/>
                  <a:pt x="92312" y="19469"/>
                  <a:pt x="92154" y="19619"/>
                </a:cubicBezTo>
                <a:cubicBezTo>
                  <a:pt x="91691" y="20059"/>
                  <a:pt x="92144" y="22314"/>
                  <a:pt x="92137" y="22668"/>
                </a:cubicBezTo>
                <a:cubicBezTo>
                  <a:pt x="92136" y="22754"/>
                  <a:pt x="92076" y="22787"/>
                  <a:pt x="91982" y="22787"/>
                </a:cubicBezTo>
                <a:cubicBezTo>
                  <a:pt x="91885" y="22787"/>
                  <a:pt x="91751" y="22752"/>
                  <a:pt x="91603" y="22704"/>
                </a:cubicBezTo>
                <a:cubicBezTo>
                  <a:pt x="91855" y="22353"/>
                  <a:pt x="91659" y="21875"/>
                  <a:pt x="91305" y="21803"/>
                </a:cubicBezTo>
                <a:cubicBezTo>
                  <a:pt x="91287" y="21799"/>
                  <a:pt x="91267" y="21797"/>
                  <a:pt x="91245" y="21797"/>
                </a:cubicBezTo>
                <a:cubicBezTo>
                  <a:pt x="90930" y="21797"/>
                  <a:pt x="90261" y="22163"/>
                  <a:pt x="89856" y="22399"/>
                </a:cubicBezTo>
                <a:cubicBezTo>
                  <a:pt x="89833" y="22078"/>
                  <a:pt x="89816" y="21790"/>
                  <a:pt x="89803" y="21596"/>
                </a:cubicBezTo>
                <a:cubicBezTo>
                  <a:pt x="89782" y="21288"/>
                  <a:pt x="89522" y="21057"/>
                  <a:pt x="89218" y="21057"/>
                </a:cubicBezTo>
                <a:cubicBezTo>
                  <a:pt x="89055" y="21057"/>
                  <a:pt x="88880" y="21123"/>
                  <a:pt x="88721" y="21278"/>
                </a:cubicBezTo>
                <a:cubicBezTo>
                  <a:pt x="88259" y="21724"/>
                  <a:pt x="88738" y="23973"/>
                  <a:pt x="88738" y="24327"/>
                </a:cubicBezTo>
                <a:cubicBezTo>
                  <a:pt x="88738" y="24415"/>
                  <a:pt x="88676" y="24448"/>
                  <a:pt x="88578" y="24448"/>
                </a:cubicBezTo>
                <a:cubicBezTo>
                  <a:pt x="88324" y="24448"/>
                  <a:pt x="87825" y="24224"/>
                  <a:pt x="87508" y="24127"/>
                </a:cubicBezTo>
                <a:cubicBezTo>
                  <a:pt x="87413" y="23881"/>
                  <a:pt x="87331" y="23658"/>
                  <a:pt x="87276" y="23504"/>
                </a:cubicBezTo>
                <a:cubicBezTo>
                  <a:pt x="87188" y="23270"/>
                  <a:pt x="86966" y="23129"/>
                  <a:pt x="86730" y="23129"/>
                </a:cubicBezTo>
                <a:cubicBezTo>
                  <a:pt x="86517" y="23129"/>
                  <a:pt x="86292" y="23243"/>
                  <a:pt x="86145" y="23507"/>
                </a:cubicBezTo>
                <a:cubicBezTo>
                  <a:pt x="85833" y="24068"/>
                  <a:pt x="86597" y="25373"/>
                  <a:pt x="86695" y="25714"/>
                </a:cubicBezTo>
                <a:cubicBezTo>
                  <a:pt x="86761" y="25933"/>
                  <a:pt x="86453" y="26222"/>
                  <a:pt x="86128" y="26409"/>
                </a:cubicBezTo>
                <a:cubicBezTo>
                  <a:pt x="86106" y="25976"/>
                  <a:pt x="85810" y="25748"/>
                  <a:pt x="85513" y="25748"/>
                </a:cubicBezTo>
                <a:cubicBezTo>
                  <a:pt x="85374" y="25748"/>
                  <a:pt x="85234" y="25798"/>
                  <a:pt x="85122" y="25900"/>
                </a:cubicBezTo>
                <a:cubicBezTo>
                  <a:pt x="84981" y="26032"/>
                  <a:pt x="84771" y="26228"/>
                  <a:pt x="84529" y="26445"/>
                </a:cubicBezTo>
                <a:cubicBezTo>
                  <a:pt x="84391" y="25963"/>
                  <a:pt x="84132" y="25166"/>
                  <a:pt x="83889" y="25015"/>
                </a:cubicBezTo>
                <a:cubicBezTo>
                  <a:pt x="83813" y="24967"/>
                  <a:pt x="83726" y="24945"/>
                  <a:pt x="83637" y="24945"/>
                </a:cubicBezTo>
                <a:cubicBezTo>
                  <a:pt x="83320" y="24945"/>
                  <a:pt x="82984" y="25233"/>
                  <a:pt x="83053" y="25674"/>
                </a:cubicBezTo>
                <a:cubicBezTo>
                  <a:pt x="83129" y="26127"/>
                  <a:pt x="83234" y="26913"/>
                  <a:pt x="83194" y="27536"/>
                </a:cubicBezTo>
                <a:cubicBezTo>
                  <a:pt x="82699" y="27874"/>
                  <a:pt x="81926" y="28339"/>
                  <a:pt x="81529" y="28575"/>
                </a:cubicBezTo>
                <a:cubicBezTo>
                  <a:pt x="81539" y="28441"/>
                  <a:pt x="81545" y="28313"/>
                  <a:pt x="81545" y="28198"/>
                </a:cubicBezTo>
                <a:cubicBezTo>
                  <a:pt x="81549" y="27431"/>
                  <a:pt x="81811" y="25779"/>
                  <a:pt x="81739" y="25130"/>
                </a:cubicBezTo>
                <a:cubicBezTo>
                  <a:pt x="81683" y="24606"/>
                  <a:pt x="81442" y="24234"/>
                  <a:pt x="81039" y="24234"/>
                </a:cubicBezTo>
                <a:cubicBezTo>
                  <a:pt x="80943" y="24234"/>
                  <a:pt x="80837" y="24255"/>
                  <a:pt x="80723" y="24301"/>
                </a:cubicBezTo>
                <a:cubicBezTo>
                  <a:pt x="80224" y="24497"/>
                  <a:pt x="80188" y="25389"/>
                  <a:pt x="80280" y="25953"/>
                </a:cubicBezTo>
                <a:cubicBezTo>
                  <a:pt x="80369" y="26517"/>
                  <a:pt x="80434" y="26802"/>
                  <a:pt x="79844" y="27382"/>
                </a:cubicBezTo>
                <a:cubicBezTo>
                  <a:pt x="79606" y="27617"/>
                  <a:pt x="79325" y="27643"/>
                  <a:pt x="79065" y="27643"/>
                </a:cubicBezTo>
                <a:cubicBezTo>
                  <a:pt x="78991" y="27643"/>
                  <a:pt x="78919" y="27641"/>
                  <a:pt x="78851" y="27641"/>
                </a:cubicBezTo>
                <a:cubicBezTo>
                  <a:pt x="78762" y="27438"/>
                  <a:pt x="78618" y="27287"/>
                  <a:pt x="78441" y="27245"/>
                </a:cubicBezTo>
                <a:cubicBezTo>
                  <a:pt x="78310" y="27212"/>
                  <a:pt x="78166" y="27123"/>
                  <a:pt x="78018" y="27022"/>
                </a:cubicBezTo>
                <a:cubicBezTo>
                  <a:pt x="78474" y="26720"/>
                  <a:pt x="78962" y="26235"/>
                  <a:pt x="78831" y="25792"/>
                </a:cubicBezTo>
                <a:cubicBezTo>
                  <a:pt x="78728" y="25434"/>
                  <a:pt x="78497" y="25277"/>
                  <a:pt x="78213" y="25277"/>
                </a:cubicBezTo>
                <a:cubicBezTo>
                  <a:pt x="78011" y="25277"/>
                  <a:pt x="77783" y="25356"/>
                  <a:pt x="77553" y="25497"/>
                </a:cubicBezTo>
                <a:cubicBezTo>
                  <a:pt x="76995" y="25838"/>
                  <a:pt x="75848" y="27054"/>
                  <a:pt x="75245" y="27530"/>
                </a:cubicBezTo>
                <a:cubicBezTo>
                  <a:pt x="75156" y="27599"/>
                  <a:pt x="75058" y="27677"/>
                  <a:pt x="74953" y="27769"/>
                </a:cubicBezTo>
                <a:cubicBezTo>
                  <a:pt x="74901" y="27313"/>
                  <a:pt x="74796" y="26415"/>
                  <a:pt x="74760" y="25819"/>
                </a:cubicBezTo>
                <a:cubicBezTo>
                  <a:pt x="75228" y="25402"/>
                  <a:pt x="75914" y="25009"/>
                  <a:pt x="76317" y="24789"/>
                </a:cubicBezTo>
                <a:cubicBezTo>
                  <a:pt x="76818" y="24514"/>
                  <a:pt x="76720" y="23871"/>
                  <a:pt x="76327" y="23724"/>
                </a:cubicBezTo>
                <a:cubicBezTo>
                  <a:pt x="76288" y="23710"/>
                  <a:pt x="76240" y="23704"/>
                  <a:pt x="76183" y="23704"/>
                </a:cubicBezTo>
                <a:cubicBezTo>
                  <a:pt x="75841" y="23704"/>
                  <a:pt x="75205" y="23934"/>
                  <a:pt x="74805" y="24094"/>
                </a:cubicBezTo>
                <a:cubicBezTo>
                  <a:pt x="74832" y="23770"/>
                  <a:pt x="74858" y="23484"/>
                  <a:pt x="74874" y="23291"/>
                </a:cubicBezTo>
                <a:cubicBezTo>
                  <a:pt x="74905" y="22952"/>
                  <a:pt x="74634" y="22660"/>
                  <a:pt x="74286" y="22660"/>
                </a:cubicBezTo>
                <a:cubicBezTo>
                  <a:pt x="74150" y="22660"/>
                  <a:pt x="74002" y="22705"/>
                  <a:pt x="73855" y="22809"/>
                </a:cubicBezTo>
                <a:cubicBezTo>
                  <a:pt x="73334" y="23180"/>
                  <a:pt x="73458" y="25474"/>
                  <a:pt x="73402" y="25825"/>
                </a:cubicBezTo>
                <a:cubicBezTo>
                  <a:pt x="73391" y="25895"/>
                  <a:pt x="73345" y="25923"/>
                  <a:pt x="73277" y="25923"/>
                </a:cubicBezTo>
                <a:cubicBezTo>
                  <a:pt x="73002" y="25923"/>
                  <a:pt x="72358" y="25470"/>
                  <a:pt x="72075" y="25376"/>
                </a:cubicBezTo>
                <a:cubicBezTo>
                  <a:pt x="72047" y="25367"/>
                  <a:pt x="72018" y="25363"/>
                  <a:pt x="71989" y="25363"/>
                </a:cubicBezTo>
                <a:cubicBezTo>
                  <a:pt x="71631" y="25363"/>
                  <a:pt x="71151" y="25983"/>
                  <a:pt x="71717" y="26386"/>
                </a:cubicBezTo>
                <a:cubicBezTo>
                  <a:pt x="72324" y="26818"/>
                  <a:pt x="72750" y="26707"/>
                  <a:pt x="73091" y="26982"/>
                </a:cubicBezTo>
                <a:cubicBezTo>
                  <a:pt x="73258" y="27117"/>
                  <a:pt x="73366" y="27589"/>
                  <a:pt x="73475" y="28087"/>
                </a:cubicBezTo>
                <a:cubicBezTo>
                  <a:pt x="73438" y="28107"/>
                  <a:pt x="73402" y="28120"/>
                  <a:pt x="73366" y="28143"/>
                </a:cubicBezTo>
                <a:cubicBezTo>
                  <a:pt x="73343" y="28162"/>
                  <a:pt x="73317" y="28189"/>
                  <a:pt x="73298" y="28212"/>
                </a:cubicBezTo>
                <a:cubicBezTo>
                  <a:pt x="73284" y="28179"/>
                  <a:pt x="73271" y="28146"/>
                  <a:pt x="73258" y="28110"/>
                </a:cubicBezTo>
                <a:cubicBezTo>
                  <a:pt x="73091" y="27580"/>
                  <a:pt x="72871" y="27224"/>
                  <a:pt x="72488" y="27224"/>
                </a:cubicBezTo>
                <a:cubicBezTo>
                  <a:pt x="72435" y="27224"/>
                  <a:pt x="72380" y="27231"/>
                  <a:pt x="72321" y="27245"/>
                </a:cubicBezTo>
                <a:cubicBezTo>
                  <a:pt x="72144" y="27287"/>
                  <a:pt x="71999" y="27438"/>
                  <a:pt x="71911" y="27641"/>
                </a:cubicBezTo>
                <a:cubicBezTo>
                  <a:pt x="71842" y="27641"/>
                  <a:pt x="71770" y="27643"/>
                  <a:pt x="71697" y="27643"/>
                </a:cubicBezTo>
                <a:cubicBezTo>
                  <a:pt x="71437" y="27643"/>
                  <a:pt x="71155" y="27617"/>
                  <a:pt x="70918" y="27382"/>
                </a:cubicBezTo>
                <a:cubicBezTo>
                  <a:pt x="70327" y="26802"/>
                  <a:pt x="70393" y="26517"/>
                  <a:pt x="70482" y="25953"/>
                </a:cubicBezTo>
                <a:cubicBezTo>
                  <a:pt x="70573" y="25389"/>
                  <a:pt x="70537" y="24497"/>
                  <a:pt x="70039" y="24301"/>
                </a:cubicBezTo>
                <a:cubicBezTo>
                  <a:pt x="69925" y="24255"/>
                  <a:pt x="69819" y="24234"/>
                  <a:pt x="69723" y="24234"/>
                </a:cubicBezTo>
                <a:cubicBezTo>
                  <a:pt x="69320" y="24234"/>
                  <a:pt x="69078" y="24606"/>
                  <a:pt x="69019" y="25130"/>
                </a:cubicBezTo>
                <a:cubicBezTo>
                  <a:pt x="68951" y="25779"/>
                  <a:pt x="69213" y="27431"/>
                  <a:pt x="69216" y="28198"/>
                </a:cubicBezTo>
                <a:cubicBezTo>
                  <a:pt x="69216" y="28313"/>
                  <a:pt x="69223" y="28441"/>
                  <a:pt x="69229" y="28575"/>
                </a:cubicBezTo>
                <a:cubicBezTo>
                  <a:pt x="68836" y="28339"/>
                  <a:pt x="68062" y="27874"/>
                  <a:pt x="67567" y="27536"/>
                </a:cubicBezTo>
                <a:cubicBezTo>
                  <a:pt x="67525" y="26913"/>
                  <a:pt x="67633" y="26127"/>
                  <a:pt x="67705" y="25674"/>
                </a:cubicBezTo>
                <a:cubicBezTo>
                  <a:pt x="67777" y="25233"/>
                  <a:pt x="67442" y="24945"/>
                  <a:pt x="67123" y="24945"/>
                </a:cubicBezTo>
                <a:cubicBezTo>
                  <a:pt x="67034" y="24945"/>
                  <a:pt x="66946" y="24967"/>
                  <a:pt x="66869" y="25015"/>
                </a:cubicBezTo>
                <a:cubicBezTo>
                  <a:pt x="66630" y="25166"/>
                  <a:pt x="66367" y="25963"/>
                  <a:pt x="66233" y="26445"/>
                </a:cubicBezTo>
                <a:cubicBezTo>
                  <a:pt x="65990" y="26228"/>
                  <a:pt x="65781" y="26032"/>
                  <a:pt x="65636" y="25900"/>
                </a:cubicBezTo>
                <a:cubicBezTo>
                  <a:pt x="65525" y="25798"/>
                  <a:pt x="65386" y="25748"/>
                  <a:pt x="65248" y="25748"/>
                </a:cubicBezTo>
                <a:cubicBezTo>
                  <a:pt x="64951" y="25748"/>
                  <a:pt x="64656" y="25976"/>
                  <a:pt x="64633" y="26409"/>
                </a:cubicBezTo>
                <a:cubicBezTo>
                  <a:pt x="64309" y="26222"/>
                  <a:pt x="63997" y="25933"/>
                  <a:pt x="64066" y="25714"/>
                </a:cubicBezTo>
                <a:cubicBezTo>
                  <a:pt x="64164" y="25373"/>
                  <a:pt x="64925" y="24068"/>
                  <a:pt x="64614" y="23507"/>
                </a:cubicBezTo>
                <a:cubicBezTo>
                  <a:pt x="64466" y="23243"/>
                  <a:pt x="64242" y="23129"/>
                  <a:pt x="64030" y="23129"/>
                </a:cubicBezTo>
                <a:cubicBezTo>
                  <a:pt x="63795" y="23129"/>
                  <a:pt x="63574" y="23270"/>
                  <a:pt x="63486" y="23504"/>
                </a:cubicBezTo>
                <a:cubicBezTo>
                  <a:pt x="63427" y="23658"/>
                  <a:pt x="63348" y="23881"/>
                  <a:pt x="63253" y="24127"/>
                </a:cubicBezTo>
                <a:cubicBezTo>
                  <a:pt x="62937" y="24224"/>
                  <a:pt x="62438" y="24448"/>
                  <a:pt x="62184" y="24448"/>
                </a:cubicBezTo>
                <a:cubicBezTo>
                  <a:pt x="62085" y="24448"/>
                  <a:pt x="62024" y="24415"/>
                  <a:pt x="62024" y="24327"/>
                </a:cubicBezTo>
                <a:cubicBezTo>
                  <a:pt x="62021" y="23973"/>
                  <a:pt x="62499" y="21724"/>
                  <a:pt x="62040" y="21278"/>
                </a:cubicBezTo>
                <a:cubicBezTo>
                  <a:pt x="61881" y="21123"/>
                  <a:pt x="61705" y="21057"/>
                  <a:pt x="61543" y="21057"/>
                </a:cubicBezTo>
                <a:cubicBezTo>
                  <a:pt x="61238" y="21057"/>
                  <a:pt x="60980" y="21288"/>
                  <a:pt x="60958" y="21596"/>
                </a:cubicBezTo>
                <a:cubicBezTo>
                  <a:pt x="60945" y="21790"/>
                  <a:pt x="60929" y="22078"/>
                  <a:pt x="60906" y="22399"/>
                </a:cubicBezTo>
                <a:cubicBezTo>
                  <a:pt x="60498" y="22163"/>
                  <a:pt x="59828" y="21797"/>
                  <a:pt x="59516" y="21797"/>
                </a:cubicBezTo>
                <a:cubicBezTo>
                  <a:pt x="59494" y="21797"/>
                  <a:pt x="59475" y="21799"/>
                  <a:pt x="59457" y="21803"/>
                </a:cubicBezTo>
                <a:cubicBezTo>
                  <a:pt x="59103" y="21875"/>
                  <a:pt x="58906" y="22353"/>
                  <a:pt x="59159" y="22704"/>
                </a:cubicBezTo>
                <a:cubicBezTo>
                  <a:pt x="59011" y="22752"/>
                  <a:pt x="58876" y="22787"/>
                  <a:pt x="58779" y="22787"/>
                </a:cubicBezTo>
                <a:cubicBezTo>
                  <a:pt x="58684" y="22787"/>
                  <a:pt x="58624" y="22754"/>
                  <a:pt x="58624" y="22668"/>
                </a:cubicBezTo>
                <a:cubicBezTo>
                  <a:pt x="58618" y="22314"/>
                  <a:pt x="59070" y="20059"/>
                  <a:pt x="58608" y="19619"/>
                </a:cubicBezTo>
                <a:cubicBezTo>
                  <a:pt x="58448" y="19469"/>
                  <a:pt x="58274" y="19405"/>
                  <a:pt x="58113" y="19405"/>
                </a:cubicBezTo>
                <a:cubicBezTo>
                  <a:pt x="57804" y="19405"/>
                  <a:pt x="57543" y="19640"/>
                  <a:pt x="57526" y="19951"/>
                </a:cubicBezTo>
                <a:cubicBezTo>
                  <a:pt x="57516" y="20144"/>
                  <a:pt x="57503" y="20432"/>
                  <a:pt x="57480" y="20757"/>
                </a:cubicBezTo>
                <a:cubicBezTo>
                  <a:pt x="57077" y="20522"/>
                  <a:pt x="56407" y="20167"/>
                  <a:pt x="56092" y="20167"/>
                </a:cubicBezTo>
                <a:cubicBezTo>
                  <a:pt x="56069" y="20167"/>
                  <a:pt x="56047" y="20169"/>
                  <a:pt x="56028" y="20173"/>
                </a:cubicBezTo>
                <a:cubicBezTo>
                  <a:pt x="55622" y="20262"/>
                  <a:pt x="55428" y="20888"/>
                  <a:pt x="55887" y="21229"/>
                </a:cubicBezTo>
                <a:cubicBezTo>
                  <a:pt x="56120" y="21403"/>
                  <a:pt x="55651" y="22078"/>
                  <a:pt x="55385" y="22665"/>
                </a:cubicBezTo>
                <a:cubicBezTo>
                  <a:pt x="55664" y="23012"/>
                  <a:pt x="55953" y="23386"/>
                  <a:pt x="56208" y="23691"/>
                </a:cubicBezTo>
                <a:cubicBezTo>
                  <a:pt x="56257" y="23707"/>
                  <a:pt x="56307" y="23720"/>
                  <a:pt x="56359" y="23750"/>
                </a:cubicBezTo>
                <a:cubicBezTo>
                  <a:pt x="56513" y="23829"/>
                  <a:pt x="56608" y="23976"/>
                  <a:pt x="56667" y="24156"/>
                </a:cubicBezTo>
                <a:cubicBezTo>
                  <a:pt x="56267" y="23957"/>
                  <a:pt x="55199" y="23940"/>
                  <a:pt x="55297" y="23478"/>
                </a:cubicBezTo>
                <a:cubicBezTo>
                  <a:pt x="55149" y="23304"/>
                  <a:pt x="55235" y="22999"/>
                  <a:pt x="55385" y="22665"/>
                </a:cubicBezTo>
                <a:cubicBezTo>
                  <a:pt x="55074" y="22281"/>
                  <a:pt x="54776" y="21931"/>
                  <a:pt x="54566" y="21754"/>
                </a:cubicBezTo>
                <a:cubicBezTo>
                  <a:pt x="54321" y="21552"/>
                  <a:pt x="54067" y="21435"/>
                  <a:pt x="53840" y="21435"/>
                </a:cubicBezTo>
                <a:cubicBezTo>
                  <a:pt x="53599" y="21435"/>
                  <a:pt x="53390" y="21566"/>
                  <a:pt x="53255" y="21865"/>
                </a:cubicBezTo>
                <a:cubicBezTo>
                  <a:pt x="53065" y="22281"/>
                  <a:pt x="53471" y="22826"/>
                  <a:pt x="53878" y="23189"/>
                </a:cubicBezTo>
                <a:cubicBezTo>
                  <a:pt x="53701" y="23147"/>
                  <a:pt x="53527" y="23068"/>
                  <a:pt x="53383" y="22898"/>
                </a:cubicBezTo>
                <a:cubicBezTo>
                  <a:pt x="52848" y="22262"/>
                  <a:pt x="52943" y="21983"/>
                  <a:pt x="53084" y="21429"/>
                </a:cubicBezTo>
                <a:cubicBezTo>
                  <a:pt x="53228" y="20878"/>
                  <a:pt x="53281" y="19983"/>
                  <a:pt x="52802" y="19741"/>
                </a:cubicBezTo>
                <a:cubicBezTo>
                  <a:pt x="52670" y="19674"/>
                  <a:pt x="52548" y="19643"/>
                  <a:pt x="52436" y="19643"/>
                </a:cubicBezTo>
                <a:cubicBezTo>
                  <a:pt x="52064" y="19643"/>
                  <a:pt x="51809" y="19983"/>
                  <a:pt x="51711" y="20472"/>
                </a:cubicBezTo>
                <a:cubicBezTo>
                  <a:pt x="51576" y="21111"/>
                  <a:pt x="51678" y="22783"/>
                  <a:pt x="51612" y="23547"/>
                </a:cubicBezTo>
                <a:cubicBezTo>
                  <a:pt x="51599" y="23658"/>
                  <a:pt x="51593" y="23786"/>
                  <a:pt x="51589" y="23920"/>
                </a:cubicBezTo>
                <a:cubicBezTo>
                  <a:pt x="51219" y="23648"/>
                  <a:pt x="50494" y="23111"/>
                  <a:pt x="50032" y="22727"/>
                </a:cubicBezTo>
                <a:cubicBezTo>
                  <a:pt x="50049" y="22104"/>
                  <a:pt x="50232" y="21331"/>
                  <a:pt x="50350" y="20888"/>
                </a:cubicBezTo>
                <a:cubicBezTo>
                  <a:pt x="50466" y="20433"/>
                  <a:pt x="50125" y="20105"/>
                  <a:pt x="49792" y="20105"/>
                </a:cubicBezTo>
                <a:cubicBezTo>
                  <a:pt x="49719" y="20105"/>
                  <a:pt x="49647" y="20120"/>
                  <a:pt x="49580" y="20154"/>
                </a:cubicBezTo>
                <a:cubicBezTo>
                  <a:pt x="49324" y="20282"/>
                  <a:pt x="48990" y="21049"/>
                  <a:pt x="48806" y="21514"/>
                </a:cubicBezTo>
                <a:cubicBezTo>
                  <a:pt x="48590" y="21275"/>
                  <a:pt x="48396" y="21062"/>
                  <a:pt x="48269" y="20914"/>
                </a:cubicBezTo>
                <a:cubicBezTo>
                  <a:pt x="48155" y="20787"/>
                  <a:pt x="47998" y="20723"/>
                  <a:pt x="47840" y="20723"/>
                </a:cubicBezTo>
                <a:cubicBezTo>
                  <a:pt x="47559" y="20723"/>
                  <a:pt x="47274" y="20924"/>
                  <a:pt x="47220" y="21331"/>
                </a:cubicBezTo>
                <a:cubicBezTo>
                  <a:pt x="47131" y="21963"/>
                  <a:pt x="48891" y="23442"/>
                  <a:pt x="49108" y="23720"/>
                </a:cubicBezTo>
                <a:cubicBezTo>
                  <a:pt x="49298" y="23966"/>
                  <a:pt x="48459" y="24153"/>
                  <a:pt x="48026" y="24317"/>
                </a:cubicBezTo>
                <a:cubicBezTo>
                  <a:pt x="47975" y="24300"/>
                  <a:pt x="47921" y="24290"/>
                  <a:pt x="47866" y="24290"/>
                </a:cubicBezTo>
                <a:cubicBezTo>
                  <a:pt x="47788" y="24290"/>
                  <a:pt x="47708" y="24309"/>
                  <a:pt x="47633" y="24350"/>
                </a:cubicBezTo>
                <a:cubicBezTo>
                  <a:pt x="47482" y="24429"/>
                  <a:pt x="47259" y="24547"/>
                  <a:pt x="47003" y="24674"/>
                </a:cubicBezTo>
                <a:cubicBezTo>
                  <a:pt x="46997" y="24235"/>
                  <a:pt x="46957" y="23504"/>
                  <a:pt x="46787" y="23321"/>
                </a:cubicBezTo>
                <a:cubicBezTo>
                  <a:pt x="46704" y="23230"/>
                  <a:pt x="46585" y="23186"/>
                  <a:pt x="46463" y="23186"/>
                </a:cubicBezTo>
                <a:cubicBezTo>
                  <a:pt x="46221" y="23186"/>
                  <a:pt x="45964" y="23357"/>
                  <a:pt x="45931" y="23688"/>
                </a:cubicBezTo>
                <a:cubicBezTo>
                  <a:pt x="45905" y="23930"/>
                  <a:pt x="45862" y="24278"/>
                  <a:pt x="45794" y="24632"/>
                </a:cubicBezTo>
                <a:cubicBezTo>
                  <a:pt x="45767" y="24520"/>
                  <a:pt x="45712" y="24429"/>
                  <a:pt x="45630" y="24386"/>
                </a:cubicBezTo>
                <a:cubicBezTo>
                  <a:pt x="45423" y="24274"/>
                  <a:pt x="44908" y="24150"/>
                  <a:pt x="44604" y="24009"/>
                </a:cubicBezTo>
                <a:cubicBezTo>
                  <a:pt x="44705" y="23734"/>
                  <a:pt x="44800" y="23471"/>
                  <a:pt x="44863" y="23248"/>
                </a:cubicBezTo>
                <a:cubicBezTo>
                  <a:pt x="45449" y="22681"/>
                  <a:pt x="46348" y="21786"/>
                  <a:pt x="46285" y="21331"/>
                </a:cubicBezTo>
                <a:cubicBezTo>
                  <a:pt x="46229" y="20924"/>
                  <a:pt x="45943" y="20723"/>
                  <a:pt x="45662" y="20723"/>
                </a:cubicBezTo>
                <a:cubicBezTo>
                  <a:pt x="45503" y="20723"/>
                  <a:pt x="45346" y="20787"/>
                  <a:pt x="45233" y="20914"/>
                </a:cubicBezTo>
                <a:cubicBezTo>
                  <a:pt x="45105" y="21062"/>
                  <a:pt x="44915" y="21275"/>
                  <a:pt x="44695" y="21514"/>
                </a:cubicBezTo>
                <a:cubicBezTo>
                  <a:pt x="44512" y="21049"/>
                  <a:pt x="44177" y="20282"/>
                  <a:pt x="43922" y="20154"/>
                </a:cubicBezTo>
                <a:cubicBezTo>
                  <a:pt x="43855" y="20120"/>
                  <a:pt x="43782" y="20105"/>
                  <a:pt x="43710" y="20105"/>
                </a:cubicBezTo>
                <a:cubicBezTo>
                  <a:pt x="43377" y="20105"/>
                  <a:pt x="43036" y="20433"/>
                  <a:pt x="43155" y="20888"/>
                </a:cubicBezTo>
                <a:cubicBezTo>
                  <a:pt x="43269" y="21331"/>
                  <a:pt x="43453" y="22104"/>
                  <a:pt x="43469" y="22727"/>
                </a:cubicBezTo>
                <a:cubicBezTo>
                  <a:pt x="43007" y="23111"/>
                  <a:pt x="42283" y="23648"/>
                  <a:pt x="41912" y="23920"/>
                </a:cubicBezTo>
                <a:cubicBezTo>
                  <a:pt x="41909" y="23786"/>
                  <a:pt x="41902" y="23658"/>
                  <a:pt x="41889" y="23547"/>
                </a:cubicBezTo>
                <a:cubicBezTo>
                  <a:pt x="41889" y="23527"/>
                  <a:pt x="41889" y="23511"/>
                  <a:pt x="41886" y="23491"/>
                </a:cubicBezTo>
                <a:cubicBezTo>
                  <a:pt x="42030" y="23478"/>
                  <a:pt x="42188" y="23448"/>
                  <a:pt x="42374" y="23380"/>
                </a:cubicBezTo>
                <a:cubicBezTo>
                  <a:pt x="42981" y="23153"/>
                  <a:pt x="42635" y="22442"/>
                  <a:pt x="42310" y="22442"/>
                </a:cubicBezTo>
                <a:cubicBezTo>
                  <a:pt x="42306" y="22442"/>
                  <a:pt x="42303" y="22442"/>
                  <a:pt x="42299" y="22442"/>
                </a:cubicBezTo>
                <a:cubicBezTo>
                  <a:pt x="42197" y="22449"/>
                  <a:pt x="42037" y="22488"/>
                  <a:pt x="41863" y="22531"/>
                </a:cubicBezTo>
                <a:cubicBezTo>
                  <a:pt x="41866" y="21767"/>
                  <a:pt x="41879" y="20895"/>
                  <a:pt x="41794" y="20472"/>
                </a:cubicBezTo>
                <a:cubicBezTo>
                  <a:pt x="41693" y="19981"/>
                  <a:pt x="41438" y="19642"/>
                  <a:pt x="41064" y="19642"/>
                </a:cubicBezTo>
                <a:cubicBezTo>
                  <a:pt x="41060" y="19642"/>
                  <a:pt x="41057" y="19642"/>
                  <a:pt x="41053" y="19642"/>
                </a:cubicBezTo>
                <a:cubicBezTo>
                  <a:pt x="41003" y="19627"/>
                  <a:pt x="40952" y="19620"/>
                  <a:pt x="40903" y="19620"/>
                </a:cubicBezTo>
                <a:cubicBezTo>
                  <a:pt x="40660" y="19620"/>
                  <a:pt x="40444" y="19791"/>
                  <a:pt x="40398" y="20039"/>
                </a:cubicBezTo>
                <a:cubicBezTo>
                  <a:pt x="40391" y="20088"/>
                  <a:pt x="40381" y="20144"/>
                  <a:pt x="40371" y="20206"/>
                </a:cubicBezTo>
                <a:cubicBezTo>
                  <a:pt x="40348" y="20285"/>
                  <a:pt x="40335" y="20367"/>
                  <a:pt x="40325" y="20455"/>
                </a:cubicBezTo>
                <a:cubicBezTo>
                  <a:pt x="40312" y="20544"/>
                  <a:pt x="40293" y="20636"/>
                  <a:pt x="40276" y="20734"/>
                </a:cubicBezTo>
                <a:cubicBezTo>
                  <a:pt x="39932" y="20479"/>
                  <a:pt x="39351" y="20078"/>
                  <a:pt x="39094" y="20078"/>
                </a:cubicBezTo>
                <a:cubicBezTo>
                  <a:pt x="39087" y="20078"/>
                  <a:pt x="39080" y="20078"/>
                  <a:pt x="39073" y="20078"/>
                </a:cubicBezTo>
                <a:cubicBezTo>
                  <a:pt x="38706" y="20111"/>
                  <a:pt x="38473" y="20636"/>
                  <a:pt x="38837" y="20980"/>
                </a:cubicBezTo>
                <a:cubicBezTo>
                  <a:pt x="38975" y="21114"/>
                  <a:pt x="39162" y="21295"/>
                  <a:pt x="39352" y="21501"/>
                </a:cubicBezTo>
                <a:cubicBezTo>
                  <a:pt x="39214" y="21554"/>
                  <a:pt x="39073" y="21642"/>
                  <a:pt x="38936" y="21754"/>
                </a:cubicBezTo>
                <a:cubicBezTo>
                  <a:pt x="38781" y="21885"/>
                  <a:pt x="38581" y="22104"/>
                  <a:pt x="38365" y="22363"/>
                </a:cubicBezTo>
                <a:cubicBezTo>
                  <a:pt x="38132" y="21990"/>
                  <a:pt x="37900" y="21629"/>
                  <a:pt x="37716" y="21403"/>
                </a:cubicBezTo>
                <a:cubicBezTo>
                  <a:pt x="37890" y="21275"/>
                  <a:pt x="38070" y="21088"/>
                  <a:pt x="38257" y="20816"/>
                </a:cubicBezTo>
                <a:cubicBezTo>
                  <a:pt x="39391" y="19167"/>
                  <a:pt x="38316" y="18603"/>
                  <a:pt x="38906" y="17787"/>
                </a:cubicBezTo>
                <a:cubicBezTo>
                  <a:pt x="39060" y="17574"/>
                  <a:pt x="39226" y="17508"/>
                  <a:pt x="39404" y="17508"/>
                </a:cubicBezTo>
                <a:cubicBezTo>
                  <a:pt x="39691" y="17508"/>
                  <a:pt x="40012" y="17679"/>
                  <a:pt x="40368" y="17679"/>
                </a:cubicBezTo>
                <a:cubicBezTo>
                  <a:pt x="40637" y="17679"/>
                  <a:pt x="40928" y="17581"/>
                  <a:pt x="41240" y="17236"/>
                </a:cubicBezTo>
                <a:cubicBezTo>
                  <a:pt x="42220" y="16151"/>
                  <a:pt x="41237" y="14578"/>
                  <a:pt x="41863" y="14263"/>
                </a:cubicBezTo>
                <a:cubicBezTo>
                  <a:pt x="41965" y="14212"/>
                  <a:pt x="42066" y="14192"/>
                  <a:pt x="42170" y="14192"/>
                </a:cubicBezTo>
                <a:cubicBezTo>
                  <a:pt x="42525" y="14192"/>
                  <a:pt x="42910" y="14424"/>
                  <a:pt x="43436" y="14424"/>
                </a:cubicBezTo>
                <a:cubicBezTo>
                  <a:pt x="43700" y="14424"/>
                  <a:pt x="43999" y="14366"/>
                  <a:pt x="44348" y="14191"/>
                </a:cubicBezTo>
                <a:cubicBezTo>
                  <a:pt x="45597" y="13561"/>
                  <a:pt x="44617" y="11988"/>
                  <a:pt x="45341" y="11572"/>
                </a:cubicBezTo>
                <a:cubicBezTo>
                  <a:pt x="45477" y="11494"/>
                  <a:pt x="45601" y="11466"/>
                  <a:pt x="45721" y="11466"/>
                </a:cubicBezTo>
                <a:cubicBezTo>
                  <a:pt x="46034" y="11466"/>
                  <a:pt x="46318" y="11655"/>
                  <a:pt x="46705" y="11655"/>
                </a:cubicBezTo>
                <a:cubicBezTo>
                  <a:pt x="46962" y="11655"/>
                  <a:pt x="47265" y="11572"/>
                  <a:pt x="47652" y="11293"/>
                </a:cubicBezTo>
                <a:cubicBezTo>
                  <a:pt x="48849" y="10434"/>
                  <a:pt x="49170" y="8811"/>
                  <a:pt x="49272" y="8359"/>
                </a:cubicBezTo>
                <a:cubicBezTo>
                  <a:pt x="49278" y="8333"/>
                  <a:pt x="49278" y="8303"/>
                  <a:pt x="49275" y="8270"/>
                </a:cubicBezTo>
                <a:lnTo>
                  <a:pt x="49275" y="8270"/>
                </a:lnTo>
                <a:cubicBezTo>
                  <a:pt x="49275" y="8270"/>
                  <a:pt x="49272" y="8270"/>
                  <a:pt x="49272" y="8274"/>
                </a:cubicBezTo>
                <a:cubicBezTo>
                  <a:pt x="49208" y="7783"/>
                  <a:pt x="47798" y="7281"/>
                  <a:pt x="46919" y="7281"/>
                </a:cubicBezTo>
                <a:cubicBezTo>
                  <a:pt x="46752" y="7281"/>
                  <a:pt x="46604" y="7300"/>
                  <a:pt x="46488" y="7339"/>
                </a:cubicBezTo>
                <a:cubicBezTo>
                  <a:pt x="45731" y="7602"/>
                  <a:pt x="45112" y="9175"/>
                  <a:pt x="44387" y="9241"/>
                </a:cubicBezTo>
                <a:cubicBezTo>
                  <a:pt x="44365" y="9243"/>
                  <a:pt x="44344" y="9244"/>
                  <a:pt x="44323" y="9244"/>
                </a:cubicBezTo>
                <a:cubicBezTo>
                  <a:pt x="43854" y="9244"/>
                  <a:pt x="43507" y="8781"/>
                  <a:pt x="42950" y="8781"/>
                </a:cubicBezTo>
                <a:cubicBezTo>
                  <a:pt x="42697" y="8781"/>
                  <a:pt x="42401" y="8877"/>
                  <a:pt x="42030" y="9155"/>
                </a:cubicBezTo>
                <a:cubicBezTo>
                  <a:pt x="40807" y="10073"/>
                  <a:pt x="40948" y="12086"/>
                  <a:pt x="40086" y="12447"/>
                </a:cubicBezTo>
                <a:cubicBezTo>
                  <a:pt x="39939" y="12509"/>
                  <a:pt x="39818" y="12531"/>
                  <a:pt x="39713" y="12531"/>
                </a:cubicBezTo>
                <a:cubicBezTo>
                  <a:pt x="39422" y="12531"/>
                  <a:pt x="39258" y="12356"/>
                  <a:pt x="39018" y="12356"/>
                </a:cubicBezTo>
                <a:cubicBezTo>
                  <a:pt x="38841" y="12356"/>
                  <a:pt x="38622" y="12452"/>
                  <a:pt x="38280" y="12788"/>
                </a:cubicBezTo>
                <a:cubicBezTo>
                  <a:pt x="37310" y="13735"/>
                  <a:pt x="37765" y="15522"/>
                  <a:pt x="36969" y="15977"/>
                </a:cubicBezTo>
                <a:cubicBezTo>
                  <a:pt x="36169" y="16433"/>
                  <a:pt x="35375" y="16190"/>
                  <a:pt x="34415" y="17702"/>
                </a:cubicBezTo>
                <a:cubicBezTo>
                  <a:pt x="33454" y="19213"/>
                  <a:pt x="34320" y="19760"/>
                  <a:pt x="33648" y="20757"/>
                </a:cubicBezTo>
                <a:cubicBezTo>
                  <a:pt x="33323" y="21239"/>
                  <a:pt x="32943" y="21436"/>
                  <a:pt x="32553" y="21744"/>
                </a:cubicBezTo>
                <a:cubicBezTo>
                  <a:pt x="32550" y="21691"/>
                  <a:pt x="32546" y="21642"/>
                  <a:pt x="32543" y="21596"/>
                </a:cubicBezTo>
                <a:cubicBezTo>
                  <a:pt x="32524" y="21288"/>
                  <a:pt x="32265" y="21058"/>
                  <a:pt x="31960" y="21058"/>
                </a:cubicBezTo>
                <a:cubicBezTo>
                  <a:pt x="31806" y="21058"/>
                  <a:pt x="31640" y="21117"/>
                  <a:pt x="31487" y="21255"/>
                </a:cubicBezTo>
                <a:cubicBezTo>
                  <a:pt x="31369" y="20872"/>
                  <a:pt x="31310" y="20498"/>
                  <a:pt x="31455" y="20078"/>
                </a:cubicBezTo>
                <a:cubicBezTo>
                  <a:pt x="31920" y="18721"/>
                  <a:pt x="33500" y="18993"/>
                  <a:pt x="34418" y="17462"/>
                </a:cubicBezTo>
                <a:cubicBezTo>
                  <a:pt x="35333" y="15938"/>
                  <a:pt x="34497" y="14978"/>
                  <a:pt x="35071" y="13735"/>
                </a:cubicBezTo>
                <a:cubicBezTo>
                  <a:pt x="35641" y="12489"/>
                  <a:pt x="36444" y="13296"/>
                  <a:pt x="37578" y="11644"/>
                </a:cubicBezTo>
                <a:cubicBezTo>
                  <a:pt x="38713" y="9991"/>
                  <a:pt x="37946" y="8992"/>
                  <a:pt x="38113" y="7939"/>
                </a:cubicBezTo>
                <a:cubicBezTo>
                  <a:pt x="38277" y="6884"/>
                  <a:pt x="39208" y="6831"/>
                  <a:pt x="39503" y="5268"/>
                </a:cubicBezTo>
                <a:cubicBezTo>
                  <a:pt x="39526" y="5140"/>
                  <a:pt x="39535" y="5025"/>
                  <a:pt x="39542" y="4914"/>
                </a:cubicBezTo>
                <a:cubicBezTo>
                  <a:pt x="39542" y="4884"/>
                  <a:pt x="39542" y="4858"/>
                  <a:pt x="39542" y="4832"/>
                </a:cubicBezTo>
                <a:cubicBezTo>
                  <a:pt x="39542" y="4730"/>
                  <a:pt x="39535" y="4635"/>
                  <a:pt x="39519" y="4543"/>
                </a:cubicBezTo>
                <a:cubicBezTo>
                  <a:pt x="39519" y="4540"/>
                  <a:pt x="39519" y="4533"/>
                  <a:pt x="39519" y="4527"/>
                </a:cubicBezTo>
                <a:cubicBezTo>
                  <a:pt x="39503" y="4425"/>
                  <a:pt x="39473" y="4330"/>
                  <a:pt x="39437" y="4245"/>
                </a:cubicBezTo>
                <a:cubicBezTo>
                  <a:pt x="39434" y="4241"/>
                  <a:pt x="39434" y="4238"/>
                  <a:pt x="39431" y="4235"/>
                </a:cubicBezTo>
                <a:cubicBezTo>
                  <a:pt x="39262" y="3847"/>
                  <a:pt x="38919" y="3637"/>
                  <a:pt x="38490" y="3637"/>
                </a:cubicBezTo>
                <a:cubicBezTo>
                  <a:pt x="38126" y="3637"/>
                  <a:pt x="37699" y="3788"/>
                  <a:pt x="37264" y="4110"/>
                </a:cubicBezTo>
                <a:cubicBezTo>
                  <a:pt x="35969" y="5068"/>
                  <a:pt x="36628" y="6612"/>
                  <a:pt x="35441" y="7333"/>
                </a:cubicBezTo>
                <a:cubicBezTo>
                  <a:pt x="34258" y="8057"/>
                  <a:pt x="33494" y="7352"/>
                  <a:pt x="32573" y="9028"/>
                </a:cubicBezTo>
                <a:cubicBezTo>
                  <a:pt x="31471" y="11037"/>
                  <a:pt x="32120" y="10762"/>
                  <a:pt x="31576" y="12293"/>
                </a:cubicBezTo>
                <a:cubicBezTo>
                  <a:pt x="31029" y="13827"/>
                  <a:pt x="29707" y="13797"/>
                  <a:pt x="29009" y="15551"/>
                </a:cubicBezTo>
                <a:cubicBezTo>
                  <a:pt x="28308" y="17302"/>
                  <a:pt x="29773" y="17597"/>
                  <a:pt x="29380" y="18911"/>
                </a:cubicBezTo>
                <a:cubicBezTo>
                  <a:pt x="28990" y="20226"/>
                  <a:pt x="27731" y="20292"/>
                  <a:pt x="27141" y="22157"/>
                </a:cubicBezTo>
                <a:cubicBezTo>
                  <a:pt x="26934" y="22799"/>
                  <a:pt x="26950" y="23219"/>
                  <a:pt x="27042" y="23550"/>
                </a:cubicBezTo>
                <a:cubicBezTo>
                  <a:pt x="26488" y="23363"/>
                  <a:pt x="25885" y="23366"/>
                  <a:pt x="26023" y="22537"/>
                </a:cubicBezTo>
                <a:cubicBezTo>
                  <a:pt x="26269" y="21055"/>
                  <a:pt x="27626" y="20010"/>
                  <a:pt x="27577" y="17980"/>
                </a:cubicBezTo>
                <a:cubicBezTo>
                  <a:pt x="27524" y="15951"/>
                  <a:pt x="26678" y="16122"/>
                  <a:pt x="26272" y="15820"/>
                </a:cubicBezTo>
                <a:cubicBezTo>
                  <a:pt x="25865" y="15515"/>
                  <a:pt x="25541" y="15030"/>
                  <a:pt x="25934" y="14178"/>
                </a:cubicBezTo>
                <a:cubicBezTo>
                  <a:pt x="26324" y="13329"/>
                  <a:pt x="25456" y="12843"/>
                  <a:pt x="25029" y="12821"/>
                </a:cubicBezTo>
                <a:cubicBezTo>
                  <a:pt x="25022" y="12820"/>
                  <a:pt x="25015" y="12820"/>
                  <a:pt x="25007" y="12820"/>
                </a:cubicBezTo>
                <a:cubicBezTo>
                  <a:pt x="24942" y="12820"/>
                  <a:pt x="24874" y="12845"/>
                  <a:pt x="24803" y="12886"/>
                </a:cubicBezTo>
                <a:lnTo>
                  <a:pt x="24800" y="12886"/>
                </a:lnTo>
                <a:cubicBezTo>
                  <a:pt x="24649" y="12971"/>
                  <a:pt x="24485" y="13135"/>
                  <a:pt x="24334" y="13329"/>
                </a:cubicBezTo>
                <a:cubicBezTo>
                  <a:pt x="24331" y="13332"/>
                  <a:pt x="24331" y="13335"/>
                  <a:pt x="24328" y="13338"/>
                </a:cubicBezTo>
                <a:cubicBezTo>
                  <a:pt x="24282" y="13401"/>
                  <a:pt x="24236" y="13463"/>
                  <a:pt x="24194" y="13532"/>
                </a:cubicBezTo>
                <a:cubicBezTo>
                  <a:pt x="24187" y="13538"/>
                  <a:pt x="24184" y="13545"/>
                  <a:pt x="24180" y="13552"/>
                </a:cubicBezTo>
                <a:cubicBezTo>
                  <a:pt x="24138" y="13620"/>
                  <a:pt x="24095" y="13686"/>
                  <a:pt x="24059" y="13755"/>
                </a:cubicBezTo>
                <a:cubicBezTo>
                  <a:pt x="24023" y="13817"/>
                  <a:pt x="23990" y="13883"/>
                  <a:pt x="23964" y="13945"/>
                </a:cubicBezTo>
                <a:cubicBezTo>
                  <a:pt x="23957" y="13958"/>
                  <a:pt x="23951" y="13971"/>
                  <a:pt x="23944" y="13981"/>
                </a:cubicBezTo>
                <a:cubicBezTo>
                  <a:pt x="23921" y="14043"/>
                  <a:pt x="23895" y="14102"/>
                  <a:pt x="23879" y="14158"/>
                </a:cubicBezTo>
                <a:cubicBezTo>
                  <a:pt x="23876" y="14171"/>
                  <a:pt x="23872" y="14181"/>
                  <a:pt x="23869" y="14191"/>
                </a:cubicBezTo>
                <a:cubicBezTo>
                  <a:pt x="23849" y="14250"/>
                  <a:pt x="23836" y="14306"/>
                  <a:pt x="23826" y="14358"/>
                </a:cubicBezTo>
                <a:cubicBezTo>
                  <a:pt x="23741" y="14899"/>
                  <a:pt x="24649" y="15181"/>
                  <a:pt x="24610" y="15741"/>
                </a:cubicBezTo>
                <a:cubicBezTo>
                  <a:pt x="24574" y="16302"/>
                  <a:pt x="23915" y="16184"/>
                  <a:pt x="23459" y="16938"/>
                </a:cubicBezTo>
                <a:cubicBezTo>
                  <a:pt x="23403" y="17033"/>
                  <a:pt x="23344" y="17128"/>
                  <a:pt x="23289" y="17230"/>
                </a:cubicBezTo>
                <a:cubicBezTo>
                  <a:pt x="23193" y="16919"/>
                  <a:pt x="22945" y="16763"/>
                  <a:pt x="22700" y="16763"/>
                </a:cubicBezTo>
                <a:cubicBezTo>
                  <a:pt x="22544" y="16763"/>
                  <a:pt x="22389" y="16827"/>
                  <a:pt x="22276" y="16954"/>
                </a:cubicBezTo>
                <a:cubicBezTo>
                  <a:pt x="22148" y="17099"/>
                  <a:pt x="21955" y="17315"/>
                  <a:pt x="21738" y="17554"/>
                </a:cubicBezTo>
                <a:cubicBezTo>
                  <a:pt x="21555" y="17089"/>
                  <a:pt x="21220" y="16318"/>
                  <a:pt x="20964" y="16194"/>
                </a:cubicBezTo>
                <a:cubicBezTo>
                  <a:pt x="20897" y="16160"/>
                  <a:pt x="20825" y="16145"/>
                  <a:pt x="20753" y="16145"/>
                </a:cubicBezTo>
                <a:cubicBezTo>
                  <a:pt x="20420" y="16145"/>
                  <a:pt x="20079" y="16473"/>
                  <a:pt x="20197" y="16928"/>
                </a:cubicBezTo>
                <a:cubicBezTo>
                  <a:pt x="20312" y="17371"/>
                  <a:pt x="20492" y="18141"/>
                  <a:pt x="20512" y="18767"/>
                </a:cubicBezTo>
                <a:cubicBezTo>
                  <a:pt x="20050" y="19151"/>
                  <a:pt x="19325" y="19688"/>
                  <a:pt x="18955" y="19960"/>
                </a:cubicBezTo>
                <a:cubicBezTo>
                  <a:pt x="18952" y="19826"/>
                  <a:pt x="18945" y="19698"/>
                  <a:pt x="18932" y="19583"/>
                </a:cubicBezTo>
                <a:cubicBezTo>
                  <a:pt x="18863" y="18823"/>
                  <a:pt x="18965" y="17151"/>
                  <a:pt x="18834" y="16512"/>
                </a:cubicBezTo>
                <a:cubicBezTo>
                  <a:pt x="18733" y="16021"/>
                  <a:pt x="18480" y="15683"/>
                  <a:pt x="18109" y="15683"/>
                </a:cubicBezTo>
                <a:cubicBezTo>
                  <a:pt x="17997" y="15683"/>
                  <a:pt x="17874" y="15714"/>
                  <a:pt x="17742" y="15781"/>
                </a:cubicBezTo>
                <a:cubicBezTo>
                  <a:pt x="17263" y="16023"/>
                  <a:pt x="17316" y="16918"/>
                  <a:pt x="17460" y="17469"/>
                </a:cubicBezTo>
                <a:cubicBezTo>
                  <a:pt x="17601" y="18023"/>
                  <a:pt x="17696" y="18302"/>
                  <a:pt x="17162" y="18934"/>
                </a:cubicBezTo>
                <a:cubicBezTo>
                  <a:pt x="17018" y="19108"/>
                  <a:pt x="16844" y="19187"/>
                  <a:pt x="16667" y="19226"/>
                </a:cubicBezTo>
                <a:cubicBezTo>
                  <a:pt x="17073" y="18865"/>
                  <a:pt x="17480" y="18321"/>
                  <a:pt x="17290" y="17905"/>
                </a:cubicBezTo>
                <a:cubicBezTo>
                  <a:pt x="17155" y="17605"/>
                  <a:pt x="16945" y="17473"/>
                  <a:pt x="16704" y="17473"/>
                </a:cubicBezTo>
                <a:cubicBezTo>
                  <a:pt x="16478" y="17473"/>
                  <a:pt x="16223" y="17590"/>
                  <a:pt x="15978" y="17794"/>
                </a:cubicBezTo>
                <a:cubicBezTo>
                  <a:pt x="15765" y="17971"/>
                  <a:pt x="15470" y="18321"/>
                  <a:pt x="15159" y="18705"/>
                </a:cubicBezTo>
                <a:cubicBezTo>
                  <a:pt x="15310" y="19039"/>
                  <a:pt x="15395" y="19344"/>
                  <a:pt x="15247" y="19515"/>
                </a:cubicBezTo>
                <a:cubicBezTo>
                  <a:pt x="15306" y="19796"/>
                  <a:pt x="14939" y="19911"/>
                  <a:pt x="14552" y="20006"/>
                </a:cubicBezTo>
                <a:cubicBezTo>
                  <a:pt x="14497" y="19888"/>
                  <a:pt x="14447" y="19770"/>
                  <a:pt x="14408" y="19642"/>
                </a:cubicBezTo>
                <a:cubicBezTo>
                  <a:pt x="14644" y="19354"/>
                  <a:pt x="14906" y="19020"/>
                  <a:pt x="15159" y="18705"/>
                </a:cubicBezTo>
                <a:cubicBezTo>
                  <a:pt x="15090" y="18551"/>
                  <a:pt x="15005" y="18387"/>
                  <a:pt x="14923" y="18233"/>
                </a:cubicBezTo>
                <a:cubicBezTo>
                  <a:pt x="15408" y="18089"/>
                  <a:pt x="16073" y="18069"/>
                  <a:pt x="16427" y="16843"/>
                </a:cubicBezTo>
                <a:cubicBezTo>
                  <a:pt x="17001" y="14873"/>
                  <a:pt x="15778" y="14669"/>
                  <a:pt x="16090" y="13686"/>
                </a:cubicBezTo>
                <a:cubicBezTo>
                  <a:pt x="16401" y="12706"/>
                  <a:pt x="17578" y="13771"/>
                  <a:pt x="18181" y="12401"/>
                </a:cubicBezTo>
                <a:cubicBezTo>
                  <a:pt x="18788" y="11034"/>
                  <a:pt x="17329" y="9818"/>
                  <a:pt x="17834" y="9313"/>
                </a:cubicBezTo>
                <a:cubicBezTo>
                  <a:pt x="18342" y="8808"/>
                  <a:pt x="19214" y="9457"/>
                  <a:pt x="20227" y="8444"/>
                </a:cubicBezTo>
                <a:cubicBezTo>
                  <a:pt x="21240" y="7434"/>
                  <a:pt x="19784" y="6218"/>
                  <a:pt x="20355" y="5582"/>
                </a:cubicBezTo>
                <a:cubicBezTo>
                  <a:pt x="20925" y="4950"/>
                  <a:pt x="21627" y="5789"/>
                  <a:pt x="22515" y="4569"/>
                </a:cubicBezTo>
                <a:cubicBezTo>
                  <a:pt x="23403" y="3350"/>
                  <a:pt x="23194" y="1671"/>
                  <a:pt x="23148" y="1199"/>
                </a:cubicBezTo>
                <a:cubicBezTo>
                  <a:pt x="23144" y="1170"/>
                  <a:pt x="23138" y="1140"/>
                  <a:pt x="23122" y="1114"/>
                </a:cubicBezTo>
                <a:lnTo>
                  <a:pt x="23118" y="1114"/>
                </a:lnTo>
                <a:cubicBezTo>
                  <a:pt x="22993" y="847"/>
                  <a:pt x="22419" y="725"/>
                  <a:pt x="21793" y="725"/>
                </a:cubicBezTo>
                <a:cubicBezTo>
                  <a:pt x="21142" y="725"/>
                  <a:pt x="20435" y="857"/>
                  <a:pt x="20115" y="1098"/>
                </a:cubicBezTo>
                <a:cubicBezTo>
                  <a:pt x="19460" y="1596"/>
                  <a:pt x="19365" y="3327"/>
                  <a:pt x="18683" y="3622"/>
                </a:cubicBezTo>
                <a:cubicBezTo>
                  <a:pt x="18575" y="3668"/>
                  <a:pt x="18466" y="3685"/>
                  <a:pt x="18355" y="3685"/>
                </a:cubicBezTo>
                <a:cubicBezTo>
                  <a:pt x="18078" y="3685"/>
                  <a:pt x="17789" y="3582"/>
                  <a:pt x="17483" y="3582"/>
                </a:cubicBezTo>
                <a:cubicBezTo>
                  <a:pt x="17134" y="3582"/>
                  <a:pt x="16762" y="3717"/>
                  <a:pt x="16362" y="4294"/>
                </a:cubicBezTo>
                <a:cubicBezTo>
                  <a:pt x="15467" y="5579"/>
                  <a:pt x="16247" y="7490"/>
                  <a:pt x="15529" y="8116"/>
                </a:cubicBezTo>
                <a:cubicBezTo>
                  <a:pt x="15296" y="8319"/>
                  <a:pt x="15108" y="8358"/>
                  <a:pt x="14939" y="8358"/>
                </a:cubicBezTo>
                <a:cubicBezTo>
                  <a:pt x="14837" y="8358"/>
                  <a:pt x="14742" y="8344"/>
                  <a:pt x="14647" y="8344"/>
                </a:cubicBezTo>
                <a:cubicBezTo>
                  <a:pt x="14413" y="8344"/>
                  <a:pt x="14186" y="8429"/>
                  <a:pt x="13877" y="9024"/>
                </a:cubicBezTo>
                <a:cubicBezTo>
                  <a:pt x="13238" y="10257"/>
                  <a:pt x="14254" y="11850"/>
                  <a:pt x="13625" y="12548"/>
                </a:cubicBezTo>
                <a:cubicBezTo>
                  <a:pt x="12995" y="13247"/>
                  <a:pt x="12146" y="13266"/>
                  <a:pt x="11694" y="15043"/>
                </a:cubicBezTo>
                <a:cubicBezTo>
                  <a:pt x="11487" y="15863"/>
                  <a:pt x="11592" y="16358"/>
                  <a:pt x="11733" y="16771"/>
                </a:cubicBezTo>
                <a:cubicBezTo>
                  <a:pt x="11750" y="17338"/>
                  <a:pt x="11838" y="17974"/>
                  <a:pt x="11887" y="18370"/>
                </a:cubicBezTo>
                <a:cubicBezTo>
                  <a:pt x="11831" y="18538"/>
                  <a:pt x="11766" y="18688"/>
                  <a:pt x="11687" y="18823"/>
                </a:cubicBezTo>
                <a:cubicBezTo>
                  <a:pt x="11602" y="18810"/>
                  <a:pt x="11497" y="18780"/>
                  <a:pt x="11386" y="18744"/>
                </a:cubicBezTo>
                <a:cubicBezTo>
                  <a:pt x="11638" y="18390"/>
                  <a:pt x="11441" y="17915"/>
                  <a:pt x="11087" y="17843"/>
                </a:cubicBezTo>
                <a:cubicBezTo>
                  <a:pt x="11069" y="17839"/>
                  <a:pt x="11048" y="17837"/>
                  <a:pt x="11025" y="17837"/>
                </a:cubicBezTo>
                <a:cubicBezTo>
                  <a:pt x="10711" y="17837"/>
                  <a:pt x="10045" y="18201"/>
                  <a:pt x="9638" y="18439"/>
                </a:cubicBezTo>
                <a:cubicBezTo>
                  <a:pt x="9629" y="18282"/>
                  <a:pt x="9619" y="18131"/>
                  <a:pt x="9609" y="17997"/>
                </a:cubicBezTo>
                <a:cubicBezTo>
                  <a:pt x="9828" y="16790"/>
                  <a:pt x="11248" y="16459"/>
                  <a:pt x="11622" y="14810"/>
                </a:cubicBezTo>
                <a:cubicBezTo>
                  <a:pt x="12025" y="13034"/>
                  <a:pt x="10904" y="12368"/>
                  <a:pt x="11061" y="10978"/>
                </a:cubicBezTo>
                <a:cubicBezTo>
                  <a:pt x="11218" y="9582"/>
                  <a:pt x="12258" y="10109"/>
                  <a:pt x="12831" y="8139"/>
                </a:cubicBezTo>
                <a:cubicBezTo>
                  <a:pt x="13405" y="6169"/>
                  <a:pt x="12340" y="5441"/>
                  <a:pt x="12163" y="4363"/>
                </a:cubicBezTo>
                <a:cubicBezTo>
                  <a:pt x="11986" y="3288"/>
                  <a:pt x="12874" y="2937"/>
                  <a:pt x="12658" y="1321"/>
                </a:cubicBezTo>
                <a:cubicBezTo>
                  <a:pt x="12641" y="1193"/>
                  <a:pt x="12615" y="1075"/>
                  <a:pt x="12582" y="963"/>
                </a:cubicBezTo>
                <a:cubicBezTo>
                  <a:pt x="12576" y="937"/>
                  <a:pt x="12566" y="914"/>
                  <a:pt x="12556" y="885"/>
                </a:cubicBezTo>
                <a:cubicBezTo>
                  <a:pt x="12523" y="786"/>
                  <a:pt x="12487" y="694"/>
                  <a:pt x="12444" y="613"/>
                </a:cubicBezTo>
                <a:cubicBezTo>
                  <a:pt x="12444" y="609"/>
                  <a:pt x="12441" y="603"/>
                  <a:pt x="12438" y="599"/>
                </a:cubicBezTo>
                <a:cubicBezTo>
                  <a:pt x="12385" y="504"/>
                  <a:pt x="12330" y="422"/>
                  <a:pt x="12267" y="350"/>
                </a:cubicBezTo>
                <a:cubicBezTo>
                  <a:pt x="12264" y="347"/>
                  <a:pt x="12261" y="344"/>
                  <a:pt x="12258" y="340"/>
                </a:cubicBezTo>
                <a:cubicBezTo>
                  <a:pt x="12056" y="114"/>
                  <a:pt x="11798" y="0"/>
                  <a:pt x="1151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sp>
        <p:nvSpPr>
          <p:cNvPr id="2032" name="Google Shape;2032;p17"/>
          <p:cNvSpPr/>
          <p:nvPr/>
        </p:nvSpPr>
        <p:spPr>
          <a:xfrm flipH="1">
            <a:off x="-44070" y="5912477"/>
            <a:ext cx="12337972" cy="957757"/>
          </a:xfrm>
          <a:custGeom>
            <a:avLst/>
            <a:gdLst/>
            <a:ahLst/>
            <a:cxnLst/>
            <a:rect l="l" t="t" r="r" b="b"/>
            <a:pathLst>
              <a:path w="286381" h="27414" extrusionOk="0">
                <a:moveTo>
                  <a:pt x="274142" y="1"/>
                </a:moveTo>
                <a:cubicBezTo>
                  <a:pt x="269222" y="1"/>
                  <a:pt x="264509" y="678"/>
                  <a:pt x="260328" y="3253"/>
                </a:cubicBezTo>
                <a:cubicBezTo>
                  <a:pt x="255729" y="6082"/>
                  <a:pt x="251844" y="11191"/>
                  <a:pt x="246546" y="11191"/>
                </a:cubicBezTo>
                <a:cubicBezTo>
                  <a:pt x="246384" y="11191"/>
                  <a:pt x="246220" y="11186"/>
                  <a:pt x="246055" y="11176"/>
                </a:cubicBezTo>
                <a:cubicBezTo>
                  <a:pt x="243825" y="11042"/>
                  <a:pt x="241766" y="9958"/>
                  <a:pt x="239568" y="9573"/>
                </a:cubicBezTo>
                <a:cubicBezTo>
                  <a:pt x="238924" y="9460"/>
                  <a:pt x="238285" y="9407"/>
                  <a:pt x="237651" y="9407"/>
                </a:cubicBezTo>
                <a:cubicBezTo>
                  <a:pt x="232535" y="9407"/>
                  <a:pt x="227772" y="12859"/>
                  <a:pt x="223526" y="15995"/>
                </a:cubicBezTo>
                <a:cubicBezTo>
                  <a:pt x="215370" y="22024"/>
                  <a:pt x="204773" y="23419"/>
                  <a:pt x="194056" y="23419"/>
                </a:cubicBezTo>
                <a:cubicBezTo>
                  <a:pt x="185810" y="23419"/>
                  <a:pt x="177493" y="22594"/>
                  <a:pt x="170161" y="22417"/>
                </a:cubicBezTo>
                <a:cubicBezTo>
                  <a:pt x="159840" y="22170"/>
                  <a:pt x="149111" y="20708"/>
                  <a:pt x="138666" y="20708"/>
                </a:cubicBezTo>
                <a:cubicBezTo>
                  <a:pt x="134825" y="20708"/>
                  <a:pt x="131023" y="20906"/>
                  <a:pt x="127294" y="21434"/>
                </a:cubicBezTo>
                <a:cubicBezTo>
                  <a:pt x="114936" y="23182"/>
                  <a:pt x="102705" y="25956"/>
                  <a:pt x="90232" y="26790"/>
                </a:cubicBezTo>
                <a:cubicBezTo>
                  <a:pt x="87709" y="26959"/>
                  <a:pt x="85175" y="27027"/>
                  <a:pt x="82635" y="27027"/>
                </a:cubicBezTo>
                <a:cubicBezTo>
                  <a:pt x="72954" y="27027"/>
                  <a:pt x="63175" y="26034"/>
                  <a:pt x="53536" y="25818"/>
                </a:cubicBezTo>
                <a:cubicBezTo>
                  <a:pt x="50537" y="25753"/>
                  <a:pt x="47415" y="25655"/>
                  <a:pt x="44775" y="24237"/>
                </a:cubicBezTo>
                <a:cubicBezTo>
                  <a:pt x="44115" y="23886"/>
                  <a:pt x="43488" y="23447"/>
                  <a:pt x="43016" y="22867"/>
                </a:cubicBezTo>
                <a:cubicBezTo>
                  <a:pt x="42338" y="22036"/>
                  <a:pt x="42015" y="20985"/>
                  <a:pt x="41617" y="19988"/>
                </a:cubicBezTo>
                <a:cubicBezTo>
                  <a:pt x="37838" y="10665"/>
                  <a:pt x="26641" y="6593"/>
                  <a:pt x="16582" y="6459"/>
                </a:cubicBezTo>
                <a:cubicBezTo>
                  <a:pt x="16256" y="6454"/>
                  <a:pt x="15929" y="6453"/>
                  <a:pt x="15601" y="6453"/>
                </a:cubicBezTo>
                <a:cubicBezTo>
                  <a:pt x="14357" y="6453"/>
                  <a:pt x="13101" y="6477"/>
                  <a:pt x="11844" y="6477"/>
                </a:cubicBezTo>
                <a:cubicBezTo>
                  <a:pt x="9397" y="6477"/>
                  <a:pt x="6948" y="6387"/>
                  <a:pt x="4580" y="5857"/>
                </a:cubicBezTo>
                <a:cubicBezTo>
                  <a:pt x="2825" y="5465"/>
                  <a:pt x="1407" y="4646"/>
                  <a:pt x="0" y="3801"/>
                </a:cubicBezTo>
                <a:lnTo>
                  <a:pt x="0" y="27414"/>
                </a:lnTo>
                <a:lnTo>
                  <a:pt x="286381" y="27414"/>
                </a:lnTo>
                <a:lnTo>
                  <a:pt x="286381" y="686"/>
                </a:lnTo>
                <a:cubicBezTo>
                  <a:pt x="282281" y="448"/>
                  <a:pt x="278143" y="1"/>
                  <a:pt x="27414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04280" tIns="104280" rIns="104280" bIns="10428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97"/>
          </a:p>
        </p:txBody>
      </p:sp>
      <p:grpSp>
        <p:nvGrpSpPr>
          <p:cNvPr id="2033" name="Google Shape;2033;p17"/>
          <p:cNvGrpSpPr/>
          <p:nvPr/>
        </p:nvGrpSpPr>
        <p:grpSpPr>
          <a:xfrm>
            <a:off x="-921309" y="7235"/>
            <a:ext cx="14320540" cy="6953393"/>
            <a:chOff x="-669222" y="-10185"/>
            <a:chExt cx="10634181" cy="6495042"/>
          </a:xfrm>
        </p:grpSpPr>
        <p:sp>
          <p:nvSpPr>
            <p:cNvPr id="2034" name="Google Shape;2034;p17"/>
            <p:cNvSpPr/>
            <p:nvPr/>
          </p:nvSpPr>
          <p:spPr>
            <a:xfrm>
              <a:off x="3776728" y="-10185"/>
              <a:ext cx="2490121" cy="6495042"/>
            </a:xfrm>
            <a:custGeom>
              <a:avLst/>
              <a:gdLst/>
              <a:ahLst/>
              <a:cxnLst/>
              <a:rect l="l" t="t" r="r" b="b"/>
              <a:pathLst>
                <a:path w="76308" h="199036" extrusionOk="0">
                  <a:moveTo>
                    <a:pt x="76308" y="199036"/>
                  </a:moveTo>
                  <a:lnTo>
                    <a:pt x="0" y="199036"/>
                  </a:lnTo>
                  <a:lnTo>
                    <a:pt x="20078" y="1"/>
                  </a:lnTo>
                  <a:lnTo>
                    <a:pt x="56230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5" name="Google Shape;2035;p17"/>
            <p:cNvSpPr/>
            <p:nvPr/>
          </p:nvSpPr>
          <p:spPr>
            <a:xfrm>
              <a:off x="6166112" y="-10185"/>
              <a:ext cx="1450384" cy="6495042"/>
            </a:xfrm>
            <a:custGeom>
              <a:avLst/>
              <a:gdLst/>
              <a:ahLst/>
              <a:cxnLst/>
              <a:rect l="l" t="t" r="r" b="b"/>
              <a:pathLst>
                <a:path w="44446" h="199036" extrusionOk="0">
                  <a:moveTo>
                    <a:pt x="1" y="1"/>
                  </a:moveTo>
                  <a:lnTo>
                    <a:pt x="11039" y="199036"/>
                  </a:lnTo>
                  <a:lnTo>
                    <a:pt x="44446" y="199036"/>
                  </a:lnTo>
                  <a:lnTo>
                    <a:pt x="1582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6" name="Google Shape;2036;p17"/>
            <p:cNvSpPr/>
            <p:nvPr/>
          </p:nvSpPr>
          <p:spPr>
            <a:xfrm>
              <a:off x="6814911" y="-10185"/>
              <a:ext cx="3150048" cy="6495042"/>
            </a:xfrm>
            <a:custGeom>
              <a:avLst/>
              <a:gdLst/>
              <a:ahLst/>
              <a:cxnLst/>
              <a:rect l="l" t="t" r="r" b="b"/>
              <a:pathLst>
                <a:path w="96531" h="199036" extrusionOk="0">
                  <a:moveTo>
                    <a:pt x="1" y="1"/>
                  </a:moveTo>
                  <a:lnTo>
                    <a:pt x="69067" y="199036"/>
                  </a:lnTo>
                  <a:lnTo>
                    <a:pt x="96531" y="199036"/>
                  </a:lnTo>
                  <a:lnTo>
                    <a:pt x="988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7" name="Google Shape;2037;p17"/>
            <p:cNvSpPr/>
            <p:nvPr/>
          </p:nvSpPr>
          <p:spPr>
            <a:xfrm>
              <a:off x="-669222" y="-10185"/>
              <a:ext cx="3149917" cy="6495042"/>
            </a:xfrm>
            <a:custGeom>
              <a:avLst/>
              <a:gdLst/>
              <a:ahLst/>
              <a:cxnLst/>
              <a:rect l="l" t="t" r="r" b="b"/>
              <a:pathLst>
                <a:path w="96527" h="199036" extrusionOk="0">
                  <a:moveTo>
                    <a:pt x="86642" y="1"/>
                  </a:moveTo>
                  <a:lnTo>
                    <a:pt x="0" y="199036"/>
                  </a:lnTo>
                  <a:lnTo>
                    <a:pt x="27464" y="199036"/>
                  </a:lnTo>
                  <a:lnTo>
                    <a:pt x="96527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38" name="Google Shape;2038;p17"/>
            <p:cNvSpPr/>
            <p:nvPr/>
          </p:nvSpPr>
          <p:spPr>
            <a:xfrm>
              <a:off x="1216218" y="-10185"/>
              <a:ext cx="2679096" cy="6495042"/>
            </a:xfrm>
            <a:custGeom>
              <a:avLst/>
              <a:gdLst/>
              <a:ahLst/>
              <a:cxnLst/>
              <a:rect l="l" t="t" r="r" b="b"/>
              <a:pathLst>
                <a:path w="82099" h="199036" extrusionOk="0">
                  <a:moveTo>
                    <a:pt x="54446" y="1"/>
                  </a:moveTo>
                  <a:lnTo>
                    <a:pt x="0" y="199036"/>
                  </a:lnTo>
                  <a:lnTo>
                    <a:pt x="58370" y="199036"/>
                  </a:lnTo>
                  <a:lnTo>
                    <a:pt x="82099" y="1"/>
                  </a:ln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39" name="Google Shape;2039;p17"/>
          <p:cNvGrpSpPr/>
          <p:nvPr/>
        </p:nvGrpSpPr>
        <p:grpSpPr>
          <a:xfrm>
            <a:off x="60834" y="1007073"/>
            <a:ext cx="778298" cy="3042776"/>
            <a:chOff x="60100" y="678925"/>
            <a:chExt cx="577950" cy="2842204"/>
          </a:xfrm>
        </p:grpSpPr>
        <p:sp>
          <p:nvSpPr>
            <p:cNvPr id="2040" name="Google Shape;2040;p17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1" name="Google Shape;2041;p17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2" name="Google Shape;2042;p17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3" name="Google Shape;2043;p17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4" name="Google Shape;2044;p17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5" name="Google Shape;2045;p17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6" name="Google Shape;2046;p17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7" name="Google Shape;2047;p17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8" name="Google Shape;2048;p17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49" name="Google Shape;2049;p17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0" name="Google Shape;2050;p17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51" name="Google Shape;2051;p17"/>
          <p:cNvGrpSpPr/>
          <p:nvPr/>
        </p:nvGrpSpPr>
        <p:grpSpPr>
          <a:xfrm rot="10800000" flipH="1">
            <a:off x="11434471" y="1007023"/>
            <a:ext cx="778298" cy="3042776"/>
            <a:chOff x="60100" y="678925"/>
            <a:chExt cx="577950" cy="2842204"/>
          </a:xfrm>
        </p:grpSpPr>
        <p:sp>
          <p:nvSpPr>
            <p:cNvPr id="2052" name="Google Shape;2052;p17"/>
            <p:cNvSpPr/>
            <p:nvPr/>
          </p:nvSpPr>
          <p:spPr>
            <a:xfrm>
              <a:off x="326492" y="678925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3" name="Google Shape;2053;p17"/>
            <p:cNvSpPr/>
            <p:nvPr/>
          </p:nvSpPr>
          <p:spPr>
            <a:xfrm>
              <a:off x="383678" y="996750"/>
              <a:ext cx="216900" cy="216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4" name="Google Shape;2054;p17"/>
            <p:cNvSpPr/>
            <p:nvPr/>
          </p:nvSpPr>
          <p:spPr>
            <a:xfrm>
              <a:off x="460258" y="2196817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5" name="Google Shape;2055;p17"/>
            <p:cNvSpPr/>
            <p:nvPr/>
          </p:nvSpPr>
          <p:spPr>
            <a:xfrm>
              <a:off x="70527" y="1777295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6" name="Google Shape;2056;p17"/>
            <p:cNvSpPr/>
            <p:nvPr/>
          </p:nvSpPr>
          <p:spPr>
            <a:xfrm>
              <a:off x="149034" y="2639355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7" name="Google Shape;2057;p17"/>
            <p:cNvSpPr/>
            <p:nvPr/>
          </p:nvSpPr>
          <p:spPr>
            <a:xfrm>
              <a:off x="473050" y="1529886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8" name="Google Shape;2058;p17"/>
            <p:cNvSpPr/>
            <p:nvPr/>
          </p:nvSpPr>
          <p:spPr>
            <a:xfrm>
              <a:off x="161826" y="1042459"/>
              <a:ext cx="38100" cy="378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59" name="Google Shape;2059;p17"/>
            <p:cNvSpPr/>
            <p:nvPr/>
          </p:nvSpPr>
          <p:spPr>
            <a:xfrm>
              <a:off x="60100" y="1466099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0" name="Google Shape;2060;p17"/>
            <p:cNvSpPr/>
            <p:nvPr/>
          </p:nvSpPr>
          <p:spPr>
            <a:xfrm>
              <a:off x="473050" y="2747828"/>
              <a:ext cx="165000" cy="1650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1" name="Google Shape;2061;p17"/>
            <p:cNvSpPr/>
            <p:nvPr/>
          </p:nvSpPr>
          <p:spPr>
            <a:xfrm>
              <a:off x="523694" y="3189168"/>
              <a:ext cx="63900" cy="639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2" name="Google Shape;2062;p17"/>
            <p:cNvSpPr/>
            <p:nvPr/>
          </p:nvSpPr>
          <p:spPr>
            <a:xfrm>
              <a:off x="326492" y="3414029"/>
              <a:ext cx="107100" cy="107100"/>
            </a:xfrm>
            <a:prstGeom prst="ellipse">
              <a:avLst/>
            </a:pr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  <p:grpSp>
        <p:nvGrpSpPr>
          <p:cNvPr id="2063" name="Google Shape;2063;p17"/>
          <p:cNvGrpSpPr/>
          <p:nvPr/>
        </p:nvGrpSpPr>
        <p:grpSpPr>
          <a:xfrm>
            <a:off x="1970687" y="33537"/>
            <a:ext cx="8435697" cy="369581"/>
            <a:chOff x="1478323" y="198598"/>
            <a:chExt cx="6264200" cy="345219"/>
          </a:xfrm>
        </p:grpSpPr>
        <p:sp>
          <p:nvSpPr>
            <p:cNvPr id="2064" name="Google Shape;2064;p17"/>
            <p:cNvSpPr/>
            <p:nvPr/>
          </p:nvSpPr>
          <p:spPr>
            <a:xfrm>
              <a:off x="5778242" y="198598"/>
              <a:ext cx="1964281" cy="168416"/>
            </a:xfrm>
            <a:custGeom>
              <a:avLst/>
              <a:gdLst/>
              <a:ahLst/>
              <a:cxnLst/>
              <a:rect l="l" t="t" r="r" b="b"/>
              <a:pathLst>
                <a:path w="60194" h="5161" extrusionOk="0">
                  <a:moveTo>
                    <a:pt x="43775" y="0"/>
                  </a:moveTo>
                  <a:cubicBezTo>
                    <a:pt x="42295" y="0"/>
                    <a:pt x="40924" y="25"/>
                    <a:pt x="39826" y="64"/>
                  </a:cubicBezTo>
                  <a:cubicBezTo>
                    <a:pt x="36809" y="177"/>
                    <a:pt x="33908" y="525"/>
                    <a:pt x="30898" y="659"/>
                  </a:cubicBezTo>
                  <a:cubicBezTo>
                    <a:pt x="29780" y="709"/>
                    <a:pt x="28654" y="730"/>
                    <a:pt x="27524" y="730"/>
                  </a:cubicBezTo>
                  <a:cubicBezTo>
                    <a:pt x="21819" y="730"/>
                    <a:pt x="15998" y="195"/>
                    <a:pt x="10390" y="195"/>
                  </a:cubicBezTo>
                  <a:cubicBezTo>
                    <a:pt x="8067" y="195"/>
                    <a:pt x="5781" y="287"/>
                    <a:pt x="3554" y="547"/>
                  </a:cubicBezTo>
                  <a:cubicBezTo>
                    <a:pt x="1857" y="746"/>
                    <a:pt x="1" y="1381"/>
                    <a:pt x="1154" y="1838"/>
                  </a:cubicBezTo>
                  <a:cubicBezTo>
                    <a:pt x="1491" y="1972"/>
                    <a:pt x="2002" y="2041"/>
                    <a:pt x="2506" y="2088"/>
                  </a:cubicBezTo>
                  <a:cubicBezTo>
                    <a:pt x="3955" y="2231"/>
                    <a:pt x="5476" y="2267"/>
                    <a:pt x="7014" y="2267"/>
                  </a:cubicBezTo>
                  <a:cubicBezTo>
                    <a:pt x="8568" y="2267"/>
                    <a:pt x="10140" y="2230"/>
                    <a:pt x="11678" y="2230"/>
                  </a:cubicBezTo>
                  <a:cubicBezTo>
                    <a:pt x="13830" y="2230"/>
                    <a:pt x="15914" y="2302"/>
                    <a:pt x="17783" y="2646"/>
                  </a:cubicBezTo>
                  <a:cubicBezTo>
                    <a:pt x="20165" y="3085"/>
                    <a:pt x="21714" y="3890"/>
                    <a:pt x="23900" y="4427"/>
                  </a:cubicBezTo>
                  <a:cubicBezTo>
                    <a:pt x="25952" y="4933"/>
                    <a:pt x="28449" y="5161"/>
                    <a:pt x="30999" y="5161"/>
                  </a:cubicBezTo>
                  <a:cubicBezTo>
                    <a:pt x="33853" y="5161"/>
                    <a:pt x="36772" y="4876"/>
                    <a:pt x="39206" y="4376"/>
                  </a:cubicBezTo>
                  <a:cubicBezTo>
                    <a:pt x="42455" y="3712"/>
                    <a:pt x="45236" y="2690"/>
                    <a:pt x="48996" y="2469"/>
                  </a:cubicBezTo>
                  <a:cubicBezTo>
                    <a:pt x="51676" y="2313"/>
                    <a:pt x="60194" y="1638"/>
                    <a:pt x="54290" y="597"/>
                  </a:cubicBezTo>
                  <a:cubicBezTo>
                    <a:pt x="51763" y="151"/>
                    <a:pt x="47435" y="0"/>
                    <a:pt x="43775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5" name="Google Shape;2065;p17"/>
            <p:cNvSpPr/>
            <p:nvPr/>
          </p:nvSpPr>
          <p:spPr>
            <a:xfrm>
              <a:off x="1478323" y="229403"/>
              <a:ext cx="1074915" cy="78481"/>
            </a:xfrm>
            <a:custGeom>
              <a:avLst/>
              <a:gdLst/>
              <a:ahLst/>
              <a:cxnLst/>
              <a:rect l="l" t="t" r="r" b="b"/>
              <a:pathLst>
                <a:path w="32940" h="2405" extrusionOk="0">
                  <a:moveTo>
                    <a:pt x="8582" y="0"/>
                  </a:moveTo>
                  <a:cubicBezTo>
                    <a:pt x="8260" y="0"/>
                    <a:pt x="7939" y="4"/>
                    <a:pt x="7619" y="12"/>
                  </a:cubicBezTo>
                  <a:cubicBezTo>
                    <a:pt x="6349" y="41"/>
                    <a:pt x="5051" y="161"/>
                    <a:pt x="3891" y="335"/>
                  </a:cubicBezTo>
                  <a:cubicBezTo>
                    <a:pt x="2354" y="567"/>
                    <a:pt x="1882" y="883"/>
                    <a:pt x="736" y="1256"/>
                  </a:cubicBezTo>
                  <a:cubicBezTo>
                    <a:pt x="0" y="1499"/>
                    <a:pt x="587" y="1943"/>
                    <a:pt x="1547" y="1943"/>
                  </a:cubicBezTo>
                  <a:cubicBezTo>
                    <a:pt x="1660" y="1943"/>
                    <a:pt x="1778" y="1937"/>
                    <a:pt x="1900" y="1923"/>
                  </a:cubicBezTo>
                  <a:cubicBezTo>
                    <a:pt x="2429" y="1865"/>
                    <a:pt x="2994" y="1858"/>
                    <a:pt x="3566" y="1858"/>
                  </a:cubicBezTo>
                  <a:cubicBezTo>
                    <a:pt x="3729" y="1858"/>
                    <a:pt x="3893" y="1859"/>
                    <a:pt x="4057" y="1859"/>
                  </a:cubicBezTo>
                  <a:cubicBezTo>
                    <a:pt x="4310" y="1859"/>
                    <a:pt x="4563" y="1857"/>
                    <a:pt x="4812" y="1851"/>
                  </a:cubicBezTo>
                  <a:cubicBezTo>
                    <a:pt x="5326" y="1838"/>
                    <a:pt x="5836" y="1830"/>
                    <a:pt x="6347" y="1830"/>
                  </a:cubicBezTo>
                  <a:cubicBezTo>
                    <a:pt x="7007" y="1830"/>
                    <a:pt x="7666" y="1843"/>
                    <a:pt x="8329" y="1876"/>
                  </a:cubicBezTo>
                  <a:cubicBezTo>
                    <a:pt x="11132" y="2010"/>
                    <a:pt x="13776" y="2326"/>
                    <a:pt x="16629" y="2388"/>
                  </a:cubicBezTo>
                  <a:cubicBezTo>
                    <a:pt x="17140" y="2399"/>
                    <a:pt x="17643" y="2404"/>
                    <a:pt x="18142" y="2404"/>
                  </a:cubicBezTo>
                  <a:cubicBezTo>
                    <a:pt x="20396" y="2404"/>
                    <a:pt x="22550" y="2295"/>
                    <a:pt x="24792" y="2123"/>
                  </a:cubicBezTo>
                  <a:cubicBezTo>
                    <a:pt x="25861" y="2044"/>
                    <a:pt x="26973" y="1922"/>
                    <a:pt x="28081" y="1922"/>
                  </a:cubicBezTo>
                  <a:cubicBezTo>
                    <a:pt x="28141" y="1922"/>
                    <a:pt x="28201" y="1923"/>
                    <a:pt x="28262" y="1923"/>
                  </a:cubicBezTo>
                  <a:cubicBezTo>
                    <a:pt x="29283" y="1933"/>
                    <a:pt x="29997" y="2037"/>
                    <a:pt x="30942" y="2037"/>
                  </a:cubicBezTo>
                  <a:cubicBezTo>
                    <a:pt x="31117" y="2037"/>
                    <a:pt x="31301" y="2033"/>
                    <a:pt x="31496" y="2025"/>
                  </a:cubicBezTo>
                  <a:cubicBezTo>
                    <a:pt x="32421" y="1981"/>
                    <a:pt x="32940" y="1583"/>
                    <a:pt x="32708" y="1314"/>
                  </a:cubicBezTo>
                  <a:cubicBezTo>
                    <a:pt x="31968" y="458"/>
                    <a:pt x="28867" y="361"/>
                    <a:pt x="26547" y="342"/>
                  </a:cubicBezTo>
                  <a:cubicBezTo>
                    <a:pt x="25924" y="337"/>
                    <a:pt x="25301" y="336"/>
                    <a:pt x="24677" y="336"/>
                  </a:cubicBezTo>
                  <a:cubicBezTo>
                    <a:pt x="23175" y="336"/>
                    <a:pt x="21671" y="346"/>
                    <a:pt x="20168" y="346"/>
                  </a:cubicBezTo>
                  <a:cubicBezTo>
                    <a:pt x="19126" y="346"/>
                    <a:pt x="18084" y="341"/>
                    <a:pt x="17043" y="324"/>
                  </a:cubicBezTo>
                  <a:cubicBezTo>
                    <a:pt x="14252" y="282"/>
                    <a:pt x="11386" y="0"/>
                    <a:pt x="8582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6" name="Google Shape;2066;p17"/>
            <p:cNvSpPr/>
            <p:nvPr/>
          </p:nvSpPr>
          <p:spPr>
            <a:xfrm>
              <a:off x="3228599" y="299236"/>
              <a:ext cx="1463307" cy="113561"/>
            </a:xfrm>
            <a:custGeom>
              <a:avLst/>
              <a:gdLst/>
              <a:ahLst/>
              <a:cxnLst/>
              <a:rect l="l" t="t" r="r" b="b"/>
              <a:pathLst>
                <a:path w="44842" h="3480" extrusionOk="0">
                  <a:moveTo>
                    <a:pt x="16395" y="1"/>
                  </a:moveTo>
                  <a:cubicBezTo>
                    <a:pt x="14160" y="1"/>
                    <a:pt x="11937" y="81"/>
                    <a:pt x="9741" y="269"/>
                  </a:cubicBezTo>
                  <a:cubicBezTo>
                    <a:pt x="8098" y="411"/>
                    <a:pt x="6528" y="614"/>
                    <a:pt x="5049" y="893"/>
                  </a:cubicBezTo>
                  <a:cubicBezTo>
                    <a:pt x="4458" y="1005"/>
                    <a:pt x="3910" y="1136"/>
                    <a:pt x="3330" y="1252"/>
                  </a:cubicBezTo>
                  <a:cubicBezTo>
                    <a:pt x="3047" y="1317"/>
                    <a:pt x="2746" y="1372"/>
                    <a:pt x="2431" y="1419"/>
                  </a:cubicBezTo>
                  <a:cubicBezTo>
                    <a:pt x="2376" y="1426"/>
                    <a:pt x="2336" y="1433"/>
                    <a:pt x="2293" y="1437"/>
                  </a:cubicBezTo>
                  <a:cubicBezTo>
                    <a:pt x="2123" y="1419"/>
                    <a:pt x="1952" y="1411"/>
                    <a:pt x="1784" y="1411"/>
                  </a:cubicBezTo>
                  <a:cubicBezTo>
                    <a:pt x="838" y="1411"/>
                    <a:pt x="1" y="1676"/>
                    <a:pt x="244" y="2061"/>
                  </a:cubicBezTo>
                  <a:cubicBezTo>
                    <a:pt x="686" y="2764"/>
                    <a:pt x="2297" y="2973"/>
                    <a:pt x="4051" y="2973"/>
                  </a:cubicBezTo>
                  <a:cubicBezTo>
                    <a:pt x="4947" y="2973"/>
                    <a:pt x="5880" y="2918"/>
                    <a:pt x="6713" y="2847"/>
                  </a:cubicBezTo>
                  <a:cubicBezTo>
                    <a:pt x="9342" y="2618"/>
                    <a:pt x="11928" y="2488"/>
                    <a:pt x="14570" y="2488"/>
                  </a:cubicBezTo>
                  <a:cubicBezTo>
                    <a:pt x="15692" y="2488"/>
                    <a:pt x="16825" y="2511"/>
                    <a:pt x="17976" y="2561"/>
                  </a:cubicBezTo>
                  <a:cubicBezTo>
                    <a:pt x="23383" y="2793"/>
                    <a:pt x="29403" y="3480"/>
                    <a:pt x="35132" y="3480"/>
                  </a:cubicBezTo>
                  <a:cubicBezTo>
                    <a:pt x="37195" y="3480"/>
                    <a:pt x="39220" y="3391"/>
                    <a:pt x="41165" y="3159"/>
                  </a:cubicBezTo>
                  <a:cubicBezTo>
                    <a:pt x="44841" y="2720"/>
                    <a:pt x="44446" y="828"/>
                    <a:pt x="40211" y="824"/>
                  </a:cubicBezTo>
                  <a:cubicBezTo>
                    <a:pt x="36958" y="820"/>
                    <a:pt x="33822" y="835"/>
                    <a:pt x="30595" y="657"/>
                  </a:cubicBezTo>
                  <a:cubicBezTo>
                    <a:pt x="27026" y="461"/>
                    <a:pt x="23513" y="186"/>
                    <a:pt x="19905" y="63"/>
                  </a:cubicBezTo>
                  <a:cubicBezTo>
                    <a:pt x="18733" y="23"/>
                    <a:pt x="17562" y="1"/>
                    <a:pt x="16395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7" name="Google Shape;2067;p17"/>
            <p:cNvSpPr/>
            <p:nvPr/>
          </p:nvSpPr>
          <p:spPr>
            <a:xfrm>
              <a:off x="4278811" y="237071"/>
              <a:ext cx="281618" cy="47643"/>
            </a:xfrm>
            <a:custGeom>
              <a:avLst/>
              <a:gdLst/>
              <a:ahLst/>
              <a:cxnLst/>
              <a:rect l="l" t="t" r="r" b="b"/>
              <a:pathLst>
                <a:path w="8630" h="1460" extrusionOk="0">
                  <a:moveTo>
                    <a:pt x="1569" y="1"/>
                  </a:moveTo>
                  <a:cubicBezTo>
                    <a:pt x="429" y="1"/>
                    <a:pt x="0" y="507"/>
                    <a:pt x="725" y="760"/>
                  </a:cubicBezTo>
                  <a:cubicBezTo>
                    <a:pt x="1795" y="1136"/>
                    <a:pt x="3620" y="1460"/>
                    <a:pt x="5314" y="1460"/>
                  </a:cubicBezTo>
                  <a:cubicBezTo>
                    <a:pt x="6185" y="1460"/>
                    <a:pt x="7021" y="1374"/>
                    <a:pt x="7702" y="1166"/>
                  </a:cubicBezTo>
                  <a:cubicBezTo>
                    <a:pt x="8630" y="883"/>
                    <a:pt x="8318" y="383"/>
                    <a:pt x="7317" y="176"/>
                  </a:cubicBezTo>
                  <a:cubicBezTo>
                    <a:pt x="6691" y="47"/>
                    <a:pt x="6015" y="31"/>
                    <a:pt x="5321" y="31"/>
                  </a:cubicBezTo>
                  <a:cubicBezTo>
                    <a:pt x="5090" y="31"/>
                    <a:pt x="4857" y="33"/>
                    <a:pt x="4623" y="33"/>
                  </a:cubicBezTo>
                  <a:cubicBezTo>
                    <a:pt x="4515" y="33"/>
                    <a:pt x="4406" y="32"/>
                    <a:pt x="4297" y="31"/>
                  </a:cubicBezTo>
                  <a:cubicBezTo>
                    <a:pt x="3430" y="28"/>
                    <a:pt x="2542" y="24"/>
                    <a:pt x="1675" y="2"/>
                  </a:cubicBezTo>
                  <a:cubicBezTo>
                    <a:pt x="1639" y="1"/>
                    <a:pt x="1603" y="1"/>
                    <a:pt x="1569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8" name="Google Shape;2068;p17"/>
            <p:cNvSpPr/>
            <p:nvPr/>
          </p:nvSpPr>
          <p:spPr>
            <a:xfrm>
              <a:off x="5268816" y="352721"/>
              <a:ext cx="1369586" cy="97767"/>
            </a:xfrm>
            <a:custGeom>
              <a:avLst/>
              <a:gdLst/>
              <a:ahLst/>
              <a:cxnLst/>
              <a:rect l="l" t="t" r="r" b="b"/>
              <a:pathLst>
                <a:path w="41970" h="2996" extrusionOk="0">
                  <a:moveTo>
                    <a:pt x="18092" y="1"/>
                  </a:moveTo>
                  <a:cubicBezTo>
                    <a:pt x="16326" y="1"/>
                    <a:pt x="14524" y="55"/>
                    <a:pt x="12816" y="208"/>
                  </a:cubicBezTo>
                  <a:cubicBezTo>
                    <a:pt x="11315" y="342"/>
                    <a:pt x="9900" y="556"/>
                    <a:pt x="8359" y="650"/>
                  </a:cubicBezTo>
                  <a:cubicBezTo>
                    <a:pt x="5600" y="817"/>
                    <a:pt x="2779" y="621"/>
                    <a:pt x="625" y="1357"/>
                  </a:cubicBezTo>
                  <a:cubicBezTo>
                    <a:pt x="1" y="1569"/>
                    <a:pt x="385" y="2000"/>
                    <a:pt x="1348" y="2000"/>
                  </a:cubicBezTo>
                  <a:cubicBezTo>
                    <a:pt x="1375" y="2000"/>
                    <a:pt x="1402" y="2000"/>
                    <a:pt x="1430" y="1999"/>
                  </a:cubicBezTo>
                  <a:cubicBezTo>
                    <a:pt x="1520" y="1996"/>
                    <a:pt x="1610" y="1995"/>
                    <a:pt x="1699" y="1995"/>
                  </a:cubicBezTo>
                  <a:cubicBezTo>
                    <a:pt x="3092" y="1995"/>
                    <a:pt x="4371" y="2276"/>
                    <a:pt x="5618" y="2470"/>
                  </a:cubicBezTo>
                  <a:cubicBezTo>
                    <a:pt x="6978" y="2684"/>
                    <a:pt x="8119" y="2825"/>
                    <a:pt x="9501" y="2825"/>
                  </a:cubicBezTo>
                  <a:cubicBezTo>
                    <a:pt x="9851" y="2825"/>
                    <a:pt x="10216" y="2816"/>
                    <a:pt x="10604" y="2797"/>
                  </a:cubicBezTo>
                  <a:cubicBezTo>
                    <a:pt x="13391" y="2661"/>
                    <a:pt x="15859" y="2447"/>
                    <a:pt x="18623" y="2447"/>
                  </a:cubicBezTo>
                  <a:cubicBezTo>
                    <a:pt x="19045" y="2447"/>
                    <a:pt x="19474" y="2452"/>
                    <a:pt x="19912" y="2463"/>
                  </a:cubicBezTo>
                  <a:cubicBezTo>
                    <a:pt x="23248" y="2543"/>
                    <a:pt x="26515" y="2807"/>
                    <a:pt x="29840" y="2920"/>
                  </a:cubicBezTo>
                  <a:cubicBezTo>
                    <a:pt x="31010" y="2957"/>
                    <a:pt x="32308" y="2996"/>
                    <a:pt x="33614" y="2996"/>
                  </a:cubicBezTo>
                  <a:cubicBezTo>
                    <a:pt x="35983" y="2996"/>
                    <a:pt x="38376" y="2870"/>
                    <a:pt x="40066" y="2383"/>
                  </a:cubicBezTo>
                  <a:cubicBezTo>
                    <a:pt x="41970" y="1836"/>
                    <a:pt x="40733" y="897"/>
                    <a:pt x="38688" y="654"/>
                  </a:cubicBezTo>
                  <a:cubicBezTo>
                    <a:pt x="38031" y="577"/>
                    <a:pt x="37350" y="555"/>
                    <a:pt x="36659" y="555"/>
                  </a:cubicBezTo>
                  <a:cubicBezTo>
                    <a:pt x="35736" y="555"/>
                    <a:pt x="34796" y="594"/>
                    <a:pt x="33870" y="594"/>
                  </a:cubicBezTo>
                  <a:cubicBezTo>
                    <a:pt x="33748" y="594"/>
                    <a:pt x="33627" y="593"/>
                    <a:pt x="33506" y="592"/>
                  </a:cubicBezTo>
                  <a:cubicBezTo>
                    <a:pt x="31864" y="574"/>
                    <a:pt x="30236" y="494"/>
                    <a:pt x="28615" y="414"/>
                  </a:cubicBezTo>
                  <a:cubicBezTo>
                    <a:pt x="25130" y="244"/>
                    <a:pt x="21627" y="8"/>
                    <a:pt x="18092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69" name="Google Shape;2069;p17"/>
            <p:cNvSpPr/>
            <p:nvPr/>
          </p:nvSpPr>
          <p:spPr>
            <a:xfrm>
              <a:off x="5255698" y="272902"/>
              <a:ext cx="262496" cy="58869"/>
            </a:xfrm>
            <a:custGeom>
              <a:avLst/>
              <a:gdLst/>
              <a:ahLst/>
              <a:cxnLst/>
              <a:rect l="l" t="t" r="r" b="b"/>
              <a:pathLst>
                <a:path w="8044" h="1804" extrusionOk="0">
                  <a:moveTo>
                    <a:pt x="839" y="1194"/>
                  </a:moveTo>
                  <a:cubicBezTo>
                    <a:pt x="851" y="1199"/>
                    <a:pt x="856" y="1201"/>
                    <a:pt x="856" y="1201"/>
                  </a:cubicBezTo>
                  <a:cubicBezTo>
                    <a:pt x="856" y="1201"/>
                    <a:pt x="851" y="1199"/>
                    <a:pt x="839" y="1194"/>
                  </a:cubicBezTo>
                  <a:close/>
                  <a:moveTo>
                    <a:pt x="4496" y="0"/>
                  </a:moveTo>
                  <a:cubicBezTo>
                    <a:pt x="4184" y="0"/>
                    <a:pt x="3868" y="13"/>
                    <a:pt x="3551" y="39"/>
                  </a:cubicBezTo>
                  <a:cubicBezTo>
                    <a:pt x="3540" y="36"/>
                    <a:pt x="3533" y="36"/>
                    <a:pt x="3525" y="36"/>
                  </a:cubicBezTo>
                  <a:cubicBezTo>
                    <a:pt x="3373" y="36"/>
                    <a:pt x="3206" y="39"/>
                    <a:pt x="3054" y="39"/>
                  </a:cubicBezTo>
                  <a:cubicBezTo>
                    <a:pt x="2833" y="43"/>
                    <a:pt x="2630" y="50"/>
                    <a:pt x="2408" y="61"/>
                  </a:cubicBezTo>
                  <a:cubicBezTo>
                    <a:pt x="2340" y="65"/>
                    <a:pt x="2285" y="65"/>
                    <a:pt x="2238" y="68"/>
                  </a:cubicBezTo>
                  <a:cubicBezTo>
                    <a:pt x="2213" y="65"/>
                    <a:pt x="2158" y="65"/>
                    <a:pt x="2046" y="61"/>
                  </a:cubicBezTo>
                  <a:cubicBezTo>
                    <a:pt x="2025" y="61"/>
                    <a:pt x="2003" y="60"/>
                    <a:pt x="1982" y="60"/>
                  </a:cubicBezTo>
                  <a:cubicBezTo>
                    <a:pt x="1265" y="60"/>
                    <a:pt x="566" y="238"/>
                    <a:pt x="309" y="449"/>
                  </a:cubicBezTo>
                  <a:cubicBezTo>
                    <a:pt x="1" y="703"/>
                    <a:pt x="197" y="931"/>
                    <a:pt x="701" y="1138"/>
                  </a:cubicBezTo>
                  <a:cubicBezTo>
                    <a:pt x="743" y="1155"/>
                    <a:pt x="777" y="1169"/>
                    <a:pt x="802" y="1179"/>
                  </a:cubicBezTo>
                  <a:lnTo>
                    <a:pt x="802" y="1179"/>
                  </a:lnTo>
                  <a:cubicBezTo>
                    <a:pt x="758" y="1163"/>
                    <a:pt x="735" y="1154"/>
                    <a:pt x="733" y="1154"/>
                  </a:cubicBezTo>
                  <a:lnTo>
                    <a:pt x="733" y="1154"/>
                  </a:lnTo>
                  <a:cubicBezTo>
                    <a:pt x="726" y="1154"/>
                    <a:pt x="856" y="1209"/>
                    <a:pt x="1121" y="1319"/>
                  </a:cubicBezTo>
                  <a:cubicBezTo>
                    <a:pt x="1306" y="1384"/>
                    <a:pt x="1527" y="1439"/>
                    <a:pt x="1752" y="1490"/>
                  </a:cubicBezTo>
                  <a:cubicBezTo>
                    <a:pt x="2213" y="1598"/>
                    <a:pt x="2782" y="1675"/>
                    <a:pt x="3300" y="1736"/>
                  </a:cubicBezTo>
                  <a:cubicBezTo>
                    <a:pt x="3694" y="1785"/>
                    <a:pt x="4072" y="1804"/>
                    <a:pt x="4457" y="1804"/>
                  </a:cubicBezTo>
                  <a:cubicBezTo>
                    <a:pt x="4703" y="1804"/>
                    <a:pt x="4953" y="1796"/>
                    <a:pt x="5211" y="1783"/>
                  </a:cubicBezTo>
                  <a:cubicBezTo>
                    <a:pt x="6241" y="1740"/>
                    <a:pt x="6829" y="1562"/>
                    <a:pt x="7438" y="1301"/>
                  </a:cubicBezTo>
                  <a:cubicBezTo>
                    <a:pt x="8043" y="1040"/>
                    <a:pt x="7804" y="529"/>
                    <a:pt x="7057" y="318"/>
                  </a:cubicBezTo>
                  <a:cubicBezTo>
                    <a:pt x="6320" y="114"/>
                    <a:pt x="5430" y="0"/>
                    <a:pt x="4496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0" name="Google Shape;2070;p17"/>
            <p:cNvSpPr/>
            <p:nvPr/>
          </p:nvSpPr>
          <p:spPr>
            <a:xfrm>
              <a:off x="1856958" y="407054"/>
              <a:ext cx="1403165" cy="96070"/>
            </a:xfrm>
            <a:custGeom>
              <a:avLst/>
              <a:gdLst/>
              <a:ahLst/>
              <a:cxnLst/>
              <a:rect l="l" t="t" r="r" b="b"/>
              <a:pathLst>
                <a:path w="42999" h="2944" extrusionOk="0">
                  <a:moveTo>
                    <a:pt x="14218" y="0"/>
                  </a:moveTo>
                  <a:cubicBezTo>
                    <a:pt x="10402" y="0"/>
                    <a:pt x="6678" y="400"/>
                    <a:pt x="3206" y="925"/>
                  </a:cubicBezTo>
                  <a:cubicBezTo>
                    <a:pt x="2329" y="1055"/>
                    <a:pt x="1433" y="1208"/>
                    <a:pt x="831" y="1454"/>
                  </a:cubicBezTo>
                  <a:cubicBezTo>
                    <a:pt x="226" y="1705"/>
                    <a:pt x="1" y="2082"/>
                    <a:pt x="552" y="2346"/>
                  </a:cubicBezTo>
                  <a:cubicBezTo>
                    <a:pt x="867" y="2495"/>
                    <a:pt x="1382" y="2586"/>
                    <a:pt x="1894" y="2658"/>
                  </a:cubicBezTo>
                  <a:cubicBezTo>
                    <a:pt x="3230" y="2847"/>
                    <a:pt x="4681" y="2943"/>
                    <a:pt x="6132" y="2943"/>
                  </a:cubicBezTo>
                  <a:cubicBezTo>
                    <a:pt x="6773" y="2943"/>
                    <a:pt x="7413" y="2924"/>
                    <a:pt x="8043" y="2887"/>
                  </a:cubicBezTo>
                  <a:cubicBezTo>
                    <a:pt x="10041" y="2767"/>
                    <a:pt x="11902" y="2462"/>
                    <a:pt x="13874" y="2299"/>
                  </a:cubicBezTo>
                  <a:cubicBezTo>
                    <a:pt x="15208" y="2188"/>
                    <a:pt x="16535" y="2144"/>
                    <a:pt x="17857" y="2144"/>
                  </a:cubicBezTo>
                  <a:cubicBezTo>
                    <a:pt x="22876" y="2144"/>
                    <a:pt x="27822" y="2778"/>
                    <a:pt x="32786" y="2778"/>
                  </a:cubicBezTo>
                  <a:cubicBezTo>
                    <a:pt x="33557" y="2778"/>
                    <a:pt x="34329" y="2762"/>
                    <a:pt x="35101" y="2727"/>
                  </a:cubicBezTo>
                  <a:cubicBezTo>
                    <a:pt x="37397" y="2622"/>
                    <a:pt x="39685" y="2241"/>
                    <a:pt x="41632" y="1839"/>
                  </a:cubicBezTo>
                  <a:cubicBezTo>
                    <a:pt x="42469" y="1665"/>
                    <a:pt x="42999" y="1230"/>
                    <a:pt x="42346" y="939"/>
                  </a:cubicBezTo>
                  <a:cubicBezTo>
                    <a:pt x="41324" y="482"/>
                    <a:pt x="40002" y="335"/>
                    <a:pt x="38555" y="335"/>
                  </a:cubicBezTo>
                  <a:cubicBezTo>
                    <a:pt x="35997" y="335"/>
                    <a:pt x="33048" y="794"/>
                    <a:pt x="30663" y="813"/>
                  </a:cubicBezTo>
                  <a:cubicBezTo>
                    <a:pt x="30524" y="814"/>
                    <a:pt x="30386" y="814"/>
                    <a:pt x="30247" y="814"/>
                  </a:cubicBezTo>
                  <a:cubicBezTo>
                    <a:pt x="24849" y="814"/>
                    <a:pt x="19733" y="7"/>
                    <a:pt x="14320" y="0"/>
                  </a:cubicBezTo>
                  <a:cubicBezTo>
                    <a:pt x="14286" y="0"/>
                    <a:pt x="14252" y="0"/>
                    <a:pt x="14218" y="0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  <p:sp>
          <p:nvSpPr>
            <p:cNvPr id="2071" name="Google Shape;2071;p17"/>
            <p:cNvSpPr/>
            <p:nvPr/>
          </p:nvSpPr>
          <p:spPr>
            <a:xfrm>
              <a:off x="4263017" y="462790"/>
              <a:ext cx="1137308" cy="81026"/>
            </a:xfrm>
            <a:custGeom>
              <a:avLst/>
              <a:gdLst/>
              <a:ahLst/>
              <a:cxnLst/>
              <a:rect l="l" t="t" r="r" b="b"/>
              <a:pathLst>
                <a:path w="34852" h="2483" extrusionOk="0">
                  <a:moveTo>
                    <a:pt x="15054" y="1"/>
                  </a:moveTo>
                  <a:cubicBezTo>
                    <a:pt x="12807" y="1"/>
                    <a:pt x="10573" y="166"/>
                    <a:pt x="8331" y="279"/>
                  </a:cubicBezTo>
                  <a:cubicBezTo>
                    <a:pt x="7171" y="336"/>
                    <a:pt x="6010" y="381"/>
                    <a:pt x="4844" y="381"/>
                  </a:cubicBezTo>
                  <a:cubicBezTo>
                    <a:pt x="4362" y="381"/>
                    <a:pt x="3879" y="374"/>
                    <a:pt x="3396" y="356"/>
                  </a:cubicBezTo>
                  <a:cubicBezTo>
                    <a:pt x="2900" y="338"/>
                    <a:pt x="2470" y="330"/>
                    <a:pt x="2105" y="330"/>
                  </a:cubicBezTo>
                  <a:cubicBezTo>
                    <a:pt x="1" y="330"/>
                    <a:pt x="43" y="610"/>
                    <a:pt x="2036" y="1113"/>
                  </a:cubicBezTo>
                  <a:cubicBezTo>
                    <a:pt x="4073" y="1627"/>
                    <a:pt x="6471" y="1690"/>
                    <a:pt x="8903" y="1690"/>
                  </a:cubicBezTo>
                  <a:cubicBezTo>
                    <a:pt x="9688" y="1690"/>
                    <a:pt x="10476" y="1684"/>
                    <a:pt x="11257" y="1684"/>
                  </a:cubicBezTo>
                  <a:cubicBezTo>
                    <a:pt x="11793" y="1684"/>
                    <a:pt x="12326" y="1687"/>
                    <a:pt x="12852" y="1697"/>
                  </a:cubicBezTo>
                  <a:cubicBezTo>
                    <a:pt x="16471" y="1770"/>
                    <a:pt x="19927" y="2216"/>
                    <a:pt x="23506" y="2404"/>
                  </a:cubicBezTo>
                  <a:cubicBezTo>
                    <a:pt x="24427" y="2454"/>
                    <a:pt x="25382" y="2482"/>
                    <a:pt x="26334" y="2482"/>
                  </a:cubicBezTo>
                  <a:cubicBezTo>
                    <a:pt x="29081" y="2482"/>
                    <a:pt x="31810" y="2246"/>
                    <a:pt x="33673" y="1603"/>
                  </a:cubicBezTo>
                  <a:cubicBezTo>
                    <a:pt x="34348" y="1371"/>
                    <a:pt x="34852" y="976"/>
                    <a:pt x="34159" y="751"/>
                  </a:cubicBezTo>
                  <a:cubicBezTo>
                    <a:pt x="33822" y="642"/>
                    <a:pt x="33318" y="620"/>
                    <a:pt x="32850" y="609"/>
                  </a:cubicBezTo>
                  <a:cubicBezTo>
                    <a:pt x="32589" y="604"/>
                    <a:pt x="32327" y="602"/>
                    <a:pt x="32066" y="602"/>
                  </a:cubicBezTo>
                  <a:cubicBezTo>
                    <a:pt x="29947" y="602"/>
                    <a:pt x="27821" y="750"/>
                    <a:pt x="25714" y="750"/>
                  </a:cubicBezTo>
                  <a:cubicBezTo>
                    <a:pt x="25094" y="750"/>
                    <a:pt x="24474" y="737"/>
                    <a:pt x="23858" y="704"/>
                  </a:cubicBezTo>
                  <a:cubicBezTo>
                    <a:pt x="21635" y="588"/>
                    <a:pt x="19600" y="207"/>
                    <a:pt x="17389" y="69"/>
                  </a:cubicBezTo>
                  <a:cubicBezTo>
                    <a:pt x="16608" y="21"/>
                    <a:pt x="15830" y="1"/>
                    <a:pt x="15054" y="1"/>
                  </a:cubicBezTo>
                  <a:close/>
                </a:path>
              </a:pathLst>
            </a:custGeom>
            <a:solidFill>
              <a:srgbClr val="FFFFFF">
                <a:alpha val="615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597"/>
            </a:p>
          </p:txBody>
        </p:sp>
      </p:grpSp>
    </p:spTree>
    <p:extLst>
      <p:ext uri="{BB962C8B-B14F-4D97-AF65-F5344CB8AC3E}">
        <p14:creationId xmlns:p14="http://schemas.microsoft.com/office/powerpoint/2010/main" val="6263231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6.xml"/><Relationship Id="rId11" Type="http://schemas.microsoft.com/office/2007/relationships/hdphoto" Target="../media/hdphoto1.wdp"/><Relationship Id="rId5" Type="http://schemas.openxmlformats.org/officeDocument/2006/relationships/slideLayout" Target="../slideLayouts/slideLayout15.xml"/><Relationship Id="rId15" Type="http://schemas.openxmlformats.org/officeDocument/2006/relationships/image" Target="../media/image5.png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14.xml"/><Relationship Id="rId9" Type="http://schemas.openxmlformats.org/officeDocument/2006/relationships/theme" Target="../theme/theme2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82259" y="713267"/>
            <a:ext cx="10628238" cy="76361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Mochiy Pop One"/>
              <a:buNone/>
              <a:defRPr sz="4000">
                <a:solidFill>
                  <a:schemeClr val="dk1"/>
                </a:solidFill>
                <a:latin typeface="Mochiy Pop One"/>
                <a:ea typeface="Mochiy Pop One"/>
                <a:cs typeface="Mochiy Pop One"/>
                <a:sym typeface="Mochiy Pop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Bebas Neue"/>
              <a:buNone/>
              <a:defRPr sz="44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82259" y="1536485"/>
            <a:ext cx="10628238" cy="45547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16050" tIns="116050" rIns="116050" bIns="116050" anchor="t" anchorCtr="0">
            <a:noAutofit/>
          </a:bodyPr>
          <a:lstStyle>
            <a:lvl1pPr marL="457200" lvl="0" indent="-355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●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○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■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●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○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■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●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55600">
              <a:lnSpc>
                <a:spcPct val="100000"/>
              </a:lnSpc>
              <a:spcBef>
                <a:spcPts val="20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tamaran"/>
              <a:buChar char="○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55600">
              <a:lnSpc>
                <a:spcPct val="100000"/>
              </a:lnSpc>
              <a:spcBef>
                <a:spcPts val="2000"/>
              </a:spcBef>
              <a:spcAft>
                <a:spcPts val="2000"/>
              </a:spcAft>
              <a:buClr>
                <a:schemeClr val="dk1"/>
              </a:buClr>
              <a:buSzPts val="2000"/>
              <a:buFont typeface="Catamaran"/>
              <a:buChar char="■"/>
              <a:defRPr sz="2000">
                <a:solidFill>
                  <a:schemeClr val="dk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  <p:sp>
        <p:nvSpPr>
          <p:cNvPr id="2" name="Google Shape;8;p1">
            <a:extLst>
              <a:ext uri="{FF2B5EF4-FFF2-40B4-BE49-F238E27FC236}">
                <a16:creationId xmlns:a16="http://schemas.microsoft.com/office/drawing/2014/main" id="{B08940EF-4EAA-F0CD-3ED2-FA2381C7AC96}"/>
              </a:ext>
            </a:extLst>
          </p:cNvPr>
          <p:cNvSpPr txBox="1">
            <a:spLocks noGrp="1"/>
          </p:cNvSpPr>
          <p:nvPr>
            <p:ph type="sldNum" idx="4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4674DFD-11E4-F3A3-4C58-04D997E233F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4"/>
            <a:ext cx="2914996" cy="308987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73349D-6E07-81E7-A608-4C5E6B9A1A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3" y="6858002"/>
            <a:ext cx="2432012" cy="2669980"/>
          </a:xfrm>
          <a:prstGeom prst="rect">
            <a:avLst/>
          </a:prstGeom>
        </p:spPr>
      </p:pic>
      <p:sp>
        <p:nvSpPr>
          <p:cNvPr id="5" name="TextBox 3">
            <a:extLst>
              <a:ext uri="{FF2B5EF4-FFF2-40B4-BE49-F238E27FC236}">
                <a16:creationId xmlns:a16="http://schemas.microsoft.com/office/drawing/2014/main" id="{218353A1-CD9E-FAD9-909F-708BA747CE75}"/>
              </a:ext>
            </a:extLst>
          </p:cNvPr>
          <p:cNvSpPr txBox="1"/>
          <p:nvPr userDrawn="1"/>
        </p:nvSpPr>
        <p:spPr>
          <a:xfrm>
            <a:off x="2324761" y="8600891"/>
            <a:ext cx="8304245" cy="1199944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399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2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399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399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399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399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399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399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39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399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399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399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56181A-04FC-9C75-D241-CFDC1CFD3530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499"/>
            <a:ext cx="2914996" cy="1049867"/>
          </a:xfrm>
          <a:prstGeom prst="rect">
            <a:avLst/>
          </a:prstGeom>
        </p:spPr>
        <p:txBody>
          <a:bodyPr vert="horz" lIns="121915" tIns="60958" rIns="121915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02DD2AB-9762-6F02-FABD-808552B1CAEE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50"/>
            <a:ext cx="2914996" cy="1049867"/>
          </a:xfrm>
          <a:prstGeom prst="rect">
            <a:avLst/>
          </a:prstGeom>
        </p:spPr>
        <p:txBody>
          <a:bodyPr vert="horz" lIns="121915" tIns="60958" rIns="121915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6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6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B4497FFE-7488-118E-5B4C-1659EFF122D3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4"/>
            <a:ext cx="2914996" cy="1049867"/>
          </a:xfrm>
          <a:prstGeom prst="rect">
            <a:avLst/>
          </a:prstGeom>
        </p:spPr>
        <p:txBody>
          <a:bodyPr vert="horz" lIns="121915" tIns="60958" rIns="121915" bIns="60958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9" b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 Non</a:t>
            </a:r>
            <a:endParaRPr lang="en-US" sz="2399" b="0" dirty="0">
              <a:solidFill>
                <a:schemeClr val="tx2">
                  <a:lumMod val="20000"/>
                  <a:lumOff val="80000"/>
                </a:schemeClr>
              </a:solidFill>
              <a:latin typeface="#9Slide07 HoneyCream" pitchFamily="2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ADB7E1-4F91-38DD-0932-6B3C3F75D6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48412F-9D5B-B4C7-D988-FCF9A7302D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FE6ECAD-5312-A2B3-CC55-F3765ABB381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E67DC2A-FA53-C418-7EF4-0CCC56A943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9B41307D-7B9C-CCA6-A9E9-935E24952255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D462A1-7046-B8F7-0E72-015F785C68D9}"/>
              </a:ext>
            </a:extLst>
          </p:cNvPr>
          <p:cNvSpPr txBox="1"/>
          <p:nvPr userDrawn="1"/>
        </p:nvSpPr>
        <p:spPr>
          <a:xfrm>
            <a:off x="605096" y="9963313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3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33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17768583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6" r:id="rId5"/>
    <p:sldLayoutId id="2147483667" r:id="rId6"/>
    <p:sldLayoutId id="2147483668" r:id="rId7"/>
    <p:sldLayoutId id="2147483669" r:id="rId8"/>
    <p:sldLayoutId id="2147483672" r:id="rId9"/>
    <p:sldLayoutId id="214748367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59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F0FE4A4-0C24-6127-0FF8-7FF627C5B09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B8FD329-15DE-42EF-A6BE-BAC69FD1D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559673" y="6916900"/>
            <a:ext cx="1824009" cy="200248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C3F860-085E-89BA-0D57-929D50D2E10C}"/>
              </a:ext>
            </a:extLst>
          </p:cNvPr>
          <p:cNvSpPr txBox="1"/>
          <p:nvPr userDrawn="1"/>
        </p:nvSpPr>
        <p:spPr>
          <a:xfrm>
            <a:off x="2976529" y="8054955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2E753E55-59E7-D27D-7D36-83A14924433A}"/>
              </a:ext>
            </a:extLst>
          </p:cNvPr>
          <p:cNvSpPr txBox="1">
            <a:spLocks/>
          </p:cNvSpPr>
          <p:nvPr userDrawn="1"/>
        </p:nvSpPr>
        <p:spPr>
          <a:xfrm>
            <a:off x="1378553" y="862506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2BEDF5E-1862-66D3-150B-6B21B190F53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149284" y="-24666690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B575EC5-300D-FC15-20D3-E00676D4CDEA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-24666690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CAF56C7-0F1C-DE68-E023-D8358C72D9F3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049921" y="14676864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914BEB-DC23-018D-C999-91B034A65D0E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52444" y="14676863"/>
            <a:ext cx="2186247" cy="3717751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599851F2-57EF-1C68-2740-50AE48E0F28A}"/>
              </a:ext>
            </a:extLst>
          </p:cNvPr>
          <p:cNvSpPr txBox="1">
            <a:spLocks/>
          </p:cNvSpPr>
          <p:nvPr userDrawn="1"/>
        </p:nvSpPr>
        <p:spPr>
          <a:xfrm>
            <a:off x="-254924" y="5897582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02DD5C-1323-5AC5-A655-64CAAFCCFD6B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prstClr val="white">
                      <a:alpha val="63000"/>
                    </a:prst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prstClr val="white">
                    <a:alpha val="63000"/>
                  </a:prst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A344BFE-1F96-AC00-B7ED-B193392362CF}"/>
              </a:ext>
            </a:extLst>
          </p:cNvPr>
          <p:cNvSpPr txBox="1"/>
          <p:nvPr userDrawn="1"/>
        </p:nvSpPr>
        <p:spPr>
          <a:xfrm>
            <a:off x="10105236" y="419573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 Non</a:t>
            </a:r>
            <a:endParaRPr kumimoji="0" lang="id-ID" sz="1600" b="0" i="0" u="none" strike="noStrike" kern="0" cap="none" spc="0" normalizeH="0" baseline="0" noProof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3C209A-3DC9-965A-F4FC-7EF01B73BA6E}"/>
              </a:ext>
            </a:extLst>
          </p:cNvPr>
          <p:cNvSpPr txBox="1"/>
          <p:nvPr userDrawn="1"/>
        </p:nvSpPr>
        <p:spPr>
          <a:xfrm>
            <a:off x="466549" y="9236827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Nghiêm cấm buôn bán, sao chép và chỉnh sửa để thu lợi nhuận.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D99DD3A1-D641-95B0-4890-9086925CBA15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7763DED-BD6C-4ADA-BB3E-76FDAF904B32}"/>
              </a:ext>
            </a:extLst>
          </p:cNvPr>
          <p:cNvSpPr/>
          <p:nvPr userDrawn="1"/>
        </p:nvSpPr>
        <p:spPr>
          <a:xfrm>
            <a:off x="106756" y="159026"/>
            <a:ext cx="11909653" cy="6579704"/>
          </a:xfrm>
          <a:prstGeom prst="roundRect">
            <a:avLst/>
          </a:prstGeom>
          <a:ln w="38100">
            <a:solidFill>
              <a:srgbClr val="FF6C0A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E2DDB61-7FA7-8BBB-1893-063F34B40FFC}"/>
              </a:ext>
            </a:extLst>
          </p:cNvPr>
          <p:cNvSpPr txBox="1"/>
          <p:nvPr userDrawn="1"/>
        </p:nvSpPr>
        <p:spPr>
          <a:xfrm>
            <a:off x="-624055" y="669897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D47A9A9-630C-DCC5-D7ED-308D3C98AF59}"/>
              </a:ext>
            </a:extLst>
          </p:cNvPr>
          <p:cNvSpPr txBox="1"/>
          <p:nvPr userDrawn="1"/>
        </p:nvSpPr>
        <p:spPr>
          <a:xfrm>
            <a:off x="10069077" y="311544"/>
            <a:ext cx="2746978" cy="78481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727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</p:sldLayoutIdLst>
  <p:transition spd="slow" advTm="3000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microsoft.com/office/2007/relationships/hdphoto" Target="../media/hdphoto2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5" name="Google Shape;2305;p24"/>
          <p:cNvGrpSpPr/>
          <p:nvPr/>
        </p:nvGrpSpPr>
        <p:grpSpPr>
          <a:xfrm rot="-817157">
            <a:off x="304697" y="718510"/>
            <a:ext cx="1495815" cy="1390982"/>
            <a:chOff x="2949750" y="3043150"/>
            <a:chExt cx="1710800" cy="1590900"/>
          </a:xfrm>
        </p:grpSpPr>
        <p:sp>
          <p:nvSpPr>
            <p:cNvPr id="2306" name="Google Shape;2306;p24"/>
            <p:cNvSpPr/>
            <p:nvPr/>
          </p:nvSpPr>
          <p:spPr>
            <a:xfrm>
              <a:off x="4111000" y="3946350"/>
              <a:ext cx="530775" cy="494275"/>
            </a:xfrm>
            <a:custGeom>
              <a:avLst/>
              <a:gdLst/>
              <a:ahLst/>
              <a:cxnLst/>
              <a:rect l="l" t="t" r="r" b="b"/>
              <a:pathLst>
                <a:path w="21231" h="19771" extrusionOk="0">
                  <a:moveTo>
                    <a:pt x="7504" y="1"/>
                  </a:moveTo>
                  <a:cubicBezTo>
                    <a:pt x="7483" y="1"/>
                    <a:pt x="7462" y="3"/>
                    <a:pt x="7441" y="8"/>
                  </a:cubicBezTo>
                  <a:lnTo>
                    <a:pt x="0" y="7335"/>
                  </a:lnTo>
                  <a:cubicBezTo>
                    <a:pt x="0" y="7335"/>
                    <a:pt x="2260" y="18131"/>
                    <a:pt x="9747" y="19569"/>
                  </a:cubicBezTo>
                  <a:cubicBezTo>
                    <a:pt x="10449" y="19705"/>
                    <a:pt x="11143" y="19770"/>
                    <a:pt x="11822" y="19770"/>
                  </a:cubicBezTo>
                  <a:cubicBezTo>
                    <a:pt x="16974" y="19770"/>
                    <a:pt x="21231" y="15995"/>
                    <a:pt x="20908" y="10348"/>
                  </a:cubicBezTo>
                  <a:cubicBezTo>
                    <a:pt x="20710" y="6543"/>
                    <a:pt x="17483" y="3120"/>
                    <a:pt x="12266" y="3120"/>
                  </a:cubicBezTo>
                  <a:cubicBezTo>
                    <a:pt x="12068" y="3120"/>
                    <a:pt x="11867" y="3125"/>
                    <a:pt x="11664" y="3135"/>
                  </a:cubicBezTo>
                  <a:cubicBezTo>
                    <a:pt x="11624" y="3137"/>
                    <a:pt x="11584" y="3138"/>
                    <a:pt x="11544" y="3138"/>
                  </a:cubicBezTo>
                  <a:cubicBezTo>
                    <a:pt x="9230" y="3138"/>
                    <a:pt x="8278" y="1"/>
                    <a:pt x="750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7" name="Google Shape;2307;p24"/>
            <p:cNvSpPr/>
            <p:nvPr/>
          </p:nvSpPr>
          <p:spPr>
            <a:xfrm>
              <a:off x="4111000" y="3946325"/>
              <a:ext cx="530775" cy="494300"/>
            </a:xfrm>
            <a:custGeom>
              <a:avLst/>
              <a:gdLst/>
              <a:ahLst/>
              <a:cxnLst/>
              <a:rect l="l" t="t" r="r" b="b"/>
              <a:pathLst>
                <a:path w="21231" h="19772" extrusionOk="0">
                  <a:moveTo>
                    <a:pt x="7511" y="0"/>
                  </a:moveTo>
                  <a:cubicBezTo>
                    <a:pt x="7488" y="0"/>
                    <a:pt x="7465" y="3"/>
                    <a:pt x="7441" y="9"/>
                  </a:cubicBezTo>
                  <a:lnTo>
                    <a:pt x="0" y="7359"/>
                  </a:lnTo>
                  <a:cubicBezTo>
                    <a:pt x="0" y="7359"/>
                    <a:pt x="2260" y="18132"/>
                    <a:pt x="9747" y="19570"/>
                  </a:cubicBezTo>
                  <a:cubicBezTo>
                    <a:pt x="10446" y="19706"/>
                    <a:pt x="11139" y="19771"/>
                    <a:pt x="11816" y="19771"/>
                  </a:cubicBezTo>
                  <a:cubicBezTo>
                    <a:pt x="16957" y="19771"/>
                    <a:pt x="21231" y="15996"/>
                    <a:pt x="20908" y="10349"/>
                  </a:cubicBezTo>
                  <a:cubicBezTo>
                    <a:pt x="20863" y="9185"/>
                    <a:pt x="20497" y="8044"/>
                    <a:pt x="19904" y="7039"/>
                  </a:cubicBezTo>
                  <a:lnTo>
                    <a:pt x="19904" y="7039"/>
                  </a:lnTo>
                  <a:cubicBezTo>
                    <a:pt x="19950" y="7313"/>
                    <a:pt x="19995" y="7610"/>
                    <a:pt x="20018" y="7907"/>
                  </a:cubicBezTo>
                  <a:cubicBezTo>
                    <a:pt x="20260" y="12544"/>
                    <a:pt x="16761" y="15650"/>
                    <a:pt x="12527" y="15650"/>
                  </a:cubicBezTo>
                  <a:cubicBezTo>
                    <a:pt x="11968" y="15650"/>
                    <a:pt x="11397" y="15596"/>
                    <a:pt x="10820" y="15485"/>
                  </a:cubicBezTo>
                  <a:cubicBezTo>
                    <a:pt x="4680" y="14298"/>
                    <a:pt x="2808" y="5441"/>
                    <a:pt x="2808" y="5441"/>
                  </a:cubicBezTo>
                  <a:lnTo>
                    <a:pt x="7989" y="329"/>
                  </a:lnTo>
                  <a:cubicBezTo>
                    <a:pt x="7810" y="130"/>
                    <a:pt x="7666" y="0"/>
                    <a:pt x="751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8" name="Google Shape;2308;p24"/>
            <p:cNvSpPr/>
            <p:nvPr/>
          </p:nvSpPr>
          <p:spPr>
            <a:xfrm>
              <a:off x="4096150" y="3937225"/>
              <a:ext cx="564400" cy="512625"/>
            </a:xfrm>
            <a:custGeom>
              <a:avLst/>
              <a:gdLst/>
              <a:ahLst/>
              <a:cxnLst/>
              <a:rect l="l" t="t" r="r" b="b"/>
              <a:pathLst>
                <a:path w="22576" h="20505" extrusionOk="0">
                  <a:moveTo>
                    <a:pt x="8037" y="960"/>
                  </a:moveTo>
                  <a:cubicBezTo>
                    <a:pt x="8095" y="1016"/>
                    <a:pt x="8160" y="1068"/>
                    <a:pt x="8195" y="1103"/>
                  </a:cubicBezTo>
                  <a:cubicBezTo>
                    <a:pt x="8401" y="1355"/>
                    <a:pt x="8583" y="1628"/>
                    <a:pt x="8766" y="1902"/>
                  </a:cubicBezTo>
                  <a:cubicBezTo>
                    <a:pt x="9222" y="2496"/>
                    <a:pt x="9747" y="3089"/>
                    <a:pt x="10409" y="3454"/>
                  </a:cubicBezTo>
                  <a:cubicBezTo>
                    <a:pt x="11322" y="3957"/>
                    <a:pt x="12235" y="3820"/>
                    <a:pt x="13217" y="3865"/>
                  </a:cubicBezTo>
                  <a:cubicBezTo>
                    <a:pt x="14335" y="3911"/>
                    <a:pt x="15454" y="4162"/>
                    <a:pt x="16481" y="4619"/>
                  </a:cubicBezTo>
                  <a:cubicBezTo>
                    <a:pt x="20270" y="6308"/>
                    <a:pt x="21753" y="10439"/>
                    <a:pt x="20475" y="14274"/>
                  </a:cubicBezTo>
                  <a:cubicBezTo>
                    <a:pt x="19320" y="17779"/>
                    <a:pt x="15970" y="19756"/>
                    <a:pt x="12454" y="19756"/>
                  </a:cubicBezTo>
                  <a:cubicBezTo>
                    <a:pt x="12009" y="19756"/>
                    <a:pt x="11562" y="19724"/>
                    <a:pt x="11117" y="19660"/>
                  </a:cubicBezTo>
                  <a:cubicBezTo>
                    <a:pt x="7647" y="19158"/>
                    <a:pt x="5159" y="16556"/>
                    <a:pt x="3516" y="13634"/>
                  </a:cubicBezTo>
                  <a:cubicBezTo>
                    <a:pt x="2488" y="11803"/>
                    <a:pt x="1658" y="9752"/>
                    <a:pt x="1216" y="7697"/>
                  </a:cubicBezTo>
                  <a:lnTo>
                    <a:pt x="1216" y="7697"/>
                  </a:lnTo>
                  <a:cubicBezTo>
                    <a:pt x="3497" y="5458"/>
                    <a:pt x="5759" y="3218"/>
                    <a:pt x="8037" y="960"/>
                  </a:cubicBezTo>
                  <a:close/>
                  <a:moveTo>
                    <a:pt x="8230" y="0"/>
                  </a:moveTo>
                  <a:cubicBezTo>
                    <a:pt x="8188" y="0"/>
                    <a:pt x="8147" y="3"/>
                    <a:pt x="8104" y="8"/>
                  </a:cubicBezTo>
                  <a:cubicBezTo>
                    <a:pt x="7991" y="21"/>
                    <a:pt x="7886" y="59"/>
                    <a:pt x="7796" y="111"/>
                  </a:cubicBezTo>
                  <a:lnTo>
                    <a:pt x="7796" y="111"/>
                  </a:lnTo>
                  <a:cubicBezTo>
                    <a:pt x="7699" y="141"/>
                    <a:pt x="7614" y="182"/>
                    <a:pt x="7556" y="236"/>
                  </a:cubicBezTo>
                  <a:cubicBezTo>
                    <a:pt x="5205" y="2541"/>
                    <a:pt x="2877" y="4847"/>
                    <a:pt x="549" y="7152"/>
                  </a:cubicBezTo>
                  <a:cubicBezTo>
                    <a:pt x="320" y="7358"/>
                    <a:pt x="1" y="7586"/>
                    <a:pt x="1" y="7883"/>
                  </a:cubicBezTo>
                  <a:cubicBezTo>
                    <a:pt x="1" y="8225"/>
                    <a:pt x="206" y="8659"/>
                    <a:pt x="298" y="8978"/>
                  </a:cubicBezTo>
                  <a:cubicBezTo>
                    <a:pt x="800" y="10736"/>
                    <a:pt x="1485" y="12425"/>
                    <a:pt x="2375" y="14000"/>
                  </a:cubicBezTo>
                  <a:cubicBezTo>
                    <a:pt x="3493" y="16008"/>
                    <a:pt x="4977" y="17880"/>
                    <a:pt x="6963" y="19113"/>
                  </a:cubicBezTo>
                  <a:cubicBezTo>
                    <a:pt x="8524" y="20065"/>
                    <a:pt x="10353" y="20505"/>
                    <a:pt x="12178" y="20505"/>
                  </a:cubicBezTo>
                  <a:cubicBezTo>
                    <a:pt x="13021" y="20505"/>
                    <a:pt x="13863" y="20411"/>
                    <a:pt x="14678" y="20231"/>
                  </a:cubicBezTo>
                  <a:cubicBezTo>
                    <a:pt x="17280" y="19660"/>
                    <a:pt x="19676" y="18063"/>
                    <a:pt x="20977" y="15712"/>
                  </a:cubicBezTo>
                  <a:cubicBezTo>
                    <a:pt x="22278" y="13383"/>
                    <a:pt x="22575" y="10302"/>
                    <a:pt x="21411" y="7860"/>
                  </a:cubicBezTo>
                  <a:cubicBezTo>
                    <a:pt x="20042" y="4984"/>
                    <a:pt x="17074" y="3386"/>
                    <a:pt x="13970" y="3135"/>
                  </a:cubicBezTo>
                  <a:cubicBezTo>
                    <a:pt x="13874" y="3129"/>
                    <a:pt x="13776" y="3127"/>
                    <a:pt x="13677" y="3127"/>
                  </a:cubicBezTo>
                  <a:cubicBezTo>
                    <a:pt x="13359" y="3127"/>
                    <a:pt x="13029" y="3149"/>
                    <a:pt x="12705" y="3149"/>
                  </a:cubicBezTo>
                  <a:cubicBezTo>
                    <a:pt x="12315" y="3149"/>
                    <a:pt x="11935" y="3117"/>
                    <a:pt x="11596" y="2975"/>
                  </a:cubicBezTo>
                  <a:cubicBezTo>
                    <a:pt x="10980" y="2724"/>
                    <a:pt x="10501" y="2222"/>
                    <a:pt x="10113" y="1720"/>
                  </a:cubicBezTo>
                  <a:cubicBezTo>
                    <a:pt x="9633" y="1131"/>
                    <a:pt x="9111" y="0"/>
                    <a:pt x="823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09" name="Google Shape;2309;p24"/>
            <p:cNvSpPr/>
            <p:nvPr/>
          </p:nvSpPr>
          <p:spPr>
            <a:xfrm>
              <a:off x="2966800" y="3946350"/>
              <a:ext cx="531350" cy="494275"/>
            </a:xfrm>
            <a:custGeom>
              <a:avLst/>
              <a:gdLst/>
              <a:ahLst/>
              <a:cxnLst/>
              <a:rect l="l" t="t" r="r" b="b"/>
              <a:pathLst>
                <a:path w="21254" h="19771" extrusionOk="0">
                  <a:moveTo>
                    <a:pt x="13729" y="1"/>
                  </a:moveTo>
                  <a:cubicBezTo>
                    <a:pt x="12976" y="1"/>
                    <a:pt x="12023" y="3138"/>
                    <a:pt x="9689" y="3138"/>
                  </a:cubicBezTo>
                  <a:cubicBezTo>
                    <a:pt x="9649" y="3138"/>
                    <a:pt x="9608" y="3137"/>
                    <a:pt x="9567" y="3135"/>
                  </a:cubicBezTo>
                  <a:cubicBezTo>
                    <a:pt x="9365" y="3125"/>
                    <a:pt x="9165" y="3120"/>
                    <a:pt x="8968" y="3120"/>
                  </a:cubicBezTo>
                  <a:cubicBezTo>
                    <a:pt x="3770" y="3120"/>
                    <a:pt x="521" y="6543"/>
                    <a:pt x="323" y="10348"/>
                  </a:cubicBezTo>
                  <a:cubicBezTo>
                    <a:pt x="0" y="15995"/>
                    <a:pt x="4275" y="19770"/>
                    <a:pt x="9431" y="19770"/>
                  </a:cubicBezTo>
                  <a:cubicBezTo>
                    <a:pt x="10111" y="19770"/>
                    <a:pt x="10806" y="19705"/>
                    <a:pt x="11508" y="19569"/>
                  </a:cubicBezTo>
                  <a:cubicBezTo>
                    <a:pt x="18971" y="18131"/>
                    <a:pt x="21254" y="7335"/>
                    <a:pt x="21254" y="7335"/>
                  </a:cubicBezTo>
                  <a:lnTo>
                    <a:pt x="13790" y="8"/>
                  </a:lnTo>
                  <a:cubicBezTo>
                    <a:pt x="13770" y="3"/>
                    <a:pt x="13750" y="1"/>
                    <a:pt x="137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0" name="Google Shape;2310;p24"/>
            <p:cNvSpPr/>
            <p:nvPr/>
          </p:nvSpPr>
          <p:spPr>
            <a:xfrm>
              <a:off x="2966800" y="3946325"/>
              <a:ext cx="531350" cy="494300"/>
            </a:xfrm>
            <a:custGeom>
              <a:avLst/>
              <a:gdLst/>
              <a:ahLst/>
              <a:cxnLst/>
              <a:rect l="l" t="t" r="r" b="b"/>
              <a:pathLst>
                <a:path w="21254" h="19772" extrusionOk="0">
                  <a:moveTo>
                    <a:pt x="13727" y="0"/>
                  </a:moveTo>
                  <a:cubicBezTo>
                    <a:pt x="13583" y="0"/>
                    <a:pt x="13421" y="130"/>
                    <a:pt x="13242" y="329"/>
                  </a:cubicBezTo>
                  <a:lnTo>
                    <a:pt x="18424" y="5441"/>
                  </a:lnTo>
                  <a:cubicBezTo>
                    <a:pt x="18424" y="5441"/>
                    <a:pt x="16552" y="14298"/>
                    <a:pt x="10412" y="15485"/>
                  </a:cubicBezTo>
                  <a:cubicBezTo>
                    <a:pt x="9835" y="15596"/>
                    <a:pt x="9263" y="15650"/>
                    <a:pt x="8705" y="15650"/>
                  </a:cubicBezTo>
                  <a:cubicBezTo>
                    <a:pt x="4471" y="15650"/>
                    <a:pt x="974" y="12544"/>
                    <a:pt x="1236" y="7907"/>
                  </a:cubicBezTo>
                  <a:cubicBezTo>
                    <a:pt x="1259" y="7610"/>
                    <a:pt x="1282" y="7313"/>
                    <a:pt x="1350" y="7039"/>
                  </a:cubicBezTo>
                  <a:lnTo>
                    <a:pt x="1350" y="7039"/>
                  </a:lnTo>
                  <a:cubicBezTo>
                    <a:pt x="734" y="8044"/>
                    <a:pt x="392" y="9185"/>
                    <a:pt x="323" y="10349"/>
                  </a:cubicBezTo>
                  <a:cubicBezTo>
                    <a:pt x="0" y="15996"/>
                    <a:pt x="4275" y="19771"/>
                    <a:pt x="9415" y="19771"/>
                  </a:cubicBezTo>
                  <a:cubicBezTo>
                    <a:pt x="10093" y="19771"/>
                    <a:pt x="10786" y="19706"/>
                    <a:pt x="11485" y="19570"/>
                  </a:cubicBezTo>
                  <a:cubicBezTo>
                    <a:pt x="18971" y="18132"/>
                    <a:pt x="21254" y="7359"/>
                    <a:pt x="21254" y="7359"/>
                  </a:cubicBezTo>
                  <a:lnTo>
                    <a:pt x="13790" y="9"/>
                  </a:lnTo>
                  <a:cubicBezTo>
                    <a:pt x="13769" y="3"/>
                    <a:pt x="13748" y="0"/>
                    <a:pt x="137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1" name="Google Shape;2311;p24"/>
            <p:cNvSpPr/>
            <p:nvPr/>
          </p:nvSpPr>
          <p:spPr>
            <a:xfrm>
              <a:off x="2949750" y="3937150"/>
              <a:ext cx="563825" cy="512950"/>
            </a:xfrm>
            <a:custGeom>
              <a:avLst/>
              <a:gdLst/>
              <a:ahLst/>
              <a:cxnLst/>
              <a:rect l="l" t="t" r="r" b="b"/>
              <a:pathLst>
                <a:path w="22553" h="20518" extrusionOk="0">
                  <a:moveTo>
                    <a:pt x="21326" y="7800"/>
                  </a:moveTo>
                  <a:cubicBezTo>
                    <a:pt x="21336" y="7800"/>
                    <a:pt x="21340" y="7819"/>
                    <a:pt x="21308" y="7869"/>
                  </a:cubicBezTo>
                  <a:lnTo>
                    <a:pt x="21308" y="7869"/>
                  </a:lnTo>
                  <a:cubicBezTo>
                    <a:pt x="21290" y="7828"/>
                    <a:pt x="21313" y="7800"/>
                    <a:pt x="21326" y="7800"/>
                  </a:cubicBezTo>
                  <a:close/>
                  <a:moveTo>
                    <a:pt x="14294" y="948"/>
                  </a:moveTo>
                  <a:lnTo>
                    <a:pt x="20498" y="7087"/>
                  </a:lnTo>
                  <a:cubicBezTo>
                    <a:pt x="20752" y="7341"/>
                    <a:pt x="21007" y="7674"/>
                    <a:pt x="21297" y="7885"/>
                  </a:cubicBezTo>
                  <a:lnTo>
                    <a:pt x="21297" y="7885"/>
                  </a:lnTo>
                  <a:cubicBezTo>
                    <a:pt x="21297" y="7885"/>
                    <a:pt x="21297" y="7885"/>
                    <a:pt x="21297" y="7886"/>
                  </a:cubicBezTo>
                  <a:cubicBezTo>
                    <a:pt x="21228" y="8022"/>
                    <a:pt x="21228" y="8251"/>
                    <a:pt x="21183" y="8388"/>
                  </a:cubicBezTo>
                  <a:cubicBezTo>
                    <a:pt x="20795" y="9826"/>
                    <a:pt x="20293" y="11218"/>
                    <a:pt x="19653" y="12542"/>
                  </a:cubicBezTo>
                  <a:cubicBezTo>
                    <a:pt x="18740" y="14436"/>
                    <a:pt x="17576" y="16240"/>
                    <a:pt x="16001" y="17632"/>
                  </a:cubicBezTo>
                  <a:cubicBezTo>
                    <a:pt x="14383" y="19071"/>
                    <a:pt x="12380" y="19775"/>
                    <a:pt x="10252" y="19775"/>
                  </a:cubicBezTo>
                  <a:cubicBezTo>
                    <a:pt x="9949" y="19775"/>
                    <a:pt x="9644" y="19760"/>
                    <a:pt x="9336" y="19732"/>
                  </a:cubicBezTo>
                  <a:cubicBezTo>
                    <a:pt x="6803" y="19481"/>
                    <a:pt x="4406" y="18134"/>
                    <a:pt x="2968" y="16011"/>
                  </a:cubicBezTo>
                  <a:cubicBezTo>
                    <a:pt x="1553" y="13889"/>
                    <a:pt x="1119" y="10944"/>
                    <a:pt x="2032" y="8525"/>
                  </a:cubicBezTo>
                  <a:cubicBezTo>
                    <a:pt x="3151" y="5603"/>
                    <a:pt x="6072" y="3982"/>
                    <a:pt x="9108" y="3845"/>
                  </a:cubicBezTo>
                  <a:cubicBezTo>
                    <a:pt x="9189" y="3843"/>
                    <a:pt x="9269" y="3842"/>
                    <a:pt x="9349" y="3842"/>
                  </a:cubicBezTo>
                  <a:cubicBezTo>
                    <a:pt x="9590" y="3842"/>
                    <a:pt x="9826" y="3850"/>
                    <a:pt x="10060" y="3850"/>
                  </a:cubicBezTo>
                  <a:cubicBezTo>
                    <a:pt x="10494" y="3850"/>
                    <a:pt x="10920" y="3822"/>
                    <a:pt x="11345" y="3663"/>
                  </a:cubicBezTo>
                  <a:cubicBezTo>
                    <a:pt x="11893" y="3480"/>
                    <a:pt x="12372" y="3184"/>
                    <a:pt x="12783" y="2795"/>
                  </a:cubicBezTo>
                  <a:cubicBezTo>
                    <a:pt x="13217" y="2407"/>
                    <a:pt x="13559" y="1951"/>
                    <a:pt x="13901" y="1494"/>
                  </a:cubicBezTo>
                  <a:cubicBezTo>
                    <a:pt x="14032" y="1320"/>
                    <a:pt x="14163" y="1124"/>
                    <a:pt x="14294" y="948"/>
                  </a:cubicBezTo>
                  <a:close/>
                  <a:moveTo>
                    <a:pt x="14543" y="1"/>
                  </a:moveTo>
                  <a:cubicBezTo>
                    <a:pt x="13723" y="1"/>
                    <a:pt x="13213" y="825"/>
                    <a:pt x="12783" y="1426"/>
                  </a:cubicBezTo>
                  <a:cubicBezTo>
                    <a:pt x="12463" y="1860"/>
                    <a:pt x="12144" y="2293"/>
                    <a:pt x="11710" y="2636"/>
                  </a:cubicBezTo>
                  <a:cubicBezTo>
                    <a:pt x="11166" y="3096"/>
                    <a:pt x="10661" y="3115"/>
                    <a:pt x="10000" y="3115"/>
                  </a:cubicBezTo>
                  <a:cubicBezTo>
                    <a:pt x="9940" y="3115"/>
                    <a:pt x="9879" y="3115"/>
                    <a:pt x="9816" y="3115"/>
                  </a:cubicBezTo>
                  <a:cubicBezTo>
                    <a:pt x="6940" y="3115"/>
                    <a:pt x="3995" y="4142"/>
                    <a:pt x="2124" y="6448"/>
                  </a:cubicBezTo>
                  <a:cubicBezTo>
                    <a:pt x="412" y="8547"/>
                    <a:pt x="1" y="11378"/>
                    <a:pt x="731" y="13980"/>
                  </a:cubicBezTo>
                  <a:cubicBezTo>
                    <a:pt x="1462" y="16559"/>
                    <a:pt x="3379" y="18682"/>
                    <a:pt x="5867" y="19709"/>
                  </a:cubicBezTo>
                  <a:cubicBezTo>
                    <a:pt x="7158" y="20249"/>
                    <a:pt x="8569" y="20517"/>
                    <a:pt x="9980" y="20517"/>
                  </a:cubicBezTo>
                  <a:cubicBezTo>
                    <a:pt x="11314" y="20517"/>
                    <a:pt x="12647" y="20277"/>
                    <a:pt x="13879" y="19800"/>
                  </a:cubicBezTo>
                  <a:cubicBezTo>
                    <a:pt x="16093" y="18956"/>
                    <a:pt x="17873" y="17244"/>
                    <a:pt x="19197" y="15327"/>
                  </a:cubicBezTo>
                  <a:cubicBezTo>
                    <a:pt x="20361" y="13660"/>
                    <a:pt x="21228" y="11766"/>
                    <a:pt x="21890" y="9848"/>
                  </a:cubicBezTo>
                  <a:cubicBezTo>
                    <a:pt x="22096" y="9255"/>
                    <a:pt x="22278" y="8662"/>
                    <a:pt x="22415" y="8068"/>
                  </a:cubicBezTo>
                  <a:cubicBezTo>
                    <a:pt x="22484" y="7817"/>
                    <a:pt x="22552" y="7657"/>
                    <a:pt x="22438" y="7429"/>
                  </a:cubicBezTo>
                  <a:cubicBezTo>
                    <a:pt x="22324" y="7246"/>
                    <a:pt x="22096" y="7087"/>
                    <a:pt x="21936" y="6950"/>
                  </a:cubicBezTo>
                  <a:cubicBezTo>
                    <a:pt x="21616" y="6630"/>
                    <a:pt x="21320" y="6333"/>
                    <a:pt x="21000" y="6037"/>
                  </a:cubicBezTo>
                  <a:cubicBezTo>
                    <a:pt x="20178" y="5215"/>
                    <a:pt x="19380" y="4416"/>
                    <a:pt x="18558" y="3617"/>
                  </a:cubicBezTo>
                  <a:cubicBezTo>
                    <a:pt x="17371" y="2453"/>
                    <a:pt x="16207" y="1289"/>
                    <a:pt x="15020" y="125"/>
                  </a:cubicBezTo>
                  <a:cubicBezTo>
                    <a:pt x="14960" y="65"/>
                    <a:pt x="14872" y="32"/>
                    <a:pt x="14771" y="21"/>
                  </a:cubicBezTo>
                  <a:lnTo>
                    <a:pt x="14771" y="21"/>
                  </a:lnTo>
                  <a:cubicBezTo>
                    <a:pt x="14749" y="17"/>
                    <a:pt x="14725" y="14"/>
                    <a:pt x="14700" y="11"/>
                  </a:cubicBezTo>
                  <a:cubicBezTo>
                    <a:pt x="14646" y="4"/>
                    <a:pt x="14594" y="1"/>
                    <a:pt x="145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2" name="Google Shape;2312;p24"/>
            <p:cNvSpPr/>
            <p:nvPr/>
          </p:nvSpPr>
          <p:spPr>
            <a:xfrm>
              <a:off x="3301850" y="4107450"/>
              <a:ext cx="538700" cy="517525"/>
            </a:xfrm>
            <a:custGeom>
              <a:avLst/>
              <a:gdLst/>
              <a:ahLst/>
              <a:cxnLst/>
              <a:rect l="l" t="t" r="r" b="b"/>
              <a:pathLst>
                <a:path w="21548" h="20701" extrusionOk="0">
                  <a:moveTo>
                    <a:pt x="9724" y="1"/>
                  </a:moveTo>
                  <a:cubicBezTo>
                    <a:pt x="8925" y="138"/>
                    <a:pt x="9358" y="3653"/>
                    <a:pt x="7030" y="4520"/>
                  </a:cubicBezTo>
                  <a:cubicBezTo>
                    <a:pt x="1826" y="6437"/>
                    <a:pt x="0" y="11048"/>
                    <a:pt x="1324" y="14769"/>
                  </a:cubicBezTo>
                  <a:cubicBezTo>
                    <a:pt x="2733" y="18684"/>
                    <a:pt x="6020" y="20701"/>
                    <a:pt x="9547" y="20701"/>
                  </a:cubicBezTo>
                  <a:cubicBezTo>
                    <a:pt x="11448" y="20701"/>
                    <a:pt x="13419" y="20114"/>
                    <a:pt x="15202" y="18923"/>
                  </a:cubicBezTo>
                  <a:cubicBezTo>
                    <a:pt x="21547" y="14677"/>
                    <a:pt x="19447" y="3858"/>
                    <a:pt x="19447" y="3858"/>
                  </a:cubicBezTo>
                  <a:lnTo>
                    <a:pt x="972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3" name="Google Shape;2313;p24"/>
            <p:cNvSpPr/>
            <p:nvPr/>
          </p:nvSpPr>
          <p:spPr>
            <a:xfrm>
              <a:off x="3322375" y="4107450"/>
              <a:ext cx="518175" cy="517525"/>
            </a:xfrm>
            <a:custGeom>
              <a:avLst/>
              <a:gdLst/>
              <a:ahLst/>
              <a:cxnLst/>
              <a:rect l="l" t="t" r="r" b="b"/>
              <a:pathLst>
                <a:path w="20727" h="20701" extrusionOk="0">
                  <a:moveTo>
                    <a:pt x="8903" y="1"/>
                  </a:moveTo>
                  <a:cubicBezTo>
                    <a:pt x="8720" y="24"/>
                    <a:pt x="8606" y="206"/>
                    <a:pt x="8515" y="503"/>
                  </a:cubicBezTo>
                  <a:lnTo>
                    <a:pt x="15271" y="3196"/>
                  </a:lnTo>
                  <a:cubicBezTo>
                    <a:pt x="15271" y="3196"/>
                    <a:pt x="17006" y="12098"/>
                    <a:pt x="11801" y="15568"/>
                  </a:cubicBezTo>
                  <a:cubicBezTo>
                    <a:pt x="10335" y="16553"/>
                    <a:pt x="8711" y="17038"/>
                    <a:pt x="7144" y="17038"/>
                  </a:cubicBezTo>
                  <a:cubicBezTo>
                    <a:pt x="4247" y="17038"/>
                    <a:pt x="1544" y="15381"/>
                    <a:pt x="389" y="12167"/>
                  </a:cubicBezTo>
                  <a:cubicBezTo>
                    <a:pt x="298" y="11893"/>
                    <a:pt x="229" y="11596"/>
                    <a:pt x="161" y="11322"/>
                  </a:cubicBezTo>
                  <a:lnTo>
                    <a:pt x="161" y="11322"/>
                  </a:lnTo>
                  <a:cubicBezTo>
                    <a:pt x="1" y="12486"/>
                    <a:pt x="115" y="13650"/>
                    <a:pt x="503" y="14769"/>
                  </a:cubicBezTo>
                  <a:cubicBezTo>
                    <a:pt x="1912" y="18684"/>
                    <a:pt x="5199" y="20701"/>
                    <a:pt x="8726" y="20701"/>
                  </a:cubicBezTo>
                  <a:cubicBezTo>
                    <a:pt x="10627" y="20701"/>
                    <a:pt x="12598" y="20114"/>
                    <a:pt x="14381" y="18923"/>
                  </a:cubicBezTo>
                  <a:cubicBezTo>
                    <a:pt x="20726" y="14677"/>
                    <a:pt x="18626" y="3858"/>
                    <a:pt x="18626" y="3858"/>
                  </a:cubicBezTo>
                  <a:lnTo>
                    <a:pt x="8903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4" name="Google Shape;2314;p24"/>
            <p:cNvSpPr/>
            <p:nvPr/>
          </p:nvSpPr>
          <p:spPr>
            <a:xfrm>
              <a:off x="3297850" y="4097950"/>
              <a:ext cx="515300" cy="536100"/>
            </a:xfrm>
            <a:custGeom>
              <a:avLst/>
              <a:gdLst/>
              <a:ahLst/>
              <a:cxnLst/>
              <a:rect l="l" t="t" r="r" b="b"/>
              <a:pathLst>
                <a:path w="20612" h="21444" extrusionOk="0">
                  <a:moveTo>
                    <a:pt x="19023" y="4416"/>
                  </a:moveTo>
                  <a:cubicBezTo>
                    <a:pt x="19033" y="4416"/>
                    <a:pt x="19043" y="4439"/>
                    <a:pt x="19038" y="4503"/>
                  </a:cubicBezTo>
                  <a:lnTo>
                    <a:pt x="19038" y="4503"/>
                  </a:lnTo>
                  <a:cubicBezTo>
                    <a:pt x="18995" y="4465"/>
                    <a:pt x="19008" y="4416"/>
                    <a:pt x="19023" y="4416"/>
                  </a:cubicBezTo>
                  <a:close/>
                  <a:moveTo>
                    <a:pt x="19092" y="4531"/>
                  </a:moveTo>
                  <a:lnTo>
                    <a:pt x="19092" y="4531"/>
                  </a:lnTo>
                  <a:cubicBezTo>
                    <a:pt x="19096" y="4533"/>
                    <a:pt x="19101" y="4534"/>
                    <a:pt x="19105" y="4535"/>
                  </a:cubicBezTo>
                  <a:cubicBezTo>
                    <a:pt x="19101" y="4534"/>
                    <a:pt x="19096" y="4533"/>
                    <a:pt x="19092" y="4531"/>
                  </a:cubicBezTo>
                  <a:close/>
                  <a:moveTo>
                    <a:pt x="10059" y="929"/>
                  </a:moveTo>
                  <a:cubicBezTo>
                    <a:pt x="12659" y="1964"/>
                    <a:pt x="15277" y="3000"/>
                    <a:pt x="17895" y="4056"/>
                  </a:cubicBezTo>
                  <a:cubicBezTo>
                    <a:pt x="18262" y="4206"/>
                    <a:pt x="18648" y="4398"/>
                    <a:pt x="19036" y="4515"/>
                  </a:cubicBezTo>
                  <a:lnTo>
                    <a:pt x="19036" y="4515"/>
                  </a:lnTo>
                  <a:cubicBezTo>
                    <a:pt x="19015" y="4652"/>
                    <a:pt x="19082" y="4878"/>
                    <a:pt x="19105" y="5014"/>
                  </a:cubicBezTo>
                  <a:cubicBezTo>
                    <a:pt x="19333" y="6589"/>
                    <a:pt x="19402" y="8187"/>
                    <a:pt x="19311" y="9762"/>
                  </a:cubicBezTo>
                  <a:cubicBezTo>
                    <a:pt x="19174" y="11976"/>
                    <a:pt x="18717" y="14236"/>
                    <a:pt x="17621" y="16176"/>
                  </a:cubicBezTo>
                  <a:cubicBezTo>
                    <a:pt x="16389" y="18390"/>
                    <a:pt x="14243" y="19919"/>
                    <a:pt x="11755" y="20490"/>
                  </a:cubicBezTo>
                  <a:cubicBezTo>
                    <a:pt x="11147" y="20627"/>
                    <a:pt x="10526" y="20696"/>
                    <a:pt x="9906" y="20696"/>
                  </a:cubicBezTo>
                  <a:cubicBezTo>
                    <a:pt x="8060" y="20696"/>
                    <a:pt x="6223" y="20088"/>
                    <a:pt x="4771" y="18892"/>
                  </a:cubicBezTo>
                  <a:cubicBezTo>
                    <a:pt x="2853" y="17317"/>
                    <a:pt x="1530" y="14761"/>
                    <a:pt x="1667" y="12250"/>
                  </a:cubicBezTo>
                  <a:cubicBezTo>
                    <a:pt x="1826" y="9283"/>
                    <a:pt x="3835" y="6817"/>
                    <a:pt x="6483" y="5585"/>
                  </a:cubicBezTo>
                  <a:cubicBezTo>
                    <a:pt x="7145" y="5265"/>
                    <a:pt x="7875" y="5083"/>
                    <a:pt x="8446" y="4581"/>
                  </a:cubicBezTo>
                  <a:cubicBezTo>
                    <a:pt x="8857" y="4215"/>
                    <a:pt x="9153" y="3736"/>
                    <a:pt x="9381" y="3234"/>
                  </a:cubicBezTo>
                  <a:cubicBezTo>
                    <a:pt x="9610" y="2709"/>
                    <a:pt x="9747" y="2161"/>
                    <a:pt x="9884" y="1613"/>
                  </a:cubicBezTo>
                  <a:cubicBezTo>
                    <a:pt x="9929" y="1408"/>
                    <a:pt x="9975" y="1180"/>
                    <a:pt x="10043" y="974"/>
                  </a:cubicBezTo>
                  <a:cubicBezTo>
                    <a:pt x="10048" y="958"/>
                    <a:pt x="10053" y="943"/>
                    <a:pt x="10059" y="929"/>
                  </a:cubicBezTo>
                  <a:close/>
                  <a:moveTo>
                    <a:pt x="10038" y="0"/>
                  </a:moveTo>
                  <a:cubicBezTo>
                    <a:pt x="9989" y="0"/>
                    <a:pt x="9935" y="6"/>
                    <a:pt x="9877" y="17"/>
                  </a:cubicBezTo>
                  <a:lnTo>
                    <a:pt x="9877" y="17"/>
                  </a:lnTo>
                  <a:cubicBezTo>
                    <a:pt x="9743" y="36"/>
                    <a:pt x="9610" y="80"/>
                    <a:pt x="9496" y="152"/>
                  </a:cubicBezTo>
                  <a:cubicBezTo>
                    <a:pt x="9484" y="162"/>
                    <a:pt x="9473" y="172"/>
                    <a:pt x="9460" y="184"/>
                  </a:cubicBezTo>
                  <a:lnTo>
                    <a:pt x="9460" y="184"/>
                  </a:lnTo>
                  <a:cubicBezTo>
                    <a:pt x="8880" y="551"/>
                    <a:pt x="8805" y="1332"/>
                    <a:pt x="8628" y="1979"/>
                  </a:cubicBezTo>
                  <a:cubicBezTo>
                    <a:pt x="8332" y="3165"/>
                    <a:pt x="7966" y="4215"/>
                    <a:pt x="6757" y="4695"/>
                  </a:cubicBezTo>
                  <a:cubicBezTo>
                    <a:pt x="4109" y="5745"/>
                    <a:pt x="1803" y="7662"/>
                    <a:pt x="868" y="10424"/>
                  </a:cubicBezTo>
                  <a:cubicBezTo>
                    <a:pt x="0" y="12957"/>
                    <a:pt x="662" y="15651"/>
                    <a:pt x="2192" y="17796"/>
                  </a:cubicBezTo>
                  <a:cubicBezTo>
                    <a:pt x="3721" y="19896"/>
                    <a:pt x="6117" y="21175"/>
                    <a:pt x="8697" y="21403"/>
                  </a:cubicBezTo>
                  <a:cubicBezTo>
                    <a:pt x="8995" y="21430"/>
                    <a:pt x="9294" y="21444"/>
                    <a:pt x="9595" y="21444"/>
                  </a:cubicBezTo>
                  <a:cubicBezTo>
                    <a:pt x="12030" y="21444"/>
                    <a:pt x="14499" y="20553"/>
                    <a:pt x="16389" y="19029"/>
                  </a:cubicBezTo>
                  <a:cubicBezTo>
                    <a:pt x="18352" y="17454"/>
                    <a:pt x="19493" y="15172"/>
                    <a:pt x="20041" y="12775"/>
                  </a:cubicBezTo>
                  <a:cubicBezTo>
                    <a:pt x="20543" y="10675"/>
                    <a:pt x="20612" y="8484"/>
                    <a:pt x="20452" y="6361"/>
                  </a:cubicBezTo>
                  <a:cubicBezTo>
                    <a:pt x="20406" y="5722"/>
                    <a:pt x="20360" y="5106"/>
                    <a:pt x="20246" y="4489"/>
                  </a:cubicBezTo>
                  <a:cubicBezTo>
                    <a:pt x="20224" y="4215"/>
                    <a:pt x="20224" y="4056"/>
                    <a:pt x="19995" y="3896"/>
                  </a:cubicBezTo>
                  <a:cubicBezTo>
                    <a:pt x="19425" y="3553"/>
                    <a:pt x="18649" y="3371"/>
                    <a:pt x="18055" y="3120"/>
                  </a:cubicBezTo>
                  <a:lnTo>
                    <a:pt x="14837" y="1842"/>
                  </a:lnTo>
                  <a:cubicBezTo>
                    <a:pt x="13330" y="1248"/>
                    <a:pt x="11847" y="655"/>
                    <a:pt x="10340" y="61"/>
                  </a:cubicBezTo>
                  <a:cubicBezTo>
                    <a:pt x="10297" y="46"/>
                    <a:pt x="10252" y="33"/>
                    <a:pt x="10204" y="25"/>
                  </a:cubicBezTo>
                  <a:lnTo>
                    <a:pt x="10204" y="25"/>
                  </a:lnTo>
                  <a:cubicBezTo>
                    <a:pt x="10156" y="9"/>
                    <a:pt x="10101" y="0"/>
                    <a:pt x="1003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5" name="Google Shape;2315;p24"/>
            <p:cNvSpPr/>
            <p:nvPr/>
          </p:nvSpPr>
          <p:spPr>
            <a:xfrm>
              <a:off x="3768625" y="4107450"/>
              <a:ext cx="538700" cy="517525"/>
            </a:xfrm>
            <a:custGeom>
              <a:avLst/>
              <a:gdLst/>
              <a:ahLst/>
              <a:cxnLst/>
              <a:rect l="l" t="t" r="r" b="b"/>
              <a:pathLst>
                <a:path w="21548" h="20701" extrusionOk="0">
                  <a:moveTo>
                    <a:pt x="11801" y="1"/>
                  </a:moveTo>
                  <a:lnTo>
                    <a:pt x="2100" y="3858"/>
                  </a:lnTo>
                  <a:cubicBezTo>
                    <a:pt x="2100" y="3858"/>
                    <a:pt x="0" y="14677"/>
                    <a:pt x="6323" y="18923"/>
                  </a:cubicBezTo>
                  <a:cubicBezTo>
                    <a:pt x="8106" y="20114"/>
                    <a:pt x="10077" y="20701"/>
                    <a:pt x="11978" y="20701"/>
                  </a:cubicBezTo>
                  <a:cubicBezTo>
                    <a:pt x="15504" y="20701"/>
                    <a:pt x="18792" y="18684"/>
                    <a:pt x="20201" y="14769"/>
                  </a:cubicBezTo>
                  <a:cubicBezTo>
                    <a:pt x="21547" y="11048"/>
                    <a:pt x="19721" y="6437"/>
                    <a:pt x="14494" y="4520"/>
                  </a:cubicBezTo>
                  <a:cubicBezTo>
                    <a:pt x="12166" y="3653"/>
                    <a:pt x="12600" y="138"/>
                    <a:pt x="1180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6" name="Google Shape;2316;p24"/>
            <p:cNvSpPr/>
            <p:nvPr/>
          </p:nvSpPr>
          <p:spPr>
            <a:xfrm>
              <a:off x="3768625" y="4107450"/>
              <a:ext cx="518150" cy="517525"/>
            </a:xfrm>
            <a:custGeom>
              <a:avLst/>
              <a:gdLst/>
              <a:ahLst/>
              <a:cxnLst/>
              <a:rect l="l" t="t" r="r" b="b"/>
              <a:pathLst>
                <a:path w="20726" h="20701" extrusionOk="0">
                  <a:moveTo>
                    <a:pt x="11801" y="1"/>
                  </a:moveTo>
                  <a:lnTo>
                    <a:pt x="2100" y="3858"/>
                  </a:lnTo>
                  <a:cubicBezTo>
                    <a:pt x="2100" y="3858"/>
                    <a:pt x="0" y="14677"/>
                    <a:pt x="6323" y="18923"/>
                  </a:cubicBezTo>
                  <a:cubicBezTo>
                    <a:pt x="8106" y="20114"/>
                    <a:pt x="10079" y="20701"/>
                    <a:pt x="11983" y="20701"/>
                  </a:cubicBezTo>
                  <a:cubicBezTo>
                    <a:pt x="15515" y="20701"/>
                    <a:pt x="18807" y="18684"/>
                    <a:pt x="20201" y="14769"/>
                  </a:cubicBezTo>
                  <a:cubicBezTo>
                    <a:pt x="20589" y="13650"/>
                    <a:pt x="20726" y="12486"/>
                    <a:pt x="20543" y="11322"/>
                  </a:cubicBezTo>
                  <a:lnTo>
                    <a:pt x="20543" y="11322"/>
                  </a:lnTo>
                  <a:cubicBezTo>
                    <a:pt x="20497" y="11596"/>
                    <a:pt x="20406" y="11893"/>
                    <a:pt x="20315" y="12167"/>
                  </a:cubicBezTo>
                  <a:cubicBezTo>
                    <a:pt x="19159" y="15381"/>
                    <a:pt x="16466" y="17038"/>
                    <a:pt x="13569" y="17038"/>
                  </a:cubicBezTo>
                  <a:cubicBezTo>
                    <a:pt x="12003" y="17038"/>
                    <a:pt x="10376" y="16553"/>
                    <a:pt x="8902" y="15568"/>
                  </a:cubicBezTo>
                  <a:cubicBezTo>
                    <a:pt x="3698" y="12098"/>
                    <a:pt x="5433" y="3196"/>
                    <a:pt x="5433" y="3196"/>
                  </a:cubicBezTo>
                  <a:lnTo>
                    <a:pt x="12189" y="503"/>
                  </a:lnTo>
                  <a:cubicBezTo>
                    <a:pt x="12098" y="206"/>
                    <a:pt x="11983" y="24"/>
                    <a:pt x="11801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7" name="Google Shape;2317;p24"/>
            <p:cNvSpPr/>
            <p:nvPr/>
          </p:nvSpPr>
          <p:spPr>
            <a:xfrm>
              <a:off x="3796000" y="4097800"/>
              <a:ext cx="505600" cy="536175"/>
            </a:xfrm>
            <a:custGeom>
              <a:avLst/>
              <a:gdLst/>
              <a:ahLst/>
              <a:cxnLst/>
              <a:rect l="l" t="t" r="r" b="b"/>
              <a:pathLst>
                <a:path w="20224" h="21447" extrusionOk="0">
                  <a:moveTo>
                    <a:pt x="10470" y="853"/>
                  </a:moveTo>
                  <a:lnTo>
                    <a:pt x="10470" y="853"/>
                  </a:lnTo>
                  <a:cubicBezTo>
                    <a:pt x="10623" y="1157"/>
                    <a:pt x="10737" y="1911"/>
                    <a:pt x="10774" y="2099"/>
                  </a:cubicBezTo>
                  <a:cubicBezTo>
                    <a:pt x="10957" y="2829"/>
                    <a:pt x="11185" y="3559"/>
                    <a:pt x="11619" y="4176"/>
                  </a:cubicBezTo>
                  <a:cubicBezTo>
                    <a:pt x="12190" y="4997"/>
                    <a:pt x="13034" y="5203"/>
                    <a:pt x="13901" y="5614"/>
                  </a:cubicBezTo>
                  <a:cubicBezTo>
                    <a:pt x="14883" y="6070"/>
                    <a:pt x="15819" y="6687"/>
                    <a:pt x="16595" y="7440"/>
                  </a:cubicBezTo>
                  <a:cubicBezTo>
                    <a:pt x="17919" y="8741"/>
                    <a:pt x="18786" y="10476"/>
                    <a:pt x="18923" y="12324"/>
                  </a:cubicBezTo>
                  <a:cubicBezTo>
                    <a:pt x="19060" y="14242"/>
                    <a:pt x="18330" y="16159"/>
                    <a:pt x="17188" y="17665"/>
                  </a:cubicBezTo>
                  <a:cubicBezTo>
                    <a:pt x="15655" y="19705"/>
                    <a:pt x="13352" y="20681"/>
                    <a:pt x="10981" y="20681"/>
                  </a:cubicBezTo>
                  <a:cubicBezTo>
                    <a:pt x="9611" y="20681"/>
                    <a:pt x="8219" y="20355"/>
                    <a:pt x="6940" y="19720"/>
                  </a:cubicBezTo>
                  <a:cubicBezTo>
                    <a:pt x="3562" y="18053"/>
                    <a:pt x="1964" y="14744"/>
                    <a:pt x="1462" y="11160"/>
                  </a:cubicBezTo>
                  <a:cubicBezTo>
                    <a:pt x="1152" y="8949"/>
                    <a:pt x="1164" y="6609"/>
                    <a:pt x="1559" y="4390"/>
                  </a:cubicBezTo>
                  <a:lnTo>
                    <a:pt x="1559" y="4390"/>
                  </a:lnTo>
                  <a:cubicBezTo>
                    <a:pt x="4529" y="3217"/>
                    <a:pt x="7499" y="2026"/>
                    <a:pt x="10470" y="853"/>
                  </a:cubicBezTo>
                  <a:close/>
                  <a:moveTo>
                    <a:pt x="10932" y="0"/>
                  </a:moveTo>
                  <a:cubicBezTo>
                    <a:pt x="10764" y="0"/>
                    <a:pt x="10579" y="52"/>
                    <a:pt x="10478" y="90"/>
                  </a:cubicBezTo>
                  <a:cubicBezTo>
                    <a:pt x="7442" y="1300"/>
                    <a:pt x="4406" y="2509"/>
                    <a:pt x="1393" y="3719"/>
                  </a:cubicBezTo>
                  <a:cubicBezTo>
                    <a:pt x="1051" y="3833"/>
                    <a:pt x="549" y="3947"/>
                    <a:pt x="412" y="4313"/>
                  </a:cubicBezTo>
                  <a:cubicBezTo>
                    <a:pt x="275" y="4632"/>
                    <a:pt x="275" y="5066"/>
                    <a:pt x="252" y="5408"/>
                  </a:cubicBezTo>
                  <a:cubicBezTo>
                    <a:pt x="24" y="7257"/>
                    <a:pt x="1" y="9129"/>
                    <a:pt x="206" y="10978"/>
                  </a:cubicBezTo>
                  <a:cubicBezTo>
                    <a:pt x="480" y="13374"/>
                    <a:pt x="1188" y="15817"/>
                    <a:pt x="2717" y="17734"/>
                  </a:cubicBezTo>
                  <a:cubicBezTo>
                    <a:pt x="4383" y="19834"/>
                    <a:pt x="7031" y="21112"/>
                    <a:pt x="9679" y="21386"/>
                  </a:cubicBezTo>
                  <a:cubicBezTo>
                    <a:pt x="10038" y="21427"/>
                    <a:pt x="10399" y="21447"/>
                    <a:pt x="10758" y="21447"/>
                  </a:cubicBezTo>
                  <a:cubicBezTo>
                    <a:pt x="13023" y="21447"/>
                    <a:pt x="15249" y="20649"/>
                    <a:pt x="16983" y="19172"/>
                  </a:cubicBezTo>
                  <a:cubicBezTo>
                    <a:pt x="18923" y="17506"/>
                    <a:pt x="20224" y="14904"/>
                    <a:pt x="20110" y="12324"/>
                  </a:cubicBezTo>
                  <a:cubicBezTo>
                    <a:pt x="19996" y="9174"/>
                    <a:pt x="17896" y="6572"/>
                    <a:pt x="15180" y="5180"/>
                  </a:cubicBezTo>
                  <a:cubicBezTo>
                    <a:pt x="14472" y="4792"/>
                    <a:pt x="13559" y="4632"/>
                    <a:pt x="12966" y="4016"/>
                  </a:cubicBezTo>
                  <a:cubicBezTo>
                    <a:pt x="12555" y="3559"/>
                    <a:pt x="12304" y="2989"/>
                    <a:pt x="12121" y="2418"/>
                  </a:cubicBezTo>
                  <a:cubicBezTo>
                    <a:pt x="11927" y="1771"/>
                    <a:pt x="11896" y="430"/>
                    <a:pt x="11199" y="73"/>
                  </a:cubicBezTo>
                  <a:lnTo>
                    <a:pt x="11199" y="73"/>
                  </a:lnTo>
                  <a:cubicBezTo>
                    <a:pt x="11132" y="20"/>
                    <a:pt x="11035" y="0"/>
                    <a:pt x="109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8" name="Google Shape;2318;p24"/>
            <p:cNvSpPr/>
            <p:nvPr/>
          </p:nvSpPr>
          <p:spPr>
            <a:xfrm>
              <a:off x="3020525" y="3050650"/>
              <a:ext cx="1568125" cy="1195500"/>
            </a:xfrm>
            <a:custGeom>
              <a:avLst/>
              <a:gdLst/>
              <a:ahLst/>
              <a:cxnLst/>
              <a:rect l="l" t="t" r="r" b="b"/>
              <a:pathLst>
                <a:path w="62725" h="47820" extrusionOk="0">
                  <a:moveTo>
                    <a:pt x="31362" y="0"/>
                  </a:moveTo>
                  <a:cubicBezTo>
                    <a:pt x="8651" y="0"/>
                    <a:pt x="0" y="25565"/>
                    <a:pt x="2671" y="35585"/>
                  </a:cubicBezTo>
                  <a:cubicBezTo>
                    <a:pt x="4885" y="43962"/>
                    <a:pt x="15499" y="47819"/>
                    <a:pt x="31362" y="47819"/>
                  </a:cubicBezTo>
                  <a:cubicBezTo>
                    <a:pt x="47203" y="47819"/>
                    <a:pt x="57817" y="43962"/>
                    <a:pt x="60054" y="35585"/>
                  </a:cubicBezTo>
                  <a:cubicBezTo>
                    <a:pt x="62724" y="25565"/>
                    <a:pt x="54051" y="0"/>
                    <a:pt x="313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19" name="Google Shape;2319;p24"/>
            <p:cNvSpPr/>
            <p:nvPr/>
          </p:nvSpPr>
          <p:spPr>
            <a:xfrm>
              <a:off x="3044475" y="3254925"/>
              <a:ext cx="1519625" cy="991225"/>
            </a:xfrm>
            <a:custGeom>
              <a:avLst/>
              <a:gdLst/>
              <a:ahLst/>
              <a:cxnLst/>
              <a:rect l="l" t="t" r="r" b="b"/>
              <a:pathLst>
                <a:path w="60785" h="39649" extrusionOk="0">
                  <a:moveTo>
                    <a:pt x="11071" y="1"/>
                  </a:moveTo>
                  <a:cubicBezTo>
                    <a:pt x="2900" y="8378"/>
                    <a:pt x="1" y="21046"/>
                    <a:pt x="1713" y="27414"/>
                  </a:cubicBezTo>
                  <a:cubicBezTo>
                    <a:pt x="3927" y="35791"/>
                    <a:pt x="14541" y="39648"/>
                    <a:pt x="30404" y="39648"/>
                  </a:cubicBezTo>
                  <a:cubicBezTo>
                    <a:pt x="46245" y="39648"/>
                    <a:pt x="56859" y="35791"/>
                    <a:pt x="59096" y="27414"/>
                  </a:cubicBezTo>
                  <a:cubicBezTo>
                    <a:pt x="60785" y="21046"/>
                    <a:pt x="57886" y="8378"/>
                    <a:pt x="49714" y="1"/>
                  </a:cubicBezTo>
                  <a:lnTo>
                    <a:pt x="49714" y="1"/>
                  </a:lnTo>
                  <a:cubicBezTo>
                    <a:pt x="55854" y="7556"/>
                    <a:pt x="57977" y="17736"/>
                    <a:pt x="56539" y="23077"/>
                  </a:cubicBezTo>
                  <a:cubicBezTo>
                    <a:pt x="54508" y="30701"/>
                    <a:pt x="44830" y="34239"/>
                    <a:pt x="30404" y="34239"/>
                  </a:cubicBezTo>
                  <a:cubicBezTo>
                    <a:pt x="15956" y="34239"/>
                    <a:pt x="6278" y="30701"/>
                    <a:pt x="4246" y="23077"/>
                  </a:cubicBezTo>
                  <a:cubicBezTo>
                    <a:pt x="2808" y="17736"/>
                    <a:pt x="4931" y="7556"/>
                    <a:pt x="11071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0" name="Google Shape;2320;p24"/>
            <p:cNvSpPr/>
            <p:nvPr/>
          </p:nvSpPr>
          <p:spPr>
            <a:xfrm>
              <a:off x="3053050" y="3043150"/>
              <a:ext cx="1509350" cy="1210575"/>
            </a:xfrm>
            <a:custGeom>
              <a:avLst/>
              <a:gdLst/>
              <a:ahLst/>
              <a:cxnLst/>
              <a:rect l="l" t="t" r="r" b="b"/>
              <a:pathLst>
                <a:path w="60374" h="48423" extrusionOk="0">
                  <a:moveTo>
                    <a:pt x="29801" y="592"/>
                  </a:moveTo>
                  <a:cubicBezTo>
                    <a:pt x="30724" y="592"/>
                    <a:pt x="31649" y="640"/>
                    <a:pt x="32572" y="734"/>
                  </a:cubicBezTo>
                  <a:cubicBezTo>
                    <a:pt x="38347" y="1305"/>
                    <a:pt x="43688" y="3815"/>
                    <a:pt x="47911" y="7787"/>
                  </a:cubicBezTo>
                  <a:cubicBezTo>
                    <a:pt x="51722" y="11371"/>
                    <a:pt x="54576" y="15958"/>
                    <a:pt x="56402" y="20843"/>
                  </a:cubicBezTo>
                  <a:cubicBezTo>
                    <a:pt x="57908" y="24860"/>
                    <a:pt x="58935" y="29311"/>
                    <a:pt x="58547" y="33602"/>
                  </a:cubicBezTo>
                  <a:cubicBezTo>
                    <a:pt x="58479" y="34401"/>
                    <a:pt x="58365" y="35200"/>
                    <a:pt x="58159" y="35976"/>
                  </a:cubicBezTo>
                  <a:cubicBezTo>
                    <a:pt x="56721" y="41272"/>
                    <a:pt x="51905" y="44262"/>
                    <a:pt x="46929" y="45791"/>
                  </a:cubicBezTo>
                  <a:cubicBezTo>
                    <a:pt x="43460" y="46864"/>
                    <a:pt x="39853" y="47389"/>
                    <a:pt x="36224" y="47640"/>
                  </a:cubicBezTo>
                  <a:cubicBezTo>
                    <a:pt x="34244" y="47781"/>
                    <a:pt x="32248" y="47855"/>
                    <a:pt x="30252" y="47855"/>
                  </a:cubicBezTo>
                  <a:cubicBezTo>
                    <a:pt x="28037" y="47855"/>
                    <a:pt x="25821" y="47764"/>
                    <a:pt x="23624" y="47571"/>
                  </a:cubicBezTo>
                  <a:cubicBezTo>
                    <a:pt x="17507" y="47069"/>
                    <a:pt x="10546" y="45882"/>
                    <a:pt x="5775" y="41728"/>
                  </a:cubicBezTo>
                  <a:cubicBezTo>
                    <a:pt x="3949" y="40130"/>
                    <a:pt x="2579" y="38076"/>
                    <a:pt x="1963" y="35725"/>
                  </a:cubicBezTo>
                  <a:cubicBezTo>
                    <a:pt x="1507" y="34036"/>
                    <a:pt x="1415" y="32256"/>
                    <a:pt x="1507" y="30521"/>
                  </a:cubicBezTo>
                  <a:cubicBezTo>
                    <a:pt x="1758" y="25865"/>
                    <a:pt x="3150" y="21231"/>
                    <a:pt x="5227" y="17077"/>
                  </a:cubicBezTo>
                  <a:cubicBezTo>
                    <a:pt x="7578" y="12306"/>
                    <a:pt x="11025" y="7992"/>
                    <a:pt x="15430" y="4957"/>
                  </a:cubicBezTo>
                  <a:cubicBezTo>
                    <a:pt x="19663" y="2038"/>
                    <a:pt x="24699" y="592"/>
                    <a:pt x="29801" y="592"/>
                  </a:cubicBezTo>
                  <a:close/>
                  <a:moveTo>
                    <a:pt x="30289" y="1"/>
                  </a:moveTo>
                  <a:cubicBezTo>
                    <a:pt x="26096" y="1"/>
                    <a:pt x="21901" y="914"/>
                    <a:pt x="18124" y="2720"/>
                  </a:cubicBezTo>
                  <a:cubicBezTo>
                    <a:pt x="13056" y="5162"/>
                    <a:pt x="8902" y="9202"/>
                    <a:pt x="5912" y="13927"/>
                  </a:cubicBezTo>
                  <a:cubicBezTo>
                    <a:pt x="3219" y="18195"/>
                    <a:pt x="1347" y="23057"/>
                    <a:pt x="617" y="28056"/>
                  </a:cubicBezTo>
                  <a:cubicBezTo>
                    <a:pt x="0" y="32187"/>
                    <a:pt x="137" y="36570"/>
                    <a:pt x="2716" y="40062"/>
                  </a:cubicBezTo>
                  <a:cubicBezTo>
                    <a:pt x="6300" y="44901"/>
                    <a:pt x="12828" y="46727"/>
                    <a:pt x="18489" y="47617"/>
                  </a:cubicBezTo>
                  <a:cubicBezTo>
                    <a:pt x="22228" y="48216"/>
                    <a:pt x="26022" y="48423"/>
                    <a:pt x="29806" y="48423"/>
                  </a:cubicBezTo>
                  <a:cubicBezTo>
                    <a:pt x="30203" y="48423"/>
                    <a:pt x="30600" y="48420"/>
                    <a:pt x="30997" y="48416"/>
                  </a:cubicBezTo>
                  <a:cubicBezTo>
                    <a:pt x="35037" y="48370"/>
                    <a:pt x="39100" y="48074"/>
                    <a:pt x="43049" y="47275"/>
                  </a:cubicBezTo>
                  <a:cubicBezTo>
                    <a:pt x="48550" y="46179"/>
                    <a:pt x="54804" y="44034"/>
                    <a:pt x="57931" y="39035"/>
                  </a:cubicBezTo>
                  <a:cubicBezTo>
                    <a:pt x="58546" y="38032"/>
                    <a:pt x="59025" y="36937"/>
                    <a:pt x="59322" y="35797"/>
                  </a:cubicBezTo>
                  <a:lnTo>
                    <a:pt x="59322" y="35797"/>
                  </a:lnTo>
                  <a:cubicBezTo>
                    <a:pt x="59323" y="35796"/>
                    <a:pt x="59323" y="35795"/>
                    <a:pt x="59323" y="35794"/>
                  </a:cubicBezTo>
                  <a:lnTo>
                    <a:pt x="59323" y="35794"/>
                  </a:lnTo>
                  <a:cubicBezTo>
                    <a:pt x="59323" y="35794"/>
                    <a:pt x="59323" y="35794"/>
                    <a:pt x="59323" y="35794"/>
                  </a:cubicBezTo>
                  <a:cubicBezTo>
                    <a:pt x="59323" y="35794"/>
                    <a:pt x="59323" y="35793"/>
                    <a:pt x="59323" y="35793"/>
                  </a:cubicBezTo>
                  <a:lnTo>
                    <a:pt x="59323" y="35793"/>
                  </a:lnTo>
                  <a:cubicBezTo>
                    <a:pt x="60373" y="31845"/>
                    <a:pt x="59688" y="27439"/>
                    <a:pt x="58593" y="23582"/>
                  </a:cubicBezTo>
                  <a:cubicBezTo>
                    <a:pt x="57155" y="18492"/>
                    <a:pt x="54644" y="13630"/>
                    <a:pt x="51175" y="9613"/>
                  </a:cubicBezTo>
                  <a:cubicBezTo>
                    <a:pt x="47386" y="5231"/>
                    <a:pt x="42387" y="2035"/>
                    <a:pt x="36726" y="734"/>
                  </a:cubicBezTo>
                  <a:cubicBezTo>
                    <a:pt x="34619" y="244"/>
                    <a:pt x="32454" y="1"/>
                    <a:pt x="30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1" name="Google Shape;2321;p24"/>
            <p:cNvSpPr/>
            <p:nvPr/>
          </p:nvSpPr>
          <p:spPr>
            <a:xfrm>
              <a:off x="3650500" y="3096450"/>
              <a:ext cx="307600" cy="96800"/>
            </a:xfrm>
            <a:custGeom>
              <a:avLst/>
              <a:gdLst/>
              <a:ahLst/>
              <a:cxnLst/>
              <a:rect l="l" t="t" r="r" b="b"/>
              <a:pathLst>
                <a:path w="12304" h="3872" extrusionOk="0">
                  <a:moveTo>
                    <a:pt x="6109" y="0"/>
                  </a:moveTo>
                  <a:cubicBezTo>
                    <a:pt x="3048" y="0"/>
                    <a:pt x="0" y="616"/>
                    <a:pt x="0" y="1866"/>
                  </a:cubicBezTo>
                  <a:cubicBezTo>
                    <a:pt x="0" y="3244"/>
                    <a:pt x="2870" y="3871"/>
                    <a:pt x="5838" y="3871"/>
                  </a:cubicBezTo>
                  <a:cubicBezTo>
                    <a:pt x="9014" y="3871"/>
                    <a:pt x="12303" y="3152"/>
                    <a:pt x="12303" y="1866"/>
                  </a:cubicBezTo>
                  <a:cubicBezTo>
                    <a:pt x="12303" y="628"/>
                    <a:pt x="9199" y="0"/>
                    <a:pt x="610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2" name="Google Shape;2322;p24"/>
            <p:cNvSpPr/>
            <p:nvPr/>
          </p:nvSpPr>
          <p:spPr>
            <a:xfrm>
              <a:off x="3471600" y="3182350"/>
              <a:ext cx="205475" cy="105750"/>
            </a:xfrm>
            <a:custGeom>
              <a:avLst/>
              <a:gdLst/>
              <a:ahLst/>
              <a:cxnLst/>
              <a:rect l="l" t="t" r="r" b="b"/>
              <a:pathLst>
                <a:path w="8219" h="4230" extrusionOk="0">
                  <a:moveTo>
                    <a:pt x="5449" y="0"/>
                  </a:moveTo>
                  <a:cubicBezTo>
                    <a:pt x="3119" y="0"/>
                    <a:pt x="1" y="1293"/>
                    <a:pt x="377" y="2904"/>
                  </a:cubicBezTo>
                  <a:cubicBezTo>
                    <a:pt x="594" y="3847"/>
                    <a:pt x="1585" y="4230"/>
                    <a:pt x="2779" y="4230"/>
                  </a:cubicBezTo>
                  <a:cubicBezTo>
                    <a:pt x="5111" y="4230"/>
                    <a:pt x="8218" y="2769"/>
                    <a:pt x="7841" y="1169"/>
                  </a:cubicBezTo>
                  <a:cubicBezTo>
                    <a:pt x="7647" y="345"/>
                    <a:pt x="6653" y="0"/>
                    <a:pt x="5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3" name="Google Shape;2323;p24"/>
            <p:cNvSpPr/>
            <p:nvPr/>
          </p:nvSpPr>
          <p:spPr>
            <a:xfrm>
              <a:off x="3694050" y="3214750"/>
              <a:ext cx="115425" cy="69175"/>
            </a:xfrm>
            <a:custGeom>
              <a:avLst/>
              <a:gdLst/>
              <a:ahLst/>
              <a:cxnLst/>
              <a:rect l="l" t="t" r="r" b="b"/>
              <a:pathLst>
                <a:path w="4617" h="2767" extrusionOk="0">
                  <a:moveTo>
                    <a:pt x="1951" y="0"/>
                  </a:moveTo>
                  <a:cubicBezTo>
                    <a:pt x="1106" y="0"/>
                    <a:pt x="337" y="310"/>
                    <a:pt x="198" y="992"/>
                  </a:cubicBezTo>
                  <a:cubicBezTo>
                    <a:pt x="1" y="2036"/>
                    <a:pt x="1524" y="2767"/>
                    <a:pt x="2795" y="2767"/>
                  </a:cubicBezTo>
                  <a:cubicBezTo>
                    <a:pt x="3579" y="2767"/>
                    <a:pt x="4268" y="2489"/>
                    <a:pt x="4398" y="1836"/>
                  </a:cubicBezTo>
                  <a:cubicBezTo>
                    <a:pt x="4616" y="678"/>
                    <a:pt x="3201" y="0"/>
                    <a:pt x="19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4" name="Google Shape;2324;p24"/>
            <p:cNvSpPr/>
            <p:nvPr/>
          </p:nvSpPr>
          <p:spPr>
            <a:xfrm>
              <a:off x="3374300" y="3738250"/>
              <a:ext cx="166100" cy="170650"/>
            </a:xfrm>
            <a:custGeom>
              <a:avLst/>
              <a:gdLst/>
              <a:ahLst/>
              <a:cxnLst/>
              <a:rect l="l" t="t" r="r" b="b"/>
              <a:pathLst>
                <a:path w="6644" h="6826" extrusionOk="0">
                  <a:moveTo>
                    <a:pt x="3288" y="1"/>
                  </a:moveTo>
                  <a:cubicBezTo>
                    <a:pt x="1302" y="1"/>
                    <a:pt x="1" y="1621"/>
                    <a:pt x="1" y="3425"/>
                  </a:cubicBezTo>
                  <a:cubicBezTo>
                    <a:pt x="1" y="5205"/>
                    <a:pt x="1370" y="6826"/>
                    <a:pt x="3288" y="6826"/>
                  </a:cubicBezTo>
                  <a:cubicBezTo>
                    <a:pt x="5045" y="6826"/>
                    <a:pt x="6529" y="5616"/>
                    <a:pt x="6575" y="3607"/>
                  </a:cubicBezTo>
                  <a:cubicBezTo>
                    <a:pt x="6643" y="1553"/>
                    <a:pt x="5205" y="1"/>
                    <a:pt x="3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5" name="Google Shape;2325;p24"/>
            <p:cNvSpPr/>
            <p:nvPr/>
          </p:nvSpPr>
          <p:spPr>
            <a:xfrm>
              <a:off x="4041375" y="3738250"/>
              <a:ext cx="166075" cy="170650"/>
            </a:xfrm>
            <a:custGeom>
              <a:avLst/>
              <a:gdLst/>
              <a:ahLst/>
              <a:cxnLst/>
              <a:rect l="l" t="t" r="r" b="b"/>
              <a:pathLst>
                <a:path w="6643" h="6826" extrusionOk="0">
                  <a:moveTo>
                    <a:pt x="3356" y="1"/>
                  </a:moveTo>
                  <a:cubicBezTo>
                    <a:pt x="1439" y="1"/>
                    <a:pt x="1" y="1553"/>
                    <a:pt x="46" y="3607"/>
                  </a:cubicBezTo>
                  <a:cubicBezTo>
                    <a:pt x="115" y="5616"/>
                    <a:pt x="1598" y="6826"/>
                    <a:pt x="3356" y="6826"/>
                  </a:cubicBezTo>
                  <a:cubicBezTo>
                    <a:pt x="5273" y="6826"/>
                    <a:pt x="6643" y="5205"/>
                    <a:pt x="6643" y="3425"/>
                  </a:cubicBezTo>
                  <a:cubicBezTo>
                    <a:pt x="6643" y="1621"/>
                    <a:pt x="5342" y="1"/>
                    <a:pt x="33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6" name="Google Shape;2326;p24"/>
            <p:cNvSpPr/>
            <p:nvPr/>
          </p:nvSpPr>
          <p:spPr>
            <a:xfrm>
              <a:off x="3296700" y="3959850"/>
              <a:ext cx="195175" cy="68875"/>
            </a:xfrm>
            <a:custGeom>
              <a:avLst/>
              <a:gdLst/>
              <a:ahLst/>
              <a:cxnLst/>
              <a:rect l="l" t="t" r="r" b="b"/>
              <a:pathLst>
                <a:path w="7807" h="2755" extrusionOk="0">
                  <a:moveTo>
                    <a:pt x="4085" y="0"/>
                  </a:moveTo>
                  <a:cubicBezTo>
                    <a:pt x="3922" y="0"/>
                    <a:pt x="3755" y="5"/>
                    <a:pt x="3584" y="16"/>
                  </a:cubicBezTo>
                  <a:cubicBezTo>
                    <a:pt x="1530" y="130"/>
                    <a:pt x="1" y="746"/>
                    <a:pt x="92" y="1614"/>
                  </a:cubicBezTo>
                  <a:cubicBezTo>
                    <a:pt x="160" y="2481"/>
                    <a:pt x="2443" y="2755"/>
                    <a:pt x="3904" y="2755"/>
                  </a:cubicBezTo>
                  <a:cubicBezTo>
                    <a:pt x="5387" y="2755"/>
                    <a:pt x="7807" y="2276"/>
                    <a:pt x="7601" y="1477"/>
                  </a:cubicBezTo>
                  <a:cubicBezTo>
                    <a:pt x="7391" y="719"/>
                    <a:pt x="6016" y="0"/>
                    <a:pt x="40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7" name="Google Shape;2327;p24"/>
            <p:cNvSpPr/>
            <p:nvPr/>
          </p:nvSpPr>
          <p:spPr>
            <a:xfrm>
              <a:off x="4092725" y="3959850"/>
              <a:ext cx="195200" cy="68875"/>
            </a:xfrm>
            <a:custGeom>
              <a:avLst/>
              <a:gdLst/>
              <a:ahLst/>
              <a:cxnLst/>
              <a:rect l="l" t="t" r="r" b="b"/>
              <a:pathLst>
                <a:path w="7808" h="2755" extrusionOk="0">
                  <a:moveTo>
                    <a:pt x="4086" y="0"/>
                  </a:moveTo>
                  <a:cubicBezTo>
                    <a:pt x="3922" y="0"/>
                    <a:pt x="3755" y="5"/>
                    <a:pt x="3585" y="16"/>
                  </a:cubicBezTo>
                  <a:cubicBezTo>
                    <a:pt x="1530" y="130"/>
                    <a:pt x="1" y="746"/>
                    <a:pt x="92" y="1614"/>
                  </a:cubicBezTo>
                  <a:cubicBezTo>
                    <a:pt x="161" y="2481"/>
                    <a:pt x="2443" y="2755"/>
                    <a:pt x="3927" y="2755"/>
                  </a:cubicBezTo>
                  <a:cubicBezTo>
                    <a:pt x="5388" y="2755"/>
                    <a:pt x="7807" y="2276"/>
                    <a:pt x="7602" y="1477"/>
                  </a:cubicBezTo>
                  <a:cubicBezTo>
                    <a:pt x="7412" y="719"/>
                    <a:pt x="6020" y="0"/>
                    <a:pt x="40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8" name="Google Shape;2328;p24"/>
            <p:cNvSpPr/>
            <p:nvPr/>
          </p:nvSpPr>
          <p:spPr>
            <a:xfrm>
              <a:off x="3631100" y="3766175"/>
              <a:ext cx="314975" cy="136175"/>
            </a:xfrm>
            <a:custGeom>
              <a:avLst/>
              <a:gdLst/>
              <a:ahLst/>
              <a:cxnLst/>
              <a:rect l="l" t="t" r="r" b="b"/>
              <a:pathLst>
                <a:path w="12599" h="5447" extrusionOk="0">
                  <a:moveTo>
                    <a:pt x="2495" y="1"/>
                  </a:moveTo>
                  <a:cubicBezTo>
                    <a:pt x="1738" y="1"/>
                    <a:pt x="1101" y="211"/>
                    <a:pt x="776" y="870"/>
                  </a:cubicBezTo>
                  <a:cubicBezTo>
                    <a:pt x="0" y="2467"/>
                    <a:pt x="2100" y="5252"/>
                    <a:pt x="6186" y="5435"/>
                  </a:cubicBezTo>
                  <a:cubicBezTo>
                    <a:pt x="6340" y="5442"/>
                    <a:pt x="6491" y="5446"/>
                    <a:pt x="6640" y="5446"/>
                  </a:cubicBezTo>
                  <a:cubicBezTo>
                    <a:pt x="10424" y="5446"/>
                    <a:pt x="12598" y="2998"/>
                    <a:pt x="11984" y="1395"/>
                  </a:cubicBezTo>
                  <a:cubicBezTo>
                    <a:pt x="11675" y="572"/>
                    <a:pt x="10857" y="351"/>
                    <a:pt x="9896" y="351"/>
                  </a:cubicBezTo>
                  <a:cubicBezTo>
                    <a:pt x="8788" y="351"/>
                    <a:pt x="7492" y="644"/>
                    <a:pt x="6569" y="644"/>
                  </a:cubicBezTo>
                  <a:cubicBezTo>
                    <a:pt x="6516" y="644"/>
                    <a:pt x="6465" y="643"/>
                    <a:pt x="6414" y="641"/>
                  </a:cubicBezTo>
                  <a:cubicBezTo>
                    <a:pt x="5358" y="584"/>
                    <a:pt x="3758" y="1"/>
                    <a:pt x="24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29" name="Google Shape;2329;p24"/>
            <p:cNvSpPr/>
            <p:nvPr/>
          </p:nvSpPr>
          <p:spPr>
            <a:xfrm>
              <a:off x="3693875" y="3845950"/>
              <a:ext cx="186050" cy="56350"/>
            </a:xfrm>
            <a:custGeom>
              <a:avLst/>
              <a:gdLst/>
              <a:ahLst/>
              <a:cxnLst/>
              <a:rect l="l" t="t" r="r" b="b"/>
              <a:pathLst>
                <a:path w="7442" h="2254" extrusionOk="0">
                  <a:moveTo>
                    <a:pt x="3488" y="0"/>
                  </a:moveTo>
                  <a:cubicBezTo>
                    <a:pt x="2027" y="0"/>
                    <a:pt x="834" y="464"/>
                    <a:pt x="0" y="1148"/>
                  </a:cubicBezTo>
                  <a:cubicBezTo>
                    <a:pt x="913" y="1741"/>
                    <a:pt x="2146" y="2175"/>
                    <a:pt x="3675" y="2244"/>
                  </a:cubicBezTo>
                  <a:cubicBezTo>
                    <a:pt x="3819" y="2250"/>
                    <a:pt x="3961" y="2253"/>
                    <a:pt x="4101" y="2253"/>
                  </a:cubicBezTo>
                  <a:cubicBezTo>
                    <a:pt x="5423" y="2253"/>
                    <a:pt x="6554" y="1967"/>
                    <a:pt x="7441" y="1513"/>
                  </a:cubicBezTo>
                  <a:cubicBezTo>
                    <a:pt x="6619" y="714"/>
                    <a:pt x="5364" y="98"/>
                    <a:pt x="3789" y="7"/>
                  </a:cubicBezTo>
                  <a:cubicBezTo>
                    <a:pt x="3687" y="2"/>
                    <a:pt x="3587" y="0"/>
                    <a:pt x="34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330" name="Google Shape;2330;p24"/>
          <p:cNvGrpSpPr/>
          <p:nvPr/>
        </p:nvGrpSpPr>
        <p:grpSpPr>
          <a:xfrm>
            <a:off x="9520942" y="3397614"/>
            <a:ext cx="1476957" cy="1484358"/>
            <a:chOff x="3667356" y="2205464"/>
            <a:chExt cx="1118403" cy="1124008"/>
          </a:xfrm>
        </p:grpSpPr>
        <p:sp>
          <p:nvSpPr>
            <p:cNvPr id="2331" name="Google Shape;2331;p24"/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2" name="Google Shape;2332;p24"/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3" name="Google Shape;2333;p24"/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4" name="Google Shape;2334;p24"/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24"/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6" name="Google Shape;2336;p24"/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7" name="Google Shape;2337;p24"/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8" name="Google Shape;2338;p24"/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9" name="Google Shape;2339;p24"/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0" name="Google Shape;2340;p24"/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1" name="Google Shape;2341;p24"/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2" name="Google Shape;2342;p24"/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24"/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24"/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24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24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24"/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8" name="Google Shape;2348;p24"/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9" name="Google Shape;2349;p24"/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0" name="Google Shape;2350;p24"/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1" name="Google Shape;2351;p24"/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2" name="Google Shape;2352;p24"/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3" name="Google Shape;2353;p24"/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4" name="Google Shape;2354;p24"/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5" name="Google Shape;2355;p24"/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6" name="Google Shape;2356;p24"/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57" name="Google Shape;2357;p24"/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84BC4002-95EE-C053-DB53-AFD6D5CE4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55895" y="-132532"/>
            <a:ext cx="4665956" cy="15576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73F25D0-7A37-1175-A775-72639AC48D04}"/>
              </a:ext>
            </a:extLst>
          </p:cNvPr>
          <p:cNvSpPr txBox="1"/>
          <p:nvPr/>
        </p:nvSpPr>
        <p:spPr>
          <a:xfrm>
            <a:off x="6188873" y="5208433"/>
            <a:ext cx="5102460" cy="5840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9178">
              <a:buClr>
                <a:srgbClr val="000000"/>
              </a:buClr>
            </a:pPr>
            <a:r>
              <a:rPr lang="en-US" sz="3195" i="1" kern="0" dirty="0">
                <a:solidFill>
                  <a:srgbClr val="6A2F0F"/>
                </a:solidFill>
                <a:latin typeface="Cambria" panose="02040503050406030204" pitchFamily="18" charset="0"/>
                <a:cs typeface="Arial"/>
                <a:sym typeface="Arial"/>
              </a:rPr>
              <a:t>Trang 10</a:t>
            </a:r>
            <a:endParaRPr lang="en-US" sz="3195" kern="0" dirty="0">
              <a:solidFill>
                <a:srgbClr val="6A2F0F"/>
              </a:solidFill>
              <a:latin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" name="Picture 2" descr="A picture containing iron&#10;&#10;Description automatically generated">
            <a:extLst>
              <a:ext uri="{FF2B5EF4-FFF2-40B4-BE49-F238E27FC236}">
                <a16:creationId xmlns:a16="http://schemas.microsoft.com/office/drawing/2014/main" id="{5FC7BC4B-226B-A080-B0BD-1FD2D7F45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65" b="94720" l="1598" r="97870">
                        <a14:foregroundMark x1="3603" y1="84218" x2="17434" y2="82361"/>
                        <a14:foregroundMark x1="17434" y1="82361" x2="17967" y2="82361"/>
                        <a14:foregroundMark x1="1598" y1="84682" x2="1598" y2="84682"/>
                        <a14:foregroundMark x1="9320" y1="86539" x2="27538" y2="86249"/>
                        <a14:foregroundMark x1="27538" y1="86249" x2="27538" y2="86249"/>
                        <a14:foregroundMark x1="21068" y1="92312" x2="95551" y2="83754"/>
                        <a14:foregroundMark x1="97901" y1="82971" x2="90429" y2="83435"/>
                        <a14:foregroundMark x1="68593" y1="92602" x2="25360" y2="92921"/>
                        <a14:foregroundMark x1="28885" y1="94778" x2="32989" y2="94720"/>
                        <a14:foregroundMark x1="32989" y1="94720" x2="45489" y2="96287"/>
                        <a14:foregroundMark x1="45489" y1="96287" x2="49373" y2="96200"/>
                        <a14:foregroundMark x1="49373" y1="96200" x2="58474" y2="96200"/>
                        <a14:foregroundMark x1="58474" y1="96200" x2="66761" y2="94778"/>
                        <a14:foregroundMark x1="66761" y1="94778" x2="67011" y2="94778"/>
                        <a14:foregroundMark x1="27710" y1="3046" x2="32221" y2="5889"/>
                        <a14:foregroundMark x1="32221" y1="5889" x2="35620" y2="12736"/>
                        <a14:foregroundMark x1="35620" y1="12736" x2="35777" y2="13461"/>
                        <a14:foregroundMark x1="27882" y1="3365" x2="30561" y2="33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6845" y="3609428"/>
            <a:ext cx="4451902" cy="240377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8B16DAA-FAE7-FAD0-7230-350EE54452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12322" y="840035"/>
            <a:ext cx="5367353" cy="170940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6D3B1D-3EA2-9AF1-CA69-97CCA6CAC2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52870" y="2053093"/>
            <a:ext cx="9397493" cy="3556951"/>
          </a:xfrm>
          <a:prstGeom prst="rect">
            <a:avLst/>
          </a:prstGeom>
        </p:spPr>
      </p:pic>
      <p:pic>
        <p:nvPicPr>
          <p:cNvPr id="17" name="Picture 16" descr="A green and white logo&#10;&#10;Description automatically generated">
            <a:extLst>
              <a:ext uri="{FF2B5EF4-FFF2-40B4-BE49-F238E27FC236}">
                <a16:creationId xmlns:a16="http://schemas.microsoft.com/office/drawing/2014/main" id="{0BF61374-FD21-A7B1-6530-9F1B65BC3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7738" y="399515"/>
            <a:ext cx="1557637" cy="1557637"/>
          </a:xfrm>
          <a:prstGeom prst="rect">
            <a:avLst/>
          </a:prstGeom>
        </p:spPr>
      </p:pic>
      <p:pic>
        <p:nvPicPr>
          <p:cNvPr id="19" name="Picture 18" descr="A logo with bamboo stems and a cartoon face&#10;&#10;Description automatically generated">
            <a:extLst>
              <a:ext uri="{FF2B5EF4-FFF2-40B4-BE49-F238E27FC236}">
                <a16:creationId xmlns:a16="http://schemas.microsoft.com/office/drawing/2014/main" id="{98A81D36-6BAF-EDFF-3F6B-C52100D39F5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2604" y="4657420"/>
            <a:ext cx="1912329" cy="1971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8DDBF865-54F1-F6D7-C460-C3FA74439F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25275027-3666-AC0F-441C-172138D050B5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8906276E-A2A3-D0EE-7078-F28CCBF7E6B9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0C0A195D-18D1-8C04-6D9D-D1AEEE9F800D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FD13904C-D465-CC19-A4C8-B69B68A4C413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22C78C7E-4622-3D70-065F-B2795E95C843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9C9528D9-2840-A77C-0378-4A83694ECCD5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B5B97BF8-080C-633C-5107-4DC881AC522A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C29F85B3-DE22-23D0-53D0-4606FF2E612C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AA09818C-1DAF-BCF3-BA49-E58936759C40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A65B1888-3D1D-8DC0-4B76-749D1CE41E71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3ECDEF2D-53E5-2647-C2A2-1FE37B6EDC77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CDF27DCB-CB8D-C385-C91C-BF4EB29E7DA5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EED9A9CC-C595-E045-B2F2-385C6B7FE9E6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0D2C545A-D48B-9D7B-E7B9-F6C4201C1FE7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82C3ADDF-4E9D-F494-1748-46531EF045D1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57DAD025-23E9-0A99-AAEC-9EE94EEC40DD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9ED17AC5-3D6C-E70C-25D7-13E23FE6E110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2F853431-0A94-C6FF-BECD-FB3A903ED764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4363D528-A7AB-27BF-FDE2-3B4B6B155E06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40C866A6-A7F8-C02B-5EA8-933126827A74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D08ADC3F-9D7B-8BE6-3F91-613C59D12C9E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14B11DB5-5D23-A423-5F7C-273485F8D3BE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B9ECA1CF-7A41-8914-208A-D114BAE09662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A1726991-8CA5-24FE-F0D2-8C22EA7E8DF9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9BCD71CE-F3C7-A272-8DE8-91EC08FE2914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A15B55F3-DD06-70AA-1FBF-7ACE2EE4FC8B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DF9C92BB-1FA7-CE8A-2757-2F0AC5B66C28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8F67A12D-CC04-A345-4A7A-F7DA4296A308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89C8BCC2-BF16-E78B-B6EF-277A7B776EC8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C704E061-1BB6-D0AF-CC33-A109B38BC61A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5A61A4FD-FB3F-7E68-0642-FDD63ACAF2FB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AF5788D1-C4DF-0AE5-4708-4EF71EFE8AD3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0DE08FCD-7561-DAA6-FE70-A50DC87F5627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3C9F7D6F-05B6-5C67-F660-6C57B7D4D2B8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039A844E-54EA-A2D9-6463-4F2CF415998E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6C4C0897-8F92-5A40-178D-3633E0AD3E99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80655A12-BA21-25E0-E737-F97413664C80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2274B3AD-91BC-8618-3A0B-C7E9B610FA95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FDBB69B8-8333-3100-BA11-3D51443B8103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7EAD76BB-79DC-2B59-BF38-4E36CF2E18EC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27EAD283-2CEC-89B0-967B-10711AC6DFB1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3E3F712D-E189-2A3D-531F-9B1BDE6A1AF9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3DB28F77-7E63-8314-5930-32FE35F71D03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A38E80FC-37D9-9575-BBE3-CAEDDB95521F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3D596A32-349C-58D0-C73B-5F2D3562CFED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18CE8956-8579-02D4-02C3-74DB4A7D549B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5B6DD98B-4F70-F880-731C-4115BCB43B3B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90D4B828-39F1-9D41-0A7C-703E10BFB331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D886F77C-4C39-7062-4A19-166881F964CA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B38F4B8F-84E5-22C8-07A9-AE65DB68B7BD}"/>
              </a:ext>
            </a:extLst>
          </p:cNvPr>
          <p:cNvGrpSpPr/>
          <p:nvPr/>
        </p:nvGrpSpPr>
        <p:grpSpPr>
          <a:xfrm>
            <a:off x="9000556" y="0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47DDEF8C-5535-25CE-7795-5453F8B010B2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EC10B851-5CF8-60B7-AEFE-6B9791FA4D2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F9A33709-2A49-BFD1-96A6-4DF50DCEBB75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E93A60BF-8206-079F-7859-CF7617A779B1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9E349DE9-15FE-ED33-0F31-7FB188B039D4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85EBFEE0-D493-04D3-D9E5-32F4E2ABE600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14558333-DA93-7E90-3370-D838DBF7CE17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CDD179FE-9172-0263-98EE-6E487BDDDA47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81539D75-811B-0333-4D48-62970E8F4830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4E96C6D1-8F49-B3C4-B9A7-EA0511823378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4C28B862-EAF3-E6D6-F737-C0E6DA118223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A745F553-3338-0636-2A71-3F5B88D735E7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5B837654-B203-9F84-DBC8-2917E91BF0A0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E325CB82-BD54-7F6B-8C25-DD59E47A41B4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1C01359B-FDC6-0890-1B23-34B9078640DE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8D84D5E8-9427-35B5-AE40-3ED2EADF1071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6D68C56B-0DBE-260D-ADF2-436D542E72F4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0BD2EDB3-77EF-F50A-C211-C06D7AF74178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041F26B2-2C0C-E66B-30CC-542539FE3A0D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B0F4224A-12F0-44E1-6ECD-343308AD967D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477B968B-79DF-A5CF-5FEF-3DD19E00A206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0C36D543-F997-A96C-19C3-F849D28AD713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D3FF36A3-F217-436D-461C-4DCA23D4D1D0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16910888-56AA-CEF8-C64E-4A1278F06938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B4A6F4D7-C95A-43A6-9F35-D77912812E26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6B09EBBB-FF90-A615-FB7E-74E6C3E85320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85A83018-128F-F03E-5AF4-6DFFAEB9936F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26D986F9-F589-4DC5-0169-08F5CE669063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75A6B1C9-4843-C109-0969-F6926624FF78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01727CC-4792-E5A4-D32F-3841706B7ABE}"/>
              </a:ext>
            </a:extLst>
          </p:cNvPr>
          <p:cNvSpPr/>
          <p:nvPr/>
        </p:nvSpPr>
        <p:spPr>
          <a:xfrm>
            <a:off x="718028" y="979468"/>
            <a:ext cx="10755944" cy="400240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20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nay,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tàu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to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buồm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(Theo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Băng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335E02-0D41-45AD-EC19-363840B6A709}"/>
              </a:ext>
            </a:extLst>
          </p:cNvPr>
          <p:cNvCxnSpPr>
            <a:cxnSpLocks/>
          </p:cNvCxnSpPr>
          <p:nvPr/>
        </p:nvCxnSpPr>
        <p:spPr>
          <a:xfrm>
            <a:off x="3285725" y="2403215"/>
            <a:ext cx="1783986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05A6E39-B50D-B42D-1712-5BFE6499AD55}"/>
              </a:ext>
            </a:extLst>
          </p:cNvPr>
          <p:cNvCxnSpPr>
            <a:cxnSpLocks/>
          </p:cNvCxnSpPr>
          <p:nvPr/>
        </p:nvCxnSpPr>
        <p:spPr>
          <a:xfrm>
            <a:off x="4243064" y="3377637"/>
            <a:ext cx="3316685" cy="0"/>
          </a:xfrm>
          <a:prstGeom prst="line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259D07-D0BC-BD4D-C6C7-AD11C829DBDA}"/>
              </a:ext>
            </a:extLst>
          </p:cNvPr>
          <p:cNvSpPr txBox="1"/>
          <p:nvPr/>
        </p:nvSpPr>
        <p:spPr>
          <a:xfrm>
            <a:off x="3785196" y="239589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DB972DD-25D2-6692-5F14-B940F93D6FE0}"/>
              </a:ext>
            </a:extLst>
          </p:cNvPr>
          <p:cNvSpPr txBox="1"/>
          <p:nvPr/>
        </p:nvSpPr>
        <p:spPr>
          <a:xfrm>
            <a:off x="7516710" y="2395897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A190F4A-36EC-A7C2-BD25-D2963BEBE5EF}"/>
              </a:ext>
            </a:extLst>
          </p:cNvPr>
          <p:cNvCxnSpPr>
            <a:cxnSpLocks/>
          </p:cNvCxnSpPr>
          <p:nvPr/>
        </p:nvCxnSpPr>
        <p:spPr>
          <a:xfrm>
            <a:off x="3533798" y="3377637"/>
            <a:ext cx="0" cy="1832316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51BE694-E3E9-CB7B-D6DD-A598E6431668}"/>
              </a:ext>
            </a:extLst>
          </p:cNvPr>
          <p:cNvCxnSpPr>
            <a:cxnSpLocks/>
          </p:cNvCxnSpPr>
          <p:nvPr/>
        </p:nvCxnSpPr>
        <p:spPr>
          <a:xfrm>
            <a:off x="5322915" y="2403215"/>
            <a:ext cx="5841271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1725EC70-F448-A558-FBD3-1BE43F4BEABE}"/>
              </a:ext>
            </a:extLst>
          </p:cNvPr>
          <p:cNvSpPr txBox="1"/>
          <p:nvPr/>
        </p:nvSpPr>
        <p:spPr>
          <a:xfrm>
            <a:off x="13282744" y="5321734"/>
            <a:ext cx="552743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.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94895AE-78D7-442C-CD04-59716B766360}"/>
              </a:ext>
            </a:extLst>
          </p:cNvPr>
          <p:cNvCxnSpPr>
            <a:cxnSpLocks/>
          </p:cNvCxnSpPr>
          <p:nvPr/>
        </p:nvCxnSpPr>
        <p:spPr>
          <a:xfrm>
            <a:off x="910404" y="3377637"/>
            <a:ext cx="1800898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942C8FD-3D28-7FBE-18C2-4FE847647CF5}"/>
              </a:ext>
            </a:extLst>
          </p:cNvPr>
          <p:cNvCxnSpPr>
            <a:cxnSpLocks/>
          </p:cNvCxnSpPr>
          <p:nvPr/>
        </p:nvCxnSpPr>
        <p:spPr>
          <a:xfrm>
            <a:off x="7847501" y="3377637"/>
            <a:ext cx="3316685" cy="0"/>
          </a:xfrm>
          <a:prstGeom prst="line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E2250376-CE9D-D58E-1E4D-074781924287}"/>
              </a:ext>
            </a:extLst>
          </p:cNvPr>
          <p:cNvCxnSpPr>
            <a:cxnSpLocks/>
          </p:cNvCxnSpPr>
          <p:nvPr/>
        </p:nvCxnSpPr>
        <p:spPr>
          <a:xfrm>
            <a:off x="926379" y="4359377"/>
            <a:ext cx="4143332" cy="0"/>
          </a:xfrm>
          <a:prstGeom prst="line">
            <a:avLst/>
          </a:prstGeom>
          <a:ln w="38100">
            <a:solidFill>
              <a:schemeClr val="accent5">
                <a:lumMod val="2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53CE5DF0-008B-DB1D-7E38-A9D966B64AFF}"/>
              </a:ext>
            </a:extLst>
          </p:cNvPr>
          <p:cNvSpPr txBox="1"/>
          <p:nvPr/>
        </p:nvSpPr>
        <p:spPr>
          <a:xfrm>
            <a:off x="5566068" y="337413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24752A6-9483-4CEF-2569-F0CA74F20073}"/>
              </a:ext>
            </a:extLst>
          </p:cNvPr>
          <p:cNvSpPr txBox="1"/>
          <p:nvPr/>
        </p:nvSpPr>
        <p:spPr>
          <a:xfrm>
            <a:off x="9063091" y="337413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0DA7CE8-7212-AF2D-BE3F-371B3E256474}"/>
              </a:ext>
            </a:extLst>
          </p:cNvPr>
          <p:cNvSpPr txBox="1"/>
          <p:nvPr/>
        </p:nvSpPr>
        <p:spPr>
          <a:xfrm>
            <a:off x="1356360" y="5121736"/>
            <a:ext cx="4209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004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/>
      <p:bldP spid="11" grpId="0"/>
      <p:bldP spid="36" grpId="0"/>
      <p:bldP spid="37" grpId="0"/>
      <p:bldP spid="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1B767BD6-E42D-CD04-C87E-F3A9799725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6C377E8E-695B-34E1-20DE-9D284FC64FAE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710DA19F-C88A-9549-E257-FCBEA5F6166A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66203D76-8AA1-C1E8-1B7D-894E74E80E2F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3E0E8023-1B42-AD1C-B447-93E961540E48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F96848C9-E825-EC09-3A51-88F6E0B97826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2F8242A0-F18D-E915-CC9D-92789916450E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AEAFFEB0-62A2-CD4A-D185-1C175C566E47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CE2FF6E9-7B5A-2913-D77F-5B1DA49F464D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68EAC240-05F4-249F-A28E-A1585ABB2B37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0590EE9C-F93E-A0BB-6CCE-BD3A0905ADC0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173F3027-7A74-2591-7DA1-67C01A92889E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83F160A0-E763-6B33-85B3-80DF9D27F831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7B4AFFDB-C639-3DE6-EF47-C15919F6F845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5920E93D-B758-0136-8F26-B2B5EA79ED74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FBAA1A42-0668-C1F4-433E-5ECD7CDD3DD6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F4EFCB1C-6E0A-ABBC-845C-3C9607621870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C51A060A-ADF1-ABD1-E718-7E19FB5E7599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B05ADBD9-E121-464C-4B3A-122705244D8E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B52958E5-9785-D6ED-9AEF-BB04BD96D100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487D44E3-EA16-BF14-D3A3-347D1F7F1EA0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3FB33C0B-8434-39A3-3A22-06EE0C78466C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44BEFB99-F677-D9BC-F827-38ACF50B13E3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0CB5BEFF-3817-B133-B5CB-83D33C928804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BEA7D41D-DDB0-1A44-8D37-BA3E107EE7E7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B40314C0-B288-ECA9-0F1C-BBDD60ED8C4A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9ACF5B37-C7B6-BC77-5BD3-65C53892318C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FDBB9B36-8FB8-A255-04D3-338450E8026E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DCA5EB35-4A57-F2E8-CDAB-59F0031A2E7E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5C057B76-02D9-B0A0-DB74-F8CB9FD0E8D7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D4BA3343-515B-1B06-60CD-3D914056AE5E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097E7E27-00CB-3A16-0404-CF271A20CD3D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900A8467-263B-25D3-AD5B-09DB7E10A43E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B4F48F2D-459B-C719-0844-61DD8E8D6CB9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59D4869C-EB59-5E7D-944C-E8A991B5FEEB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F5682594-162F-BE3B-52A9-C3FFDCC8EE2C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F392547B-84E6-315E-38FE-D25F469D1A42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95847876-72DB-7E2D-445C-8D3DBB3160DB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46A04258-B7BC-92F5-6281-DB1AD9B6D6FE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9A7C9DA1-F306-1F0A-81AB-994A44F65B94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4C78BEFC-B51E-2C2D-5618-37B3C0980DE6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2FC8DDD8-50D5-6275-37BB-FC99E77C5C61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74520BE9-E6D1-7B6E-9600-BB55E2AD15E6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6576A9F0-A00E-F83F-ADDB-9442A710048F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6D284FAA-D5AA-8179-81BD-A6FF8BD2A243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E5C95E48-88DF-7400-4297-25FA2904394B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7C132FA1-FF08-CFD6-B05A-7F474F56191E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DA1044D8-293C-7A8E-8E46-5E12AB68CD9E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DCD2587D-69FC-DB27-E6CA-5EA0A9A3CEEE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F5663C24-13E9-99F9-AD4F-64CF7B93E5C5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10B29C80-BAED-73EF-BA2C-137DFE3B387A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095981E5-E850-B48F-ACF4-558DA0733A1D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8C596071-4557-D743-91A4-1AFB5C7150FB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4FA4A288-BABA-38D5-C881-36D507DE8532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1BDA0203-A56C-1ECF-2461-23502A0F8AD4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CAAEDC18-D3F4-2A30-A5AA-1B3F01BDC146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F08D0BEB-96A9-D3EA-B018-39CD98B85137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52AAB8EA-45DF-75AB-A5EB-1F858D74A186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52CB9A09-E461-5633-9A45-81B086479869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BF305CFD-820D-8EE0-48AE-F9D91855C118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534C9C39-2866-F58B-2E17-5FABBE3DA595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ED8E385A-A2F3-60A7-E225-A91FAAC7CB39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53D2554C-BFB0-9E75-16A0-09E5F41C52EE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F972D442-275B-1EB5-5847-C9C34BCF880A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8D2BBB72-AB6C-9348-BEB3-DD35E40B1E24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AD143A9F-D988-275E-35B6-7C67DB69F615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DF2BD45C-F139-9505-994A-DC7113585984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4F57769C-D7C7-B15B-11EF-9A809C300103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304861C5-39B4-A512-20C9-E9ED1905BB7B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3E3A8AB4-C202-EF85-C379-874FEC6E373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0C16C4FF-61B1-2051-AEB2-4862381C3D83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2A499077-1D2F-F241-106F-2E1F2B4150EF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110EF690-EF6C-B6CC-3A7E-92B9C28FC345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2DE60BD3-5490-4F99-EA83-EDC338E36689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FE1AE2FD-EBCD-6B51-CC70-6C381D78C55A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215845E9-4FA6-5C2C-6FBD-820CFBCA0DFA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14FE61A1-E953-C06D-5629-68B082C1AEE7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1FC3B74D-4040-3E91-E609-C029EA9BD7D1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FFA59CB2-DF41-3873-C866-7B201ABA8F98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5CBD7AFA-637C-F2DF-1C73-153CD692EFA6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CED9321-AD0B-9A0D-18A1-C3BF89F3EE46}"/>
              </a:ext>
            </a:extLst>
          </p:cNvPr>
          <p:cNvGrpSpPr/>
          <p:nvPr/>
        </p:nvGrpSpPr>
        <p:grpSpPr>
          <a:xfrm>
            <a:off x="699982" y="1593172"/>
            <a:ext cx="8536366" cy="5058939"/>
            <a:chOff x="-2527669" y="2599786"/>
            <a:chExt cx="7396233" cy="2953797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11C9A1A1-74D4-5E7A-E93A-DF4761A06430}"/>
                </a:ext>
              </a:extLst>
            </p:cNvPr>
            <p:cNvSpPr/>
            <p:nvPr/>
          </p:nvSpPr>
          <p:spPr>
            <a:xfrm>
              <a:off x="-2527669" y="2599786"/>
              <a:ext cx="7396233" cy="2829224"/>
            </a:xfrm>
            <a:prstGeom prst="roundRect">
              <a:avLst/>
            </a:prstGeom>
            <a:solidFill>
              <a:srgbClr val="F1F8FD"/>
            </a:solidFill>
            <a:ln w="28575">
              <a:solidFill>
                <a:srgbClr val="00206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6CBDBFE-6428-8AAF-F5D6-74847F55969E}"/>
                </a:ext>
              </a:extLst>
            </p:cNvPr>
            <p:cNvSpPr txBox="1"/>
            <p:nvPr/>
          </p:nvSpPr>
          <p:spPr>
            <a:xfrm>
              <a:off x="-2356688" y="2911940"/>
              <a:ext cx="7148427" cy="26416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đơn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cụm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</a:p>
            <a:p>
              <a:pPr algn="just"/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gồm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cụm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lại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Mỗi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cụm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chủ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–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vị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ngữ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được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gọi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một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Các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vế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trong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ghép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sự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kết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nối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chặt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chẽ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Cambria" panose="02040503050406030204" pitchFamily="18" charset="0"/>
                </a:rPr>
                <a:t>nhau</a:t>
              </a:r>
              <a:r>
                <a:rPr lang="en-US" sz="3600" b="1" dirty="0">
                  <a:solidFill>
                    <a:srgbClr val="002060"/>
                  </a:solidFill>
                  <a:latin typeface="Cambria" panose="020405030504060302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3FE44DA9-5C0E-F069-94F3-9C4B7D2619B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7681" y="2425461"/>
            <a:ext cx="3269106" cy="392898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97412E-8CF6-C2F6-C7E4-C643E3242CE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17" t="73491" r="-2725"/>
          <a:stretch/>
        </p:blipFill>
        <p:spPr>
          <a:xfrm>
            <a:off x="-117804" y="0"/>
            <a:ext cx="3107103" cy="23965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74B5CD9-12C0-E3FF-0632-5ED09413D6F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009" r="28441"/>
          <a:stretch/>
        </p:blipFill>
        <p:spPr>
          <a:xfrm>
            <a:off x="2245349" y="0"/>
            <a:ext cx="5811393" cy="200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820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>
          <a:extLst>
            <a:ext uri="{FF2B5EF4-FFF2-40B4-BE49-F238E27FC236}">
              <a16:creationId xmlns:a16="http://schemas.microsoft.com/office/drawing/2014/main" id="{B74C4757-3F3F-D24B-F576-6EDA9DD75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0" name="Google Shape;2620;p30">
            <a:extLst>
              <a:ext uri="{FF2B5EF4-FFF2-40B4-BE49-F238E27FC236}">
                <a16:creationId xmlns:a16="http://schemas.microsoft.com/office/drawing/2014/main" id="{C049D54E-693B-5FAB-9F6C-1495D68EA6CF}"/>
              </a:ext>
            </a:extLst>
          </p:cNvPr>
          <p:cNvGrpSpPr/>
          <p:nvPr/>
        </p:nvGrpSpPr>
        <p:grpSpPr>
          <a:xfrm flipH="1">
            <a:off x="195236" y="4934670"/>
            <a:ext cx="1711019" cy="1780805"/>
            <a:chOff x="5243195" y="535000"/>
            <a:chExt cx="1136695" cy="1183057"/>
          </a:xfrm>
        </p:grpSpPr>
        <p:sp>
          <p:nvSpPr>
            <p:cNvPr id="2621" name="Google Shape;2621;p30">
              <a:extLst>
                <a:ext uri="{FF2B5EF4-FFF2-40B4-BE49-F238E27FC236}">
                  <a16:creationId xmlns:a16="http://schemas.microsoft.com/office/drawing/2014/main" id="{8531C40F-14D8-D6C4-C4B4-3A0272A99303}"/>
                </a:ext>
              </a:extLst>
            </p:cNvPr>
            <p:cNvSpPr/>
            <p:nvPr/>
          </p:nvSpPr>
          <p:spPr>
            <a:xfrm>
              <a:off x="5243195" y="535000"/>
              <a:ext cx="1136695" cy="1183057"/>
            </a:xfrm>
            <a:custGeom>
              <a:avLst/>
              <a:gdLst/>
              <a:ahLst/>
              <a:cxnLst/>
              <a:rect l="l" t="t" r="r" b="b"/>
              <a:pathLst>
                <a:path w="26161" h="27228" extrusionOk="0">
                  <a:moveTo>
                    <a:pt x="6786" y="17874"/>
                  </a:moveTo>
                  <a:cubicBezTo>
                    <a:pt x="6687" y="18599"/>
                    <a:pt x="6812" y="19349"/>
                    <a:pt x="6912" y="20074"/>
                  </a:cubicBezTo>
                  <a:cubicBezTo>
                    <a:pt x="6887" y="20074"/>
                    <a:pt x="6862" y="20099"/>
                    <a:pt x="6837" y="20124"/>
                  </a:cubicBezTo>
                  <a:cubicBezTo>
                    <a:pt x="6787" y="20224"/>
                    <a:pt x="6711" y="20324"/>
                    <a:pt x="6661" y="20424"/>
                  </a:cubicBezTo>
                  <a:cubicBezTo>
                    <a:pt x="6561" y="20249"/>
                    <a:pt x="6436" y="20048"/>
                    <a:pt x="6335" y="19873"/>
                  </a:cubicBezTo>
                  <a:cubicBezTo>
                    <a:pt x="6210" y="19673"/>
                    <a:pt x="6110" y="19497"/>
                    <a:pt x="5985" y="19322"/>
                  </a:cubicBezTo>
                  <a:cubicBezTo>
                    <a:pt x="6285" y="18921"/>
                    <a:pt x="6561" y="18495"/>
                    <a:pt x="6736" y="18043"/>
                  </a:cubicBezTo>
                  <a:cubicBezTo>
                    <a:pt x="6736" y="18018"/>
                    <a:pt x="6736" y="17993"/>
                    <a:pt x="6736" y="17993"/>
                  </a:cubicBezTo>
                  <a:cubicBezTo>
                    <a:pt x="6736" y="17968"/>
                    <a:pt x="6736" y="17968"/>
                    <a:pt x="6736" y="17968"/>
                  </a:cubicBezTo>
                  <a:cubicBezTo>
                    <a:pt x="6736" y="17943"/>
                    <a:pt x="6761" y="17918"/>
                    <a:pt x="6761" y="17893"/>
                  </a:cubicBezTo>
                  <a:cubicBezTo>
                    <a:pt x="6778" y="17893"/>
                    <a:pt x="6784" y="17882"/>
                    <a:pt x="6786" y="17874"/>
                  </a:cubicBezTo>
                  <a:close/>
                  <a:moveTo>
                    <a:pt x="14381" y="19397"/>
                  </a:moveTo>
                  <a:lnTo>
                    <a:pt x="14381" y="19397"/>
                  </a:lnTo>
                  <a:cubicBezTo>
                    <a:pt x="14506" y="19422"/>
                    <a:pt x="14606" y="19447"/>
                    <a:pt x="14706" y="19472"/>
                  </a:cubicBezTo>
                  <a:cubicBezTo>
                    <a:pt x="15358" y="19723"/>
                    <a:pt x="15884" y="20124"/>
                    <a:pt x="16361" y="20625"/>
                  </a:cubicBezTo>
                  <a:cubicBezTo>
                    <a:pt x="16060" y="20700"/>
                    <a:pt x="15809" y="20901"/>
                    <a:pt x="15659" y="21176"/>
                  </a:cubicBezTo>
                  <a:cubicBezTo>
                    <a:pt x="15609" y="21076"/>
                    <a:pt x="15584" y="20976"/>
                    <a:pt x="15533" y="20901"/>
                  </a:cubicBezTo>
                  <a:cubicBezTo>
                    <a:pt x="15283" y="20349"/>
                    <a:pt x="14907" y="19773"/>
                    <a:pt x="14381" y="19397"/>
                  </a:cubicBezTo>
                  <a:close/>
                  <a:moveTo>
                    <a:pt x="25634" y="20500"/>
                  </a:moveTo>
                  <a:cubicBezTo>
                    <a:pt x="25333" y="21101"/>
                    <a:pt x="24706" y="21427"/>
                    <a:pt x="24055" y="21577"/>
                  </a:cubicBezTo>
                  <a:cubicBezTo>
                    <a:pt x="24005" y="21452"/>
                    <a:pt x="23955" y="21352"/>
                    <a:pt x="23904" y="21226"/>
                  </a:cubicBezTo>
                  <a:cubicBezTo>
                    <a:pt x="23904" y="21126"/>
                    <a:pt x="23879" y="21051"/>
                    <a:pt x="23879" y="20976"/>
                  </a:cubicBezTo>
                  <a:cubicBezTo>
                    <a:pt x="23879" y="20926"/>
                    <a:pt x="23904" y="20876"/>
                    <a:pt x="23904" y="20825"/>
                  </a:cubicBezTo>
                  <a:cubicBezTo>
                    <a:pt x="23904" y="20825"/>
                    <a:pt x="23904" y="20800"/>
                    <a:pt x="23904" y="20775"/>
                  </a:cubicBezTo>
                  <a:cubicBezTo>
                    <a:pt x="24456" y="20775"/>
                    <a:pt x="24982" y="20675"/>
                    <a:pt x="25483" y="20500"/>
                  </a:cubicBezTo>
                  <a:close/>
                  <a:moveTo>
                    <a:pt x="6121" y="14737"/>
                  </a:moveTo>
                  <a:cubicBezTo>
                    <a:pt x="6363" y="14737"/>
                    <a:pt x="6607" y="14777"/>
                    <a:pt x="6837" y="14860"/>
                  </a:cubicBezTo>
                  <a:cubicBezTo>
                    <a:pt x="7087" y="15261"/>
                    <a:pt x="7388" y="15662"/>
                    <a:pt x="7689" y="16038"/>
                  </a:cubicBezTo>
                  <a:cubicBezTo>
                    <a:pt x="7288" y="16414"/>
                    <a:pt x="7012" y="16916"/>
                    <a:pt x="6862" y="17467"/>
                  </a:cubicBezTo>
                  <a:cubicBezTo>
                    <a:pt x="6862" y="17467"/>
                    <a:pt x="6862" y="17467"/>
                    <a:pt x="6862" y="17492"/>
                  </a:cubicBezTo>
                  <a:cubicBezTo>
                    <a:pt x="6812" y="17542"/>
                    <a:pt x="6761" y="17592"/>
                    <a:pt x="6711" y="17642"/>
                  </a:cubicBezTo>
                  <a:cubicBezTo>
                    <a:pt x="6686" y="17693"/>
                    <a:pt x="6636" y="17768"/>
                    <a:pt x="6611" y="17818"/>
                  </a:cubicBezTo>
                  <a:cubicBezTo>
                    <a:pt x="6611" y="17843"/>
                    <a:pt x="6611" y="17893"/>
                    <a:pt x="6611" y="17918"/>
                  </a:cubicBezTo>
                  <a:cubicBezTo>
                    <a:pt x="6561" y="17918"/>
                    <a:pt x="6536" y="17918"/>
                    <a:pt x="6511" y="17968"/>
                  </a:cubicBezTo>
                  <a:cubicBezTo>
                    <a:pt x="6185" y="18545"/>
                    <a:pt x="5859" y="19096"/>
                    <a:pt x="5408" y="19622"/>
                  </a:cubicBezTo>
                  <a:cubicBezTo>
                    <a:pt x="4982" y="20099"/>
                    <a:pt x="4531" y="20625"/>
                    <a:pt x="4005" y="21001"/>
                  </a:cubicBezTo>
                  <a:cubicBezTo>
                    <a:pt x="3466" y="21416"/>
                    <a:pt x="2815" y="21624"/>
                    <a:pt x="2160" y="21624"/>
                  </a:cubicBezTo>
                  <a:cubicBezTo>
                    <a:pt x="1748" y="21624"/>
                    <a:pt x="1334" y="21541"/>
                    <a:pt x="947" y="21377"/>
                  </a:cubicBezTo>
                  <a:cubicBezTo>
                    <a:pt x="847" y="21277"/>
                    <a:pt x="721" y="21151"/>
                    <a:pt x="646" y="21026"/>
                  </a:cubicBezTo>
                  <a:lnTo>
                    <a:pt x="646" y="21026"/>
                  </a:lnTo>
                  <a:cubicBezTo>
                    <a:pt x="724" y="21032"/>
                    <a:pt x="801" y="21035"/>
                    <a:pt x="878" y="21035"/>
                  </a:cubicBezTo>
                  <a:cubicBezTo>
                    <a:pt x="2310" y="21035"/>
                    <a:pt x="3544" y="19946"/>
                    <a:pt x="3829" y="18495"/>
                  </a:cubicBezTo>
                  <a:cubicBezTo>
                    <a:pt x="4005" y="17567"/>
                    <a:pt x="3904" y="16565"/>
                    <a:pt x="4355" y="15738"/>
                  </a:cubicBezTo>
                  <a:cubicBezTo>
                    <a:pt x="4710" y="15084"/>
                    <a:pt x="5413" y="14737"/>
                    <a:pt x="6121" y="14737"/>
                  </a:cubicBezTo>
                  <a:close/>
                  <a:moveTo>
                    <a:pt x="5884" y="19422"/>
                  </a:moveTo>
                  <a:cubicBezTo>
                    <a:pt x="5985" y="19597"/>
                    <a:pt x="6085" y="19798"/>
                    <a:pt x="6185" y="19973"/>
                  </a:cubicBezTo>
                  <a:cubicBezTo>
                    <a:pt x="6285" y="20174"/>
                    <a:pt x="6411" y="20374"/>
                    <a:pt x="6536" y="20600"/>
                  </a:cubicBezTo>
                  <a:cubicBezTo>
                    <a:pt x="6235" y="20976"/>
                    <a:pt x="5859" y="21352"/>
                    <a:pt x="5433" y="21627"/>
                  </a:cubicBezTo>
                  <a:cubicBezTo>
                    <a:pt x="5157" y="21377"/>
                    <a:pt x="4932" y="21051"/>
                    <a:pt x="4706" y="20725"/>
                  </a:cubicBezTo>
                  <a:cubicBezTo>
                    <a:pt x="4982" y="20449"/>
                    <a:pt x="5258" y="20174"/>
                    <a:pt x="5508" y="19873"/>
                  </a:cubicBezTo>
                  <a:cubicBezTo>
                    <a:pt x="5634" y="19723"/>
                    <a:pt x="5759" y="19572"/>
                    <a:pt x="5884" y="19422"/>
                  </a:cubicBezTo>
                  <a:close/>
                  <a:moveTo>
                    <a:pt x="19744" y="19372"/>
                  </a:moveTo>
                  <a:cubicBezTo>
                    <a:pt x="20521" y="19422"/>
                    <a:pt x="21148" y="19923"/>
                    <a:pt x="21824" y="20274"/>
                  </a:cubicBezTo>
                  <a:cubicBezTo>
                    <a:pt x="21774" y="20299"/>
                    <a:pt x="21724" y="20324"/>
                    <a:pt x="21724" y="20374"/>
                  </a:cubicBezTo>
                  <a:cubicBezTo>
                    <a:pt x="21699" y="20625"/>
                    <a:pt x="21699" y="20876"/>
                    <a:pt x="21749" y="21126"/>
                  </a:cubicBezTo>
                  <a:cubicBezTo>
                    <a:pt x="21774" y="21327"/>
                    <a:pt x="21849" y="21527"/>
                    <a:pt x="21924" y="21678"/>
                  </a:cubicBezTo>
                  <a:cubicBezTo>
                    <a:pt x="21323" y="21652"/>
                    <a:pt x="20747" y="21502"/>
                    <a:pt x="20245" y="21201"/>
                  </a:cubicBezTo>
                  <a:cubicBezTo>
                    <a:pt x="20195" y="21176"/>
                    <a:pt x="20145" y="21176"/>
                    <a:pt x="20095" y="21176"/>
                  </a:cubicBezTo>
                  <a:cubicBezTo>
                    <a:pt x="20020" y="20550"/>
                    <a:pt x="19945" y="19948"/>
                    <a:pt x="19744" y="19372"/>
                  </a:cubicBezTo>
                  <a:close/>
                  <a:moveTo>
                    <a:pt x="21899" y="20324"/>
                  </a:moveTo>
                  <a:cubicBezTo>
                    <a:pt x="22050" y="20399"/>
                    <a:pt x="22200" y="20475"/>
                    <a:pt x="22376" y="20550"/>
                  </a:cubicBezTo>
                  <a:cubicBezTo>
                    <a:pt x="22802" y="20700"/>
                    <a:pt x="23278" y="20775"/>
                    <a:pt x="23729" y="20775"/>
                  </a:cubicBezTo>
                  <a:cubicBezTo>
                    <a:pt x="23729" y="20825"/>
                    <a:pt x="23729" y="20901"/>
                    <a:pt x="23729" y="20951"/>
                  </a:cubicBezTo>
                  <a:cubicBezTo>
                    <a:pt x="23729" y="21051"/>
                    <a:pt x="23729" y="21151"/>
                    <a:pt x="23754" y="21251"/>
                  </a:cubicBezTo>
                  <a:cubicBezTo>
                    <a:pt x="23804" y="21377"/>
                    <a:pt x="23854" y="21502"/>
                    <a:pt x="23929" y="21602"/>
                  </a:cubicBezTo>
                  <a:cubicBezTo>
                    <a:pt x="23679" y="21652"/>
                    <a:pt x="23453" y="21678"/>
                    <a:pt x="23228" y="21703"/>
                  </a:cubicBezTo>
                  <a:cubicBezTo>
                    <a:pt x="22977" y="21703"/>
                    <a:pt x="22726" y="21714"/>
                    <a:pt x="22476" y="21714"/>
                  </a:cubicBezTo>
                  <a:cubicBezTo>
                    <a:pt x="22351" y="21714"/>
                    <a:pt x="22225" y="21711"/>
                    <a:pt x="22100" y="21703"/>
                  </a:cubicBezTo>
                  <a:cubicBezTo>
                    <a:pt x="22075" y="21627"/>
                    <a:pt x="22025" y="21527"/>
                    <a:pt x="22000" y="21452"/>
                  </a:cubicBezTo>
                  <a:cubicBezTo>
                    <a:pt x="21975" y="21327"/>
                    <a:pt x="21950" y="21226"/>
                    <a:pt x="21924" y="21101"/>
                  </a:cubicBezTo>
                  <a:cubicBezTo>
                    <a:pt x="21874" y="20850"/>
                    <a:pt x="21874" y="20625"/>
                    <a:pt x="21924" y="20374"/>
                  </a:cubicBezTo>
                  <a:cubicBezTo>
                    <a:pt x="21924" y="20349"/>
                    <a:pt x="21899" y="20349"/>
                    <a:pt x="21899" y="20324"/>
                  </a:cubicBezTo>
                  <a:close/>
                  <a:moveTo>
                    <a:pt x="11949" y="19673"/>
                  </a:moveTo>
                  <a:lnTo>
                    <a:pt x="11949" y="19673"/>
                  </a:lnTo>
                  <a:cubicBezTo>
                    <a:pt x="11824" y="19823"/>
                    <a:pt x="11674" y="20023"/>
                    <a:pt x="11574" y="20199"/>
                  </a:cubicBezTo>
                  <a:cubicBezTo>
                    <a:pt x="11248" y="20800"/>
                    <a:pt x="11047" y="21477"/>
                    <a:pt x="10847" y="22129"/>
                  </a:cubicBezTo>
                  <a:cubicBezTo>
                    <a:pt x="10847" y="22129"/>
                    <a:pt x="10847" y="22129"/>
                    <a:pt x="10847" y="22104"/>
                  </a:cubicBezTo>
                  <a:cubicBezTo>
                    <a:pt x="10822" y="22079"/>
                    <a:pt x="10797" y="22028"/>
                    <a:pt x="10772" y="22003"/>
                  </a:cubicBezTo>
                  <a:cubicBezTo>
                    <a:pt x="10746" y="21978"/>
                    <a:pt x="10721" y="21953"/>
                    <a:pt x="10696" y="21928"/>
                  </a:cubicBezTo>
                  <a:cubicBezTo>
                    <a:pt x="10621" y="21878"/>
                    <a:pt x="10571" y="21828"/>
                    <a:pt x="10496" y="21803"/>
                  </a:cubicBezTo>
                  <a:cubicBezTo>
                    <a:pt x="10404" y="21766"/>
                    <a:pt x="10312" y="21743"/>
                    <a:pt x="10211" y="21743"/>
                  </a:cubicBezTo>
                  <a:cubicBezTo>
                    <a:pt x="10174" y="21743"/>
                    <a:pt x="10135" y="21746"/>
                    <a:pt x="10095" y="21753"/>
                  </a:cubicBezTo>
                  <a:cubicBezTo>
                    <a:pt x="10195" y="21477"/>
                    <a:pt x="10320" y="21226"/>
                    <a:pt x="10471" y="20976"/>
                  </a:cubicBezTo>
                  <a:cubicBezTo>
                    <a:pt x="10822" y="20399"/>
                    <a:pt x="11348" y="19948"/>
                    <a:pt x="11949" y="19673"/>
                  </a:cubicBezTo>
                  <a:close/>
                  <a:moveTo>
                    <a:pt x="4606" y="20825"/>
                  </a:moveTo>
                  <a:cubicBezTo>
                    <a:pt x="4756" y="21176"/>
                    <a:pt x="4982" y="21477"/>
                    <a:pt x="5258" y="21753"/>
                  </a:cubicBezTo>
                  <a:cubicBezTo>
                    <a:pt x="4782" y="22028"/>
                    <a:pt x="4255" y="22229"/>
                    <a:pt x="3704" y="22304"/>
                  </a:cubicBezTo>
                  <a:cubicBezTo>
                    <a:pt x="3553" y="22104"/>
                    <a:pt x="3453" y="21878"/>
                    <a:pt x="3353" y="21652"/>
                  </a:cubicBezTo>
                  <a:cubicBezTo>
                    <a:pt x="3553" y="21577"/>
                    <a:pt x="3754" y="21477"/>
                    <a:pt x="3929" y="21352"/>
                  </a:cubicBezTo>
                  <a:cubicBezTo>
                    <a:pt x="4180" y="21201"/>
                    <a:pt x="4406" y="21001"/>
                    <a:pt x="4606" y="20825"/>
                  </a:cubicBezTo>
                  <a:close/>
                  <a:moveTo>
                    <a:pt x="1248" y="21652"/>
                  </a:moveTo>
                  <a:lnTo>
                    <a:pt x="1248" y="21652"/>
                  </a:lnTo>
                  <a:cubicBezTo>
                    <a:pt x="1578" y="21771"/>
                    <a:pt x="1937" y="21835"/>
                    <a:pt x="2294" y="21835"/>
                  </a:cubicBezTo>
                  <a:cubicBezTo>
                    <a:pt x="2613" y="21835"/>
                    <a:pt x="2932" y="21784"/>
                    <a:pt x="3228" y="21678"/>
                  </a:cubicBezTo>
                  <a:cubicBezTo>
                    <a:pt x="3278" y="21903"/>
                    <a:pt x="3353" y="22129"/>
                    <a:pt x="3478" y="22329"/>
                  </a:cubicBezTo>
                  <a:cubicBezTo>
                    <a:pt x="3438" y="22330"/>
                    <a:pt x="3398" y="22331"/>
                    <a:pt x="3358" y="22331"/>
                  </a:cubicBezTo>
                  <a:cubicBezTo>
                    <a:pt x="2596" y="22331"/>
                    <a:pt x="1843" y="22105"/>
                    <a:pt x="1248" y="21652"/>
                  </a:cubicBezTo>
                  <a:close/>
                  <a:moveTo>
                    <a:pt x="16461" y="20775"/>
                  </a:moveTo>
                  <a:cubicBezTo>
                    <a:pt x="16862" y="21226"/>
                    <a:pt x="17213" y="21778"/>
                    <a:pt x="17538" y="22304"/>
                  </a:cubicBezTo>
                  <a:cubicBezTo>
                    <a:pt x="17012" y="22354"/>
                    <a:pt x="16536" y="22730"/>
                    <a:pt x="16361" y="23231"/>
                  </a:cubicBezTo>
                  <a:cubicBezTo>
                    <a:pt x="16160" y="22605"/>
                    <a:pt x="15960" y="21953"/>
                    <a:pt x="15734" y="21352"/>
                  </a:cubicBezTo>
                  <a:cubicBezTo>
                    <a:pt x="15859" y="21051"/>
                    <a:pt x="16135" y="20825"/>
                    <a:pt x="16461" y="20775"/>
                  </a:cubicBezTo>
                  <a:close/>
                  <a:moveTo>
                    <a:pt x="17614" y="22454"/>
                  </a:moveTo>
                  <a:cubicBezTo>
                    <a:pt x="17814" y="22805"/>
                    <a:pt x="18015" y="23156"/>
                    <a:pt x="18215" y="23482"/>
                  </a:cubicBezTo>
                  <a:cubicBezTo>
                    <a:pt x="18441" y="23858"/>
                    <a:pt x="18691" y="24234"/>
                    <a:pt x="18967" y="24585"/>
                  </a:cubicBezTo>
                  <a:cubicBezTo>
                    <a:pt x="18945" y="24577"/>
                    <a:pt x="18923" y="24574"/>
                    <a:pt x="18902" y="24574"/>
                  </a:cubicBezTo>
                  <a:cubicBezTo>
                    <a:pt x="18850" y="24574"/>
                    <a:pt x="18802" y="24592"/>
                    <a:pt x="18767" y="24610"/>
                  </a:cubicBezTo>
                  <a:cubicBezTo>
                    <a:pt x="18691" y="24635"/>
                    <a:pt x="18616" y="24660"/>
                    <a:pt x="18541" y="24685"/>
                  </a:cubicBezTo>
                  <a:cubicBezTo>
                    <a:pt x="18366" y="24760"/>
                    <a:pt x="18240" y="24835"/>
                    <a:pt x="18090" y="24936"/>
                  </a:cubicBezTo>
                  <a:cubicBezTo>
                    <a:pt x="17889" y="25086"/>
                    <a:pt x="17739" y="25262"/>
                    <a:pt x="17614" y="25487"/>
                  </a:cubicBezTo>
                  <a:cubicBezTo>
                    <a:pt x="17062" y="24911"/>
                    <a:pt x="16736" y="24209"/>
                    <a:pt x="16461" y="23457"/>
                  </a:cubicBezTo>
                  <a:cubicBezTo>
                    <a:pt x="16611" y="22981"/>
                    <a:pt x="17012" y="22555"/>
                    <a:pt x="17538" y="22480"/>
                  </a:cubicBezTo>
                  <a:cubicBezTo>
                    <a:pt x="17564" y="22480"/>
                    <a:pt x="17589" y="22480"/>
                    <a:pt x="17614" y="22454"/>
                  </a:cubicBezTo>
                  <a:close/>
                  <a:moveTo>
                    <a:pt x="12548" y="424"/>
                  </a:moveTo>
                  <a:cubicBezTo>
                    <a:pt x="14376" y="424"/>
                    <a:pt x="16226" y="965"/>
                    <a:pt x="17889" y="1702"/>
                  </a:cubicBezTo>
                  <a:cubicBezTo>
                    <a:pt x="20446" y="2830"/>
                    <a:pt x="23253" y="4785"/>
                    <a:pt x="23077" y="7918"/>
                  </a:cubicBezTo>
                  <a:cubicBezTo>
                    <a:pt x="22977" y="9572"/>
                    <a:pt x="22175" y="11176"/>
                    <a:pt x="21323" y="12555"/>
                  </a:cubicBezTo>
                  <a:cubicBezTo>
                    <a:pt x="20471" y="13958"/>
                    <a:pt x="19418" y="15211"/>
                    <a:pt x="18190" y="16314"/>
                  </a:cubicBezTo>
                  <a:cubicBezTo>
                    <a:pt x="18165" y="16339"/>
                    <a:pt x="18140" y="16389"/>
                    <a:pt x="18140" y="16414"/>
                  </a:cubicBezTo>
                  <a:cubicBezTo>
                    <a:pt x="17914" y="16464"/>
                    <a:pt x="17689" y="16565"/>
                    <a:pt x="17488" y="16665"/>
                  </a:cubicBezTo>
                  <a:cubicBezTo>
                    <a:pt x="17371" y="16735"/>
                    <a:pt x="17429" y="16893"/>
                    <a:pt x="17560" y="16893"/>
                  </a:cubicBezTo>
                  <a:cubicBezTo>
                    <a:pt x="17569" y="16893"/>
                    <a:pt x="17579" y="16892"/>
                    <a:pt x="17589" y="16891"/>
                  </a:cubicBezTo>
                  <a:cubicBezTo>
                    <a:pt x="17994" y="16783"/>
                    <a:pt x="18406" y="16711"/>
                    <a:pt x="18818" y="16711"/>
                  </a:cubicBezTo>
                  <a:cubicBezTo>
                    <a:pt x="19170" y="16711"/>
                    <a:pt x="19523" y="16763"/>
                    <a:pt x="19869" y="16891"/>
                  </a:cubicBezTo>
                  <a:cubicBezTo>
                    <a:pt x="20696" y="17166"/>
                    <a:pt x="21248" y="17718"/>
                    <a:pt x="21699" y="18419"/>
                  </a:cubicBezTo>
                  <a:cubicBezTo>
                    <a:pt x="22200" y="19146"/>
                    <a:pt x="22726" y="19647"/>
                    <a:pt x="23528" y="20023"/>
                  </a:cubicBezTo>
                  <a:cubicBezTo>
                    <a:pt x="23904" y="20199"/>
                    <a:pt x="24280" y="20324"/>
                    <a:pt x="24681" y="20424"/>
                  </a:cubicBezTo>
                  <a:cubicBezTo>
                    <a:pt x="24374" y="20477"/>
                    <a:pt x="24061" y="20508"/>
                    <a:pt x="23749" y="20508"/>
                  </a:cubicBezTo>
                  <a:cubicBezTo>
                    <a:pt x="23168" y="20508"/>
                    <a:pt x="22587" y="20401"/>
                    <a:pt x="22050" y="20124"/>
                  </a:cubicBezTo>
                  <a:cubicBezTo>
                    <a:pt x="21338" y="19792"/>
                    <a:pt x="20627" y="19190"/>
                    <a:pt x="19830" y="19190"/>
                  </a:cubicBezTo>
                  <a:cubicBezTo>
                    <a:pt x="19785" y="19190"/>
                    <a:pt x="19740" y="19192"/>
                    <a:pt x="19694" y="19196"/>
                  </a:cubicBezTo>
                  <a:cubicBezTo>
                    <a:pt x="19544" y="18770"/>
                    <a:pt x="19318" y="18369"/>
                    <a:pt x="19017" y="17968"/>
                  </a:cubicBezTo>
                  <a:cubicBezTo>
                    <a:pt x="18981" y="17927"/>
                    <a:pt x="18940" y="17909"/>
                    <a:pt x="18900" y="17909"/>
                  </a:cubicBezTo>
                  <a:cubicBezTo>
                    <a:pt x="18770" y="17909"/>
                    <a:pt x="18652" y="18091"/>
                    <a:pt x="18767" y="18244"/>
                  </a:cubicBezTo>
                  <a:cubicBezTo>
                    <a:pt x="19970" y="19773"/>
                    <a:pt x="19644" y="21903"/>
                    <a:pt x="20070" y="23708"/>
                  </a:cubicBezTo>
                  <a:cubicBezTo>
                    <a:pt x="20320" y="24710"/>
                    <a:pt x="20922" y="25763"/>
                    <a:pt x="21849" y="26264"/>
                  </a:cubicBezTo>
                  <a:cubicBezTo>
                    <a:pt x="20295" y="25988"/>
                    <a:pt x="19168" y="24485"/>
                    <a:pt x="18416" y="23181"/>
                  </a:cubicBezTo>
                  <a:cubicBezTo>
                    <a:pt x="17564" y="21778"/>
                    <a:pt x="16736" y="20124"/>
                    <a:pt x="15183" y="19347"/>
                  </a:cubicBezTo>
                  <a:cubicBezTo>
                    <a:pt x="14663" y="19098"/>
                    <a:pt x="14082" y="18992"/>
                    <a:pt x="13513" y="18992"/>
                  </a:cubicBezTo>
                  <a:cubicBezTo>
                    <a:pt x="13451" y="18992"/>
                    <a:pt x="13389" y="18993"/>
                    <a:pt x="13328" y="18996"/>
                  </a:cubicBezTo>
                  <a:cubicBezTo>
                    <a:pt x="13178" y="18996"/>
                    <a:pt x="13002" y="19021"/>
                    <a:pt x="12852" y="19071"/>
                  </a:cubicBezTo>
                  <a:cubicBezTo>
                    <a:pt x="12225" y="19171"/>
                    <a:pt x="11624" y="19447"/>
                    <a:pt x="11097" y="19823"/>
                  </a:cubicBezTo>
                  <a:cubicBezTo>
                    <a:pt x="10471" y="20324"/>
                    <a:pt x="10070" y="20951"/>
                    <a:pt x="9794" y="21678"/>
                  </a:cubicBezTo>
                  <a:cubicBezTo>
                    <a:pt x="9468" y="22655"/>
                    <a:pt x="9343" y="23708"/>
                    <a:pt x="8666" y="24535"/>
                  </a:cubicBezTo>
                  <a:cubicBezTo>
                    <a:pt x="7800" y="25565"/>
                    <a:pt x="6595" y="25964"/>
                    <a:pt x="5350" y="25964"/>
                  </a:cubicBezTo>
                  <a:cubicBezTo>
                    <a:pt x="4505" y="25964"/>
                    <a:pt x="3642" y="25781"/>
                    <a:pt x="2852" y="25487"/>
                  </a:cubicBezTo>
                  <a:cubicBezTo>
                    <a:pt x="2852" y="25487"/>
                    <a:pt x="2852" y="25462"/>
                    <a:pt x="2827" y="25462"/>
                  </a:cubicBezTo>
                  <a:cubicBezTo>
                    <a:pt x="4656" y="25337"/>
                    <a:pt x="6787" y="24860"/>
                    <a:pt x="7363" y="22881"/>
                  </a:cubicBezTo>
                  <a:cubicBezTo>
                    <a:pt x="7714" y="21602"/>
                    <a:pt x="7313" y="20299"/>
                    <a:pt x="7188" y="19021"/>
                  </a:cubicBezTo>
                  <a:cubicBezTo>
                    <a:pt x="7087" y="17843"/>
                    <a:pt x="7313" y="16464"/>
                    <a:pt x="8516" y="15913"/>
                  </a:cubicBezTo>
                  <a:cubicBezTo>
                    <a:pt x="8654" y="15844"/>
                    <a:pt x="8581" y="15606"/>
                    <a:pt x="8432" y="15606"/>
                  </a:cubicBezTo>
                  <a:cubicBezTo>
                    <a:pt x="8419" y="15606"/>
                    <a:pt x="8405" y="15608"/>
                    <a:pt x="8391" y="15612"/>
                  </a:cubicBezTo>
                  <a:cubicBezTo>
                    <a:pt x="8190" y="15688"/>
                    <a:pt x="7990" y="15788"/>
                    <a:pt x="7839" y="15913"/>
                  </a:cubicBezTo>
                  <a:cubicBezTo>
                    <a:pt x="7137" y="14660"/>
                    <a:pt x="6461" y="13432"/>
                    <a:pt x="6035" y="12078"/>
                  </a:cubicBezTo>
                  <a:cubicBezTo>
                    <a:pt x="5609" y="10725"/>
                    <a:pt x="5383" y="9322"/>
                    <a:pt x="5408" y="7893"/>
                  </a:cubicBezTo>
                  <a:cubicBezTo>
                    <a:pt x="5433" y="6439"/>
                    <a:pt x="5684" y="4885"/>
                    <a:pt x="6436" y="3607"/>
                  </a:cubicBezTo>
                  <a:cubicBezTo>
                    <a:pt x="7087" y="2454"/>
                    <a:pt x="8140" y="1602"/>
                    <a:pt x="9343" y="1076"/>
                  </a:cubicBezTo>
                  <a:cubicBezTo>
                    <a:pt x="10374" y="617"/>
                    <a:pt x="11457" y="424"/>
                    <a:pt x="12548" y="424"/>
                  </a:cubicBezTo>
                  <a:close/>
                  <a:moveTo>
                    <a:pt x="10070" y="21853"/>
                  </a:moveTo>
                  <a:cubicBezTo>
                    <a:pt x="10195" y="21853"/>
                    <a:pt x="10320" y="21878"/>
                    <a:pt x="10421" y="21953"/>
                  </a:cubicBezTo>
                  <a:cubicBezTo>
                    <a:pt x="10471" y="21978"/>
                    <a:pt x="10521" y="22003"/>
                    <a:pt x="10571" y="22053"/>
                  </a:cubicBezTo>
                  <a:cubicBezTo>
                    <a:pt x="10596" y="22079"/>
                    <a:pt x="10621" y="22104"/>
                    <a:pt x="10621" y="22104"/>
                  </a:cubicBezTo>
                  <a:cubicBezTo>
                    <a:pt x="10646" y="22129"/>
                    <a:pt x="10671" y="22179"/>
                    <a:pt x="10696" y="22204"/>
                  </a:cubicBezTo>
                  <a:cubicBezTo>
                    <a:pt x="10709" y="22216"/>
                    <a:pt x="10728" y="22223"/>
                    <a:pt x="10746" y="22223"/>
                  </a:cubicBezTo>
                  <a:cubicBezTo>
                    <a:pt x="10765" y="22223"/>
                    <a:pt x="10784" y="22216"/>
                    <a:pt x="10797" y="22204"/>
                  </a:cubicBezTo>
                  <a:cubicBezTo>
                    <a:pt x="10808" y="22204"/>
                    <a:pt x="10815" y="22198"/>
                    <a:pt x="10818" y="22193"/>
                  </a:cubicBezTo>
                  <a:lnTo>
                    <a:pt x="10818" y="22193"/>
                  </a:lnTo>
                  <a:cubicBezTo>
                    <a:pt x="10743" y="22463"/>
                    <a:pt x="10645" y="22710"/>
                    <a:pt x="10571" y="22981"/>
                  </a:cubicBezTo>
                  <a:cubicBezTo>
                    <a:pt x="10345" y="23582"/>
                    <a:pt x="10095" y="24184"/>
                    <a:pt x="9769" y="24710"/>
                  </a:cubicBezTo>
                  <a:cubicBezTo>
                    <a:pt x="9594" y="24560"/>
                    <a:pt x="9393" y="24459"/>
                    <a:pt x="9168" y="24434"/>
                  </a:cubicBezTo>
                  <a:cubicBezTo>
                    <a:pt x="9160" y="24427"/>
                    <a:pt x="9153" y="24424"/>
                    <a:pt x="9146" y="24424"/>
                  </a:cubicBezTo>
                  <a:cubicBezTo>
                    <a:pt x="9130" y="24424"/>
                    <a:pt x="9117" y="24442"/>
                    <a:pt x="9117" y="24459"/>
                  </a:cubicBezTo>
                  <a:cubicBezTo>
                    <a:pt x="9092" y="24485"/>
                    <a:pt x="9117" y="24510"/>
                    <a:pt x="9142" y="24535"/>
                  </a:cubicBezTo>
                  <a:cubicBezTo>
                    <a:pt x="9343" y="24610"/>
                    <a:pt x="9518" y="24710"/>
                    <a:pt x="9669" y="24860"/>
                  </a:cubicBezTo>
                  <a:cubicBezTo>
                    <a:pt x="9443" y="25161"/>
                    <a:pt x="9218" y="25462"/>
                    <a:pt x="8917" y="25713"/>
                  </a:cubicBezTo>
                  <a:cubicBezTo>
                    <a:pt x="8566" y="26013"/>
                    <a:pt x="8190" y="26239"/>
                    <a:pt x="7814" y="26414"/>
                  </a:cubicBezTo>
                  <a:cubicBezTo>
                    <a:pt x="7789" y="26364"/>
                    <a:pt x="7764" y="26314"/>
                    <a:pt x="7764" y="26289"/>
                  </a:cubicBezTo>
                  <a:cubicBezTo>
                    <a:pt x="7714" y="26214"/>
                    <a:pt x="7664" y="26139"/>
                    <a:pt x="7614" y="26064"/>
                  </a:cubicBezTo>
                  <a:cubicBezTo>
                    <a:pt x="7563" y="26013"/>
                    <a:pt x="7513" y="25963"/>
                    <a:pt x="7463" y="25913"/>
                  </a:cubicBezTo>
                  <a:cubicBezTo>
                    <a:pt x="7438" y="25888"/>
                    <a:pt x="7388" y="25863"/>
                    <a:pt x="7363" y="25863"/>
                  </a:cubicBezTo>
                  <a:cubicBezTo>
                    <a:pt x="7513" y="25788"/>
                    <a:pt x="7639" y="25713"/>
                    <a:pt x="7789" y="25637"/>
                  </a:cubicBezTo>
                  <a:cubicBezTo>
                    <a:pt x="8315" y="25337"/>
                    <a:pt x="8767" y="24936"/>
                    <a:pt x="9092" y="24434"/>
                  </a:cubicBezTo>
                  <a:cubicBezTo>
                    <a:pt x="9243" y="24234"/>
                    <a:pt x="9368" y="24008"/>
                    <a:pt x="9468" y="23758"/>
                  </a:cubicBezTo>
                  <a:cubicBezTo>
                    <a:pt x="9719" y="23156"/>
                    <a:pt x="9844" y="22480"/>
                    <a:pt x="10070" y="21853"/>
                  </a:cubicBezTo>
                  <a:close/>
                  <a:moveTo>
                    <a:pt x="19017" y="24660"/>
                  </a:moveTo>
                  <a:cubicBezTo>
                    <a:pt x="19393" y="25136"/>
                    <a:pt x="19794" y="25562"/>
                    <a:pt x="20270" y="25888"/>
                  </a:cubicBezTo>
                  <a:cubicBezTo>
                    <a:pt x="20145" y="25963"/>
                    <a:pt x="20020" y="26064"/>
                    <a:pt x="19919" y="26164"/>
                  </a:cubicBezTo>
                  <a:cubicBezTo>
                    <a:pt x="19769" y="26289"/>
                    <a:pt x="19644" y="26439"/>
                    <a:pt x="19544" y="26615"/>
                  </a:cubicBezTo>
                  <a:cubicBezTo>
                    <a:pt x="19092" y="26490"/>
                    <a:pt x="18666" y="26289"/>
                    <a:pt x="18265" y="26038"/>
                  </a:cubicBezTo>
                  <a:cubicBezTo>
                    <a:pt x="18065" y="25888"/>
                    <a:pt x="17864" y="25738"/>
                    <a:pt x="17714" y="25587"/>
                  </a:cubicBezTo>
                  <a:cubicBezTo>
                    <a:pt x="17839" y="25387"/>
                    <a:pt x="18015" y="25211"/>
                    <a:pt x="18190" y="25086"/>
                  </a:cubicBezTo>
                  <a:cubicBezTo>
                    <a:pt x="18315" y="24986"/>
                    <a:pt x="18466" y="24911"/>
                    <a:pt x="18591" y="24860"/>
                  </a:cubicBezTo>
                  <a:cubicBezTo>
                    <a:pt x="18666" y="24835"/>
                    <a:pt x="18742" y="24810"/>
                    <a:pt x="18817" y="24785"/>
                  </a:cubicBezTo>
                  <a:cubicBezTo>
                    <a:pt x="18892" y="24760"/>
                    <a:pt x="18992" y="24760"/>
                    <a:pt x="19017" y="24685"/>
                  </a:cubicBezTo>
                  <a:cubicBezTo>
                    <a:pt x="19017" y="24685"/>
                    <a:pt x="19017" y="24685"/>
                    <a:pt x="19017" y="24660"/>
                  </a:cubicBezTo>
                  <a:close/>
                  <a:moveTo>
                    <a:pt x="3203" y="25788"/>
                  </a:moveTo>
                  <a:lnTo>
                    <a:pt x="3203" y="25788"/>
                  </a:lnTo>
                  <a:cubicBezTo>
                    <a:pt x="3779" y="26013"/>
                    <a:pt x="4381" y="26164"/>
                    <a:pt x="4982" y="26239"/>
                  </a:cubicBezTo>
                  <a:cubicBezTo>
                    <a:pt x="5107" y="26314"/>
                    <a:pt x="5183" y="26439"/>
                    <a:pt x="5258" y="26590"/>
                  </a:cubicBezTo>
                  <a:cubicBezTo>
                    <a:pt x="5283" y="26615"/>
                    <a:pt x="5283" y="26665"/>
                    <a:pt x="5308" y="26715"/>
                  </a:cubicBezTo>
                  <a:cubicBezTo>
                    <a:pt x="4531" y="26590"/>
                    <a:pt x="3804" y="26289"/>
                    <a:pt x="3203" y="25788"/>
                  </a:cubicBezTo>
                  <a:close/>
                  <a:moveTo>
                    <a:pt x="7238" y="25913"/>
                  </a:moveTo>
                  <a:cubicBezTo>
                    <a:pt x="7338" y="25988"/>
                    <a:pt x="7438" y="26064"/>
                    <a:pt x="7488" y="26164"/>
                  </a:cubicBezTo>
                  <a:cubicBezTo>
                    <a:pt x="7538" y="26239"/>
                    <a:pt x="7563" y="26289"/>
                    <a:pt x="7589" y="26364"/>
                  </a:cubicBezTo>
                  <a:cubicBezTo>
                    <a:pt x="7589" y="26389"/>
                    <a:pt x="7614" y="26389"/>
                    <a:pt x="7614" y="26389"/>
                  </a:cubicBezTo>
                  <a:cubicBezTo>
                    <a:pt x="7614" y="26414"/>
                    <a:pt x="7614" y="26439"/>
                    <a:pt x="7614" y="26465"/>
                  </a:cubicBezTo>
                  <a:cubicBezTo>
                    <a:pt x="7639" y="26465"/>
                    <a:pt x="7639" y="26465"/>
                    <a:pt x="7639" y="26490"/>
                  </a:cubicBezTo>
                  <a:cubicBezTo>
                    <a:pt x="7128" y="26679"/>
                    <a:pt x="6588" y="26768"/>
                    <a:pt x="6042" y="26768"/>
                  </a:cubicBezTo>
                  <a:cubicBezTo>
                    <a:pt x="5864" y="26768"/>
                    <a:pt x="5686" y="26759"/>
                    <a:pt x="5508" y="26740"/>
                  </a:cubicBezTo>
                  <a:cubicBezTo>
                    <a:pt x="5508" y="26665"/>
                    <a:pt x="5458" y="26565"/>
                    <a:pt x="5433" y="26490"/>
                  </a:cubicBezTo>
                  <a:cubicBezTo>
                    <a:pt x="5383" y="26414"/>
                    <a:pt x="5333" y="26339"/>
                    <a:pt x="5283" y="26289"/>
                  </a:cubicBezTo>
                  <a:cubicBezTo>
                    <a:pt x="5258" y="26264"/>
                    <a:pt x="5258" y="26264"/>
                    <a:pt x="5233" y="26239"/>
                  </a:cubicBezTo>
                  <a:lnTo>
                    <a:pt x="5233" y="26239"/>
                  </a:lnTo>
                  <a:cubicBezTo>
                    <a:pt x="5302" y="26241"/>
                    <a:pt x="5371" y="26243"/>
                    <a:pt x="5440" y="26243"/>
                  </a:cubicBezTo>
                  <a:cubicBezTo>
                    <a:pt x="6068" y="26243"/>
                    <a:pt x="6673" y="26139"/>
                    <a:pt x="7238" y="25913"/>
                  </a:cubicBezTo>
                  <a:close/>
                  <a:moveTo>
                    <a:pt x="20446" y="25988"/>
                  </a:moveTo>
                  <a:cubicBezTo>
                    <a:pt x="20997" y="26364"/>
                    <a:pt x="21624" y="26590"/>
                    <a:pt x="22325" y="26590"/>
                  </a:cubicBezTo>
                  <a:cubicBezTo>
                    <a:pt x="21882" y="26751"/>
                    <a:pt x="21410" y="26826"/>
                    <a:pt x="20933" y="26826"/>
                  </a:cubicBezTo>
                  <a:cubicBezTo>
                    <a:pt x="20519" y="26826"/>
                    <a:pt x="20101" y="26770"/>
                    <a:pt x="19694" y="26665"/>
                  </a:cubicBezTo>
                  <a:cubicBezTo>
                    <a:pt x="19819" y="26540"/>
                    <a:pt x="19919" y="26389"/>
                    <a:pt x="20045" y="26289"/>
                  </a:cubicBezTo>
                  <a:cubicBezTo>
                    <a:pt x="20170" y="26164"/>
                    <a:pt x="20295" y="26089"/>
                    <a:pt x="20446" y="25988"/>
                  </a:cubicBezTo>
                  <a:close/>
                  <a:moveTo>
                    <a:pt x="12570" y="0"/>
                  </a:moveTo>
                  <a:cubicBezTo>
                    <a:pt x="11738" y="0"/>
                    <a:pt x="10909" y="107"/>
                    <a:pt x="10095" y="349"/>
                  </a:cubicBezTo>
                  <a:cubicBezTo>
                    <a:pt x="8817" y="725"/>
                    <a:pt x="7589" y="1452"/>
                    <a:pt x="6711" y="2479"/>
                  </a:cubicBezTo>
                  <a:cubicBezTo>
                    <a:pt x="5734" y="3607"/>
                    <a:pt x="5283" y="5061"/>
                    <a:pt x="5107" y="6515"/>
                  </a:cubicBezTo>
                  <a:cubicBezTo>
                    <a:pt x="4882" y="8194"/>
                    <a:pt x="5032" y="9923"/>
                    <a:pt x="5483" y="11552"/>
                  </a:cubicBezTo>
                  <a:cubicBezTo>
                    <a:pt x="5759" y="12555"/>
                    <a:pt x="6135" y="13582"/>
                    <a:pt x="6636" y="14510"/>
                  </a:cubicBezTo>
                  <a:cubicBezTo>
                    <a:pt x="6411" y="14423"/>
                    <a:pt x="6174" y="14381"/>
                    <a:pt x="5936" y="14381"/>
                  </a:cubicBezTo>
                  <a:cubicBezTo>
                    <a:pt x="5483" y="14381"/>
                    <a:pt x="5025" y="14531"/>
                    <a:pt x="4631" y="14810"/>
                  </a:cubicBezTo>
                  <a:cubicBezTo>
                    <a:pt x="3929" y="15312"/>
                    <a:pt x="3704" y="16164"/>
                    <a:pt x="3604" y="16991"/>
                  </a:cubicBezTo>
                  <a:cubicBezTo>
                    <a:pt x="3503" y="17918"/>
                    <a:pt x="3503" y="18946"/>
                    <a:pt x="2852" y="19723"/>
                  </a:cubicBezTo>
                  <a:cubicBezTo>
                    <a:pt x="2339" y="20297"/>
                    <a:pt x="1573" y="20654"/>
                    <a:pt x="804" y="20654"/>
                  </a:cubicBezTo>
                  <a:cubicBezTo>
                    <a:pt x="634" y="20654"/>
                    <a:pt x="463" y="20636"/>
                    <a:pt x="295" y="20600"/>
                  </a:cubicBezTo>
                  <a:cubicBezTo>
                    <a:pt x="284" y="20598"/>
                    <a:pt x="273" y="20597"/>
                    <a:pt x="262" y="20597"/>
                  </a:cubicBezTo>
                  <a:cubicBezTo>
                    <a:pt x="124" y="20597"/>
                    <a:pt x="0" y="20736"/>
                    <a:pt x="70" y="20876"/>
                  </a:cubicBezTo>
                  <a:cubicBezTo>
                    <a:pt x="718" y="22009"/>
                    <a:pt x="2006" y="22694"/>
                    <a:pt x="3305" y="22694"/>
                  </a:cubicBezTo>
                  <a:cubicBezTo>
                    <a:pt x="3413" y="22694"/>
                    <a:pt x="3521" y="22690"/>
                    <a:pt x="3629" y="22680"/>
                  </a:cubicBezTo>
                  <a:cubicBezTo>
                    <a:pt x="5057" y="22555"/>
                    <a:pt x="6235" y="21678"/>
                    <a:pt x="6987" y="20500"/>
                  </a:cubicBezTo>
                  <a:cubicBezTo>
                    <a:pt x="7037" y="20901"/>
                    <a:pt x="7087" y="21302"/>
                    <a:pt x="7087" y="21703"/>
                  </a:cubicBezTo>
                  <a:cubicBezTo>
                    <a:pt x="7087" y="22931"/>
                    <a:pt x="6561" y="23958"/>
                    <a:pt x="5433" y="24485"/>
                  </a:cubicBezTo>
                  <a:cubicBezTo>
                    <a:pt x="4506" y="24936"/>
                    <a:pt x="3403" y="25036"/>
                    <a:pt x="2401" y="25086"/>
                  </a:cubicBezTo>
                  <a:cubicBezTo>
                    <a:pt x="2200" y="25086"/>
                    <a:pt x="2125" y="25287"/>
                    <a:pt x="2250" y="25437"/>
                  </a:cubicBezTo>
                  <a:cubicBezTo>
                    <a:pt x="3182" y="26565"/>
                    <a:pt x="4587" y="27207"/>
                    <a:pt x="6017" y="27207"/>
                  </a:cubicBezTo>
                  <a:cubicBezTo>
                    <a:pt x="6588" y="27207"/>
                    <a:pt x="7163" y="27105"/>
                    <a:pt x="7714" y="26891"/>
                  </a:cubicBezTo>
                  <a:cubicBezTo>
                    <a:pt x="8641" y="26515"/>
                    <a:pt x="9443" y="25913"/>
                    <a:pt x="9995" y="25086"/>
                  </a:cubicBezTo>
                  <a:cubicBezTo>
                    <a:pt x="10596" y="24209"/>
                    <a:pt x="10922" y="23181"/>
                    <a:pt x="11248" y="22204"/>
                  </a:cubicBezTo>
                  <a:cubicBezTo>
                    <a:pt x="11523" y="21302"/>
                    <a:pt x="11824" y="20023"/>
                    <a:pt x="12726" y="19547"/>
                  </a:cubicBezTo>
                  <a:cubicBezTo>
                    <a:pt x="12923" y="19442"/>
                    <a:pt x="13115" y="19396"/>
                    <a:pt x="13299" y="19396"/>
                  </a:cubicBezTo>
                  <a:cubicBezTo>
                    <a:pt x="14170" y="19396"/>
                    <a:pt x="14877" y="20427"/>
                    <a:pt x="15208" y="21151"/>
                  </a:cubicBezTo>
                  <a:cubicBezTo>
                    <a:pt x="15659" y="22154"/>
                    <a:pt x="15859" y="23231"/>
                    <a:pt x="16310" y="24259"/>
                  </a:cubicBezTo>
                  <a:cubicBezTo>
                    <a:pt x="16661" y="25086"/>
                    <a:pt x="17213" y="25788"/>
                    <a:pt x="17965" y="26314"/>
                  </a:cubicBezTo>
                  <a:cubicBezTo>
                    <a:pt x="18818" y="26910"/>
                    <a:pt x="19854" y="27228"/>
                    <a:pt x="20888" y="27228"/>
                  </a:cubicBezTo>
                  <a:cubicBezTo>
                    <a:pt x="21767" y="27228"/>
                    <a:pt x="22643" y="26998"/>
                    <a:pt x="23403" y="26515"/>
                  </a:cubicBezTo>
                  <a:cubicBezTo>
                    <a:pt x="23564" y="26423"/>
                    <a:pt x="23472" y="26183"/>
                    <a:pt x="23301" y="26183"/>
                  </a:cubicBezTo>
                  <a:cubicBezTo>
                    <a:pt x="23285" y="26183"/>
                    <a:pt x="23269" y="26185"/>
                    <a:pt x="23253" y="26189"/>
                  </a:cubicBezTo>
                  <a:cubicBezTo>
                    <a:pt x="23166" y="26202"/>
                    <a:pt x="23081" y="26208"/>
                    <a:pt x="22996" y="26208"/>
                  </a:cubicBezTo>
                  <a:cubicBezTo>
                    <a:pt x="22266" y="26208"/>
                    <a:pt x="21594" y="25747"/>
                    <a:pt x="21122" y="25186"/>
                  </a:cubicBezTo>
                  <a:cubicBezTo>
                    <a:pt x="20546" y="24434"/>
                    <a:pt x="20346" y="23507"/>
                    <a:pt x="20245" y="22580"/>
                  </a:cubicBezTo>
                  <a:cubicBezTo>
                    <a:pt x="20195" y="22254"/>
                    <a:pt x="20170" y="21928"/>
                    <a:pt x="20145" y="21577"/>
                  </a:cubicBezTo>
                  <a:lnTo>
                    <a:pt x="20145" y="21577"/>
                  </a:lnTo>
                  <a:cubicBezTo>
                    <a:pt x="20849" y="21982"/>
                    <a:pt x="21713" y="22115"/>
                    <a:pt x="22555" y="22115"/>
                  </a:cubicBezTo>
                  <a:cubicBezTo>
                    <a:pt x="22913" y="22115"/>
                    <a:pt x="23267" y="22091"/>
                    <a:pt x="23604" y="22053"/>
                  </a:cubicBezTo>
                  <a:cubicBezTo>
                    <a:pt x="24681" y="21928"/>
                    <a:pt x="25734" y="21427"/>
                    <a:pt x="26135" y="20349"/>
                  </a:cubicBezTo>
                  <a:cubicBezTo>
                    <a:pt x="26160" y="20249"/>
                    <a:pt x="26060" y="20099"/>
                    <a:pt x="25935" y="20099"/>
                  </a:cubicBezTo>
                  <a:cubicBezTo>
                    <a:pt x="25818" y="20111"/>
                    <a:pt x="25701" y="20117"/>
                    <a:pt x="25584" y="20117"/>
                  </a:cubicBezTo>
                  <a:cubicBezTo>
                    <a:pt x="24745" y="20117"/>
                    <a:pt x="23903" y="19815"/>
                    <a:pt x="23178" y="19397"/>
                  </a:cubicBezTo>
                  <a:cubicBezTo>
                    <a:pt x="22351" y="18896"/>
                    <a:pt x="22050" y="18018"/>
                    <a:pt x="21398" y="17367"/>
                  </a:cubicBezTo>
                  <a:cubicBezTo>
                    <a:pt x="20765" y="16758"/>
                    <a:pt x="19800" y="16338"/>
                    <a:pt x="18872" y="16338"/>
                  </a:cubicBezTo>
                  <a:cubicBezTo>
                    <a:pt x="18845" y="16338"/>
                    <a:pt x="18818" y="16338"/>
                    <a:pt x="18792" y="16339"/>
                  </a:cubicBezTo>
                  <a:cubicBezTo>
                    <a:pt x="19819" y="15362"/>
                    <a:pt x="20721" y="14284"/>
                    <a:pt x="21498" y="13081"/>
                  </a:cubicBezTo>
                  <a:cubicBezTo>
                    <a:pt x="22325" y="11778"/>
                    <a:pt x="23077" y="10324"/>
                    <a:pt x="23378" y="8795"/>
                  </a:cubicBezTo>
                  <a:cubicBezTo>
                    <a:pt x="23679" y="7317"/>
                    <a:pt x="23378" y="5863"/>
                    <a:pt x="22551" y="4635"/>
                  </a:cubicBezTo>
                  <a:cubicBezTo>
                    <a:pt x="21674" y="3382"/>
                    <a:pt x="20421" y="2504"/>
                    <a:pt x="19092" y="1803"/>
                  </a:cubicBezTo>
                  <a:cubicBezTo>
                    <a:pt x="17112" y="794"/>
                    <a:pt x="14836" y="0"/>
                    <a:pt x="12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0">
              <a:extLst>
                <a:ext uri="{FF2B5EF4-FFF2-40B4-BE49-F238E27FC236}">
                  <a16:creationId xmlns:a16="http://schemas.microsoft.com/office/drawing/2014/main" id="{D003DF0B-E01A-AFE1-D7CE-57A5A7231EB7}"/>
                </a:ext>
              </a:extLst>
            </p:cNvPr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0">
              <a:extLst>
                <a:ext uri="{FF2B5EF4-FFF2-40B4-BE49-F238E27FC236}">
                  <a16:creationId xmlns:a16="http://schemas.microsoft.com/office/drawing/2014/main" id="{44EE7959-F513-2FF9-A32D-2503DEA7B1BB}"/>
                </a:ext>
              </a:extLst>
            </p:cNvPr>
            <p:cNvSpPr/>
            <p:nvPr/>
          </p:nvSpPr>
          <p:spPr>
            <a:xfrm>
              <a:off x="5365983" y="553379"/>
              <a:ext cx="949643" cy="1122835"/>
            </a:xfrm>
            <a:custGeom>
              <a:avLst/>
              <a:gdLst/>
              <a:ahLst/>
              <a:cxnLst/>
              <a:rect l="l" t="t" r="r" b="b"/>
              <a:pathLst>
                <a:path w="21856" h="25842" extrusionOk="0">
                  <a:moveTo>
                    <a:pt x="15008" y="2980"/>
                  </a:moveTo>
                  <a:cubicBezTo>
                    <a:pt x="15090" y="2980"/>
                    <a:pt x="15177" y="2994"/>
                    <a:pt x="15264" y="3009"/>
                  </a:cubicBezTo>
                  <a:cubicBezTo>
                    <a:pt x="15540" y="3084"/>
                    <a:pt x="15815" y="3259"/>
                    <a:pt x="15890" y="3535"/>
                  </a:cubicBezTo>
                  <a:cubicBezTo>
                    <a:pt x="15966" y="3786"/>
                    <a:pt x="15890" y="4112"/>
                    <a:pt x="15615" y="4212"/>
                  </a:cubicBezTo>
                  <a:cubicBezTo>
                    <a:pt x="15560" y="4232"/>
                    <a:pt x="15503" y="4241"/>
                    <a:pt x="15444" y="4241"/>
                  </a:cubicBezTo>
                  <a:cubicBezTo>
                    <a:pt x="15206" y="4241"/>
                    <a:pt x="14949" y="4092"/>
                    <a:pt x="14788" y="3911"/>
                  </a:cubicBezTo>
                  <a:cubicBezTo>
                    <a:pt x="14612" y="3711"/>
                    <a:pt x="14512" y="3435"/>
                    <a:pt x="14587" y="3159"/>
                  </a:cubicBezTo>
                  <a:cubicBezTo>
                    <a:pt x="14587" y="3141"/>
                    <a:pt x="14612" y="3124"/>
                    <a:pt x="14636" y="3124"/>
                  </a:cubicBezTo>
                  <a:cubicBezTo>
                    <a:pt x="14646" y="3124"/>
                    <a:pt x="14655" y="3127"/>
                    <a:pt x="14662" y="3134"/>
                  </a:cubicBezTo>
                  <a:cubicBezTo>
                    <a:pt x="14712" y="3084"/>
                    <a:pt x="14763" y="3034"/>
                    <a:pt x="14838" y="3009"/>
                  </a:cubicBezTo>
                  <a:cubicBezTo>
                    <a:pt x="14891" y="2988"/>
                    <a:pt x="14948" y="2980"/>
                    <a:pt x="15008" y="2980"/>
                  </a:cubicBezTo>
                  <a:close/>
                  <a:moveTo>
                    <a:pt x="17244" y="3786"/>
                  </a:moveTo>
                  <a:cubicBezTo>
                    <a:pt x="17520" y="3836"/>
                    <a:pt x="17745" y="3936"/>
                    <a:pt x="17971" y="4087"/>
                  </a:cubicBezTo>
                  <a:cubicBezTo>
                    <a:pt x="18196" y="4237"/>
                    <a:pt x="18397" y="4437"/>
                    <a:pt x="18547" y="4663"/>
                  </a:cubicBezTo>
                  <a:cubicBezTo>
                    <a:pt x="18798" y="5014"/>
                    <a:pt x="19048" y="5590"/>
                    <a:pt x="18798" y="5991"/>
                  </a:cubicBezTo>
                  <a:cubicBezTo>
                    <a:pt x="18663" y="6188"/>
                    <a:pt x="18469" y="6261"/>
                    <a:pt x="18261" y="6261"/>
                  </a:cubicBezTo>
                  <a:cubicBezTo>
                    <a:pt x="17964" y="6261"/>
                    <a:pt x="17640" y="6113"/>
                    <a:pt x="17419" y="5966"/>
                  </a:cubicBezTo>
                  <a:cubicBezTo>
                    <a:pt x="17018" y="5665"/>
                    <a:pt x="16743" y="5239"/>
                    <a:pt x="16692" y="4738"/>
                  </a:cubicBezTo>
                  <a:cubicBezTo>
                    <a:pt x="16642" y="4412"/>
                    <a:pt x="16718" y="3886"/>
                    <a:pt x="17093" y="3811"/>
                  </a:cubicBezTo>
                  <a:cubicBezTo>
                    <a:pt x="17119" y="3786"/>
                    <a:pt x="17144" y="3786"/>
                    <a:pt x="17194" y="3786"/>
                  </a:cubicBezTo>
                  <a:close/>
                  <a:moveTo>
                    <a:pt x="15284" y="4712"/>
                  </a:moveTo>
                  <a:cubicBezTo>
                    <a:pt x="15380" y="4712"/>
                    <a:pt x="15477" y="4730"/>
                    <a:pt x="15565" y="4763"/>
                  </a:cubicBezTo>
                  <a:cubicBezTo>
                    <a:pt x="15690" y="4813"/>
                    <a:pt x="15790" y="4863"/>
                    <a:pt x="15890" y="4939"/>
                  </a:cubicBezTo>
                  <a:cubicBezTo>
                    <a:pt x="16317" y="5139"/>
                    <a:pt x="16692" y="5565"/>
                    <a:pt x="16667" y="6041"/>
                  </a:cubicBezTo>
                  <a:cubicBezTo>
                    <a:pt x="16619" y="6477"/>
                    <a:pt x="16313" y="6820"/>
                    <a:pt x="15886" y="6820"/>
                  </a:cubicBezTo>
                  <a:cubicBezTo>
                    <a:pt x="15871" y="6820"/>
                    <a:pt x="15856" y="6819"/>
                    <a:pt x="15840" y="6818"/>
                  </a:cubicBezTo>
                  <a:cubicBezTo>
                    <a:pt x="15389" y="6768"/>
                    <a:pt x="14988" y="6442"/>
                    <a:pt x="14763" y="6041"/>
                  </a:cubicBezTo>
                  <a:cubicBezTo>
                    <a:pt x="14562" y="5665"/>
                    <a:pt x="14512" y="5064"/>
                    <a:pt x="14938" y="4813"/>
                  </a:cubicBezTo>
                  <a:cubicBezTo>
                    <a:pt x="15037" y="4743"/>
                    <a:pt x="15160" y="4712"/>
                    <a:pt x="15284" y="4712"/>
                  </a:cubicBezTo>
                  <a:close/>
                  <a:moveTo>
                    <a:pt x="9722" y="1"/>
                  </a:moveTo>
                  <a:cubicBezTo>
                    <a:pt x="8631" y="1"/>
                    <a:pt x="7548" y="194"/>
                    <a:pt x="6517" y="653"/>
                  </a:cubicBezTo>
                  <a:cubicBezTo>
                    <a:pt x="5314" y="1179"/>
                    <a:pt x="4261" y="2031"/>
                    <a:pt x="3610" y="3184"/>
                  </a:cubicBezTo>
                  <a:cubicBezTo>
                    <a:pt x="2858" y="4462"/>
                    <a:pt x="2607" y="6016"/>
                    <a:pt x="2582" y="7470"/>
                  </a:cubicBezTo>
                  <a:cubicBezTo>
                    <a:pt x="2557" y="8899"/>
                    <a:pt x="2783" y="10302"/>
                    <a:pt x="3209" y="11655"/>
                  </a:cubicBezTo>
                  <a:cubicBezTo>
                    <a:pt x="3635" y="13009"/>
                    <a:pt x="4311" y="14237"/>
                    <a:pt x="5013" y="15490"/>
                  </a:cubicBezTo>
                  <a:cubicBezTo>
                    <a:pt x="5164" y="15365"/>
                    <a:pt x="5364" y="15265"/>
                    <a:pt x="5565" y="15189"/>
                  </a:cubicBezTo>
                  <a:cubicBezTo>
                    <a:pt x="5579" y="15185"/>
                    <a:pt x="5593" y="15183"/>
                    <a:pt x="5606" y="15183"/>
                  </a:cubicBezTo>
                  <a:cubicBezTo>
                    <a:pt x="5755" y="15183"/>
                    <a:pt x="5828" y="15421"/>
                    <a:pt x="5690" y="15490"/>
                  </a:cubicBezTo>
                  <a:cubicBezTo>
                    <a:pt x="4487" y="16041"/>
                    <a:pt x="4261" y="17420"/>
                    <a:pt x="4362" y="18598"/>
                  </a:cubicBezTo>
                  <a:cubicBezTo>
                    <a:pt x="4487" y="19876"/>
                    <a:pt x="4888" y="21179"/>
                    <a:pt x="4537" y="22458"/>
                  </a:cubicBezTo>
                  <a:cubicBezTo>
                    <a:pt x="3961" y="24437"/>
                    <a:pt x="1830" y="24914"/>
                    <a:pt x="1" y="25039"/>
                  </a:cubicBezTo>
                  <a:cubicBezTo>
                    <a:pt x="26" y="25039"/>
                    <a:pt x="26" y="25064"/>
                    <a:pt x="26" y="25064"/>
                  </a:cubicBezTo>
                  <a:cubicBezTo>
                    <a:pt x="816" y="25358"/>
                    <a:pt x="1679" y="25541"/>
                    <a:pt x="2524" y="25541"/>
                  </a:cubicBezTo>
                  <a:cubicBezTo>
                    <a:pt x="3769" y="25541"/>
                    <a:pt x="4974" y="25142"/>
                    <a:pt x="5840" y="24112"/>
                  </a:cubicBezTo>
                  <a:cubicBezTo>
                    <a:pt x="6517" y="23285"/>
                    <a:pt x="6642" y="22232"/>
                    <a:pt x="6968" y="21255"/>
                  </a:cubicBezTo>
                  <a:cubicBezTo>
                    <a:pt x="7244" y="20528"/>
                    <a:pt x="7645" y="19901"/>
                    <a:pt x="8271" y="19400"/>
                  </a:cubicBezTo>
                  <a:cubicBezTo>
                    <a:pt x="8798" y="19024"/>
                    <a:pt x="9399" y="18748"/>
                    <a:pt x="10026" y="18648"/>
                  </a:cubicBezTo>
                  <a:cubicBezTo>
                    <a:pt x="10176" y="18598"/>
                    <a:pt x="10352" y="18573"/>
                    <a:pt x="10502" y="18573"/>
                  </a:cubicBezTo>
                  <a:cubicBezTo>
                    <a:pt x="10563" y="18570"/>
                    <a:pt x="10625" y="18569"/>
                    <a:pt x="10687" y="18569"/>
                  </a:cubicBezTo>
                  <a:cubicBezTo>
                    <a:pt x="11256" y="18569"/>
                    <a:pt x="11837" y="18675"/>
                    <a:pt x="12357" y="18924"/>
                  </a:cubicBezTo>
                  <a:cubicBezTo>
                    <a:pt x="13910" y="19701"/>
                    <a:pt x="14738" y="21355"/>
                    <a:pt x="15590" y="22758"/>
                  </a:cubicBezTo>
                  <a:cubicBezTo>
                    <a:pt x="16342" y="24062"/>
                    <a:pt x="17469" y="25565"/>
                    <a:pt x="19023" y="25841"/>
                  </a:cubicBezTo>
                  <a:cubicBezTo>
                    <a:pt x="18096" y="25340"/>
                    <a:pt x="17494" y="24287"/>
                    <a:pt x="17244" y="23285"/>
                  </a:cubicBezTo>
                  <a:cubicBezTo>
                    <a:pt x="16818" y="21480"/>
                    <a:pt x="17144" y="19350"/>
                    <a:pt x="15941" y="17821"/>
                  </a:cubicBezTo>
                  <a:cubicBezTo>
                    <a:pt x="15826" y="17668"/>
                    <a:pt x="15944" y="17486"/>
                    <a:pt x="16074" y="17486"/>
                  </a:cubicBezTo>
                  <a:cubicBezTo>
                    <a:pt x="16114" y="17486"/>
                    <a:pt x="16155" y="17504"/>
                    <a:pt x="16191" y="17545"/>
                  </a:cubicBezTo>
                  <a:cubicBezTo>
                    <a:pt x="16492" y="17946"/>
                    <a:pt x="16718" y="18347"/>
                    <a:pt x="16868" y="18773"/>
                  </a:cubicBezTo>
                  <a:cubicBezTo>
                    <a:pt x="16914" y="18769"/>
                    <a:pt x="16959" y="18767"/>
                    <a:pt x="17004" y="18767"/>
                  </a:cubicBezTo>
                  <a:cubicBezTo>
                    <a:pt x="17801" y="18767"/>
                    <a:pt x="18512" y="19369"/>
                    <a:pt x="19224" y="19701"/>
                  </a:cubicBezTo>
                  <a:cubicBezTo>
                    <a:pt x="19761" y="19978"/>
                    <a:pt x="20342" y="20085"/>
                    <a:pt x="20923" y="20085"/>
                  </a:cubicBezTo>
                  <a:cubicBezTo>
                    <a:pt x="21235" y="20085"/>
                    <a:pt x="21548" y="20054"/>
                    <a:pt x="21855" y="20001"/>
                  </a:cubicBezTo>
                  <a:cubicBezTo>
                    <a:pt x="21454" y="19901"/>
                    <a:pt x="21078" y="19776"/>
                    <a:pt x="20702" y="19600"/>
                  </a:cubicBezTo>
                  <a:cubicBezTo>
                    <a:pt x="19900" y="19224"/>
                    <a:pt x="19374" y="18723"/>
                    <a:pt x="18873" y="17996"/>
                  </a:cubicBezTo>
                  <a:cubicBezTo>
                    <a:pt x="18422" y="17295"/>
                    <a:pt x="17870" y="16743"/>
                    <a:pt x="17043" y="16468"/>
                  </a:cubicBezTo>
                  <a:cubicBezTo>
                    <a:pt x="16697" y="16340"/>
                    <a:pt x="16344" y="16288"/>
                    <a:pt x="15992" y="16288"/>
                  </a:cubicBezTo>
                  <a:cubicBezTo>
                    <a:pt x="15580" y="16288"/>
                    <a:pt x="15168" y="16360"/>
                    <a:pt x="14763" y="16468"/>
                  </a:cubicBezTo>
                  <a:cubicBezTo>
                    <a:pt x="14753" y="16469"/>
                    <a:pt x="14743" y="16470"/>
                    <a:pt x="14734" y="16470"/>
                  </a:cubicBezTo>
                  <a:cubicBezTo>
                    <a:pt x="14603" y="16470"/>
                    <a:pt x="14545" y="16312"/>
                    <a:pt x="14662" y="16242"/>
                  </a:cubicBezTo>
                  <a:cubicBezTo>
                    <a:pt x="14863" y="16142"/>
                    <a:pt x="15088" y="16041"/>
                    <a:pt x="15314" y="15991"/>
                  </a:cubicBezTo>
                  <a:cubicBezTo>
                    <a:pt x="15314" y="15966"/>
                    <a:pt x="15339" y="15916"/>
                    <a:pt x="15364" y="15891"/>
                  </a:cubicBezTo>
                  <a:cubicBezTo>
                    <a:pt x="16592" y="14788"/>
                    <a:pt x="17645" y="13535"/>
                    <a:pt x="18497" y="12132"/>
                  </a:cubicBezTo>
                  <a:cubicBezTo>
                    <a:pt x="19349" y="10753"/>
                    <a:pt x="20151" y="9149"/>
                    <a:pt x="20251" y="7495"/>
                  </a:cubicBezTo>
                  <a:cubicBezTo>
                    <a:pt x="20427" y="4362"/>
                    <a:pt x="17620" y="2407"/>
                    <a:pt x="15063" y="1279"/>
                  </a:cubicBezTo>
                  <a:cubicBezTo>
                    <a:pt x="13400" y="542"/>
                    <a:pt x="11550" y="1"/>
                    <a:pt x="9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0">
              <a:extLst>
                <a:ext uri="{FF2B5EF4-FFF2-40B4-BE49-F238E27FC236}">
                  <a16:creationId xmlns:a16="http://schemas.microsoft.com/office/drawing/2014/main" id="{9A8BE0CA-1401-275A-4EC9-059B655391B9}"/>
                </a:ext>
              </a:extLst>
            </p:cNvPr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0">
              <a:extLst>
                <a:ext uri="{FF2B5EF4-FFF2-40B4-BE49-F238E27FC236}">
                  <a16:creationId xmlns:a16="http://schemas.microsoft.com/office/drawing/2014/main" id="{8D45BACE-A754-DE5F-2D8D-B5EADF7D740A}"/>
                </a:ext>
              </a:extLst>
            </p:cNvPr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0">
              <a:extLst>
                <a:ext uri="{FF2B5EF4-FFF2-40B4-BE49-F238E27FC236}">
                  <a16:creationId xmlns:a16="http://schemas.microsoft.com/office/drawing/2014/main" id="{AE011B6E-34FF-1A55-528B-2F6C7065B872}"/>
                </a:ext>
              </a:extLst>
            </p:cNvPr>
            <p:cNvSpPr/>
            <p:nvPr/>
          </p:nvSpPr>
          <p:spPr>
            <a:xfrm>
              <a:off x="6089066" y="717834"/>
              <a:ext cx="104584" cy="107582"/>
            </a:xfrm>
            <a:custGeom>
              <a:avLst/>
              <a:gdLst/>
              <a:ahLst/>
              <a:cxnLst/>
              <a:rect l="l" t="t" r="r" b="b"/>
              <a:pathLst>
                <a:path w="2407" h="2476" extrusionOk="0">
                  <a:moveTo>
                    <a:pt x="451" y="176"/>
                  </a:moveTo>
                  <a:cubicBezTo>
                    <a:pt x="451" y="201"/>
                    <a:pt x="477" y="201"/>
                    <a:pt x="477" y="201"/>
                  </a:cubicBezTo>
                  <a:cubicBezTo>
                    <a:pt x="852" y="302"/>
                    <a:pt x="1228" y="527"/>
                    <a:pt x="1479" y="803"/>
                  </a:cubicBezTo>
                  <a:cubicBezTo>
                    <a:pt x="1755" y="1053"/>
                    <a:pt x="1980" y="1454"/>
                    <a:pt x="1980" y="1830"/>
                  </a:cubicBezTo>
                  <a:cubicBezTo>
                    <a:pt x="1980" y="2031"/>
                    <a:pt x="1880" y="2181"/>
                    <a:pt x="1654" y="2206"/>
                  </a:cubicBezTo>
                  <a:cubicBezTo>
                    <a:pt x="1454" y="2206"/>
                    <a:pt x="1253" y="2131"/>
                    <a:pt x="1078" y="2031"/>
                  </a:cubicBezTo>
                  <a:cubicBezTo>
                    <a:pt x="752" y="1855"/>
                    <a:pt x="477" y="1530"/>
                    <a:pt x="351" y="1179"/>
                  </a:cubicBezTo>
                  <a:cubicBezTo>
                    <a:pt x="276" y="978"/>
                    <a:pt x="251" y="778"/>
                    <a:pt x="276" y="577"/>
                  </a:cubicBezTo>
                  <a:cubicBezTo>
                    <a:pt x="301" y="427"/>
                    <a:pt x="351" y="302"/>
                    <a:pt x="451" y="176"/>
                  </a:cubicBezTo>
                  <a:close/>
                  <a:moveTo>
                    <a:pt x="552" y="1"/>
                  </a:moveTo>
                  <a:cubicBezTo>
                    <a:pt x="502" y="1"/>
                    <a:pt x="477" y="1"/>
                    <a:pt x="451" y="26"/>
                  </a:cubicBezTo>
                  <a:cubicBezTo>
                    <a:pt x="76" y="101"/>
                    <a:pt x="0" y="627"/>
                    <a:pt x="50" y="978"/>
                  </a:cubicBezTo>
                  <a:cubicBezTo>
                    <a:pt x="101" y="1454"/>
                    <a:pt x="376" y="1880"/>
                    <a:pt x="777" y="2181"/>
                  </a:cubicBezTo>
                  <a:cubicBezTo>
                    <a:pt x="998" y="2328"/>
                    <a:pt x="1322" y="2476"/>
                    <a:pt x="1619" y="2476"/>
                  </a:cubicBezTo>
                  <a:cubicBezTo>
                    <a:pt x="1827" y="2476"/>
                    <a:pt x="2021" y="2403"/>
                    <a:pt x="2156" y="2206"/>
                  </a:cubicBezTo>
                  <a:cubicBezTo>
                    <a:pt x="2406" y="1805"/>
                    <a:pt x="2156" y="1229"/>
                    <a:pt x="1905" y="878"/>
                  </a:cubicBezTo>
                  <a:cubicBezTo>
                    <a:pt x="1755" y="652"/>
                    <a:pt x="1554" y="452"/>
                    <a:pt x="1329" y="302"/>
                  </a:cubicBezTo>
                  <a:cubicBezTo>
                    <a:pt x="1103" y="151"/>
                    <a:pt x="878" y="51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0">
              <a:extLst>
                <a:ext uri="{FF2B5EF4-FFF2-40B4-BE49-F238E27FC236}">
                  <a16:creationId xmlns:a16="http://schemas.microsoft.com/office/drawing/2014/main" id="{828CEE12-D98C-5BF8-0EAA-B8A278194AAF}"/>
                </a:ext>
              </a:extLst>
            </p:cNvPr>
            <p:cNvSpPr/>
            <p:nvPr/>
          </p:nvSpPr>
          <p:spPr>
            <a:xfrm>
              <a:off x="6099928" y="725481"/>
              <a:ext cx="75212" cy="88247"/>
            </a:xfrm>
            <a:custGeom>
              <a:avLst/>
              <a:gdLst/>
              <a:ahLst/>
              <a:cxnLst/>
              <a:rect l="l" t="t" r="r" b="b"/>
              <a:pathLst>
                <a:path w="1731" h="2031" extrusionOk="0">
                  <a:moveTo>
                    <a:pt x="201" y="0"/>
                  </a:moveTo>
                  <a:cubicBezTo>
                    <a:pt x="101" y="126"/>
                    <a:pt x="51" y="251"/>
                    <a:pt x="26" y="401"/>
                  </a:cubicBezTo>
                  <a:cubicBezTo>
                    <a:pt x="1" y="602"/>
                    <a:pt x="26" y="802"/>
                    <a:pt x="101" y="1003"/>
                  </a:cubicBezTo>
                  <a:cubicBezTo>
                    <a:pt x="227" y="1354"/>
                    <a:pt x="502" y="1679"/>
                    <a:pt x="828" y="1855"/>
                  </a:cubicBezTo>
                  <a:cubicBezTo>
                    <a:pt x="1003" y="1955"/>
                    <a:pt x="1204" y="2030"/>
                    <a:pt x="1404" y="2030"/>
                  </a:cubicBezTo>
                  <a:cubicBezTo>
                    <a:pt x="1630" y="2005"/>
                    <a:pt x="1730" y="1855"/>
                    <a:pt x="1730" y="1654"/>
                  </a:cubicBezTo>
                  <a:cubicBezTo>
                    <a:pt x="1730" y="1278"/>
                    <a:pt x="1505" y="877"/>
                    <a:pt x="1229" y="627"/>
                  </a:cubicBezTo>
                  <a:cubicBezTo>
                    <a:pt x="978" y="351"/>
                    <a:pt x="602" y="126"/>
                    <a:pt x="227" y="25"/>
                  </a:cubicBezTo>
                  <a:cubicBezTo>
                    <a:pt x="227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0">
              <a:extLst>
                <a:ext uri="{FF2B5EF4-FFF2-40B4-BE49-F238E27FC236}">
                  <a16:creationId xmlns:a16="http://schemas.microsoft.com/office/drawing/2014/main" id="{4D8723A8-E719-FA73-80C6-8AAE5403F158}"/>
                </a:ext>
              </a:extLst>
            </p:cNvPr>
            <p:cNvSpPr/>
            <p:nvPr/>
          </p:nvSpPr>
          <p:spPr>
            <a:xfrm>
              <a:off x="6098842" y="1664154"/>
              <a:ext cx="114404" cy="36411"/>
            </a:xfrm>
            <a:custGeom>
              <a:avLst/>
              <a:gdLst/>
              <a:ahLst/>
              <a:cxnLst/>
              <a:rect l="l" t="t" r="r" b="b"/>
              <a:pathLst>
                <a:path w="2633" h="838" extrusionOk="0">
                  <a:moveTo>
                    <a:pt x="753" y="0"/>
                  </a:moveTo>
                  <a:cubicBezTo>
                    <a:pt x="602" y="101"/>
                    <a:pt x="477" y="176"/>
                    <a:pt x="352" y="301"/>
                  </a:cubicBezTo>
                  <a:cubicBezTo>
                    <a:pt x="226" y="401"/>
                    <a:pt x="126" y="552"/>
                    <a:pt x="1" y="677"/>
                  </a:cubicBezTo>
                  <a:cubicBezTo>
                    <a:pt x="408" y="782"/>
                    <a:pt x="826" y="838"/>
                    <a:pt x="1240" y="838"/>
                  </a:cubicBezTo>
                  <a:cubicBezTo>
                    <a:pt x="1717" y="838"/>
                    <a:pt x="2189" y="763"/>
                    <a:pt x="2632" y="602"/>
                  </a:cubicBezTo>
                  <a:cubicBezTo>
                    <a:pt x="1931" y="602"/>
                    <a:pt x="1304" y="376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0">
              <a:extLst>
                <a:ext uri="{FF2B5EF4-FFF2-40B4-BE49-F238E27FC236}">
                  <a16:creationId xmlns:a16="http://schemas.microsoft.com/office/drawing/2014/main" id="{7738B0E7-221C-9DA5-D759-1F541871D3D0}"/>
                </a:ext>
              </a:extLst>
            </p:cNvPr>
            <p:cNvSpPr/>
            <p:nvPr/>
          </p:nvSpPr>
          <p:spPr>
            <a:xfrm>
              <a:off x="6012812" y="1606410"/>
              <a:ext cx="111145" cy="84988"/>
            </a:xfrm>
            <a:custGeom>
              <a:avLst/>
              <a:gdLst/>
              <a:ahLst/>
              <a:cxnLst/>
              <a:rect l="l" t="t" r="r" b="b"/>
              <a:pathLst>
                <a:path w="2558" h="1956" extrusionOk="0">
                  <a:moveTo>
                    <a:pt x="1304" y="1"/>
                  </a:moveTo>
                  <a:cubicBezTo>
                    <a:pt x="1304" y="26"/>
                    <a:pt x="1304" y="26"/>
                    <a:pt x="1304" y="26"/>
                  </a:cubicBezTo>
                  <a:cubicBezTo>
                    <a:pt x="1279" y="101"/>
                    <a:pt x="1179" y="101"/>
                    <a:pt x="1104" y="126"/>
                  </a:cubicBezTo>
                  <a:cubicBezTo>
                    <a:pt x="1029" y="151"/>
                    <a:pt x="953" y="176"/>
                    <a:pt x="878" y="201"/>
                  </a:cubicBezTo>
                  <a:cubicBezTo>
                    <a:pt x="753" y="252"/>
                    <a:pt x="602" y="327"/>
                    <a:pt x="477" y="427"/>
                  </a:cubicBezTo>
                  <a:cubicBezTo>
                    <a:pt x="302" y="552"/>
                    <a:pt x="126" y="728"/>
                    <a:pt x="1" y="928"/>
                  </a:cubicBezTo>
                  <a:cubicBezTo>
                    <a:pt x="151" y="1079"/>
                    <a:pt x="352" y="1229"/>
                    <a:pt x="552" y="1379"/>
                  </a:cubicBezTo>
                  <a:cubicBezTo>
                    <a:pt x="953" y="1630"/>
                    <a:pt x="1379" y="1831"/>
                    <a:pt x="1831" y="1956"/>
                  </a:cubicBezTo>
                  <a:cubicBezTo>
                    <a:pt x="1931" y="1780"/>
                    <a:pt x="2056" y="1630"/>
                    <a:pt x="2206" y="1505"/>
                  </a:cubicBezTo>
                  <a:cubicBezTo>
                    <a:pt x="2307" y="1405"/>
                    <a:pt x="2432" y="1304"/>
                    <a:pt x="2557" y="1229"/>
                  </a:cubicBezTo>
                  <a:cubicBezTo>
                    <a:pt x="2081" y="903"/>
                    <a:pt x="1680" y="477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0">
              <a:extLst>
                <a:ext uri="{FF2B5EF4-FFF2-40B4-BE49-F238E27FC236}">
                  <a16:creationId xmlns:a16="http://schemas.microsoft.com/office/drawing/2014/main" id="{C71F1021-C74A-E032-1037-F33355DE5F53}"/>
                </a:ext>
              </a:extLst>
            </p:cNvPr>
            <p:cNvSpPr/>
            <p:nvPr/>
          </p:nvSpPr>
          <p:spPr>
            <a:xfrm>
              <a:off x="5996475" y="758067"/>
              <a:ext cx="94808" cy="91636"/>
            </a:xfrm>
            <a:custGeom>
              <a:avLst/>
              <a:gdLst/>
              <a:ahLst/>
              <a:cxnLst/>
              <a:rect l="l" t="t" r="r" b="b"/>
              <a:pathLst>
                <a:path w="2182" h="2109" extrusionOk="0">
                  <a:moveTo>
                    <a:pt x="858" y="269"/>
                  </a:moveTo>
                  <a:cubicBezTo>
                    <a:pt x="898" y="269"/>
                    <a:pt x="939" y="272"/>
                    <a:pt x="978" y="278"/>
                  </a:cubicBezTo>
                  <a:cubicBezTo>
                    <a:pt x="1054" y="278"/>
                    <a:pt x="1129" y="303"/>
                    <a:pt x="1179" y="328"/>
                  </a:cubicBezTo>
                  <a:cubicBezTo>
                    <a:pt x="1204" y="353"/>
                    <a:pt x="1204" y="378"/>
                    <a:pt x="1229" y="378"/>
                  </a:cubicBezTo>
                  <a:cubicBezTo>
                    <a:pt x="1480" y="579"/>
                    <a:pt x="1780" y="804"/>
                    <a:pt x="1856" y="1155"/>
                  </a:cubicBezTo>
                  <a:cubicBezTo>
                    <a:pt x="1906" y="1431"/>
                    <a:pt x="1780" y="1756"/>
                    <a:pt x="1480" y="1807"/>
                  </a:cubicBezTo>
                  <a:cubicBezTo>
                    <a:pt x="1449" y="1811"/>
                    <a:pt x="1419" y="1813"/>
                    <a:pt x="1389" y="1813"/>
                  </a:cubicBezTo>
                  <a:cubicBezTo>
                    <a:pt x="1073" y="1813"/>
                    <a:pt x="786" y="1584"/>
                    <a:pt x="602" y="1355"/>
                  </a:cubicBezTo>
                  <a:cubicBezTo>
                    <a:pt x="427" y="1105"/>
                    <a:pt x="252" y="654"/>
                    <a:pt x="502" y="403"/>
                  </a:cubicBezTo>
                  <a:cubicBezTo>
                    <a:pt x="580" y="306"/>
                    <a:pt x="718" y="269"/>
                    <a:pt x="858" y="269"/>
                  </a:cubicBezTo>
                  <a:close/>
                  <a:moveTo>
                    <a:pt x="773" y="1"/>
                  </a:moveTo>
                  <a:cubicBezTo>
                    <a:pt x="649" y="1"/>
                    <a:pt x="526" y="32"/>
                    <a:pt x="427" y="102"/>
                  </a:cubicBezTo>
                  <a:cubicBezTo>
                    <a:pt x="1" y="353"/>
                    <a:pt x="51" y="954"/>
                    <a:pt x="252" y="1330"/>
                  </a:cubicBezTo>
                  <a:cubicBezTo>
                    <a:pt x="477" y="1731"/>
                    <a:pt x="878" y="2057"/>
                    <a:pt x="1329" y="2107"/>
                  </a:cubicBezTo>
                  <a:cubicBezTo>
                    <a:pt x="1345" y="2108"/>
                    <a:pt x="1360" y="2109"/>
                    <a:pt x="1375" y="2109"/>
                  </a:cubicBezTo>
                  <a:cubicBezTo>
                    <a:pt x="1802" y="2109"/>
                    <a:pt x="2108" y="1766"/>
                    <a:pt x="2156" y="1330"/>
                  </a:cubicBezTo>
                  <a:cubicBezTo>
                    <a:pt x="2181" y="854"/>
                    <a:pt x="1806" y="428"/>
                    <a:pt x="1379" y="228"/>
                  </a:cubicBezTo>
                  <a:cubicBezTo>
                    <a:pt x="1279" y="152"/>
                    <a:pt x="1179" y="102"/>
                    <a:pt x="1054" y="52"/>
                  </a:cubicBezTo>
                  <a:cubicBezTo>
                    <a:pt x="966" y="19"/>
                    <a:pt x="869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0">
              <a:extLst>
                <a:ext uri="{FF2B5EF4-FFF2-40B4-BE49-F238E27FC236}">
                  <a16:creationId xmlns:a16="http://schemas.microsoft.com/office/drawing/2014/main" id="{B7338666-572A-4DDB-ACD0-4C859F0F59D1}"/>
                </a:ext>
              </a:extLst>
            </p:cNvPr>
            <p:cNvSpPr/>
            <p:nvPr/>
          </p:nvSpPr>
          <p:spPr>
            <a:xfrm>
              <a:off x="6007381" y="769755"/>
              <a:ext cx="71910" cy="67130"/>
            </a:xfrm>
            <a:custGeom>
              <a:avLst/>
              <a:gdLst/>
              <a:ahLst/>
              <a:cxnLst/>
              <a:rect l="l" t="t" r="r" b="b"/>
              <a:pathLst>
                <a:path w="1655" h="1545" extrusionOk="0">
                  <a:moveTo>
                    <a:pt x="607" y="0"/>
                  </a:moveTo>
                  <a:cubicBezTo>
                    <a:pt x="467" y="0"/>
                    <a:pt x="329" y="37"/>
                    <a:pt x="251" y="134"/>
                  </a:cubicBezTo>
                  <a:cubicBezTo>
                    <a:pt x="1" y="385"/>
                    <a:pt x="176" y="836"/>
                    <a:pt x="351" y="1086"/>
                  </a:cubicBezTo>
                  <a:cubicBezTo>
                    <a:pt x="535" y="1315"/>
                    <a:pt x="822" y="1544"/>
                    <a:pt x="1138" y="1544"/>
                  </a:cubicBezTo>
                  <a:cubicBezTo>
                    <a:pt x="1168" y="1544"/>
                    <a:pt x="1198" y="1542"/>
                    <a:pt x="1229" y="1538"/>
                  </a:cubicBezTo>
                  <a:cubicBezTo>
                    <a:pt x="1529" y="1487"/>
                    <a:pt x="1655" y="1162"/>
                    <a:pt x="1605" y="886"/>
                  </a:cubicBezTo>
                  <a:cubicBezTo>
                    <a:pt x="1529" y="535"/>
                    <a:pt x="1229" y="310"/>
                    <a:pt x="953" y="109"/>
                  </a:cubicBezTo>
                  <a:cubicBezTo>
                    <a:pt x="953" y="109"/>
                    <a:pt x="953" y="84"/>
                    <a:pt x="928" y="59"/>
                  </a:cubicBezTo>
                  <a:cubicBezTo>
                    <a:pt x="878" y="34"/>
                    <a:pt x="803" y="9"/>
                    <a:pt x="727" y="9"/>
                  </a:cubicBezTo>
                  <a:cubicBezTo>
                    <a:pt x="688" y="3"/>
                    <a:pt x="64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0">
              <a:extLst>
                <a:ext uri="{FF2B5EF4-FFF2-40B4-BE49-F238E27FC236}">
                  <a16:creationId xmlns:a16="http://schemas.microsoft.com/office/drawing/2014/main" id="{74723AC0-A125-9C46-4B94-898EDEC2407A}"/>
                </a:ext>
              </a:extLst>
            </p:cNvPr>
            <p:cNvSpPr/>
            <p:nvPr/>
          </p:nvSpPr>
          <p:spPr>
            <a:xfrm>
              <a:off x="5958370" y="1510605"/>
              <a:ext cx="108973" cy="131827"/>
            </a:xfrm>
            <a:custGeom>
              <a:avLst/>
              <a:gdLst/>
              <a:ahLst/>
              <a:cxnLst/>
              <a:rect l="l" t="t" r="r" b="b"/>
              <a:pathLst>
                <a:path w="2508" h="3034" extrusionOk="0">
                  <a:moveTo>
                    <a:pt x="1154" y="0"/>
                  </a:moveTo>
                  <a:cubicBezTo>
                    <a:pt x="1129" y="26"/>
                    <a:pt x="1104" y="26"/>
                    <a:pt x="1078" y="26"/>
                  </a:cubicBezTo>
                  <a:cubicBezTo>
                    <a:pt x="552" y="101"/>
                    <a:pt x="151" y="527"/>
                    <a:pt x="1" y="1003"/>
                  </a:cubicBezTo>
                  <a:cubicBezTo>
                    <a:pt x="276" y="1755"/>
                    <a:pt x="602" y="2457"/>
                    <a:pt x="1154" y="3033"/>
                  </a:cubicBezTo>
                  <a:cubicBezTo>
                    <a:pt x="1279" y="2808"/>
                    <a:pt x="1429" y="2632"/>
                    <a:pt x="1630" y="2482"/>
                  </a:cubicBezTo>
                  <a:cubicBezTo>
                    <a:pt x="1780" y="2381"/>
                    <a:pt x="1906" y="2306"/>
                    <a:pt x="2081" y="2231"/>
                  </a:cubicBezTo>
                  <a:cubicBezTo>
                    <a:pt x="2156" y="2206"/>
                    <a:pt x="2231" y="2181"/>
                    <a:pt x="2307" y="2156"/>
                  </a:cubicBezTo>
                  <a:cubicBezTo>
                    <a:pt x="2342" y="2138"/>
                    <a:pt x="2390" y="2120"/>
                    <a:pt x="2442" y="2120"/>
                  </a:cubicBezTo>
                  <a:cubicBezTo>
                    <a:pt x="2463" y="2120"/>
                    <a:pt x="2485" y="2123"/>
                    <a:pt x="2507" y="2131"/>
                  </a:cubicBezTo>
                  <a:cubicBezTo>
                    <a:pt x="2231" y="1780"/>
                    <a:pt x="1981" y="1404"/>
                    <a:pt x="1755" y="1028"/>
                  </a:cubicBezTo>
                  <a:cubicBezTo>
                    <a:pt x="1555" y="702"/>
                    <a:pt x="1354" y="351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0">
              <a:extLst>
                <a:ext uri="{FF2B5EF4-FFF2-40B4-BE49-F238E27FC236}">
                  <a16:creationId xmlns:a16="http://schemas.microsoft.com/office/drawing/2014/main" id="{0EA4B30F-41B6-5FE8-E7FD-BD2082675ED4}"/>
                </a:ext>
              </a:extLst>
            </p:cNvPr>
            <p:cNvSpPr/>
            <p:nvPr/>
          </p:nvSpPr>
          <p:spPr>
            <a:xfrm>
              <a:off x="5996475" y="682814"/>
              <a:ext cx="63220" cy="54834"/>
            </a:xfrm>
            <a:custGeom>
              <a:avLst/>
              <a:gdLst/>
              <a:ahLst/>
              <a:cxnLst/>
              <a:rect l="l" t="t" r="r" b="b"/>
              <a:pathLst>
                <a:path w="1455" h="1262" extrusionOk="0">
                  <a:moveTo>
                    <a:pt x="377" y="205"/>
                  </a:moveTo>
                  <a:cubicBezTo>
                    <a:pt x="477" y="205"/>
                    <a:pt x="577" y="230"/>
                    <a:pt x="653" y="255"/>
                  </a:cubicBezTo>
                  <a:cubicBezTo>
                    <a:pt x="753" y="280"/>
                    <a:pt x="853" y="331"/>
                    <a:pt x="953" y="406"/>
                  </a:cubicBezTo>
                  <a:cubicBezTo>
                    <a:pt x="1003" y="431"/>
                    <a:pt x="1029" y="456"/>
                    <a:pt x="1054" y="481"/>
                  </a:cubicBezTo>
                  <a:cubicBezTo>
                    <a:pt x="1079" y="506"/>
                    <a:pt x="1079" y="506"/>
                    <a:pt x="1104" y="531"/>
                  </a:cubicBezTo>
                  <a:cubicBezTo>
                    <a:pt x="1104" y="531"/>
                    <a:pt x="1104" y="556"/>
                    <a:pt x="1104" y="556"/>
                  </a:cubicBezTo>
                  <a:cubicBezTo>
                    <a:pt x="1129" y="556"/>
                    <a:pt x="1129" y="581"/>
                    <a:pt x="1129" y="581"/>
                  </a:cubicBezTo>
                  <a:cubicBezTo>
                    <a:pt x="1129" y="606"/>
                    <a:pt x="1154" y="631"/>
                    <a:pt x="1154" y="656"/>
                  </a:cubicBezTo>
                  <a:cubicBezTo>
                    <a:pt x="1154" y="656"/>
                    <a:pt x="1154" y="681"/>
                    <a:pt x="1154" y="681"/>
                  </a:cubicBezTo>
                  <a:lnTo>
                    <a:pt x="1154" y="707"/>
                  </a:lnTo>
                  <a:cubicBezTo>
                    <a:pt x="1154" y="732"/>
                    <a:pt x="1154" y="732"/>
                    <a:pt x="1154" y="757"/>
                  </a:cubicBezTo>
                  <a:cubicBezTo>
                    <a:pt x="1154" y="782"/>
                    <a:pt x="1154" y="782"/>
                    <a:pt x="1154" y="782"/>
                  </a:cubicBezTo>
                  <a:cubicBezTo>
                    <a:pt x="1154" y="782"/>
                    <a:pt x="1154" y="807"/>
                    <a:pt x="1154" y="807"/>
                  </a:cubicBezTo>
                  <a:cubicBezTo>
                    <a:pt x="1129" y="857"/>
                    <a:pt x="1129" y="882"/>
                    <a:pt x="1104" y="907"/>
                  </a:cubicBezTo>
                  <a:cubicBezTo>
                    <a:pt x="1104" y="932"/>
                    <a:pt x="1104" y="932"/>
                    <a:pt x="1079" y="932"/>
                  </a:cubicBezTo>
                  <a:cubicBezTo>
                    <a:pt x="1079" y="932"/>
                    <a:pt x="1079" y="957"/>
                    <a:pt x="1054" y="957"/>
                  </a:cubicBezTo>
                  <a:cubicBezTo>
                    <a:pt x="1054" y="957"/>
                    <a:pt x="1054" y="982"/>
                    <a:pt x="1029" y="982"/>
                  </a:cubicBezTo>
                  <a:cubicBezTo>
                    <a:pt x="997" y="998"/>
                    <a:pt x="966" y="1004"/>
                    <a:pt x="935" y="1004"/>
                  </a:cubicBezTo>
                  <a:cubicBezTo>
                    <a:pt x="866" y="1004"/>
                    <a:pt x="797" y="974"/>
                    <a:pt x="728" y="957"/>
                  </a:cubicBezTo>
                  <a:cubicBezTo>
                    <a:pt x="628" y="932"/>
                    <a:pt x="552" y="857"/>
                    <a:pt x="477" y="782"/>
                  </a:cubicBezTo>
                  <a:cubicBezTo>
                    <a:pt x="352" y="656"/>
                    <a:pt x="277" y="506"/>
                    <a:pt x="227" y="331"/>
                  </a:cubicBezTo>
                  <a:cubicBezTo>
                    <a:pt x="227" y="331"/>
                    <a:pt x="252" y="331"/>
                    <a:pt x="252" y="306"/>
                  </a:cubicBezTo>
                  <a:cubicBezTo>
                    <a:pt x="252" y="230"/>
                    <a:pt x="327" y="205"/>
                    <a:pt x="377" y="205"/>
                  </a:cubicBezTo>
                  <a:close/>
                  <a:moveTo>
                    <a:pt x="497" y="1"/>
                  </a:moveTo>
                  <a:cubicBezTo>
                    <a:pt x="437" y="1"/>
                    <a:pt x="380" y="9"/>
                    <a:pt x="327" y="30"/>
                  </a:cubicBezTo>
                  <a:cubicBezTo>
                    <a:pt x="252" y="55"/>
                    <a:pt x="201" y="105"/>
                    <a:pt x="151" y="155"/>
                  </a:cubicBezTo>
                  <a:cubicBezTo>
                    <a:pt x="144" y="148"/>
                    <a:pt x="135" y="145"/>
                    <a:pt x="125" y="145"/>
                  </a:cubicBezTo>
                  <a:cubicBezTo>
                    <a:pt x="101" y="145"/>
                    <a:pt x="76" y="162"/>
                    <a:pt x="76" y="180"/>
                  </a:cubicBezTo>
                  <a:cubicBezTo>
                    <a:pt x="1" y="456"/>
                    <a:pt x="101" y="732"/>
                    <a:pt x="277" y="932"/>
                  </a:cubicBezTo>
                  <a:cubicBezTo>
                    <a:pt x="438" y="1113"/>
                    <a:pt x="695" y="1262"/>
                    <a:pt x="933" y="1262"/>
                  </a:cubicBezTo>
                  <a:cubicBezTo>
                    <a:pt x="992" y="1262"/>
                    <a:pt x="1049" y="1253"/>
                    <a:pt x="1104" y="1233"/>
                  </a:cubicBezTo>
                  <a:cubicBezTo>
                    <a:pt x="1379" y="1133"/>
                    <a:pt x="1455" y="807"/>
                    <a:pt x="1379" y="556"/>
                  </a:cubicBezTo>
                  <a:cubicBezTo>
                    <a:pt x="1304" y="280"/>
                    <a:pt x="1029" y="105"/>
                    <a:pt x="753" y="30"/>
                  </a:cubicBezTo>
                  <a:cubicBezTo>
                    <a:pt x="666" y="15"/>
                    <a:pt x="579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0">
              <a:extLst>
                <a:ext uri="{FF2B5EF4-FFF2-40B4-BE49-F238E27FC236}">
                  <a16:creationId xmlns:a16="http://schemas.microsoft.com/office/drawing/2014/main" id="{24389F0F-8887-FCEF-11E0-ED355478E37C}"/>
                </a:ext>
              </a:extLst>
            </p:cNvPr>
            <p:cNvSpPr/>
            <p:nvPr/>
          </p:nvSpPr>
          <p:spPr>
            <a:xfrm>
              <a:off x="6006295" y="691721"/>
              <a:ext cx="40322" cy="34717"/>
            </a:xfrm>
            <a:custGeom>
              <a:avLst/>
              <a:gdLst/>
              <a:ahLst/>
              <a:cxnLst/>
              <a:rect l="l" t="t" r="r" b="b"/>
              <a:pathLst>
                <a:path w="928" h="799" extrusionOk="0">
                  <a:moveTo>
                    <a:pt x="151" y="0"/>
                  </a:moveTo>
                  <a:cubicBezTo>
                    <a:pt x="101" y="0"/>
                    <a:pt x="26" y="25"/>
                    <a:pt x="26" y="101"/>
                  </a:cubicBezTo>
                  <a:cubicBezTo>
                    <a:pt x="26" y="126"/>
                    <a:pt x="1" y="126"/>
                    <a:pt x="1" y="126"/>
                  </a:cubicBezTo>
                  <a:cubicBezTo>
                    <a:pt x="51" y="301"/>
                    <a:pt x="126" y="451"/>
                    <a:pt x="251" y="577"/>
                  </a:cubicBezTo>
                  <a:cubicBezTo>
                    <a:pt x="326" y="652"/>
                    <a:pt x="402" y="727"/>
                    <a:pt x="502" y="752"/>
                  </a:cubicBezTo>
                  <a:cubicBezTo>
                    <a:pt x="571" y="769"/>
                    <a:pt x="640" y="799"/>
                    <a:pt x="709" y="799"/>
                  </a:cubicBezTo>
                  <a:cubicBezTo>
                    <a:pt x="740" y="799"/>
                    <a:pt x="771" y="793"/>
                    <a:pt x="803" y="777"/>
                  </a:cubicBezTo>
                  <a:cubicBezTo>
                    <a:pt x="828" y="777"/>
                    <a:pt x="828" y="752"/>
                    <a:pt x="828" y="752"/>
                  </a:cubicBezTo>
                  <a:cubicBezTo>
                    <a:pt x="853" y="752"/>
                    <a:pt x="853" y="727"/>
                    <a:pt x="853" y="727"/>
                  </a:cubicBezTo>
                  <a:cubicBezTo>
                    <a:pt x="878" y="727"/>
                    <a:pt x="878" y="727"/>
                    <a:pt x="878" y="702"/>
                  </a:cubicBezTo>
                  <a:cubicBezTo>
                    <a:pt x="903" y="677"/>
                    <a:pt x="903" y="652"/>
                    <a:pt x="928" y="602"/>
                  </a:cubicBezTo>
                  <a:cubicBezTo>
                    <a:pt x="928" y="602"/>
                    <a:pt x="928" y="577"/>
                    <a:pt x="928" y="577"/>
                  </a:cubicBezTo>
                  <a:cubicBezTo>
                    <a:pt x="928" y="577"/>
                    <a:pt x="928" y="577"/>
                    <a:pt x="928" y="552"/>
                  </a:cubicBezTo>
                  <a:cubicBezTo>
                    <a:pt x="928" y="527"/>
                    <a:pt x="928" y="527"/>
                    <a:pt x="928" y="502"/>
                  </a:cubicBezTo>
                  <a:lnTo>
                    <a:pt x="928" y="476"/>
                  </a:lnTo>
                  <a:cubicBezTo>
                    <a:pt x="928" y="476"/>
                    <a:pt x="928" y="451"/>
                    <a:pt x="928" y="451"/>
                  </a:cubicBezTo>
                  <a:cubicBezTo>
                    <a:pt x="928" y="426"/>
                    <a:pt x="903" y="401"/>
                    <a:pt x="903" y="376"/>
                  </a:cubicBezTo>
                  <a:cubicBezTo>
                    <a:pt x="903" y="376"/>
                    <a:pt x="903" y="351"/>
                    <a:pt x="878" y="351"/>
                  </a:cubicBezTo>
                  <a:cubicBezTo>
                    <a:pt x="878" y="351"/>
                    <a:pt x="878" y="326"/>
                    <a:pt x="878" y="326"/>
                  </a:cubicBezTo>
                  <a:cubicBezTo>
                    <a:pt x="853" y="301"/>
                    <a:pt x="853" y="301"/>
                    <a:pt x="828" y="276"/>
                  </a:cubicBezTo>
                  <a:cubicBezTo>
                    <a:pt x="803" y="251"/>
                    <a:pt x="777" y="226"/>
                    <a:pt x="727" y="201"/>
                  </a:cubicBezTo>
                  <a:cubicBezTo>
                    <a:pt x="627" y="126"/>
                    <a:pt x="527" y="75"/>
                    <a:pt x="427" y="50"/>
                  </a:cubicBezTo>
                  <a:cubicBezTo>
                    <a:pt x="351" y="25"/>
                    <a:pt x="251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0">
              <a:extLst>
                <a:ext uri="{FF2B5EF4-FFF2-40B4-BE49-F238E27FC236}">
                  <a16:creationId xmlns:a16="http://schemas.microsoft.com/office/drawing/2014/main" id="{B050485E-AE3B-0191-D204-73ABFA50FAF1}"/>
                </a:ext>
              </a:extLst>
            </p:cNvPr>
            <p:cNvSpPr/>
            <p:nvPr/>
          </p:nvSpPr>
          <p:spPr>
            <a:xfrm>
              <a:off x="5926783" y="1437654"/>
              <a:ext cx="78471" cy="106757"/>
            </a:xfrm>
            <a:custGeom>
              <a:avLst/>
              <a:gdLst/>
              <a:ahLst/>
              <a:cxnLst/>
              <a:rect l="l" t="t" r="r" b="b"/>
              <a:pathLst>
                <a:path w="1806" h="2457" extrusionOk="0">
                  <a:moveTo>
                    <a:pt x="728" y="0"/>
                  </a:moveTo>
                  <a:cubicBezTo>
                    <a:pt x="402" y="50"/>
                    <a:pt x="126" y="276"/>
                    <a:pt x="1" y="577"/>
                  </a:cubicBezTo>
                  <a:cubicBezTo>
                    <a:pt x="227" y="1178"/>
                    <a:pt x="427" y="1830"/>
                    <a:pt x="653" y="2456"/>
                  </a:cubicBezTo>
                  <a:cubicBezTo>
                    <a:pt x="803" y="1955"/>
                    <a:pt x="1279" y="1579"/>
                    <a:pt x="1805" y="1529"/>
                  </a:cubicBezTo>
                  <a:cubicBezTo>
                    <a:pt x="1480" y="1003"/>
                    <a:pt x="1129" y="451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0">
              <a:extLst>
                <a:ext uri="{FF2B5EF4-FFF2-40B4-BE49-F238E27FC236}">
                  <a16:creationId xmlns:a16="http://schemas.microsoft.com/office/drawing/2014/main" id="{671FB9AD-E5F0-3E2E-971C-44F11FDDA602}"/>
                </a:ext>
              </a:extLst>
            </p:cNvPr>
            <p:cNvSpPr/>
            <p:nvPr/>
          </p:nvSpPr>
          <p:spPr>
            <a:xfrm>
              <a:off x="5867996" y="1377738"/>
              <a:ext cx="86074" cy="77384"/>
            </a:xfrm>
            <a:custGeom>
              <a:avLst/>
              <a:gdLst/>
              <a:ahLst/>
              <a:cxnLst/>
              <a:rect l="l" t="t" r="r" b="b"/>
              <a:pathLst>
                <a:path w="1981" h="1781" extrusionOk="0">
                  <a:moveTo>
                    <a:pt x="1" y="1"/>
                  </a:moveTo>
                  <a:lnTo>
                    <a:pt x="1" y="1"/>
                  </a:lnTo>
                  <a:cubicBezTo>
                    <a:pt x="527" y="377"/>
                    <a:pt x="903" y="953"/>
                    <a:pt x="1153" y="1505"/>
                  </a:cubicBezTo>
                  <a:cubicBezTo>
                    <a:pt x="1204" y="1580"/>
                    <a:pt x="1229" y="1680"/>
                    <a:pt x="1279" y="1780"/>
                  </a:cubicBezTo>
                  <a:cubicBezTo>
                    <a:pt x="1429" y="1505"/>
                    <a:pt x="1680" y="1304"/>
                    <a:pt x="1981" y="1229"/>
                  </a:cubicBezTo>
                  <a:cubicBezTo>
                    <a:pt x="1504" y="728"/>
                    <a:pt x="978" y="327"/>
                    <a:pt x="326" y="76"/>
                  </a:cubicBezTo>
                  <a:cubicBezTo>
                    <a:pt x="226" y="51"/>
                    <a:pt x="101" y="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0">
              <a:extLst>
                <a:ext uri="{FF2B5EF4-FFF2-40B4-BE49-F238E27FC236}">
                  <a16:creationId xmlns:a16="http://schemas.microsoft.com/office/drawing/2014/main" id="{946C8B2E-0E3D-0F8C-EDCF-37F554B5C5E2}"/>
                </a:ext>
              </a:extLst>
            </p:cNvPr>
            <p:cNvSpPr/>
            <p:nvPr/>
          </p:nvSpPr>
          <p:spPr>
            <a:xfrm>
              <a:off x="5681772" y="1389730"/>
              <a:ext cx="80643" cy="106757"/>
            </a:xfrm>
            <a:custGeom>
              <a:avLst/>
              <a:gdLst/>
              <a:ahLst/>
              <a:cxnLst/>
              <a:rect l="l" t="t" r="r" b="b"/>
              <a:pathLst>
                <a:path w="1856" h="2457" extrusionOk="0">
                  <a:moveTo>
                    <a:pt x="1855" y="1"/>
                  </a:moveTo>
                  <a:cubicBezTo>
                    <a:pt x="1254" y="276"/>
                    <a:pt x="728" y="727"/>
                    <a:pt x="377" y="1304"/>
                  </a:cubicBezTo>
                  <a:cubicBezTo>
                    <a:pt x="226" y="1554"/>
                    <a:pt x="101" y="1805"/>
                    <a:pt x="1" y="2081"/>
                  </a:cubicBezTo>
                  <a:cubicBezTo>
                    <a:pt x="151" y="2081"/>
                    <a:pt x="277" y="2081"/>
                    <a:pt x="402" y="2131"/>
                  </a:cubicBezTo>
                  <a:cubicBezTo>
                    <a:pt x="477" y="2156"/>
                    <a:pt x="527" y="2206"/>
                    <a:pt x="602" y="2256"/>
                  </a:cubicBezTo>
                  <a:cubicBezTo>
                    <a:pt x="627" y="2281"/>
                    <a:pt x="652" y="2306"/>
                    <a:pt x="678" y="2331"/>
                  </a:cubicBezTo>
                  <a:cubicBezTo>
                    <a:pt x="703" y="2356"/>
                    <a:pt x="728" y="2407"/>
                    <a:pt x="753" y="2432"/>
                  </a:cubicBezTo>
                  <a:cubicBezTo>
                    <a:pt x="753" y="2457"/>
                    <a:pt x="753" y="2457"/>
                    <a:pt x="753" y="2457"/>
                  </a:cubicBezTo>
                  <a:cubicBezTo>
                    <a:pt x="953" y="1805"/>
                    <a:pt x="1154" y="1128"/>
                    <a:pt x="1480" y="527"/>
                  </a:cubicBezTo>
                  <a:cubicBezTo>
                    <a:pt x="1580" y="351"/>
                    <a:pt x="1730" y="15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0">
              <a:extLst>
                <a:ext uri="{FF2B5EF4-FFF2-40B4-BE49-F238E27FC236}">
                  <a16:creationId xmlns:a16="http://schemas.microsoft.com/office/drawing/2014/main" id="{11F9749D-E2DF-F483-55F9-C87C43DE9821}"/>
                </a:ext>
              </a:extLst>
            </p:cNvPr>
            <p:cNvSpPr/>
            <p:nvPr/>
          </p:nvSpPr>
          <p:spPr>
            <a:xfrm>
              <a:off x="5638236" y="1484449"/>
              <a:ext cx="75168" cy="124224"/>
            </a:xfrm>
            <a:custGeom>
              <a:avLst/>
              <a:gdLst/>
              <a:ahLst/>
              <a:cxnLst/>
              <a:rect l="l" t="t" r="r" b="b"/>
              <a:pathLst>
                <a:path w="1730" h="2859" extrusionOk="0">
                  <a:moveTo>
                    <a:pt x="1730" y="327"/>
                  </a:moveTo>
                  <a:cubicBezTo>
                    <a:pt x="1728" y="331"/>
                    <a:pt x="1727" y="336"/>
                    <a:pt x="1726" y="341"/>
                  </a:cubicBezTo>
                  <a:lnTo>
                    <a:pt x="1726" y="341"/>
                  </a:lnTo>
                  <a:cubicBezTo>
                    <a:pt x="1730" y="334"/>
                    <a:pt x="1730" y="327"/>
                    <a:pt x="1730" y="327"/>
                  </a:cubicBezTo>
                  <a:close/>
                  <a:moveTo>
                    <a:pt x="978" y="1"/>
                  </a:moveTo>
                  <a:cubicBezTo>
                    <a:pt x="752" y="628"/>
                    <a:pt x="627" y="1304"/>
                    <a:pt x="376" y="1906"/>
                  </a:cubicBezTo>
                  <a:cubicBezTo>
                    <a:pt x="276" y="2156"/>
                    <a:pt x="151" y="2382"/>
                    <a:pt x="0" y="2582"/>
                  </a:cubicBezTo>
                  <a:lnTo>
                    <a:pt x="25" y="2607"/>
                  </a:lnTo>
                  <a:cubicBezTo>
                    <a:pt x="25" y="2590"/>
                    <a:pt x="38" y="2572"/>
                    <a:pt x="54" y="2572"/>
                  </a:cubicBezTo>
                  <a:cubicBezTo>
                    <a:pt x="61" y="2572"/>
                    <a:pt x="68" y="2575"/>
                    <a:pt x="76" y="2582"/>
                  </a:cubicBezTo>
                  <a:cubicBezTo>
                    <a:pt x="301" y="2607"/>
                    <a:pt x="502" y="2708"/>
                    <a:pt x="677" y="2858"/>
                  </a:cubicBezTo>
                  <a:cubicBezTo>
                    <a:pt x="1003" y="2332"/>
                    <a:pt x="1253" y="1730"/>
                    <a:pt x="1479" y="1129"/>
                  </a:cubicBezTo>
                  <a:cubicBezTo>
                    <a:pt x="1553" y="858"/>
                    <a:pt x="1651" y="611"/>
                    <a:pt x="1726" y="341"/>
                  </a:cubicBezTo>
                  <a:lnTo>
                    <a:pt x="1726" y="341"/>
                  </a:lnTo>
                  <a:cubicBezTo>
                    <a:pt x="1723" y="346"/>
                    <a:pt x="1716" y="352"/>
                    <a:pt x="1705" y="352"/>
                  </a:cubicBezTo>
                  <a:cubicBezTo>
                    <a:pt x="1692" y="364"/>
                    <a:pt x="1673" y="371"/>
                    <a:pt x="1654" y="371"/>
                  </a:cubicBezTo>
                  <a:cubicBezTo>
                    <a:pt x="1636" y="371"/>
                    <a:pt x="1617" y="364"/>
                    <a:pt x="1604" y="352"/>
                  </a:cubicBezTo>
                  <a:cubicBezTo>
                    <a:pt x="1579" y="327"/>
                    <a:pt x="1554" y="277"/>
                    <a:pt x="1529" y="252"/>
                  </a:cubicBezTo>
                  <a:cubicBezTo>
                    <a:pt x="1529" y="252"/>
                    <a:pt x="1504" y="227"/>
                    <a:pt x="1479" y="201"/>
                  </a:cubicBezTo>
                  <a:cubicBezTo>
                    <a:pt x="1429" y="151"/>
                    <a:pt x="1379" y="126"/>
                    <a:pt x="1329" y="101"/>
                  </a:cubicBezTo>
                  <a:cubicBezTo>
                    <a:pt x="1228" y="26"/>
                    <a:pt x="1103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0">
              <a:extLst>
                <a:ext uri="{FF2B5EF4-FFF2-40B4-BE49-F238E27FC236}">
                  <a16:creationId xmlns:a16="http://schemas.microsoft.com/office/drawing/2014/main" id="{89629769-C549-2718-0B6C-536DFC06242D}"/>
                </a:ext>
              </a:extLst>
            </p:cNvPr>
            <p:cNvSpPr/>
            <p:nvPr/>
          </p:nvSpPr>
          <p:spPr>
            <a:xfrm>
              <a:off x="5563069" y="1596634"/>
              <a:ext cx="100239" cy="86074"/>
            </a:xfrm>
            <a:custGeom>
              <a:avLst/>
              <a:gdLst/>
              <a:ahLst/>
              <a:cxnLst/>
              <a:rect l="l" t="t" r="r" b="b"/>
              <a:pathLst>
                <a:path w="2307" h="1981" extrusionOk="0">
                  <a:moveTo>
                    <a:pt x="1730" y="0"/>
                  </a:moveTo>
                  <a:cubicBezTo>
                    <a:pt x="1405" y="502"/>
                    <a:pt x="953" y="903"/>
                    <a:pt x="427" y="1203"/>
                  </a:cubicBezTo>
                  <a:cubicBezTo>
                    <a:pt x="277" y="1279"/>
                    <a:pt x="151" y="1354"/>
                    <a:pt x="1" y="1429"/>
                  </a:cubicBezTo>
                  <a:cubicBezTo>
                    <a:pt x="26" y="1429"/>
                    <a:pt x="76" y="1454"/>
                    <a:pt x="101" y="1479"/>
                  </a:cubicBezTo>
                  <a:cubicBezTo>
                    <a:pt x="151" y="1529"/>
                    <a:pt x="201" y="1579"/>
                    <a:pt x="252" y="1630"/>
                  </a:cubicBezTo>
                  <a:cubicBezTo>
                    <a:pt x="302" y="1705"/>
                    <a:pt x="352" y="1780"/>
                    <a:pt x="402" y="1855"/>
                  </a:cubicBezTo>
                  <a:cubicBezTo>
                    <a:pt x="402" y="1880"/>
                    <a:pt x="427" y="1930"/>
                    <a:pt x="427" y="1980"/>
                  </a:cubicBezTo>
                  <a:cubicBezTo>
                    <a:pt x="828" y="1805"/>
                    <a:pt x="1204" y="1579"/>
                    <a:pt x="1555" y="1279"/>
                  </a:cubicBezTo>
                  <a:cubicBezTo>
                    <a:pt x="1856" y="1028"/>
                    <a:pt x="2081" y="727"/>
                    <a:pt x="2307" y="426"/>
                  </a:cubicBezTo>
                  <a:cubicBezTo>
                    <a:pt x="2156" y="276"/>
                    <a:pt x="1981" y="176"/>
                    <a:pt x="1780" y="101"/>
                  </a:cubicBezTo>
                  <a:cubicBezTo>
                    <a:pt x="1755" y="76"/>
                    <a:pt x="1730" y="51"/>
                    <a:pt x="1755" y="25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0">
              <a:extLst>
                <a:ext uri="{FF2B5EF4-FFF2-40B4-BE49-F238E27FC236}">
                  <a16:creationId xmlns:a16="http://schemas.microsoft.com/office/drawing/2014/main" id="{1828DF73-48A3-9562-1154-ACE1E070E58D}"/>
                </a:ext>
              </a:extLst>
            </p:cNvPr>
            <p:cNvSpPr/>
            <p:nvPr/>
          </p:nvSpPr>
          <p:spPr>
            <a:xfrm>
              <a:off x="5470522" y="1660895"/>
              <a:ext cx="104584" cy="37193"/>
            </a:xfrm>
            <a:custGeom>
              <a:avLst/>
              <a:gdLst/>
              <a:ahLst/>
              <a:cxnLst/>
              <a:rect l="l" t="t" r="r" b="b"/>
              <a:pathLst>
                <a:path w="2407" h="856" extrusionOk="0">
                  <a:moveTo>
                    <a:pt x="2006" y="0"/>
                  </a:moveTo>
                  <a:cubicBezTo>
                    <a:pt x="1441" y="226"/>
                    <a:pt x="836" y="330"/>
                    <a:pt x="208" y="330"/>
                  </a:cubicBezTo>
                  <a:cubicBezTo>
                    <a:pt x="139" y="330"/>
                    <a:pt x="70" y="328"/>
                    <a:pt x="1" y="326"/>
                  </a:cubicBezTo>
                  <a:lnTo>
                    <a:pt x="1" y="326"/>
                  </a:lnTo>
                  <a:cubicBezTo>
                    <a:pt x="26" y="351"/>
                    <a:pt x="26" y="351"/>
                    <a:pt x="51" y="376"/>
                  </a:cubicBezTo>
                  <a:cubicBezTo>
                    <a:pt x="101" y="426"/>
                    <a:pt x="151" y="501"/>
                    <a:pt x="201" y="577"/>
                  </a:cubicBezTo>
                  <a:cubicBezTo>
                    <a:pt x="226" y="652"/>
                    <a:pt x="276" y="752"/>
                    <a:pt x="276" y="827"/>
                  </a:cubicBezTo>
                  <a:cubicBezTo>
                    <a:pt x="454" y="846"/>
                    <a:pt x="632" y="855"/>
                    <a:pt x="810" y="855"/>
                  </a:cubicBezTo>
                  <a:cubicBezTo>
                    <a:pt x="1356" y="855"/>
                    <a:pt x="1896" y="766"/>
                    <a:pt x="2407" y="577"/>
                  </a:cubicBezTo>
                  <a:cubicBezTo>
                    <a:pt x="2407" y="552"/>
                    <a:pt x="2407" y="552"/>
                    <a:pt x="2382" y="552"/>
                  </a:cubicBezTo>
                  <a:cubicBezTo>
                    <a:pt x="2382" y="526"/>
                    <a:pt x="2382" y="501"/>
                    <a:pt x="2382" y="476"/>
                  </a:cubicBezTo>
                  <a:cubicBezTo>
                    <a:pt x="2382" y="476"/>
                    <a:pt x="2357" y="476"/>
                    <a:pt x="2357" y="451"/>
                  </a:cubicBezTo>
                  <a:cubicBezTo>
                    <a:pt x="2331" y="376"/>
                    <a:pt x="2306" y="326"/>
                    <a:pt x="2256" y="251"/>
                  </a:cubicBezTo>
                  <a:cubicBezTo>
                    <a:pt x="2206" y="151"/>
                    <a:pt x="2106" y="75"/>
                    <a:pt x="2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0">
              <a:extLst>
                <a:ext uri="{FF2B5EF4-FFF2-40B4-BE49-F238E27FC236}">
                  <a16:creationId xmlns:a16="http://schemas.microsoft.com/office/drawing/2014/main" id="{0F34353B-5C84-3FFF-C6DC-CA6AF7176BB9}"/>
                </a:ext>
              </a:extLst>
            </p:cNvPr>
            <p:cNvSpPr/>
            <p:nvPr/>
          </p:nvSpPr>
          <p:spPr>
            <a:xfrm>
              <a:off x="5271264" y="1175265"/>
              <a:ext cx="306018" cy="299284"/>
            </a:xfrm>
            <a:custGeom>
              <a:avLst/>
              <a:gdLst/>
              <a:ahLst/>
              <a:cxnLst/>
              <a:rect l="l" t="t" r="r" b="b"/>
              <a:pathLst>
                <a:path w="7043" h="6888" extrusionOk="0">
                  <a:moveTo>
                    <a:pt x="5475" y="1"/>
                  </a:moveTo>
                  <a:cubicBezTo>
                    <a:pt x="4767" y="1"/>
                    <a:pt x="4064" y="348"/>
                    <a:pt x="3709" y="1002"/>
                  </a:cubicBezTo>
                  <a:cubicBezTo>
                    <a:pt x="3258" y="1829"/>
                    <a:pt x="3359" y="2831"/>
                    <a:pt x="3183" y="3759"/>
                  </a:cubicBezTo>
                  <a:cubicBezTo>
                    <a:pt x="2898" y="5210"/>
                    <a:pt x="1664" y="6299"/>
                    <a:pt x="232" y="6299"/>
                  </a:cubicBezTo>
                  <a:cubicBezTo>
                    <a:pt x="155" y="6299"/>
                    <a:pt x="78" y="6296"/>
                    <a:pt x="0" y="6290"/>
                  </a:cubicBezTo>
                  <a:lnTo>
                    <a:pt x="0" y="6290"/>
                  </a:lnTo>
                  <a:cubicBezTo>
                    <a:pt x="75" y="6415"/>
                    <a:pt x="201" y="6541"/>
                    <a:pt x="301" y="6641"/>
                  </a:cubicBezTo>
                  <a:cubicBezTo>
                    <a:pt x="688" y="6805"/>
                    <a:pt x="1102" y="6888"/>
                    <a:pt x="1514" y="6888"/>
                  </a:cubicBezTo>
                  <a:cubicBezTo>
                    <a:pt x="2169" y="6888"/>
                    <a:pt x="2820" y="6680"/>
                    <a:pt x="3359" y="6265"/>
                  </a:cubicBezTo>
                  <a:cubicBezTo>
                    <a:pt x="3885" y="5889"/>
                    <a:pt x="4336" y="5363"/>
                    <a:pt x="4762" y="4886"/>
                  </a:cubicBezTo>
                  <a:cubicBezTo>
                    <a:pt x="5213" y="4360"/>
                    <a:pt x="5539" y="3809"/>
                    <a:pt x="5865" y="3232"/>
                  </a:cubicBezTo>
                  <a:cubicBezTo>
                    <a:pt x="5890" y="3182"/>
                    <a:pt x="5915" y="3182"/>
                    <a:pt x="5965" y="3182"/>
                  </a:cubicBezTo>
                  <a:cubicBezTo>
                    <a:pt x="5965" y="3157"/>
                    <a:pt x="5965" y="3107"/>
                    <a:pt x="5965" y="3082"/>
                  </a:cubicBezTo>
                  <a:cubicBezTo>
                    <a:pt x="5990" y="3032"/>
                    <a:pt x="6040" y="2957"/>
                    <a:pt x="6065" y="2906"/>
                  </a:cubicBezTo>
                  <a:cubicBezTo>
                    <a:pt x="6115" y="2856"/>
                    <a:pt x="6166" y="2806"/>
                    <a:pt x="6216" y="2756"/>
                  </a:cubicBezTo>
                  <a:cubicBezTo>
                    <a:pt x="6216" y="2731"/>
                    <a:pt x="6216" y="2731"/>
                    <a:pt x="6216" y="2731"/>
                  </a:cubicBezTo>
                  <a:cubicBezTo>
                    <a:pt x="6366" y="2180"/>
                    <a:pt x="6642" y="1678"/>
                    <a:pt x="7043" y="1302"/>
                  </a:cubicBezTo>
                  <a:cubicBezTo>
                    <a:pt x="6742" y="926"/>
                    <a:pt x="6441" y="525"/>
                    <a:pt x="6191" y="124"/>
                  </a:cubicBezTo>
                  <a:cubicBezTo>
                    <a:pt x="5961" y="41"/>
                    <a:pt x="5717" y="1"/>
                    <a:pt x="5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0">
              <a:extLst>
                <a:ext uri="{FF2B5EF4-FFF2-40B4-BE49-F238E27FC236}">
                  <a16:creationId xmlns:a16="http://schemas.microsoft.com/office/drawing/2014/main" id="{2EBCA961-F30F-9503-A8BD-74BF78EDBEA2}"/>
                </a:ext>
              </a:extLst>
            </p:cNvPr>
            <p:cNvSpPr/>
            <p:nvPr/>
          </p:nvSpPr>
          <p:spPr>
            <a:xfrm>
              <a:off x="5503196" y="1311304"/>
              <a:ext cx="40322" cy="111145"/>
            </a:xfrm>
            <a:custGeom>
              <a:avLst/>
              <a:gdLst/>
              <a:ahLst/>
              <a:cxnLst/>
              <a:rect l="l" t="t" r="r" b="b"/>
              <a:pathLst>
                <a:path w="928" h="2558" extrusionOk="0">
                  <a:moveTo>
                    <a:pt x="803" y="1"/>
                  </a:moveTo>
                  <a:cubicBezTo>
                    <a:pt x="802" y="3"/>
                    <a:pt x="802" y="5"/>
                    <a:pt x="802" y="7"/>
                  </a:cubicBezTo>
                  <a:lnTo>
                    <a:pt x="802" y="7"/>
                  </a:lnTo>
                  <a:cubicBezTo>
                    <a:pt x="803" y="4"/>
                    <a:pt x="803" y="1"/>
                    <a:pt x="803" y="1"/>
                  </a:cubicBezTo>
                  <a:close/>
                  <a:moveTo>
                    <a:pt x="802" y="7"/>
                  </a:moveTo>
                  <a:cubicBezTo>
                    <a:pt x="800" y="15"/>
                    <a:pt x="794" y="26"/>
                    <a:pt x="777" y="26"/>
                  </a:cubicBezTo>
                  <a:cubicBezTo>
                    <a:pt x="777" y="51"/>
                    <a:pt x="752" y="76"/>
                    <a:pt x="752" y="101"/>
                  </a:cubicBezTo>
                  <a:cubicBezTo>
                    <a:pt x="752" y="101"/>
                    <a:pt x="752" y="101"/>
                    <a:pt x="752" y="126"/>
                  </a:cubicBezTo>
                  <a:cubicBezTo>
                    <a:pt x="752" y="126"/>
                    <a:pt x="752" y="151"/>
                    <a:pt x="752" y="176"/>
                  </a:cubicBezTo>
                  <a:cubicBezTo>
                    <a:pt x="577" y="628"/>
                    <a:pt x="301" y="1054"/>
                    <a:pt x="1" y="1455"/>
                  </a:cubicBezTo>
                  <a:cubicBezTo>
                    <a:pt x="126" y="1630"/>
                    <a:pt x="226" y="1806"/>
                    <a:pt x="351" y="2006"/>
                  </a:cubicBezTo>
                  <a:cubicBezTo>
                    <a:pt x="452" y="2181"/>
                    <a:pt x="577" y="2382"/>
                    <a:pt x="677" y="2557"/>
                  </a:cubicBezTo>
                  <a:cubicBezTo>
                    <a:pt x="727" y="2457"/>
                    <a:pt x="803" y="2357"/>
                    <a:pt x="853" y="2257"/>
                  </a:cubicBezTo>
                  <a:cubicBezTo>
                    <a:pt x="878" y="2232"/>
                    <a:pt x="903" y="2207"/>
                    <a:pt x="928" y="2207"/>
                  </a:cubicBezTo>
                  <a:cubicBezTo>
                    <a:pt x="828" y="1482"/>
                    <a:pt x="703" y="732"/>
                    <a:pt x="802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0">
              <a:extLst>
                <a:ext uri="{FF2B5EF4-FFF2-40B4-BE49-F238E27FC236}">
                  <a16:creationId xmlns:a16="http://schemas.microsoft.com/office/drawing/2014/main" id="{F73008F1-5056-339D-CAF2-7F86080E7D9E}"/>
                </a:ext>
              </a:extLst>
            </p:cNvPr>
            <p:cNvSpPr/>
            <p:nvPr/>
          </p:nvSpPr>
          <p:spPr>
            <a:xfrm>
              <a:off x="5447668" y="1378824"/>
              <a:ext cx="79514" cy="95894"/>
            </a:xfrm>
            <a:custGeom>
              <a:avLst/>
              <a:gdLst/>
              <a:ahLst/>
              <a:cxnLst/>
              <a:rect l="l" t="t" r="r" b="b"/>
              <a:pathLst>
                <a:path w="1830" h="2207" extrusionOk="0">
                  <a:moveTo>
                    <a:pt x="1178" y="1"/>
                  </a:moveTo>
                  <a:cubicBezTo>
                    <a:pt x="1053" y="151"/>
                    <a:pt x="928" y="302"/>
                    <a:pt x="802" y="452"/>
                  </a:cubicBezTo>
                  <a:cubicBezTo>
                    <a:pt x="552" y="753"/>
                    <a:pt x="276" y="1028"/>
                    <a:pt x="0" y="1304"/>
                  </a:cubicBezTo>
                  <a:cubicBezTo>
                    <a:pt x="226" y="1630"/>
                    <a:pt x="451" y="1956"/>
                    <a:pt x="727" y="2206"/>
                  </a:cubicBezTo>
                  <a:cubicBezTo>
                    <a:pt x="1153" y="1931"/>
                    <a:pt x="1529" y="1555"/>
                    <a:pt x="1830" y="1154"/>
                  </a:cubicBezTo>
                  <a:cubicBezTo>
                    <a:pt x="1705" y="953"/>
                    <a:pt x="1579" y="753"/>
                    <a:pt x="1479" y="552"/>
                  </a:cubicBezTo>
                  <a:cubicBezTo>
                    <a:pt x="1379" y="377"/>
                    <a:pt x="1279" y="176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0">
              <a:extLst>
                <a:ext uri="{FF2B5EF4-FFF2-40B4-BE49-F238E27FC236}">
                  <a16:creationId xmlns:a16="http://schemas.microsoft.com/office/drawing/2014/main" id="{D72E412A-BFD5-F613-BE94-4A08D30A8865}"/>
                </a:ext>
              </a:extLst>
            </p:cNvPr>
            <p:cNvSpPr/>
            <p:nvPr/>
          </p:nvSpPr>
          <p:spPr>
            <a:xfrm>
              <a:off x="5382320" y="1655421"/>
              <a:ext cx="91506" cy="40365"/>
            </a:xfrm>
            <a:custGeom>
              <a:avLst/>
              <a:gdLst/>
              <a:ahLst/>
              <a:cxnLst/>
              <a:rect l="l" t="t" r="r" b="b"/>
              <a:pathLst>
                <a:path w="2106" h="929" extrusionOk="0">
                  <a:moveTo>
                    <a:pt x="1" y="1"/>
                  </a:moveTo>
                  <a:lnTo>
                    <a:pt x="1" y="1"/>
                  </a:lnTo>
                  <a:cubicBezTo>
                    <a:pt x="602" y="502"/>
                    <a:pt x="1329" y="803"/>
                    <a:pt x="2106" y="928"/>
                  </a:cubicBezTo>
                  <a:cubicBezTo>
                    <a:pt x="2081" y="878"/>
                    <a:pt x="2081" y="828"/>
                    <a:pt x="2056" y="803"/>
                  </a:cubicBezTo>
                  <a:cubicBezTo>
                    <a:pt x="1981" y="652"/>
                    <a:pt x="1905" y="527"/>
                    <a:pt x="1780" y="452"/>
                  </a:cubicBezTo>
                  <a:cubicBezTo>
                    <a:pt x="1179" y="377"/>
                    <a:pt x="577" y="2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0">
              <a:extLst>
                <a:ext uri="{FF2B5EF4-FFF2-40B4-BE49-F238E27FC236}">
                  <a16:creationId xmlns:a16="http://schemas.microsoft.com/office/drawing/2014/main" id="{7660A4F4-553F-079D-9FC7-0C987A94E5DB}"/>
                </a:ext>
              </a:extLst>
            </p:cNvPr>
            <p:cNvSpPr/>
            <p:nvPr/>
          </p:nvSpPr>
          <p:spPr>
            <a:xfrm>
              <a:off x="5388837" y="1439826"/>
              <a:ext cx="82816" cy="64306"/>
            </a:xfrm>
            <a:custGeom>
              <a:avLst/>
              <a:gdLst/>
              <a:ahLst/>
              <a:cxnLst/>
              <a:rect l="l" t="t" r="r" b="b"/>
              <a:pathLst>
                <a:path w="1906" h="1480" extrusionOk="0">
                  <a:moveTo>
                    <a:pt x="1254" y="0"/>
                  </a:moveTo>
                  <a:cubicBezTo>
                    <a:pt x="1054" y="176"/>
                    <a:pt x="828" y="376"/>
                    <a:pt x="577" y="527"/>
                  </a:cubicBezTo>
                  <a:cubicBezTo>
                    <a:pt x="402" y="652"/>
                    <a:pt x="201" y="752"/>
                    <a:pt x="1" y="827"/>
                  </a:cubicBezTo>
                  <a:cubicBezTo>
                    <a:pt x="76" y="1053"/>
                    <a:pt x="201" y="1279"/>
                    <a:pt x="352" y="1479"/>
                  </a:cubicBezTo>
                  <a:cubicBezTo>
                    <a:pt x="903" y="1404"/>
                    <a:pt x="1430" y="1203"/>
                    <a:pt x="1906" y="928"/>
                  </a:cubicBezTo>
                  <a:cubicBezTo>
                    <a:pt x="1630" y="652"/>
                    <a:pt x="1404" y="351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0">
              <a:extLst>
                <a:ext uri="{FF2B5EF4-FFF2-40B4-BE49-F238E27FC236}">
                  <a16:creationId xmlns:a16="http://schemas.microsoft.com/office/drawing/2014/main" id="{AF38C84D-F67E-B68B-98DF-42D0351903D2}"/>
                </a:ext>
              </a:extLst>
            </p:cNvPr>
            <p:cNvSpPr/>
            <p:nvPr/>
          </p:nvSpPr>
          <p:spPr>
            <a:xfrm>
              <a:off x="5297377" y="1475759"/>
              <a:ext cx="96980" cy="29546"/>
            </a:xfrm>
            <a:custGeom>
              <a:avLst/>
              <a:gdLst/>
              <a:ahLst/>
              <a:cxnLst/>
              <a:rect l="l" t="t" r="r" b="b"/>
              <a:pathLst>
                <a:path w="2232" h="680" extrusionOk="0">
                  <a:moveTo>
                    <a:pt x="1" y="0"/>
                  </a:moveTo>
                  <a:cubicBezTo>
                    <a:pt x="596" y="453"/>
                    <a:pt x="1349" y="679"/>
                    <a:pt x="2111" y="679"/>
                  </a:cubicBezTo>
                  <a:cubicBezTo>
                    <a:pt x="2151" y="679"/>
                    <a:pt x="2191" y="678"/>
                    <a:pt x="2231" y="677"/>
                  </a:cubicBezTo>
                  <a:cubicBezTo>
                    <a:pt x="2106" y="477"/>
                    <a:pt x="2031" y="251"/>
                    <a:pt x="1981" y="26"/>
                  </a:cubicBezTo>
                  <a:cubicBezTo>
                    <a:pt x="1685" y="132"/>
                    <a:pt x="1366" y="183"/>
                    <a:pt x="1047" y="183"/>
                  </a:cubicBezTo>
                  <a:cubicBezTo>
                    <a:pt x="690" y="183"/>
                    <a:pt x="331" y="11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0">
              <a:extLst>
                <a:ext uri="{FF2B5EF4-FFF2-40B4-BE49-F238E27FC236}">
                  <a16:creationId xmlns:a16="http://schemas.microsoft.com/office/drawing/2014/main" id="{FAC8C4D3-0B77-036F-C01A-359F83905B9B}"/>
                </a:ext>
              </a:extLst>
            </p:cNvPr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0">
              <a:extLst>
                <a:ext uri="{FF2B5EF4-FFF2-40B4-BE49-F238E27FC236}">
                  <a16:creationId xmlns:a16="http://schemas.microsoft.com/office/drawing/2014/main" id="{ABFB1C4C-3313-31EE-35A2-E5BC76E58140}"/>
                </a:ext>
              </a:extLst>
            </p:cNvPr>
            <p:cNvSpPr/>
            <p:nvPr/>
          </p:nvSpPr>
          <p:spPr>
            <a:xfrm>
              <a:off x="6013898" y="1261251"/>
              <a:ext cx="301717" cy="394222"/>
            </a:xfrm>
            <a:custGeom>
              <a:avLst/>
              <a:gdLst/>
              <a:ahLst/>
              <a:cxnLst/>
              <a:rect l="l" t="t" r="r" b="b"/>
              <a:pathLst>
                <a:path w="6944" h="9073" extrusionOk="0">
                  <a:moveTo>
                    <a:pt x="1066" y="0"/>
                  </a:moveTo>
                  <a:cubicBezTo>
                    <a:pt x="709" y="0"/>
                    <a:pt x="352" y="50"/>
                    <a:pt x="1" y="125"/>
                  </a:cubicBezTo>
                  <a:cubicBezTo>
                    <a:pt x="577" y="1554"/>
                    <a:pt x="577" y="3183"/>
                    <a:pt x="828" y="4837"/>
                  </a:cubicBezTo>
                  <a:cubicBezTo>
                    <a:pt x="1129" y="6742"/>
                    <a:pt x="2081" y="8070"/>
                    <a:pt x="3460" y="9073"/>
                  </a:cubicBezTo>
                  <a:cubicBezTo>
                    <a:pt x="2908" y="8496"/>
                    <a:pt x="2507" y="7719"/>
                    <a:pt x="2332" y="6993"/>
                  </a:cubicBezTo>
                  <a:cubicBezTo>
                    <a:pt x="1906" y="5188"/>
                    <a:pt x="2232" y="3058"/>
                    <a:pt x="1029" y="1529"/>
                  </a:cubicBezTo>
                  <a:cubicBezTo>
                    <a:pt x="914" y="1376"/>
                    <a:pt x="1032" y="1194"/>
                    <a:pt x="1162" y="1194"/>
                  </a:cubicBezTo>
                  <a:cubicBezTo>
                    <a:pt x="1202" y="1194"/>
                    <a:pt x="1243" y="1212"/>
                    <a:pt x="1279" y="1253"/>
                  </a:cubicBezTo>
                  <a:cubicBezTo>
                    <a:pt x="1580" y="1654"/>
                    <a:pt x="1806" y="2055"/>
                    <a:pt x="1956" y="2481"/>
                  </a:cubicBezTo>
                  <a:cubicBezTo>
                    <a:pt x="2002" y="2477"/>
                    <a:pt x="2047" y="2475"/>
                    <a:pt x="2092" y="2475"/>
                  </a:cubicBezTo>
                  <a:cubicBezTo>
                    <a:pt x="2889" y="2475"/>
                    <a:pt x="3600" y="3077"/>
                    <a:pt x="4312" y="3409"/>
                  </a:cubicBezTo>
                  <a:cubicBezTo>
                    <a:pt x="4849" y="3686"/>
                    <a:pt x="5430" y="3793"/>
                    <a:pt x="6011" y="3793"/>
                  </a:cubicBezTo>
                  <a:cubicBezTo>
                    <a:pt x="6323" y="3793"/>
                    <a:pt x="6636" y="3762"/>
                    <a:pt x="6943" y="3709"/>
                  </a:cubicBezTo>
                  <a:cubicBezTo>
                    <a:pt x="6542" y="3609"/>
                    <a:pt x="6166" y="3484"/>
                    <a:pt x="5790" y="3308"/>
                  </a:cubicBezTo>
                  <a:cubicBezTo>
                    <a:pt x="4988" y="2932"/>
                    <a:pt x="4462" y="2431"/>
                    <a:pt x="3961" y="1704"/>
                  </a:cubicBezTo>
                  <a:cubicBezTo>
                    <a:pt x="3510" y="1003"/>
                    <a:pt x="2958" y="451"/>
                    <a:pt x="2131" y="176"/>
                  </a:cubicBezTo>
                  <a:cubicBezTo>
                    <a:pt x="1780" y="50"/>
                    <a:pt x="1423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0">
              <a:extLst>
                <a:ext uri="{FF2B5EF4-FFF2-40B4-BE49-F238E27FC236}">
                  <a16:creationId xmlns:a16="http://schemas.microsoft.com/office/drawing/2014/main" id="{FBFBFFEA-7FC3-473C-9B59-50A128E18AF0}"/>
                </a:ext>
              </a:extLst>
            </p:cNvPr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0">
              <a:extLst>
                <a:ext uri="{FF2B5EF4-FFF2-40B4-BE49-F238E27FC236}">
                  <a16:creationId xmlns:a16="http://schemas.microsoft.com/office/drawing/2014/main" id="{EB79EDFC-D3BA-81A8-BC79-D87880AA656C}"/>
                </a:ext>
              </a:extLst>
            </p:cNvPr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0">
              <a:extLst>
                <a:ext uri="{FF2B5EF4-FFF2-40B4-BE49-F238E27FC236}">
                  <a16:creationId xmlns:a16="http://schemas.microsoft.com/office/drawing/2014/main" id="{A6728B0D-9530-6FCA-38AB-9DF09A914F4C}"/>
                </a:ext>
              </a:extLst>
            </p:cNvPr>
            <p:cNvSpPr/>
            <p:nvPr/>
          </p:nvSpPr>
          <p:spPr>
            <a:xfrm>
              <a:off x="5599045" y="909487"/>
              <a:ext cx="83858" cy="84988"/>
            </a:xfrm>
            <a:custGeom>
              <a:avLst/>
              <a:gdLst/>
              <a:ahLst/>
              <a:cxnLst/>
              <a:rect l="l" t="t" r="r" b="b"/>
              <a:pathLst>
                <a:path w="1930" h="1956" extrusionOk="0">
                  <a:moveTo>
                    <a:pt x="952" y="1"/>
                  </a:moveTo>
                  <a:cubicBezTo>
                    <a:pt x="376" y="1"/>
                    <a:pt x="0" y="452"/>
                    <a:pt x="0" y="978"/>
                  </a:cubicBezTo>
                  <a:cubicBezTo>
                    <a:pt x="0" y="1505"/>
                    <a:pt x="401" y="1956"/>
                    <a:pt x="952" y="1956"/>
                  </a:cubicBezTo>
                  <a:cubicBezTo>
                    <a:pt x="1454" y="1956"/>
                    <a:pt x="1880" y="1605"/>
                    <a:pt x="1905" y="1028"/>
                  </a:cubicBezTo>
                  <a:cubicBezTo>
                    <a:pt x="1930" y="452"/>
                    <a:pt x="1504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0">
              <a:extLst>
                <a:ext uri="{FF2B5EF4-FFF2-40B4-BE49-F238E27FC236}">
                  <a16:creationId xmlns:a16="http://schemas.microsoft.com/office/drawing/2014/main" id="{F19F1963-F814-F599-5D40-35DC3835F28F}"/>
                </a:ext>
              </a:extLst>
            </p:cNvPr>
            <p:cNvSpPr/>
            <p:nvPr/>
          </p:nvSpPr>
          <p:spPr>
            <a:xfrm>
              <a:off x="5933343" y="909487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6" y="1"/>
                    <a:pt x="0" y="452"/>
                    <a:pt x="25" y="1028"/>
                  </a:cubicBezTo>
                  <a:cubicBezTo>
                    <a:pt x="50" y="1605"/>
                    <a:pt x="477" y="1956"/>
                    <a:pt x="978" y="1956"/>
                  </a:cubicBezTo>
                  <a:cubicBezTo>
                    <a:pt x="1529" y="1956"/>
                    <a:pt x="1930" y="1505"/>
                    <a:pt x="1930" y="978"/>
                  </a:cubicBezTo>
                  <a:cubicBezTo>
                    <a:pt x="1930" y="452"/>
                    <a:pt x="1554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0">
              <a:extLst>
                <a:ext uri="{FF2B5EF4-FFF2-40B4-BE49-F238E27FC236}">
                  <a16:creationId xmlns:a16="http://schemas.microsoft.com/office/drawing/2014/main" id="{3DC2325B-7A60-EA24-94FB-7FD083BCEE28}"/>
                </a:ext>
              </a:extLst>
            </p:cNvPr>
            <p:cNvSpPr/>
            <p:nvPr/>
          </p:nvSpPr>
          <p:spPr>
            <a:xfrm>
              <a:off x="5559810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27" y="0"/>
                  </a:moveTo>
                  <a:cubicBezTo>
                    <a:pt x="1171" y="0"/>
                    <a:pt x="1113" y="2"/>
                    <a:pt x="1053" y="7"/>
                  </a:cubicBezTo>
                  <a:cubicBezTo>
                    <a:pt x="452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6" y="659"/>
                    <a:pt x="2206" y="433"/>
                  </a:cubicBezTo>
                  <a:cubicBezTo>
                    <a:pt x="2138" y="206"/>
                    <a:pt x="1762" y="0"/>
                    <a:pt x="1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0">
              <a:extLst>
                <a:ext uri="{FF2B5EF4-FFF2-40B4-BE49-F238E27FC236}">
                  <a16:creationId xmlns:a16="http://schemas.microsoft.com/office/drawing/2014/main" id="{9DC61F31-8BCE-A3A8-1459-AFAE9F664242}"/>
                </a:ext>
              </a:extLst>
            </p:cNvPr>
            <p:cNvSpPr/>
            <p:nvPr/>
          </p:nvSpPr>
          <p:spPr>
            <a:xfrm>
              <a:off x="5959456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3" y="0"/>
                  </a:moveTo>
                  <a:cubicBezTo>
                    <a:pt x="1146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33"/>
                  </a:cubicBezTo>
                  <a:cubicBezTo>
                    <a:pt x="2136" y="206"/>
                    <a:pt x="1742" y="0"/>
                    <a:pt x="1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0">
              <a:extLst>
                <a:ext uri="{FF2B5EF4-FFF2-40B4-BE49-F238E27FC236}">
                  <a16:creationId xmlns:a16="http://schemas.microsoft.com/office/drawing/2014/main" id="{308CB949-1470-FC1E-F0CE-6166C61280FA}"/>
                </a:ext>
              </a:extLst>
            </p:cNvPr>
            <p:cNvSpPr/>
            <p:nvPr/>
          </p:nvSpPr>
          <p:spPr>
            <a:xfrm>
              <a:off x="5727524" y="92291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711" y="0"/>
                  </a:moveTo>
                  <a:cubicBezTo>
                    <a:pt x="497" y="0"/>
                    <a:pt x="318" y="60"/>
                    <a:pt x="226" y="243"/>
                  </a:cubicBezTo>
                  <a:cubicBezTo>
                    <a:pt x="0" y="719"/>
                    <a:pt x="602" y="1521"/>
                    <a:pt x="1780" y="1572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9"/>
                    <a:pt x="3459" y="419"/>
                  </a:cubicBezTo>
                  <a:cubicBezTo>
                    <a:pt x="3368" y="179"/>
                    <a:pt x="3126" y="116"/>
                    <a:pt x="2845" y="116"/>
                  </a:cubicBezTo>
                  <a:cubicBezTo>
                    <a:pt x="2532" y="116"/>
                    <a:pt x="2170" y="194"/>
                    <a:pt x="1912" y="194"/>
                  </a:cubicBezTo>
                  <a:cubicBezTo>
                    <a:pt x="1892" y="194"/>
                    <a:pt x="1873" y="194"/>
                    <a:pt x="1855" y="193"/>
                  </a:cubicBezTo>
                  <a:cubicBezTo>
                    <a:pt x="1553" y="177"/>
                    <a:pt x="1081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0">
              <a:extLst>
                <a:ext uri="{FF2B5EF4-FFF2-40B4-BE49-F238E27FC236}">
                  <a16:creationId xmlns:a16="http://schemas.microsoft.com/office/drawing/2014/main" id="{7A71AF50-050E-02A4-C1BE-9A9439ADE2AE}"/>
                </a:ext>
              </a:extLst>
            </p:cNvPr>
            <p:cNvSpPr/>
            <p:nvPr/>
          </p:nvSpPr>
          <p:spPr>
            <a:xfrm>
              <a:off x="5759112" y="962843"/>
              <a:ext cx="93678" cy="28547"/>
            </a:xfrm>
            <a:custGeom>
              <a:avLst/>
              <a:gdLst/>
              <a:ahLst/>
              <a:cxnLst/>
              <a:rect l="l" t="t" r="r" b="b"/>
              <a:pathLst>
                <a:path w="2156" h="657" extrusionOk="0">
                  <a:moveTo>
                    <a:pt x="1103" y="1"/>
                  </a:moveTo>
                  <a:cubicBezTo>
                    <a:pt x="627" y="1"/>
                    <a:pt x="251" y="126"/>
                    <a:pt x="0" y="327"/>
                  </a:cubicBezTo>
                  <a:cubicBezTo>
                    <a:pt x="276" y="502"/>
                    <a:pt x="627" y="627"/>
                    <a:pt x="1053" y="653"/>
                  </a:cubicBezTo>
                  <a:cubicBezTo>
                    <a:pt x="1100" y="655"/>
                    <a:pt x="1146" y="656"/>
                    <a:pt x="1192" y="656"/>
                  </a:cubicBezTo>
                  <a:cubicBezTo>
                    <a:pt x="1581" y="656"/>
                    <a:pt x="1909" y="564"/>
                    <a:pt x="2156" y="452"/>
                  </a:cubicBezTo>
                  <a:cubicBezTo>
                    <a:pt x="1905" y="201"/>
                    <a:pt x="1554" y="26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7" name="Google Shape;2657;p30">
            <a:extLst>
              <a:ext uri="{FF2B5EF4-FFF2-40B4-BE49-F238E27FC236}">
                <a16:creationId xmlns:a16="http://schemas.microsoft.com/office/drawing/2014/main" id="{E0251E0A-C4B7-C0CD-D766-2E4E1E4F9758}"/>
              </a:ext>
            </a:extLst>
          </p:cNvPr>
          <p:cNvGrpSpPr/>
          <p:nvPr/>
        </p:nvGrpSpPr>
        <p:grpSpPr>
          <a:xfrm>
            <a:off x="9317064" y="1040794"/>
            <a:ext cx="1636654" cy="1286450"/>
            <a:chOff x="6933133" y="2387037"/>
            <a:chExt cx="968153" cy="760940"/>
          </a:xfrm>
        </p:grpSpPr>
        <p:sp>
          <p:nvSpPr>
            <p:cNvPr id="2658" name="Google Shape;2658;p30">
              <a:extLst>
                <a:ext uri="{FF2B5EF4-FFF2-40B4-BE49-F238E27FC236}">
                  <a16:creationId xmlns:a16="http://schemas.microsoft.com/office/drawing/2014/main" id="{26CF210C-C115-47BF-ADCA-AE1AE1B266B9}"/>
                </a:ext>
              </a:extLst>
            </p:cNvPr>
            <p:cNvSpPr/>
            <p:nvPr/>
          </p:nvSpPr>
          <p:spPr>
            <a:xfrm>
              <a:off x="6933133" y="2387037"/>
              <a:ext cx="968153" cy="760940"/>
            </a:xfrm>
            <a:custGeom>
              <a:avLst/>
              <a:gdLst/>
              <a:ahLst/>
              <a:cxnLst/>
              <a:rect l="l" t="t" r="r" b="b"/>
              <a:pathLst>
                <a:path w="22282" h="17513" extrusionOk="0">
                  <a:moveTo>
                    <a:pt x="7992" y="346"/>
                  </a:moveTo>
                  <a:cubicBezTo>
                    <a:pt x="8645" y="346"/>
                    <a:pt x="9327" y="511"/>
                    <a:pt x="9950" y="583"/>
                  </a:cubicBezTo>
                  <a:cubicBezTo>
                    <a:pt x="10151" y="608"/>
                    <a:pt x="10351" y="633"/>
                    <a:pt x="10552" y="633"/>
                  </a:cubicBezTo>
                  <a:cubicBezTo>
                    <a:pt x="10659" y="640"/>
                    <a:pt x="10765" y="643"/>
                    <a:pt x="10869" y="643"/>
                  </a:cubicBezTo>
                  <a:cubicBezTo>
                    <a:pt x="11154" y="643"/>
                    <a:pt x="11430" y="620"/>
                    <a:pt x="11705" y="583"/>
                  </a:cubicBezTo>
                  <a:cubicBezTo>
                    <a:pt x="12216" y="501"/>
                    <a:pt x="12728" y="419"/>
                    <a:pt x="13240" y="419"/>
                  </a:cubicBezTo>
                  <a:cubicBezTo>
                    <a:pt x="13355" y="419"/>
                    <a:pt x="13470" y="424"/>
                    <a:pt x="13585" y="433"/>
                  </a:cubicBezTo>
                  <a:cubicBezTo>
                    <a:pt x="14211" y="508"/>
                    <a:pt x="14788" y="733"/>
                    <a:pt x="15314" y="1009"/>
                  </a:cubicBezTo>
                  <a:cubicBezTo>
                    <a:pt x="15790" y="1260"/>
                    <a:pt x="16341" y="1561"/>
                    <a:pt x="16717" y="1936"/>
                  </a:cubicBezTo>
                  <a:cubicBezTo>
                    <a:pt x="17770" y="3064"/>
                    <a:pt x="16492" y="4418"/>
                    <a:pt x="15715" y="5270"/>
                  </a:cubicBezTo>
                  <a:cubicBezTo>
                    <a:pt x="15615" y="4969"/>
                    <a:pt x="15489" y="4693"/>
                    <a:pt x="15339" y="4443"/>
                  </a:cubicBezTo>
                  <a:cubicBezTo>
                    <a:pt x="15389" y="4418"/>
                    <a:pt x="15414" y="4418"/>
                    <a:pt x="15439" y="4393"/>
                  </a:cubicBezTo>
                  <a:cubicBezTo>
                    <a:pt x="15489" y="4292"/>
                    <a:pt x="15514" y="4167"/>
                    <a:pt x="15564" y="4067"/>
                  </a:cubicBezTo>
                  <a:cubicBezTo>
                    <a:pt x="15590" y="3967"/>
                    <a:pt x="15615" y="3866"/>
                    <a:pt x="15665" y="3766"/>
                  </a:cubicBezTo>
                  <a:cubicBezTo>
                    <a:pt x="15681" y="3718"/>
                    <a:pt x="15634" y="3690"/>
                    <a:pt x="15593" y="3690"/>
                  </a:cubicBezTo>
                  <a:cubicBezTo>
                    <a:pt x="15570" y="3690"/>
                    <a:pt x="15548" y="3698"/>
                    <a:pt x="15539" y="3716"/>
                  </a:cubicBezTo>
                  <a:cubicBezTo>
                    <a:pt x="15489" y="3816"/>
                    <a:pt x="15439" y="3916"/>
                    <a:pt x="15389" y="3992"/>
                  </a:cubicBezTo>
                  <a:cubicBezTo>
                    <a:pt x="15339" y="4092"/>
                    <a:pt x="15289" y="4192"/>
                    <a:pt x="15239" y="4267"/>
                  </a:cubicBezTo>
                  <a:cubicBezTo>
                    <a:pt x="14988" y="3866"/>
                    <a:pt x="14687" y="3490"/>
                    <a:pt x="14336" y="3165"/>
                  </a:cubicBezTo>
                  <a:cubicBezTo>
                    <a:pt x="14412" y="3039"/>
                    <a:pt x="14512" y="2889"/>
                    <a:pt x="14587" y="2738"/>
                  </a:cubicBezTo>
                  <a:cubicBezTo>
                    <a:pt x="14687" y="2563"/>
                    <a:pt x="14762" y="2363"/>
                    <a:pt x="14863" y="2162"/>
                  </a:cubicBezTo>
                  <a:cubicBezTo>
                    <a:pt x="14898" y="2127"/>
                    <a:pt x="14860" y="2080"/>
                    <a:pt x="14816" y="2080"/>
                  </a:cubicBezTo>
                  <a:cubicBezTo>
                    <a:pt x="14798" y="2080"/>
                    <a:pt x="14778" y="2089"/>
                    <a:pt x="14762" y="2112"/>
                  </a:cubicBezTo>
                  <a:cubicBezTo>
                    <a:pt x="14637" y="2287"/>
                    <a:pt x="14512" y="2463"/>
                    <a:pt x="14412" y="2638"/>
                  </a:cubicBezTo>
                  <a:cubicBezTo>
                    <a:pt x="14336" y="2764"/>
                    <a:pt x="14261" y="2889"/>
                    <a:pt x="14186" y="3039"/>
                  </a:cubicBezTo>
                  <a:cubicBezTo>
                    <a:pt x="13710" y="2613"/>
                    <a:pt x="13158" y="2287"/>
                    <a:pt x="12582" y="2037"/>
                  </a:cubicBezTo>
                  <a:cubicBezTo>
                    <a:pt x="12557" y="2037"/>
                    <a:pt x="12532" y="2037"/>
                    <a:pt x="12507" y="2012"/>
                  </a:cubicBezTo>
                  <a:cubicBezTo>
                    <a:pt x="12557" y="1761"/>
                    <a:pt x="12707" y="1535"/>
                    <a:pt x="12933" y="1360"/>
                  </a:cubicBezTo>
                  <a:cubicBezTo>
                    <a:pt x="12994" y="1319"/>
                    <a:pt x="12956" y="1246"/>
                    <a:pt x="12900" y="1246"/>
                  </a:cubicBezTo>
                  <a:cubicBezTo>
                    <a:pt x="12886" y="1246"/>
                    <a:pt x="12872" y="1250"/>
                    <a:pt x="12858" y="1260"/>
                  </a:cubicBezTo>
                  <a:cubicBezTo>
                    <a:pt x="12607" y="1410"/>
                    <a:pt x="12407" y="1661"/>
                    <a:pt x="12306" y="1962"/>
                  </a:cubicBezTo>
                  <a:cubicBezTo>
                    <a:pt x="11655" y="1736"/>
                    <a:pt x="11003" y="1586"/>
                    <a:pt x="10301" y="1535"/>
                  </a:cubicBezTo>
                  <a:cubicBezTo>
                    <a:pt x="10301" y="1535"/>
                    <a:pt x="10326" y="1510"/>
                    <a:pt x="10326" y="1485"/>
                  </a:cubicBezTo>
                  <a:cubicBezTo>
                    <a:pt x="10326" y="1435"/>
                    <a:pt x="10351" y="1385"/>
                    <a:pt x="10376" y="1310"/>
                  </a:cubicBezTo>
                  <a:cubicBezTo>
                    <a:pt x="10427" y="1210"/>
                    <a:pt x="10502" y="1109"/>
                    <a:pt x="10577" y="1009"/>
                  </a:cubicBezTo>
                  <a:cubicBezTo>
                    <a:pt x="10627" y="984"/>
                    <a:pt x="10577" y="934"/>
                    <a:pt x="10552" y="934"/>
                  </a:cubicBezTo>
                  <a:lnTo>
                    <a:pt x="10527" y="934"/>
                  </a:lnTo>
                  <a:cubicBezTo>
                    <a:pt x="10427" y="1034"/>
                    <a:pt x="10326" y="1134"/>
                    <a:pt x="10251" y="1235"/>
                  </a:cubicBezTo>
                  <a:cubicBezTo>
                    <a:pt x="10201" y="1310"/>
                    <a:pt x="10176" y="1360"/>
                    <a:pt x="10151" y="1435"/>
                  </a:cubicBezTo>
                  <a:cubicBezTo>
                    <a:pt x="10151" y="1460"/>
                    <a:pt x="10126" y="1510"/>
                    <a:pt x="10126" y="1535"/>
                  </a:cubicBezTo>
                  <a:cubicBezTo>
                    <a:pt x="9938" y="1523"/>
                    <a:pt x="9750" y="1517"/>
                    <a:pt x="9562" y="1517"/>
                  </a:cubicBezTo>
                  <a:cubicBezTo>
                    <a:pt x="9374" y="1517"/>
                    <a:pt x="9186" y="1523"/>
                    <a:pt x="8998" y="1535"/>
                  </a:cubicBezTo>
                  <a:cubicBezTo>
                    <a:pt x="8848" y="1561"/>
                    <a:pt x="8697" y="1561"/>
                    <a:pt x="8547" y="1586"/>
                  </a:cubicBezTo>
                  <a:cubicBezTo>
                    <a:pt x="8647" y="1410"/>
                    <a:pt x="8747" y="1260"/>
                    <a:pt x="8823" y="1084"/>
                  </a:cubicBezTo>
                  <a:cubicBezTo>
                    <a:pt x="8840" y="1049"/>
                    <a:pt x="8808" y="1013"/>
                    <a:pt x="8779" y="1013"/>
                  </a:cubicBezTo>
                  <a:cubicBezTo>
                    <a:pt x="8766" y="1013"/>
                    <a:pt x="8755" y="1020"/>
                    <a:pt x="8747" y="1034"/>
                  </a:cubicBezTo>
                  <a:cubicBezTo>
                    <a:pt x="8597" y="1210"/>
                    <a:pt x="8472" y="1410"/>
                    <a:pt x="8346" y="1611"/>
                  </a:cubicBezTo>
                  <a:cubicBezTo>
                    <a:pt x="7870" y="1661"/>
                    <a:pt x="7394" y="1761"/>
                    <a:pt x="6943" y="1911"/>
                  </a:cubicBezTo>
                  <a:cubicBezTo>
                    <a:pt x="6968" y="1811"/>
                    <a:pt x="7018" y="1736"/>
                    <a:pt x="7043" y="1661"/>
                  </a:cubicBezTo>
                  <a:cubicBezTo>
                    <a:pt x="7118" y="1485"/>
                    <a:pt x="7219" y="1310"/>
                    <a:pt x="7319" y="1160"/>
                  </a:cubicBezTo>
                  <a:cubicBezTo>
                    <a:pt x="7339" y="1139"/>
                    <a:pt x="7310" y="1103"/>
                    <a:pt x="7272" y="1103"/>
                  </a:cubicBezTo>
                  <a:cubicBezTo>
                    <a:pt x="7263" y="1103"/>
                    <a:pt x="7253" y="1105"/>
                    <a:pt x="7244" y="1109"/>
                  </a:cubicBezTo>
                  <a:cubicBezTo>
                    <a:pt x="7118" y="1260"/>
                    <a:pt x="6968" y="1385"/>
                    <a:pt x="6868" y="1586"/>
                  </a:cubicBezTo>
                  <a:cubicBezTo>
                    <a:pt x="6843" y="1661"/>
                    <a:pt x="6792" y="1761"/>
                    <a:pt x="6767" y="1836"/>
                  </a:cubicBezTo>
                  <a:cubicBezTo>
                    <a:pt x="6742" y="1886"/>
                    <a:pt x="6717" y="1936"/>
                    <a:pt x="6717" y="1987"/>
                  </a:cubicBezTo>
                  <a:cubicBezTo>
                    <a:pt x="6316" y="2112"/>
                    <a:pt x="5965" y="2287"/>
                    <a:pt x="5615" y="2513"/>
                  </a:cubicBezTo>
                  <a:cubicBezTo>
                    <a:pt x="5489" y="2588"/>
                    <a:pt x="5389" y="2688"/>
                    <a:pt x="5264" y="2764"/>
                  </a:cubicBezTo>
                  <a:cubicBezTo>
                    <a:pt x="5564" y="1987"/>
                    <a:pt x="5915" y="1160"/>
                    <a:pt x="6642" y="708"/>
                  </a:cubicBezTo>
                  <a:cubicBezTo>
                    <a:pt x="7054" y="434"/>
                    <a:pt x="7516" y="346"/>
                    <a:pt x="7992" y="346"/>
                  </a:cubicBezTo>
                  <a:close/>
                  <a:moveTo>
                    <a:pt x="11429" y="8754"/>
                  </a:moveTo>
                  <a:cubicBezTo>
                    <a:pt x="11454" y="8929"/>
                    <a:pt x="11454" y="9079"/>
                    <a:pt x="11454" y="9255"/>
                  </a:cubicBezTo>
                  <a:cubicBezTo>
                    <a:pt x="11379" y="9280"/>
                    <a:pt x="11329" y="9280"/>
                    <a:pt x="11279" y="9280"/>
                  </a:cubicBezTo>
                  <a:cubicBezTo>
                    <a:pt x="11178" y="9305"/>
                    <a:pt x="11103" y="9305"/>
                    <a:pt x="11003" y="9305"/>
                  </a:cubicBezTo>
                  <a:cubicBezTo>
                    <a:pt x="10828" y="9330"/>
                    <a:pt x="10627" y="9355"/>
                    <a:pt x="10452" y="9405"/>
                  </a:cubicBezTo>
                  <a:cubicBezTo>
                    <a:pt x="10402" y="9405"/>
                    <a:pt x="10402" y="9505"/>
                    <a:pt x="10477" y="9505"/>
                  </a:cubicBezTo>
                  <a:cubicBezTo>
                    <a:pt x="10652" y="9505"/>
                    <a:pt x="10828" y="9480"/>
                    <a:pt x="11028" y="9480"/>
                  </a:cubicBezTo>
                  <a:cubicBezTo>
                    <a:pt x="11103" y="9480"/>
                    <a:pt x="11204" y="9455"/>
                    <a:pt x="11304" y="9455"/>
                  </a:cubicBezTo>
                  <a:lnTo>
                    <a:pt x="11454" y="9455"/>
                  </a:lnTo>
                  <a:cubicBezTo>
                    <a:pt x="11429" y="9631"/>
                    <a:pt x="11429" y="9831"/>
                    <a:pt x="11404" y="10007"/>
                  </a:cubicBezTo>
                  <a:cubicBezTo>
                    <a:pt x="11300" y="10017"/>
                    <a:pt x="11196" y="10023"/>
                    <a:pt x="11093" y="10023"/>
                  </a:cubicBezTo>
                  <a:cubicBezTo>
                    <a:pt x="10946" y="10023"/>
                    <a:pt x="10799" y="10011"/>
                    <a:pt x="10652" y="9982"/>
                  </a:cubicBezTo>
                  <a:cubicBezTo>
                    <a:pt x="10602" y="9982"/>
                    <a:pt x="10552" y="10057"/>
                    <a:pt x="10602" y="10082"/>
                  </a:cubicBezTo>
                  <a:cubicBezTo>
                    <a:pt x="10810" y="10165"/>
                    <a:pt x="11017" y="10214"/>
                    <a:pt x="11239" y="10214"/>
                  </a:cubicBezTo>
                  <a:cubicBezTo>
                    <a:pt x="11285" y="10214"/>
                    <a:pt x="11332" y="10212"/>
                    <a:pt x="11379" y="10207"/>
                  </a:cubicBezTo>
                  <a:lnTo>
                    <a:pt x="11379" y="10207"/>
                  </a:lnTo>
                  <a:cubicBezTo>
                    <a:pt x="11329" y="10508"/>
                    <a:pt x="11279" y="10784"/>
                    <a:pt x="11178" y="11059"/>
                  </a:cubicBezTo>
                  <a:cubicBezTo>
                    <a:pt x="11128" y="11009"/>
                    <a:pt x="11053" y="11009"/>
                    <a:pt x="10978" y="11009"/>
                  </a:cubicBezTo>
                  <a:cubicBezTo>
                    <a:pt x="10853" y="10984"/>
                    <a:pt x="10727" y="10959"/>
                    <a:pt x="10627" y="10909"/>
                  </a:cubicBezTo>
                  <a:cubicBezTo>
                    <a:pt x="10502" y="10884"/>
                    <a:pt x="10402" y="10834"/>
                    <a:pt x="10301" y="10784"/>
                  </a:cubicBezTo>
                  <a:cubicBezTo>
                    <a:pt x="10201" y="10759"/>
                    <a:pt x="10101" y="10683"/>
                    <a:pt x="9975" y="10633"/>
                  </a:cubicBezTo>
                  <a:cubicBezTo>
                    <a:pt x="9950" y="10633"/>
                    <a:pt x="9900" y="10683"/>
                    <a:pt x="9950" y="10734"/>
                  </a:cubicBezTo>
                  <a:cubicBezTo>
                    <a:pt x="10026" y="10809"/>
                    <a:pt x="10126" y="10859"/>
                    <a:pt x="10226" y="10934"/>
                  </a:cubicBezTo>
                  <a:cubicBezTo>
                    <a:pt x="10326" y="10984"/>
                    <a:pt x="10452" y="11034"/>
                    <a:pt x="10552" y="11084"/>
                  </a:cubicBezTo>
                  <a:cubicBezTo>
                    <a:pt x="10677" y="11135"/>
                    <a:pt x="10777" y="11185"/>
                    <a:pt x="10903" y="11210"/>
                  </a:cubicBezTo>
                  <a:cubicBezTo>
                    <a:pt x="10953" y="11235"/>
                    <a:pt x="11028" y="11235"/>
                    <a:pt x="11078" y="11260"/>
                  </a:cubicBezTo>
                  <a:lnTo>
                    <a:pt x="11128" y="11260"/>
                  </a:lnTo>
                  <a:cubicBezTo>
                    <a:pt x="11103" y="11285"/>
                    <a:pt x="11103" y="11310"/>
                    <a:pt x="11103" y="11335"/>
                  </a:cubicBezTo>
                  <a:cubicBezTo>
                    <a:pt x="11053" y="11435"/>
                    <a:pt x="11028" y="11561"/>
                    <a:pt x="10978" y="11661"/>
                  </a:cubicBezTo>
                  <a:cubicBezTo>
                    <a:pt x="10951" y="11705"/>
                    <a:pt x="10921" y="11721"/>
                    <a:pt x="10890" y="11721"/>
                  </a:cubicBezTo>
                  <a:cubicBezTo>
                    <a:pt x="10832" y="11721"/>
                    <a:pt x="10767" y="11668"/>
                    <a:pt x="10702" y="11636"/>
                  </a:cubicBezTo>
                  <a:cubicBezTo>
                    <a:pt x="10527" y="11536"/>
                    <a:pt x="10326" y="11410"/>
                    <a:pt x="10151" y="11285"/>
                  </a:cubicBezTo>
                  <a:cubicBezTo>
                    <a:pt x="10001" y="11160"/>
                    <a:pt x="9850" y="11034"/>
                    <a:pt x="9700" y="10884"/>
                  </a:cubicBezTo>
                  <a:cubicBezTo>
                    <a:pt x="9574" y="10759"/>
                    <a:pt x="9449" y="10658"/>
                    <a:pt x="9324" y="10533"/>
                  </a:cubicBezTo>
                  <a:cubicBezTo>
                    <a:pt x="9424" y="10307"/>
                    <a:pt x="9499" y="10082"/>
                    <a:pt x="9499" y="9831"/>
                  </a:cubicBezTo>
                  <a:cubicBezTo>
                    <a:pt x="9524" y="9706"/>
                    <a:pt x="9499" y="9556"/>
                    <a:pt x="9474" y="9430"/>
                  </a:cubicBezTo>
                  <a:lnTo>
                    <a:pt x="9499" y="9430"/>
                  </a:lnTo>
                  <a:cubicBezTo>
                    <a:pt x="10151" y="9205"/>
                    <a:pt x="10803" y="8979"/>
                    <a:pt x="11429" y="8754"/>
                  </a:cubicBezTo>
                  <a:close/>
                  <a:moveTo>
                    <a:pt x="14011" y="3390"/>
                  </a:moveTo>
                  <a:cubicBezTo>
                    <a:pt x="14336" y="3666"/>
                    <a:pt x="14612" y="3992"/>
                    <a:pt x="14838" y="4343"/>
                  </a:cubicBezTo>
                  <a:cubicBezTo>
                    <a:pt x="15514" y="5345"/>
                    <a:pt x="15640" y="6448"/>
                    <a:pt x="15514" y="7626"/>
                  </a:cubicBezTo>
                  <a:cubicBezTo>
                    <a:pt x="15439" y="8252"/>
                    <a:pt x="15339" y="8904"/>
                    <a:pt x="15264" y="9531"/>
                  </a:cubicBezTo>
                  <a:cubicBezTo>
                    <a:pt x="15214" y="10032"/>
                    <a:pt x="15163" y="10533"/>
                    <a:pt x="15314" y="11009"/>
                  </a:cubicBezTo>
                  <a:cubicBezTo>
                    <a:pt x="15414" y="11335"/>
                    <a:pt x="15640" y="11636"/>
                    <a:pt x="15915" y="11811"/>
                  </a:cubicBezTo>
                  <a:cubicBezTo>
                    <a:pt x="15890" y="12087"/>
                    <a:pt x="15865" y="12363"/>
                    <a:pt x="15815" y="12638"/>
                  </a:cubicBezTo>
                  <a:cubicBezTo>
                    <a:pt x="15790" y="12613"/>
                    <a:pt x="15765" y="12613"/>
                    <a:pt x="15715" y="12588"/>
                  </a:cubicBezTo>
                  <a:cubicBezTo>
                    <a:pt x="15614" y="12564"/>
                    <a:pt x="15514" y="12553"/>
                    <a:pt x="15414" y="12553"/>
                  </a:cubicBezTo>
                  <a:cubicBezTo>
                    <a:pt x="14893" y="12553"/>
                    <a:pt x="14393" y="12861"/>
                    <a:pt x="14036" y="13240"/>
                  </a:cubicBezTo>
                  <a:cubicBezTo>
                    <a:pt x="13935" y="13340"/>
                    <a:pt x="13860" y="13440"/>
                    <a:pt x="13785" y="13541"/>
                  </a:cubicBezTo>
                  <a:cubicBezTo>
                    <a:pt x="14437" y="11937"/>
                    <a:pt x="14712" y="10132"/>
                    <a:pt x="14737" y="8428"/>
                  </a:cubicBezTo>
                  <a:cubicBezTo>
                    <a:pt x="14762" y="6749"/>
                    <a:pt x="14562" y="4994"/>
                    <a:pt x="14011" y="3390"/>
                  </a:cubicBezTo>
                  <a:close/>
                  <a:moveTo>
                    <a:pt x="5489" y="3039"/>
                  </a:moveTo>
                  <a:cubicBezTo>
                    <a:pt x="6291" y="4894"/>
                    <a:pt x="6667" y="6899"/>
                    <a:pt x="6567" y="8904"/>
                  </a:cubicBezTo>
                  <a:cubicBezTo>
                    <a:pt x="6517" y="9906"/>
                    <a:pt x="6366" y="10909"/>
                    <a:pt x="6066" y="11886"/>
                  </a:cubicBezTo>
                  <a:cubicBezTo>
                    <a:pt x="5940" y="12363"/>
                    <a:pt x="5790" y="12839"/>
                    <a:pt x="5589" y="13315"/>
                  </a:cubicBezTo>
                  <a:cubicBezTo>
                    <a:pt x="5414" y="13766"/>
                    <a:pt x="5188" y="14167"/>
                    <a:pt x="4988" y="14618"/>
                  </a:cubicBezTo>
                  <a:cubicBezTo>
                    <a:pt x="3785" y="13967"/>
                    <a:pt x="2682" y="12989"/>
                    <a:pt x="2356" y="11611"/>
                  </a:cubicBezTo>
                  <a:cubicBezTo>
                    <a:pt x="2339" y="11525"/>
                    <a:pt x="2264" y="11486"/>
                    <a:pt x="2185" y="11486"/>
                  </a:cubicBezTo>
                  <a:cubicBezTo>
                    <a:pt x="2149" y="11486"/>
                    <a:pt x="2112" y="11495"/>
                    <a:pt x="2081" y="11510"/>
                  </a:cubicBezTo>
                  <a:cubicBezTo>
                    <a:pt x="1831" y="11618"/>
                    <a:pt x="1542" y="11712"/>
                    <a:pt x="1261" y="11712"/>
                  </a:cubicBezTo>
                  <a:cubicBezTo>
                    <a:pt x="1148" y="11712"/>
                    <a:pt x="1036" y="11697"/>
                    <a:pt x="928" y="11661"/>
                  </a:cubicBezTo>
                  <a:cubicBezTo>
                    <a:pt x="627" y="11561"/>
                    <a:pt x="351" y="11260"/>
                    <a:pt x="452" y="10909"/>
                  </a:cubicBezTo>
                  <a:cubicBezTo>
                    <a:pt x="602" y="10433"/>
                    <a:pt x="1354" y="10333"/>
                    <a:pt x="1780" y="10307"/>
                  </a:cubicBezTo>
                  <a:cubicBezTo>
                    <a:pt x="1955" y="10307"/>
                    <a:pt x="2056" y="10057"/>
                    <a:pt x="1880" y="9957"/>
                  </a:cubicBezTo>
                  <a:cubicBezTo>
                    <a:pt x="1579" y="9806"/>
                    <a:pt x="552" y="9155"/>
                    <a:pt x="1229" y="8829"/>
                  </a:cubicBezTo>
                  <a:cubicBezTo>
                    <a:pt x="1318" y="8786"/>
                    <a:pt x="1405" y="8767"/>
                    <a:pt x="1490" y="8767"/>
                  </a:cubicBezTo>
                  <a:cubicBezTo>
                    <a:pt x="1904" y="8767"/>
                    <a:pt x="2257" y="9214"/>
                    <a:pt x="2507" y="9505"/>
                  </a:cubicBezTo>
                  <a:cubicBezTo>
                    <a:pt x="2517" y="9527"/>
                    <a:pt x="2532" y="9534"/>
                    <a:pt x="2548" y="9534"/>
                  </a:cubicBezTo>
                  <a:cubicBezTo>
                    <a:pt x="2570" y="9534"/>
                    <a:pt x="2593" y="9520"/>
                    <a:pt x="2607" y="9505"/>
                  </a:cubicBezTo>
                  <a:cubicBezTo>
                    <a:pt x="2632" y="9522"/>
                    <a:pt x="2660" y="9531"/>
                    <a:pt x="2687" y="9531"/>
                  </a:cubicBezTo>
                  <a:cubicBezTo>
                    <a:pt x="2741" y="9531"/>
                    <a:pt x="2791" y="9497"/>
                    <a:pt x="2808" y="9430"/>
                  </a:cubicBezTo>
                  <a:cubicBezTo>
                    <a:pt x="3209" y="7200"/>
                    <a:pt x="3534" y="4693"/>
                    <a:pt x="5389" y="3139"/>
                  </a:cubicBezTo>
                  <a:cubicBezTo>
                    <a:pt x="5414" y="3089"/>
                    <a:pt x="5464" y="3064"/>
                    <a:pt x="5489" y="3039"/>
                  </a:cubicBezTo>
                  <a:close/>
                  <a:moveTo>
                    <a:pt x="7244" y="2187"/>
                  </a:moveTo>
                  <a:cubicBezTo>
                    <a:pt x="7670" y="3190"/>
                    <a:pt x="8021" y="4217"/>
                    <a:pt x="8246" y="5270"/>
                  </a:cubicBezTo>
                  <a:cubicBezTo>
                    <a:pt x="8497" y="6398"/>
                    <a:pt x="8572" y="7551"/>
                    <a:pt x="8522" y="8703"/>
                  </a:cubicBezTo>
                  <a:cubicBezTo>
                    <a:pt x="8422" y="11034"/>
                    <a:pt x="7670" y="13190"/>
                    <a:pt x="6517" y="15195"/>
                  </a:cubicBezTo>
                  <a:cubicBezTo>
                    <a:pt x="6492" y="15220"/>
                    <a:pt x="6492" y="15245"/>
                    <a:pt x="6492" y="15270"/>
                  </a:cubicBezTo>
                  <a:cubicBezTo>
                    <a:pt x="6166" y="15145"/>
                    <a:pt x="5865" y="15019"/>
                    <a:pt x="5564" y="14894"/>
                  </a:cubicBezTo>
                  <a:cubicBezTo>
                    <a:pt x="5389" y="14819"/>
                    <a:pt x="5239" y="14744"/>
                    <a:pt x="5088" y="14668"/>
                  </a:cubicBezTo>
                  <a:cubicBezTo>
                    <a:pt x="5665" y="13866"/>
                    <a:pt x="6041" y="12789"/>
                    <a:pt x="6316" y="11836"/>
                  </a:cubicBezTo>
                  <a:cubicBezTo>
                    <a:pt x="6592" y="10859"/>
                    <a:pt x="6767" y="9856"/>
                    <a:pt x="6792" y="8829"/>
                  </a:cubicBezTo>
                  <a:cubicBezTo>
                    <a:pt x="6893" y="6799"/>
                    <a:pt x="6517" y="4769"/>
                    <a:pt x="5665" y="2914"/>
                  </a:cubicBezTo>
                  <a:cubicBezTo>
                    <a:pt x="6141" y="2588"/>
                    <a:pt x="6667" y="2363"/>
                    <a:pt x="7244" y="2187"/>
                  </a:cubicBezTo>
                  <a:close/>
                  <a:moveTo>
                    <a:pt x="11329" y="2087"/>
                  </a:moveTo>
                  <a:cubicBezTo>
                    <a:pt x="11655" y="2162"/>
                    <a:pt x="11980" y="2237"/>
                    <a:pt x="12281" y="2363"/>
                  </a:cubicBezTo>
                  <a:cubicBezTo>
                    <a:pt x="12782" y="2538"/>
                    <a:pt x="13259" y="2814"/>
                    <a:pt x="13685" y="3114"/>
                  </a:cubicBezTo>
                  <a:cubicBezTo>
                    <a:pt x="14211" y="4844"/>
                    <a:pt x="14562" y="6548"/>
                    <a:pt x="14537" y="8353"/>
                  </a:cubicBezTo>
                  <a:cubicBezTo>
                    <a:pt x="14512" y="10232"/>
                    <a:pt x="14136" y="12012"/>
                    <a:pt x="13585" y="13791"/>
                  </a:cubicBezTo>
                  <a:cubicBezTo>
                    <a:pt x="13259" y="14242"/>
                    <a:pt x="12933" y="14693"/>
                    <a:pt x="12482" y="15019"/>
                  </a:cubicBezTo>
                  <a:cubicBezTo>
                    <a:pt x="12056" y="15320"/>
                    <a:pt x="11554" y="15521"/>
                    <a:pt x="11053" y="15646"/>
                  </a:cubicBezTo>
                  <a:cubicBezTo>
                    <a:pt x="11529" y="14944"/>
                    <a:pt x="11880" y="14117"/>
                    <a:pt x="12156" y="13340"/>
                  </a:cubicBezTo>
                  <a:cubicBezTo>
                    <a:pt x="12482" y="12413"/>
                    <a:pt x="12732" y="11485"/>
                    <a:pt x="12858" y="10508"/>
                  </a:cubicBezTo>
                  <a:cubicBezTo>
                    <a:pt x="13133" y="8628"/>
                    <a:pt x="13033" y="6673"/>
                    <a:pt x="12507" y="4844"/>
                  </a:cubicBezTo>
                  <a:cubicBezTo>
                    <a:pt x="12231" y="3891"/>
                    <a:pt x="11855" y="2939"/>
                    <a:pt x="11329" y="2087"/>
                  </a:cubicBezTo>
                  <a:close/>
                  <a:moveTo>
                    <a:pt x="9023" y="1911"/>
                  </a:moveTo>
                  <a:cubicBezTo>
                    <a:pt x="9424" y="3014"/>
                    <a:pt x="9825" y="4067"/>
                    <a:pt x="10051" y="5220"/>
                  </a:cubicBezTo>
                  <a:cubicBezTo>
                    <a:pt x="10276" y="6448"/>
                    <a:pt x="10301" y="7626"/>
                    <a:pt x="10326" y="8854"/>
                  </a:cubicBezTo>
                  <a:cubicBezTo>
                    <a:pt x="10326" y="8879"/>
                    <a:pt x="10326" y="8904"/>
                    <a:pt x="10326" y="8904"/>
                  </a:cubicBezTo>
                  <a:cubicBezTo>
                    <a:pt x="10026" y="9004"/>
                    <a:pt x="9750" y="9104"/>
                    <a:pt x="9449" y="9205"/>
                  </a:cubicBezTo>
                  <a:lnTo>
                    <a:pt x="9424" y="9205"/>
                  </a:lnTo>
                  <a:cubicBezTo>
                    <a:pt x="9399" y="9130"/>
                    <a:pt x="9349" y="9079"/>
                    <a:pt x="9324" y="9004"/>
                  </a:cubicBezTo>
                  <a:cubicBezTo>
                    <a:pt x="9315" y="8978"/>
                    <a:pt x="9297" y="8967"/>
                    <a:pt x="9279" y="8967"/>
                  </a:cubicBezTo>
                  <a:cubicBezTo>
                    <a:pt x="9244" y="8967"/>
                    <a:pt x="9207" y="9005"/>
                    <a:pt x="9224" y="9054"/>
                  </a:cubicBezTo>
                  <a:cubicBezTo>
                    <a:pt x="9224" y="9104"/>
                    <a:pt x="9224" y="9180"/>
                    <a:pt x="9249" y="9255"/>
                  </a:cubicBezTo>
                  <a:cubicBezTo>
                    <a:pt x="9249" y="9330"/>
                    <a:pt x="9249" y="9380"/>
                    <a:pt x="9249" y="9455"/>
                  </a:cubicBezTo>
                  <a:cubicBezTo>
                    <a:pt x="9249" y="9581"/>
                    <a:pt x="9249" y="9706"/>
                    <a:pt x="9224" y="9831"/>
                  </a:cubicBezTo>
                  <a:cubicBezTo>
                    <a:pt x="9199" y="10082"/>
                    <a:pt x="9123" y="10333"/>
                    <a:pt x="8998" y="10533"/>
                  </a:cubicBezTo>
                  <a:cubicBezTo>
                    <a:pt x="8998" y="10558"/>
                    <a:pt x="8973" y="10558"/>
                    <a:pt x="8973" y="10583"/>
                  </a:cubicBezTo>
                  <a:cubicBezTo>
                    <a:pt x="8955" y="10673"/>
                    <a:pt x="9039" y="10749"/>
                    <a:pt x="9126" y="10749"/>
                  </a:cubicBezTo>
                  <a:cubicBezTo>
                    <a:pt x="9160" y="10749"/>
                    <a:pt x="9195" y="10737"/>
                    <a:pt x="9224" y="10708"/>
                  </a:cubicBezTo>
                  <a:cubicBezTo>
                    <a:pt x="9349" y="10959"/>
                    <a:pt x="9549" y="11160"/>
                    <a:pt x="9775" y="11335"/>
                  </a:cubicBezTo>
                  <a:cubicBezTo>
                    <a:pt x="9675" y="12112"/>
                    <a:pt x="9574" y="12889"/>
                    <a:pt x="9299" y="13641"/>
                  </a:cubicBezTo>
                  <a:cubicBezTo>
                    <a:pt x="9173" y="14042"/>
                    <a:pt x="9023" y="14418"/>
                    <a:pt x="8848" y="14794"/>
                  </a:cubicBezTo>
                  <a:cubicBezTo>
                    <a:pt x="8697" y="15094"/>
                    <a:pt x="8497" y="15395"/>
                    <a:pt x="8321" y="15696"/>
                  </a:cubicBezTo>
                  <a:cubicBezTo>
                    <a:pt x="7770" y="15621"/>
                    <a:pt x="7219" y="15495"/>
                    <a:pt x="6692" y="15320"/>
                  </a:cubicBezTo>
                  <a:lnTo>
                    <a:pt x="6717" y="15320"/>
                  </a:lnTo>
                  <a:cubicBezTo>
                    <a:pt x="7695" y="13916"/>
                    <a:pt x="8296" y="12212"/>
                    <a:pt x="8597" y="10508"/>
                  </a:cubicBezTo>
                  <a:cubicBezTo>
                    <a:pt x="8697" y="9906"/>
                    <a:pt x="8772" y="9305"/>
                    <a:pt x="8798" y="8703"/>
                  </a:cubicBezTo>
                  <a:cubicBezTo>
                    <a:pt x="8873" y="6498"/>
                    <a:pt x="8472" y="4092"/>
                    <a:pt x="7344" y="2162"/>
                  </a:cubicBezTo>
                  <a:cubicBezTo>
                    <a:pt x="7820" y="2037"/>
                    <a:pt x="8321" y="1962"/>
                    <a:pt x="8823" y="1936"/>
                  </a:cubicBezTo>
                  <a:cubicBezTo>
                    <a:pt x="8873" y="1936"/>
                    <a:pt x="8948" y="1936"/>
                    <a:pt x="9023" y="1911"/>
                  </a:cubicBezTo>
                  <a:close/>
                  <a:moveTo>
                    <a:pt x="9596" y="1905"/>
                  </a:moveTo>
                  <a:cubicBezTo>
                    <a:pt x="10115" y="1905"/>
                    <a:pt x="10634" y="1954"/>
                    <a:pt x="11153" y="2037"/>
                  </a:cubicBezTo>
                  <a:cubicBezTo>
                    <a:pt x="12181" y="4217"/>
                    <a:pt x="12782" y="6498"/>
                    <a:pt x="12732" y="8929"/>
                  </a:cubicBezTo>
                  <a:cubicBezTo>
                    <a:pt x="12682" y="10107"/>
                    <a:pt x="12507" y="11310"/>
                    <a:pt x="12156" y="12463"/>
                  </a:cubicBezTo>
                  <a:cubicBezTo>
                    <a:pt x="11980" y="13064"/>
                    <a:pt x="11755" y="13641"/>
                    <a:pt x="11504" y="14217"/>
                  </a:cubicBezTo>
                  <a:cubicBezTo>
                    <a:pt x="11254" y="14719"/>
                    <a:pt x="10953" y="15195"/>
                    <a:pt x="10677" y="15696"/>
                  </a:cubicBezTo>
                  <a:cubicBezTo>
                    <a:pt x="10602" y="15721"/>
                    <a:pt x="10527" y="15721"/>
                    <a:pt x="10452" y="15746"/>
                  </a:cubicBezTo>
                  <a:cubicBezTo>
                    <a:pt x="10179" y="15778"/>
                    <a:pt x="9906" y="15791"/>
                    <a:pt x="9633" y="15791"/>
                  </a:cubicBezTo>
                  <a:cubicBezTo>
                    <a:pt x="9254" y="15791"/>
                    <a:pt x="8875" y="15765"/>
                    <a:pt x="8497" y="15721"/>
                  </a:cubicBezTo>
                  <a:cubicBezTo>
                    <a:pt x="8948" y="15145"/>
                    <a:pt x="9249" y="14418"/>
                    <a:pt x="9474" y="13741"/>
                  </a:cubicBezTo>
                  <a:cubicBezTo>
                    <a:pt x="9725" y="13014"/>
                    <a:pt x="9925" y="12237"/>
                    <a:pt x="9950" y="11460"/>
                  </a:cubicBezTo>
                  <a:cubicBezTo>
                    <a:pt x="10001" y="11510"/>
                    <a:pt x="10051" y="11561"/>
                    <a:pt x="10101" y="11586"/>
                  </a:cubicBezTo>
                  <a:cubicBezTo>
                    <a:pt x="10307" y="11723"/>
                    <a:pt x="10643" y="12002"/>
                    <a:pt x="10915" y="12002"/>
                  </a:cubicBezTo>
                  <a:cubicBezTo>
                    <a:pt x="11039" y="12002"/>
                    <a:pt x="11150" y="11944"/>
                    <a:pt x="11229" y="11786"/>
                  </a:cubicBezTo>
                  <a:cubicBezTo>
                    <a:pt x="11454" y="11335"/>
                    <a:pt x="11579" y="10784"/>
                    <a:pt x="11630" y="10282"/>
                  </a:cubicBezTo>
                  <a:cubicBezTo>
                    <a:pt x="11705" y="9731"/>
                    <a:pt x="11705" y="9155"/>
                    <a:pt x="11630" y="8603"/>
                  </a:cubicBezTo>
                  <a:cubicBezTo>
                    <a:pt x="11630" y="8560"/>
                    <a:pt x="11592" y="8498"/>
                    <a:pt x="11534" y="8498"/>
                  </a:cubicBezTo>
                  <a:cubicBezTo>
                    <a:pt x="11524" y="8498"/>
                    <a:pt x="11515" y="8500"/>
                    <a:pt x="11504" y="8503"/>
                  </a:cubicBezTo>
                  <a:cubicBezTo>
                    <a:pt x="11153" y="8628"/>
                    <a:pt x="10803" y="8754"/>
                    <a:pt x="10477" y="8854"/>
                  </a:cubicBezTo>
                  <a:cubicBezTo>
                    <a:pt x="10602" y="7676"/>
                    <a:pt x="10502" y="6423"/>
                    <a:pt x="10276" y="5245"/>
                  </a:cubicBezTo>
                  <a:cubicBezTo>
                    <a:pt x="10076" y="4117"/>
                    <a:pt x="9775" y="2939"/>
                    <a:pt x="9274" y="1911"/>
                  </a:cubicBezTo>
                  <a:cubicBezTo>
                    <a:pt x="9381" y="1907"/>
                    <a:pt x="9489" y="1905"/>
                    <a:pt x="9596" y="1905"/>
                  </a:cubicBezTo>
                  <a:close/>
                  <a:moveTo>
                    <a:pt x="20870" y="7654"/>
                  </a:moveTo>
                  <a:cubicBezTo>
                    <a:pt x="21235" y="7654"/>
                    <a:pt x="21593" y="7764"/>
                    <a:pt x="21905" y="8027"/>
                  </a:cubicBezTo>
                  <a:cubicBezTo>
                    <a:pt x="21680" y="8302"/>
                    <a:pt x="21479" y="8628"/>
                    <a:pt x="21304" y="8929"/>
                  </a:cubicBezTo>
                  <a:cubicBezTo>
                    <a:pt x="21204" y="8879"/>
                    <a:pt x="21078" y="8829"/>
                    <a:pt x="20953" y="8804"/>
                  </a:cubicBezTo>
                  <a:cubicBezTo>
                    <a:pt x="20803" y="8754"/>
                    <a:pt x="20677" y="8729"/>
                    <a:pt x="20552" y="8678"/>
                  </a:cubicBezTo>
                  <a:cubicBezTo>
                    <a:pt x="20477" y="8678"/>
                    <a:pt x="20427" y="8779"/>
                    <a:pt x="20502" y="8804"/>
                  </a:cubicBezTo>
                  <a:cubicBezTo>
                    <a:pt x="20627" y="8879"/>
                    <a:pt x="20752" y="8929"/>
                    <a:pt x="20878" y="8979"/>
                  </a:cubicBezTo>
                  <a:cubicBezTo>
                    <a:pt x="20928" y="9004"/>
                    <a:pt x="21003" y="9029"/>
                    <a:pt x="21053" y="9054"/>
                  </a:cubicBezTo>
                  <a:cubicBezTo>
                    <a:pt x="21103" y="9079"/>
                    <a:pt x="21153" y="9104"/>
                    <a:pt x="21204" y="9104"/>
                  </a:cubicBezTo>
                  <a:cubicBezTo>
                    <a:pt x="20978" y="9556"/>
                    <a:pt x="20778" y="10007"/>
                    <a:pt x="20652" y="10483"/>
                  </a:cubicBezTo>
                  <a:cubicBezTo>
                    <a:pt x="20398" y="10404"/>
                    <a:pt x="20135" y="10354"/>
                    <a:pt x="19873" y="10354"/>
                  </a:cubicBezTo>
                  <a:cubicBezTo>
                    <a:pt x="19722" y="10354"/>
                    <a:pt x="19571" y="10371"/>
                    <a:pt x="19424" y="10408"/>
                  </a:cubicBezTo>
                  <a:cubicBezTo>
                    <a:pt x="19374" y="10433"/>
                    <a:pt x="19374" y="10508"/>
                    <a:pt x="19449" y="10508"/>
                  </a:cubicBezTo>
                  <a:cubicBezTo>
                    <a:pt x="19510" y="10504"/>
                    <a:pt x="19572" y="10502"/>
                    <a:pt x="19634" y="10502"/>
                  </a:cubicBezTo>
                  <a:cubicBezTo>
                    <a:pt x="19954" y="10502"/>
                    <a:pt x="20283" y="10557"/>
                    <a:pt x="20577" y="10683"/>
                  </a:cubicBezTo>
                  <a:cubicBezTo>
                    <a:pt x="20452" y="11185"/>
                    <a:pt x="20351" y="11686"/>
                    <a:pt x="20301" y="12187"/>
                  </a:cubicBezTo>
                  <a:cubicBezTo>
                    <a:pt x="19971" y="12123"/>
                    <a:pt x="19628" y="12087"/>
                    <a:pt x="19284" y="12087"/>
                  </a:cubicBezTo>
                  <a:cubicBezTo>
                    <a:pt x="18818" y="12087"/>
                    <a:pt x="18353" y="12154"/>
                    <a:pt x="17920" y="12312"/>
                  </a:cubicBezTo>
                  <a:cubicBezTo>
                    <a:pt x="17870" y="12312"/>
                    <a:pt x="17870" y="12388"/>
                    <a:pt x="17920" y="12388"/>
                  </a:cubicBezTo>
                  <a:cubicBezTo>
                    <a:pt x="18248" y="12347"/>
                    <a:pt x="18592" y="12306"/>
                    <a:pt x="18939" y="12306"/>
                  </a:cubicBezTo>
                  <a:cubicBezTo>
                    <a:pt x="19017" y="12306"/>
                    <a:pt x="19095" y="12308"/>
                    <a:pt x="19174" y="12312"/>
                  </a:cubicBezTo>
                  <a:cubicBezTo>
                    <a:pt x="19549" y="12338"/>
                    <a:pt x="19925" y="12388"/>
                    <a:pt x="20301" y="12463"/>
                  </a:cubicBezTo>
                  <a:cubicBezTo>
                    <a:pt x="20251" y="12964"/>
                    <a:pt x="20276" y="13490"/>
                    <a:pt x="20351" y="13992"/>
                  </a:cubicBezTo>
                  <a:cubicBezTo>
                    <a:pt x="20227" y="13974"/>
                    <a:pt x="20116" y="13956"/>
                    <a:pt x="19999" y="13956"/>
                  </a:cubicBezTo>
                  <a:cubicBezTo>
                    <a:pt x="19951" y="13956"/>
                    <a:pt x="19902" y="13959"/>
                    <a:pt x="19850" y="13967"/>
                  </a:cubicBezTo>
                  <a:cubicBezTo>
                    <a:pt x="19650" y="13967"/>
                    <a:pt x="19449" y="14042"/>
                    <a:pt x="19249" y="14117"/>
                  </a:cubicBezTo>
                  <a:cubicBezTo>
                    <a:pt x="19199" y="14142"/>
                    <a:pt x="19249" y="14217"/>
                    <a:pt x="19299" y="14217"/>
                  </a:cubicBezTo>
                  <a:cubicBezTo>
                    <a:pt x="19474" y="14167"/>
                    <a:pt x="19656" y="14142"/>
                    <a:pt x="19838" y="14142"/>
                  </a:cubicBezTo>
                  <a:cubicBezTo>
                    <a:pt x="20019" y="14142"/>
                    <a:pt x="20201" y="14167"/>
                    <a:pt x="20377" y="14217"/>
                  </a:cubicBezTo>
                  <a:cubicBezTo>
                    <a:pt x="20402" y="14267"/>
                    <a:pt x="20402" y="14343"/>
                    <a:pt x="20402" y="14393"/>
                  </a:cubicBezTo>
                  <a:cubicBezTo>
                    <a:pt x="20452" y="14643"/>
                    <a:pt x="20527" y="14894"/>
                    <a:pt x="20602" y="15145"/>
                  </a:cubicBezTo>
                  <a:cubicBezTo>
                    <a:pt x="20427" y="15170"/>
                    <a:pt x="20251" y="15220"/>
                    <a:pt x="20101" y="15245"/>
                  </a:cubicBezTo>
                  <a:cubicBezTo>
                    <a:pt x="20026" y="15270"/>
                    <a:pt x="20051" y="15370"/>
                    <a:pt x="20101" y="15370"/>
                  </a:cubicBezTo>
                  <a:cubicBezTo>
                    <a:pt x="20301" y="15370"/>
                    <a:pt x="20477" y="15345"/>
                    <a:pt x="20652" y="15320"/>
                  </a:cubicBezTo>
                  <a:cubicBezTo>
                    <a:pt x="20677" y="15395"/>
                    <a:pt x="20677" y="15470"/>
                    <a:pt x="20702" y="15521"/>
                  </a:cubicBezTo>
                  <a:cubicBezTo>
                    <a:pt x="20778" y="15746"/>
                    <a:pt x="20878" y="15997"/>
                    <a:pt x="21003" y="16197"/>
                  </a:cubicBezTo>
                  <a:cubicBezTo>
                    <a:pt x="20840" y="16228"/>
                    <a:pt x="20682" y="16242"/>
                    <a:pt x="20527" y="16242"/>
                  </a:cubicBezTo>
                  <a:cubicBezTo>
                    <a:pt x="19037" y="16242"/>
                    <a:pt x="17911" y="14901"/>
                    <a:pt x="17093" y="13766"/>
                  </a:cubicBezTo>
                  <a:cubicBezTo>
                    <a:pt x="16793" y="13365"/>
                    <a:pt x="16467" y="12914"/>
                    <a:pt x="15991" y="12688"/>
                  </a:cubicBezTo>
                  <a:cubicBezTo>
                    <a:pt x="16066" y="12438"/>
                    <a:pt x="16091" y="12162"/>
                    <a:pt x="16116" y="11886"/>
                  </a:cubicBezTo>
                  <a:cubicBezTo>
                    <a:pt x="16180" y="11908"/>
                    <a:pt x="16248" y="11919"/>
                    <a:pt x="16319" y="11919"/>
                  </a:cubicBezTo>
                  <a:cubicBezTo>
                    <a:pt x="16498" y="11919"/>
                    <a:pt x="16695" y="11847"/>
                    <a:pt x="16893" y="11686"/>
                  </a:cubicBezTo>
                  <a:cubicBezTo>
                    <a:pt x="17319" y="11310"/>
                    <a:pt x="17569" y="10734"/>
                    <a:pt x="17845" y="10257"/>
                  </a:cubicBezTo>
                  <a:cubicBezTo>
                    <a:pt x="18146" y="9706"/>
                    <a:pt x="18447" y="9130"/>
                    <a:pt x="18873" y="8653"/>
                  </a:cubicBezTo>
                  <a:cubicBezTo>
                    <a:pt x="19344" y="8114"/>
                    <a:pt x="20122" y="7654"/>
                    <a:pt x="20870" y="7654"/>
                  </a:cubicBezTo>
                  <a:close/>
                  <a:moveTo>
                    <a:pt x="5188" y="15170"/>
                  </a:moveTo>
                  <a:lnTo>
                    <a:pt x="5188" y="15170"/>
                  </a:lnTo>
                  <a:cubicBezTo>
                    <a:pt x="5514" y="15320"/>
                    <a:pt x="5840" y="15470"/>
                    <a:pt x="6191" y="15571"/>
                  </a:cubicBezTo>
                  <a:cubicBezTo>
                    <a:pt x="6216" y="15696"/>
                    <a:pt x="6241" y="15846"/>
                    <a:pt x="6291" y="15947"/>
                  </a:cubicBezTo>
                  <a:cubicBezTo>
                    <a:pt x="6366" y="16122"/>
                    <a:pt x="6442" y="16247"/>
                    <a:pt x="6567" y="16373"/>
                  </a:cubicBezTo>
                  <a:cubicBezTo>
                    <a:pt x="6579" y="16384"/>
                    <a:pt x="6592" y="16389"/>
                    <a:pt x="6604" y="16389"/>
                  </a:cubicBezTo>
                  <a:cubicBezTo>
                    <a:pt x="6647" y="16389"/>
                    <a:pt x="6686" y="16336"/>
                    <a:pt x="6667" y="16297"/>
                  </a:cubicBezTo>
                  <a:cubicBezTo>
                    <a:pt x="6592" y="16172"/>
                    <a:pt x="6517" y="16022"/>
                    <a:pt x="6467" y="15896"/>
                  </a:cubicBezTo>
                  <a:cubicBezTo>
                    <a:pt x="6442" y="15821"/>
                    <a:pt x="6442" y="15746"/>
                    <a:pt x="6417" y="15696"/>
                  </a:cubicBezTo>
                  <a:cubicBezTo>
                    <a:pt x="6417" y="15671"/>
                    <a:pt x="6417" y="15671"/>
                    <a:pt x="6417" y="15646"/>
                  </a:cubicBezTo>
                  <a:cubicBezTo>
                    <a:pt x="6868" y="15796"/>
                    <a:pt x="7369" y="15922"/>
                    <a:pt x="7820" y="15997"/>
                  </a:cubicBezTo>
                  <a:cubicBezTo>
                    <a:pt x="7820" y="16022"/>
                    <a:pt x="7820" y="16022"/>
                    <a:pt x="7845" y="16022"/>
                  </a:cubicBezTo>
                  <a:cubicBezTo>
                    <a:pt x="7870" y="16122"/>
                    <a:pt x="7895" y="16197"/>
                    <a:pt x="7945" y="16297"/>
                  </a:cubicBezTo>
                  <a:cubicBezTo>
                    <a:pt x="8046" y="16473"/>
                    <a:pt x="8171" y="16598"/>
                    <a:pt x="8321" y="16724"/>
                  </a:cubicBezTo>
                  <a:cubicBezTo>
                    <a:pt x="8332" y="16727"/>
                    <a:pt x="8341" y="16729"/>
                    <a:pt x="8351" y="16729"/>
                  </a:cubicBezTo>
                  <a:cubicBezTo>
                    <a:pt x="8408" y="16729"/>
                    <a:pt x="8440" y="16667"/>
                    <a:pt x="8397" y="16623"/>
                  </a:cubicBezTo>
                  <a:cubicBezTo>
                    <a:pt x="8296" y="16498"/>
                    <a:pt x="8196" y="16348"/>
                    <a:pt x="8121" y="16197"/>
                  </a:cubicBezTo>
                  <a:cubicBezTo>
                    <a:pt x="8096" y="16147"/>
                    <a:pt x="8071" y="16097"/>
                    <a:pt x="8046" y="16047"/>
                  </a:cubicBezTo>
                  <a:lnTo>
                    <a:pt x="8046" y="16047"/>
                  </a:lnTo>
                  <a:cubicBezTo>
                    <a:pt x="8472" y="16122"/>
                    <a:pt x="8898" y="16147"/>
                    <a:pt x="9299" y="16172"/>
                  </a:cubicBezTo>
                  <a:cubicBezTo>
                    <a:pt x="9299" y="16172"/>
                    <a:pt x="9299" y="16172"/>
                    <a:pt x="9299" y="16197"/>
                  </a:cubicBezTo>
                  <a:cubicBezTo>
                    <a:pt x="9324" y="16297"/>
                    <a:pt x="9349" y="16398"/>
                    <a:pt x="9374" y="16473"/>
                  </a:cubicBezTo>
                  <a:cubicBezTo>
                    <a:pt x="9474" y="16673"/>
                    <a:pt x="9600" y="16824"/>
                    <a:pt x="9775" y="16949"/>
                  </a:cubicBezTo>
                  <a:cubicBezTo>
                    <a:pt x="9785" y="16959"/>
                    <a:pt x="9795" y="16963"/>
                    <a:pt x="9805" y="16963"/>
                  </a:cubicBezTo>
                  <a:cubicBezTo>
                    <a:pt x="9849" y="16963"/>
                    <a:pt x="9891" y="16889"/>
                    <a:pt x="9850" y="16849"/>
                  </a:cubicBezTo>
                  <a:cubicBezTo>
                    <a:pt x="9725" y="16724"/>
                    <a:pt x="9625" y="16573"/>
                    <a:pt x="9549" y="16423"/>
                  </a:cubicBezTo>
                  <a:cubicBezTo>
                    <a:pt x="9524" y="16323"/>
                    <a:pt x="9499" y="16247"/>
                    <a:pt x="9474" y="16172"/>
                  </a:cubicBezTo>
                  <a:cubicBezTo>
                    <a:pt x="9975" y="16172"/>
                    <a:pt x="10502" y="16147"/>
                    <a:pt x="11003" y="16047"/>
                  </a:cubicBezTo>
                  <a:cubicBezTo>
                    <a:pt x="11028" y="16297"/>
                    <a:pt x="11178" y="16523"/>
                    <a:pt x="11354" y="16698"/>
                  </a:cubicBezTo>
                  <a:cubicBezTo>
                    <a:pt x="11363" y="16703"/>
                    <a:pt x="11373" y="16705"/>
                    <a:pt x="11383" y="16705"/>
                  </a:cubicBezTo>
                  <a:cubicBezTo>
                    <a:pt x="11427" y="16705"/>
                    <a:pt x="11470" y="16664"/>
                    <a:pt x="11429" y="16623"/>
                  </a:cubicBezTo>
                  <a:cubicBezTo>
                    <a:pt x="11329" y="16548"/>
                    <a:pt x="11254" y="16448"/>
                    <a:pt x="11204" y="16323"/>
                  </a:cubicBezTo>
                  <a:cubicBezTo>
                    <a:pt x="11153" y="16222"/>
                    <a:pt x="11128" y="16122"/>
                    <a:pt x="11128" y="16022"/>
                  </a:cubicBezTo>
                  <a:cubicBezTo>
                    <a:pt x="11429" y="15947"/>
                    <a:pt x="11730" y="15846"/>
                    <a:pt x="12031" y="15721"/>
                  </a:cubicBezTo>
                  <a:cubicBezTo>
                    <a:pt x="12231" y="15972"/>
                    <a:pt x="12206" y="16297"/>
                    <a:pt x="12056" y="16573"/>
                  </a:cubicBezTo>
                  <a:cubicBezTo>
                    <a:pt x="11855" y="16924"/>
                    <a:pt x="11479" y="17099"/>
                    <a:pt x="11078" y="17150"/>
                  </a:cubicBezTo>
                  <a:cubicBezTo>
                    <a:pt x="10840" y="17188"/>
                    <a:pt x="10595" y="17203"/>
                    <a:pt x="10347" y="17203"/>
                  </a:cubicBezTo>
                  <a:cubicBezTo>
                    <a:pt x="9786" y="17203"/>
                    <a:pt x="9211" y="17127"/>
                    <a:pt x="8672" y="17074"/>
                  </a:cubicBezTo>
                  <a:cubicBezTo>
                    <a:pt x="7870" y="16974"/>
                    <a:pt x="7068" y="16874"/>
                    <a:pt x="6366" y="16448"/>
                  </a:cubicBezTo>
                  <a:cubicBezTo>
                    <a:pt x="5840" y="16122"/>
                    <a:pt x="5489" y="15696"/>
                    <a:pt x="5188" y="15170"/>
                  </a:cubicBezTo>
                  <a:close/>
                  <a:moveTo>
                    <a:pt x="8053" y="0"/>
                  </a:moveTo>
                  <a:cubicBezTo>
                    <a:pt x="7643" y="0"/>
                    <a:pt x="7237" y="59"/>
                    <a:pt x="6843" y="232"/>
                  </a:cubicBezTo>
                  <a:cubicBezTo>
                    <a:pt x="5740" y="733"/>
                    <a:pt x="5264" y="1911"/>
                    <a:pt x="4988" y="3014"/>
                  </a:cubicBezTo>
                  <a:cubicBezTo>
                    <a:pt x="3284" y="4568"/>
                    <a:pt x="2808" y="7049"/>
                    <a:pt x="2557" y="9280"/>
                  </a:cubicBezTo>
                  <a:cubicBezTo>
                    <a:pt x="2318" y="8857"/>
                    <a:pt x="1877" y="8394"/>
                    <a:pt x="1402" y="8394"/>
                  </a:cubicBezTo>
                  <a:cubicBezTo>
                    <a:pt x="1229" y="8394"/>
                    <a:pt x="1052" y="8456"/>
                    <a:pt x="878" y="8603"/>
                  </a:cubicBezTo>
                  <a:cubicBezTo>
                    <a:pt x="351" y="9079"/>
                    <a:pt x="752" y="9656"/>
                    <a:pt x="1229" y="10007"/>
                  </a:cubicBezTo>
                  <a:cubicBezTo>
                    <a:pt x="627" y="10132"/>
                    <a:pt x="0" y="10433"/>
                    <a:pt x="51" y="11109"/>
                  </a:cubicBezTo>
                  <a:cubicBezTo>
                    <a:pt x="76" y="11510"/>
                    <a:pt x="376" y="11861"/>
                    <a:pt x="752" y="12012"/>
                  </a:cubicBezTo>
                  <a:cubicBezTo>
                    <a:pt x="909" y="12076"/>
                    <a:pt x="1069" y="12103"/>
                    <a:pt x="1229" y="12103"/>
                  </a:cubicBezTo>
                  <a:cubicBezTo>
                    <a:pt x="1506" y="12103"/>
                    <a:pt x="1786" y="12022"/>
                    <a:pt x="2056" y="11911"/>
                  </a:cubicBezTo>
                  <a:cubicBezTo>
                    <a:pt x="2457" y="13315"/>
                    <a:pt x="3534" y="14343"/>
                    <a:pt x="4863" y="15019"/>
                  </a:cubicBezTo>
                  <a:cubicBezTo>
                    <a:pt x="5038" y="15746"/>
                    <a:pt x="5665" y="16398"/>
                    <a:pt x="6316" y="16749"/>
                  </a:cubicBezTo>
                  <a:cubicBezTo>
                    <a:pt x="7219" y="17250"/>
                    <a:pt x="8296" y="17350"/>
                    <a:pt x="9299" y="17425"/>
                  </a:cubicBezTo>
                  <a:cubicBezTo>
                    <a:pt x="9668" y="17459"/>
                    <a:pt x="10102" y="17512"/>
                    <a:pt x="10534" y="17512"/>
                  </a:cubicBezTo>
                  <a:cubicBezTo>
                    <a:pt x="11070" y="17512"/>
                    <a:pt x="11603" y="17430"/>
                    <a:pt x="12006" y="17125"/>
                  </a:cubicBezTo>
                  <a:cubicBezTo>
                    <a:pt x="12457" y="16774"/>
                    <a:pt x="12632" y="16047"/>
                    <a:pt x="12231" y="15621"/>
                  </a:cubicBezTo>
                  <a:cubicBezTo>
                    <a:pt x="12632" y="15420"/>
                    <a:pt x="12958" y="15170"/>
                    <a:pt x="13259" y="14844"/>
                  </a:cubicBezTo>
                  <a:cubicBezTo>
                    <a:pt x="13810" y="14267"/>
                    <a:pt x="14161" y="13415"/>
                    <a:pt x="14938" y="13064"/>
                  </a:cubicBezTo>
                  <a:cubicBezTo>
                    <a:pt x="15099" y="12993"/>
                    <a:pt x="15251" y="12961"/>
                    <a:pt x="15394" y="12961"/>
                  </a:cubicBezTo>
                  <a:cubicBezTo>
                    <a:pt x="16051" y="12961"/>
                    <a:pt x="16522" y="13628"/>
                    <a:pt x="16893" y="14142"/>
                  </a:cubicBezTo>
                  <a:cubicBezTo>
                    <a:pt x="17758" y="15362"/>
                    <a:pt x="18976" y="16641"/>
                    <a:pt x="20548" y="16641"/>
                  </a:cubicBezTo>
                  <a:cubicBezTo>
                    <a:pt x="20752" y="16641"/>
                    <a:pt x="20962" y="16619"/>
                    <a:pt x="21179" y="16573"/>
                  </a:cubicBezTo>
                  <a:cubicBezTo>
                    <a:pt x="21254" y="16548"/>
                    <a:pt x="21304" y="16473"/>
                    <a:pt x="21304" y="16398"/>
                  </a:cubicBezTo>
                  <a:lnTo>
                    <a:pt x="21329" y="16398"/>
                  </a:lnTo>
                  <a:cubicBezTo>
                    <a:pt x="21304" y="16072"/>
                    <a:pt x="21103" y="15746"/>
                    <a:pt x="21003" y="15445"/>
                  </a:cubicBezTo>
                  <a:cubicBezTo>
                    <a:pt x="20903" y="15094"/>
                    <a:pt x="20803" y="14769"/>
                    <a:pt x="20752" y="14393"/>
                  </a:cubicBezTo>
                  <a:cubicBezTo>
                    <a:pt x="20602" y="13691"/>
                    <a:pt x="20577" y="12964"/>
                    <a:pt x="20652" y="12237"/>
                  </a:cubicBezTo>
                  <a:cubicBezTo>
                    <a:pt x="20752" y="10784"/>
                    <a:pt x="21304" y="9355"/>
                    <a:pt x="22181" y="8202"/>
                  </a:cubicBezTo>
                  <a:cubicBezTo>
                    <a:pt x="22231" y="8127"/>
                    <a:pt x="22231" y="8077"/>
                    <a:pt x="22206" y="8027"/>
                  </a:cubicBezTo>
                  <a:cubicBezTo>
                    <a:pt x="22256" y="7952"/>
                    <a:pt x="22281" y="7876"/>
                    <a:pt x="22181" y="7776"/>
                  </a:cubicBezTo>
                  <a:cubicBezTo>
                    <a:pt x="21808" y="7431"/>
                    <a:pt x="21344" y="7284"/>
                    <a:pt x="20865" y="7284"/>
                  </a:cubicBezTo>
                  <a:cubicBezTo>
                    <a:pt x="20473" y="7284"/>
                    <a:pt x="20071" y="7382"/>
                    <a:pt x="19700" y="7551"/>
                  </a:cubicBezTo>
                  <a:cubicBezTo>
                    <a:pt x="18697" y="8002"/>
                    <a:pt x="18121" y="8929"/>
                    <a:pt x="17595" y="9856"/>
                  </a:cubicBezTo>
                  <a:cubicBezTo>
                    <a:pt x="17344" y="10333"/>
                    <a:pt x="17093" y="10934"/>
                    <a:pt x="16692" y="11335"/>
                  </a:cubicBezTo>
                  <a:cubicBezTo>
                    <a:pt x="16556" y="11465"/>
                    <a:pt x="16427" y="11519"/>
                    <a:pt x="16311" y="11519"/>
                  </a:cubicBezTo>
                  <a:cubicBezTo>
                    <a:pt x="15978" y="11519"/>
                    <a:pt x="15739" y="11080"/>
                    <a:pt x="15665" y="10708"/>
                  </a:cubicBezTo>
                  <a:cubicBezTo>
                    <a:pt x="15539" y="10107"/>
                    <a:pt x="15690" y="9405"/>
                    <a:pt x="15765" y="8804"/>
                  </a:cubicBezTo>
                  <a:cubicBezTo>
                    <a:pt x="15865" y="8152"/>
                    <a:pt x="15965" y="7525"/>
                    <a:pt x="15965" y="6899"/>
                  </a:cubicBezTo>
                  <a:cubicBezTo>
                    <a:pt x="15991" y="6423"/>
                    <a:pt x="15915" y="5997"/>
                    <a:pt x="15815" y="5571"/>
                  </a:cubicBezTo>
                  <a:cubicBezTo>
                    <a:pt x="15840" y="5546"/>
                    <a:pt x="15840" y="5546"/>
                    <a:pt x="15865" y="5546"/>
                  </a:cubicBezTo>
                  <a:cubicBezTo>
                    <a:pt x="16742" y="4794"/>
                    <a:pt x="17645" y="3766"/>
                    <a:pt x="17419" y="2513"/>
                  </a:cubicBezTo>
                  <a:cubicBezTo>
                    <a:pt x="17319" y="1962"/>
                    <a:pt x="16943" y="1586"/>
                    <a:pt x="16467" y="1285"/>
                  </a:cubicBezTo>
                  <a:cubicBezTo>
                    <a:pt x="15940" y="909"/>
                    <a:pt x="15364" y="583"/>
                    <a:pt x="14737" y="358"/>
                  </a:cubicBezTo>
                  <a:cubicBezTo>
                    <a:pt x="14215" y="149"/>
                    <a:pt x="13676" y="44"/>
                    <a:pt x="13119" y="44"/>
                  </a:cubicBezTo>
                  <a:cubicBezTo>
                    <a:pt x="13007" y="44"/>
                    <a:pt x="12895" y="48"/>
                    <a:pt x="12782" y="57"/>
                  </a:cubicBezTo>
                  <a:cubicBezTo>
                    <a:pt x="12103" y="127"/>
                    <a:pt x="11424" y="285"/>
                    <a:pt x="10725" y="285"/>
                  </a:cubicBezTo>
                  <a:cubicBezTo>
                    <a:pt x="10676" y="285"/>
                    <a:pt x="10626" y="284"/>
                    <a:pt x="10577" y="282"/>
                  </a:cubicBezTo>
                  <a:cubicBezTo>
                    <a:pt x="9752" y="249"/>
                    <a:pt x="8893" y="0"/>
                    <a:pt x="8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0">
              <a:extLst>
                <a:ext uri="{FF2B5EF4-FFF2-40B4-BE49-F238E27FC236}">
                  <a16:creationId xmlns:a16="http://schemas.microsoft.com/office/drawing/2014/main" id="{95876CAB-0503-A9C0-5865-15E64A9F0BBE}"/>
                </a:ext>
              </a:extLst>
            </p:cNvPr>
            <p:cNvSpPr/>
            <p:nvPr/>
          </p:nvSpPr>
          <p:spPr>
            <a:xfrm>
              <a:off x="7627886" y="2719596"/>
              <a:ext cx="257050" cy="373192"/>
            </a:xfrm>
            <a:custGeom>
              <a:avLst/>
              <a:gdLst/>
              <a:ahLst/>
              <a:cxnLst/>
              <a:rect l="l" t="t" r="r" b="b"/>
              <a:pathLst>
                <a:path w="5916" h="8589" extrusionOk="0">
                  <a:moveTo>
                    <a:pt x="4880" y="0"/>
                  </a:moveTo>
                  <a:cubicBezTo>
                    <a:pt x="4132" y="0"/>
                    <a:pt x="3354" y="460"/>
                    <a:pt x="2883" y="999"/>
                  </a:cubicBezTo>
                  <a:cubicBezTo>
                    <a:pt x="2457" y="1476"/>
                    <a:pt x="2156" y="2027"/>
                    <a:pt x="1855" y="2603"/>
                  </a:cubicBezTo>
                  <a:cubicBezTo>
                    <a:pt x="1579" y="3080"/>
                    <a:pt x="1329" y="3656"/>
                    <a:pt x="903" y="4032"/>
                  </a:cubicBezTo>
                  <a:cubicBezTo>
                    <a:pt x="705" y="4193"/>
                    <a:pt x="508" y="4265"/>
                    <a:pt x="329" y="4265"/>
                  </a:cubicBezTo>
                  <a:cubicBezTo>
                    <a:pt x="258" y="4265"/>
                    <a:pt x="190" y="4254"/>
                    <a:pt x="126" y="4232"/>
                  </a:cubicBezTo>
                  <a:cubicBezTo>
                    <a:pt x="101" y="4508"/>
                    <a:pt x="76" y="4784"/>
                    <a:pt x="1" y="5034"/>
                  </a:cubicBezTo>
                  <a:cubicBezTo>
                    <a:pt x="477" y="5260"/>
                    <a:pt x="803" y="5711"/>
                    <a:pt x="1103" y="6112"/>
                  </a:cubicBezTo>
                  <a:cubicBezTo>
                    <a:pt x="1921" y="7247"/>
                    <a:pt x="3047" y="8588"/>
                    <a:pt x="4518" y="8588"/>
                  </a:cubicBezTo>
                  <a:cubicBezTo>
                    <a:pt x="4671" y="8588"/>
                    <a:pt x="4828" y="8574"/>
                    <a:pt x="4988" y="8543"/>
                  </a:cubicBezTo>
                  <a:cubicBezTo>
                    <a:pt x="4888" y="8343"/>
                    <a:pt x="4788" y="8092"/>
                    <a:pt x="4712" y="7867"/>
                  </a:cubicBezTo>
                  <a:cubicBezTo>
                    <a:pt x="4687" y="7816"/>
                    <a:pt x="4687" y="7741"/>
                    <a:pt x="4662" y="7666"/>
                  </a:cubicBezTo>
                  <a:cubicBezTo>
                    <a:pt x="4487" y="7691"/>
                    <a:pt x="4311" y="7716"/>
                    <a:pt x="4111" y="7716"/>
                  </a:cubicBezTo>
                  <a:cubicBezTo>
                    <a:pt x="4061" y="7716"/>
                    <a:pt x="4036" y="7616"/>
                    <a:pt x="4111" y="7591"/>
                  </a:cubicBezTo>
                  <a:cubicBezTo>
                    <a:pt x="4261" y="7566"/>
                    <a:pt x="4437" y="7516"/>
                    <a:pt x="4612" y="7491"/>
                  </a:cubicBezTo>
                  <a:cubicBezTo>
                    <a:pt x="4537" y="7240"/>
                    <a:pt x="4462" y="6989"/>
                    <a:pt x="4412" y="6739"/>
                  </a:cubicBezTo>
                  <a:cubicBezTo>
                    <a:pt x="4412" y="6689"/>
                    <a:pt x="4412" y="6613"/>
                    <a:pt x="4387" y="6563"/>
                  </a:cubicBezTo>
                  <a:cubicBezTo>
                    <a:pt x="4211" y="6513"/>
                    <a:pt x="4029" y="6488"/>
                    <a:pt x="3848" y="6488"/>
                  </a:cubicBezTo>
                  <a:cubicBezTo>
                    <a:pt x="3666" y="6488"/>
                    <a:pt x="3484" y="6513"/>
                    <a:pt x="3309" y="6563"/>
                  </a:cubicBezTo>
                  <a:cubicBezTo>
                    <a:pt x="3259" y="6563"/>
                    <a:pt x="3209" y="6488"/>
                    <a:pt x="3259" y="6463"/>
                  </a:cubicBezTo>
                  <a:cubicBezTo>
                    <a:pt x="3459" y="6388"/>
                    <a:pt x="3660" y="6313"/>
                    <a:pt x="3860" y="6313"/>
                  </a:cubicBezTo>
                  <a:cubicBezTo>
                    <a:pt x="3912" y="6305"/>
                    <a:pt x="3961" y="6302"/>
                    <a:pt x="4009" y="6302"/>
                  </a:cubicBezTo>
                  <a:cubicBezTo>
                    <a:pt x="4126" y="6302"/>
                    <a:pt x="4237" y="6320"/>
                    <a:pt x="4361" y="6338"/>
                  </a:cubicBezTo>
                  <a:cubicBezTo>
                    <a:pt x="4286" y="5836"/>
                    <a:pt x="4261" y="5310"/>
                    <a:pt x="4311" y="4809"/>
                  </a:cubicBezTo>
                  <a:cubicBezTo>
                    <a:pt x="3935" y="4734"/>
                    <a:pt x="3559" y="4684"/>
                    <a:pt x="3184" y="4658"/>
                  </a:cubicBezTo>
                  <a:cubicBezTo>
                    <a:pt x="3105" y="4654"/>
                    <a:pt x="3027" y="4652"/>
                    <a:pt x="2949" y="4652"/>
                  </a:cubicBezTo>
                  <a:cubicBezTo>
                    <a:pt x="2602" y="4652"/>
                    <a:pt x="2258" y="4693"/>
                    <a:pt x="1930" y="4734"/>
                  </a:cubicBezTo>
                  <a:cubicBezTo>
                    <a:pt x="1880" y="4734"/>
                    <a:pt x="1880" y="4658"/>
                    <a:pt x="1930" y="4658"/>
                  </a:cubicBezTo>
                  <a:cubicBezTo>
                    <a:pt x="2363" y="4500"/>
                    <a:pt x="2828" y="4433"/>
                    <a:pt x="3294" y="4433"/>
                  </a:cubicBezTo>
                  <a:cubicBezTo>
                    <a:pt x="3638" y="4433"/>
                    <a:pt x="3981" y="4469"/>
                    <a:pt x="4311" y="4533"/>
                  </a:cubicBezTo>
                  <a:cubicBezTo>
                    <a:pt x="4361" y="4032"/>
                    <a:pt x="4462" y="3531"/>
                    <a:pt x="4587" y="3029"/>
                  </a:cubicBezTo>
                  <a:cubicBezTo>
                    <a:pt x="4293" y="2903"/>
                    <a:pt x="3964" y="2848"/>
                    <a:pt x="3644" y="2848"/>
                  </a:cubicBezTo>
                  <a:cubicBezTo>
                    <a:pt x="3582" y="2848"/>
                    <a:pt x="3520" y="2850"/>
                    <a:pt x="3459" y="2854"/>
                  </a:cubicBezTo>
                  <a:cubicBezTo>
                    <a:pt x="3384" y="2854"/>
                    <a:pt x="3384" y="2779"/>
                    <a:pt x="3434" y="2754"/>
                  </a:cubicBezTo>
                  <a:cubicBezTo>
                    <a:pt x="3581" y="2717"/>
                    <a:pt x="3732" y="2700"/>
                    <a:pt x="3883" y="2700"/>
                  </a:cubicBezTo>
                  <a:cubicBezTo>
                    <a:pt x="4145" y="2700"/>
                    <a:pt x="4408" y="2750"/>
                    <a:pt x="4662" y="2829"/>
                  </a:cubicBezTo>
                  <a:cubicBezTo>
                    <a:pt x="4788" y="2353"/>
                    <a:pt x="4988" y="1902"/>
                    <a:pt x="5214" y="1450"/>
                  </a:cubicBezTo>
                  <a:cubicBezTo>
                    <a:pt x="5163" y="1450"/>
                    <a:pt x="5113" y="1425"/>
                    <a:pt x="5063" y="1400"/>
                  </a:cubicBezTo>
                  <a:cubicBezTo>
                    <a:pt x="5013" y="1375"/>
                    <a:pt x="4938" y="1350"/>
                    <a:pt x="4888" y="1325"/>
                  </a:cubicBezTo>
                  <a:cubicBezTo>
                    <a:pt x="4762" y="1275"/>
                    <a:pt x="4637" y="1225"/>
                    <a:pt x="4512" y="1150"/>
                  </a:cubicBezTo>
                  <a:cubicBezTo>
                    <a:pt x="4437" y="1125"/>
                    <a:pt x="4487" y="1024"/>
                    <a:pt x="4562" y="1024"/>
                  </a:cubicBezTo>
                  <a:cubicBezTo>
                    <a:pt x="4687" y="1075"/>
                    <a:pt x="4813" y="1100"/>
                    <a:pt x="4963" y="1150"/>
                  </a:cubicBezTo>
                  <a:cubicBezTo>
                    <a:pt x="5088" y="1175"/>
                    <a:pt x="5214" y="1225"/>
                    <a:pt x="5314" y="1275"/>
                  </a:cubicBezTo>
                  <a:cubicBezTo>
                    <a:pt x="5489" y="974"/>
                    <a:pt x="5690" y="648"/>
                    <a:pt x="5915" y="373"/>
                  </a:cubicBezTo>
                  <a:cubicBezTo>
                    <a:pt x="5603" y="110"/>
                    <a:pt x="5245" y="0"/>
                    <a:pt x="4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0">
              <a:extLst>
                <a:ext uri="{FF2B5EF4-FFF2-40B4-BE49-F238E27FC236}">
                  <a16:creationId xmlns:a16="http://schemas.microsoft.com/office/drawing/2014/main" id="{CDDB09AF-B832-FBA4-9982-5B29A139C977}"/>
                </a:ext>
              </a:extLst>
            </p:cNvPr>
            <p:cNvSpPr/>
            <p:nvPr/>
          </p:nvSpPr>
          <p:spPr>
            <a:xfrm>
              <a:off x="7380703" y="2405243"/>
              <a:ext cx="324528" cy="210776"/>
            </a:xfrm>
            <a:custGeom>
              <a:avLst/>
              <a:gdLst/>
              <a:ahLst/>
              <a:cxnLst/>
              <a:rect l="l" t="t" r="r" b="b"/>
              <a:pathLst>
                <a:path w="7469" h="4851" extrusionOk="0">
                  <a:moveTo>
                    <a:pt x="2939" y="0"/>
                  </a:moveTo>
                  <a:cubicBezTo>
                    <a:pt x="2427" y="0"/>
                    <a:pt x="1915" y="82"/>
                    <a:pt x="1404" y="164"/>
                  </a:cubicBezTo>
                  <a:cubicBezTo>
                    <a:pt x="1129" y="201"/>
                    <a:pt x="853" y="224"/>
                    <a:pt x="568" y="224"/>
                  </a:cubicBezTo>
                  <a:cubicBezTo>
                    <a:pt x="464" y="224"/>
                    <a:pt x="358" y="221"/>
                    <a:pt x="251" y="214"/>
                  </a:cubicBezTo>
                  <a:lnTo>
                    <a:pt x="251" y="515"/>
                  </a:lnTo>
                  <a:cubicBezTo>
                    <a:pt x="276" y="515"/>
                    <a:pt x="326" y="565"/>
                    <a:pt x="276" y="590"/>
                  </a:cubicBezTo>
                  <a:cubicBezTo>
                    <a:pt x="201" y="690"/>
                    <a:pt x="126" y="791"/>
                    <a:pt x="75" y="891"/>
                  </a:cubicBezTo>
                  <a:cubicBezTo>
                    <a:pt x="50" y="966"/>
                    <a:pt x="25" y="1016"/>
                    <a:pt x="25" y="1066"/>
                  </a:cubicBezTo>
                  <a:cubicBezTo>
                    <a:pt x="25" y="1091"/>
                    <a:pt x="0" y="1116"/>
                    <a:pt x="0" y="1116"/>
                  </a:cubicBezTo>
                  <a:cubicBezTo>
                    <a:pt x="702" y="1167"/>
                    <a:pt x="1354" y="1317"/>
                    <a:pt x="2005" y="1543"/>
                  </a:cubicBezTo>
                  <a:cubicBezTo>
                    <a:pt x="2106" y="1242"/>
                    <a:pt x="2306" y="991"/>
                    <a:pt x="2557" y="841"/>
                  </a:cubicBezTo>
                  <a:cubicBezTo>
                    <a:pt x="2571" y="831"/>
                    <a:pt x="2585" y="827"/>
                    <a:pt x="2599" y="827"/>
                  </a:cubicBezTo>
                  <a:cubicBezTo>
                    <a:pt x="2655" y="827"/>
                    <a:pt x="2693" y="900"/>
                    <a:pt x="2632" y="941"/>
                  </a:cubicBezTo>
                  <a:cubicBezTo>
                    <a:pt x="2406" y="1116"/>
                    <a:pt x="2256" y="1342"/>
                    <a:pt x="2206" y="1593"/>
                  </a:cubicBezTo>
                  <a:cubicBezTo>
                    <a:pt x="2231" y="1618"/>
                    <a:pt x="2256" y="1618"/>
                    <a:pt x="2256" y="1618"/>
                  </a:cubicBezTo>
                  <a:cubicBezTo>
                    <a:pt x="2857" y="1868"/>
                    <a:pt x="3409" y="2194"/>
                    <a:pt x="3885" y="2620"/>
                  </a:cubicBezTo>
                  <a:cubicBezTo>
                    <a:pt x="3960" y="2470"/>
                    <a:pt x="4035" y="2345"/>
                    <a:pt x="4111" y="2219"/>
                  </a:cubicBezTo>
                  <a:cubicBezTo>
                    <a:pt x="4211" y="2044"/>
                    <a:pt x="4336" y="1868"/>
                    <a:pt x="4461" y="1693"/>
                  </a:cubicBezTo>
                  <a:cubicBezTo>
                    <a:pt x="4477" y="1670"/>
                    <a:pt x="4497" y="1661"/>
                    <a:pt x="4515" y="1661"/>
                  </a:cubicBezTo>
                  <a:cubicBezTo>
                    <a:pt x="4559" y="1661"/>
                    <a:pt x="4597" y="1708"/>
                    <a:pt x="4562" y="1743"/>
                  </a:cubicBezTo>
                  <a:cubicBezTo>
                    <a:pt x="4461" y="1944"/>
                    <a:pt x="4386" y="2144"/>
                    <a:pt x="4286" y="2319"/>
                  </a:cubicBezTo>
                  <a:cubicBezTo>
                    <a:pt x="4211" y="2470"/>
                    <a:pt x="4111" y="2620"/>
                    <a:pt x="4035" y="2746"/>
                  </a:cubicBezTo>
                  <a:cubicBezTo>
                    <a:pt x="4386" y="3071"/>
                    <a:pt x="4687" y="3447"/>
                    <a:pt x="4938" y="3848"/>
                  </a:cubicBezTo>
                  <a:cubicBezTo>
                    <a:pt x="4988" y="3773"/>
                    <a:pt x="5038" y="3673"/>
                    <a:pt x="5088" y="3573"/>
                  </a:cubicBezTo>
                  <a:cubicBezTo>
                    <a:pt x="5138" y="3497"/>
                    <a:pt x="5188" y="3397"/>
                    <a:pt x="5238" y="3297"/>
                  </a:cubicBezTo>
                  <a:cubicBezTo>
                    <a:pt x="5247" y="3279"/>
                    <a:pt x="5269" y="3271"/>
                    <a:pt x="5292" y="3271"/>
                  </a:cubicBezTo>
                  <a:cubicBezTo>
                    <a:pt x="5333" y="3271"/>
                    <a:pt x="5380" y="3299"/>
                    <a:pt x="5364" y="3347"/>
                  </a:cubicBezTo>
                  <a:cubicBezTo>
                    <a:pt x="5314" y="3447"/>
                    <a:pt x="5289" y="3548"/>
                    <a:pt x="5263" y="3648"/>
                  </a:cubicBezTo>
                  <a:cubicBezTo>
                    <a:pt x="5213" y="3748"/>
                    <a:pt x="5188" y="3873"/>
                    <a:pt x="5138" y="3974"/>
                  </a:cubicBezTo>
                  <a:cubicBezTo>
                    <a:pt x="5113" y="3999"/>
                    <a:pt x="5088" y="3999"/>
                    <a:pt x="5038" y="4024"/>
                  </a:cubicBezTo>
                  <a:cubicBezTo>
                    <a:pt x="5188" y="4274"/>
                    <a:pt x="5314" y="4550"/>
                    <a:pt x="5414" y="4851"/>
                  </a:cubicBezTo>
                  <a:cubicBezTo>
                    <a:pt x="6191" y="3999"/>
                    <a:pt x="7469" y="2645"/>
                    <a:pt x="6416" y="1517"/>
                  </a:cubicBezTo>
                  <a:cubicBezTo>
                    <a:pt x="6040" y="1142"/>
                    <a:pt x="5489" y="841"/>
                    <a:pt x="5013" y="590"/>
                  </a:cubicBezTo>
                  <a:cubicBezTo>
                    <a:pt x="4487" y="314"/>
                    <a:pt x="3910" y="89"/>
                    <a:pt x="3284" y="14"/>
                  </a:cubicBezTo>
                  <a:cubicBezTo>
                    <a:pt x="3169" y="5"/>
                    <a:pt x="3054" y="0"/>
                    <a:pt x="2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0">
              <a:extLst>
                <a:ext uri="{FF2B5EF4-FFF2-40B4-BE49-F238E27FC236}">
                  <a16:creationId xmlns:a16="http://schemas.microsoft.com/office/drawing/2014/main" id="{126B1C7A-C967-9949-678F-2A86994A85CF}"/>
                </a:ext>
              </a:extLst>
            </p:cNvPr>
            <p:cNvSpPr/>
            <p:nvPr/>
          </p:nvSpPr>
          <p:spPr>
            <a:xfrm>
              <a:off x="7532081" y="2534330"/>
              <a:ext cx="92592" cy="441061"/>
            </a:xfrm>
            <a:custGeom>
              <a:avLst/>
              <a:gdLst/>
              <a:ahLst/>
              <a:cxnLst/>
              <a:rect l="l" t="t" r="r" b="b"/>
              <a:pathLst>
                <a:path w="2131" h="10151" extrusionOk="0">
                  <a:moveTo>
                    <a:pt x="226" y="0"/>
                  </a:moveTo>
                  <a:lnTo>
                    <a:pt x="226" y="0"/>
                  </a:lnTo>
                  <a:cubicBezTo>
                    <a:pt x="777" y="1604"/>
                    <a:pt x="977" y="3359"/>
                    <a:pt x="952" y="5038"/>
                  </a:cubicBezTo>
                  <a:cubicBezTo>
                    <a:pt x="927" y="6742"/>
                    <a:pt x="652" y="8547"/>
                    <a:pt x="0" y="10151"/>
                  </a:cubicBezTo>
                  <a:cubicBezTo>
                    <a:pt x="75" y="10050"/>
                    <a:pt x="150" y="9950"/>
                    <a:pt x="251" y="9850"/>
                  </a:cubicBezTo>
                  <a:cubicBezTo>
                    <a:pt x="608" y="9471"/>
                    <a:pt x="1108" y="9163"/>
                    <a:pt x="1629" y="9163"/>
                  </a:cubicBezTo>
                  <a:cubicBezTo>
                    <a:pt x="1729" y="9163"/>
                    <a:pt x="1829" y="9174"/>
                    <a:pt x="1930" y="9198"/>
                  </a:cubicBezTo>
                  <a:cubicBezTo>
                    <a:pt x="1980" y="9223"/>
                    <a:pt x="2005" y="9223"/>
                    <a:pt x="2030" y="9248"/>
                  </a:cubicBezTo>
                  <a:cubicBezTo>
                    <a:pt x="2080" y="8973"/>
                    <a:pt x="2105" y="8697"/>
                    <a:pt x="2130" y="8421"/>
                  </a:cubicBezTo>
                  <a:cubicBezTo>
                    <a:pt x="1855" y="8246"/>
                    <a:pt x="1629" y="7945"/>
                    <a:pt x="1529" y="7619"/>
                  </a:cubicBezTo>
                  <a:cubicBezTo>
                    <a:pt x="1378" y="7143"/>
                    <a:pt x="1429" y="6642"/>
                    <a:pt x="1479" y="6141"/>
                  </a:cubicBezTo>
                  <a:cubicBezTo>
                    <a:pt x="1554" y="5514"/>
                    <a:pt x="1654" y="4862"/>
                    <a:pt x="1729" y="4236"/>
                  </a:cubicBezTo>
                  <a:cubicBezTo>
                    <a:pt x="1855" y="3058"/>
                    <a:pt x="1729" y="1955"/>
                    <a:pt x="1053" y="953"/>
                  </a:cubicBezTo>
                  <a:cubicBezTo>
                    <a:pt x="827" y="602"/>
                    <a:pt x="551" y="276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0">
              <a:extLst>
                <a:ext uri="{FF2B5EF4-FFF2-40B4-BE49-F238E27FC236}">
                  <a16:creationId xmlns:a16="http://schemas.microsoft.com/office/drawing/2014/main" id="{1E63D6BF-2F6B-68C2-A60A-9F9F487B06C9}"/>
                </a:ext>
              </a:extLst>
            </p:cNvPr>
            <p:cNvSpPr/>
            <p:nvPr/>
          </p:nvSpPr>
          <p:spPr>
            <a:xfrm>
              <a:off x="7413377" y="2477672"/>
              <a:ext cx="152466" cy="589182"/>
            </a:xfrm>
            <a:custGeom>
              <a:avLst/>
              <a:gdLst/>
              <a:ahLst/>
              <a:cxnLst/>
              <a:rect l="l" t="t" r="r" b="b"/>
              <a:pathLst>
                <a:path w="3509" h="13560" extrusionOk="0">
                  <a:moveTo>
                    <a:pt x="276" y="1"/>
                  </a:moveTo>
                  <a:lnTo>
                    <a:pt x="276" y="1"/>
                  </a:lnTo>
                  <a:cubicBezTo>
                    <a:pt x="802" y="853"/>
                    <a:pt x="1178" y="1805"/>
                    <a:pt x="1454" y="2758"/>
                  </a:cubicBezTo>
                  <a:cubicBezTo>
                    <a:pt x="1980" y="4587"/>
                    <a:pt x="2080" y="6542"/>
                    <a:pt x="1805" y="8422"/>
                  </a:cubicBezTo>
                  <a:cubicBezTo>
                    <a:pt x="1679" y="9399"/>
                    <a:pt x="1429" y="10327"/>
                    <a:pt x="1103" y="11254"/>
                  </a:cubicBezTo>
                  <a:cubicBezTo>
                    <a:pt x="827" y="12031"/>
                    <a:pt x="476" y="12858"/>
                    <a:pt x="0" y="13560"/>
                  </a:cubicBezTo>
                  <a:cubicBezTo>
                    <a:pt x="501" y="13435"/>
                    <a:pt x="1003" y="13234"/>
                    <a:pt x="1429" y="12933"/>
                  </a:cubicBezTo>
                  <a:cubicBezTo>
                    <a:pt x="1880" y="12607"/>
                    <a:pt x="2206" y="12156"/>
                    <a:pt x="2532" y="11705"/>
                  </a:cubicBezTo>
                  <a:cubicBezTo>
                    <a:pt x="3083" y="9926"/>
                    <a:pt x="3459" y="8146"/>
                    <a:pt x="3484" y="6267"/>
                  </a:cubicBezTo>
                  <a:cubicBezTo>
                    <a:pt x="3509" y="4462"/>
                    <a:pt x="3158" y="2758"/>
                    <a:pt x="2632" y="1028"/>
                  </a:cubicBezTo>
                  <a:cubicBezTo>
                    <a:pt x="2206" y="728"/>
                    <a:pt x="1729" y="452"/>
                    <a:pt x="1228" y="277"/>
                  </a:cubicBezTo>
                  <a:cubicBezTo>
                    <a:pt x="927" y="151"/>
                    <a:pt x="602" y="76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0">
              <a:extLst>
                <a:ext uri="{FF2B5EF4-FFF2-40B4-BE49-F238E27FC236}">
                  <a16:creationId xmlns:a16="http://schemas.microsoft.com/office/drawing/2014/main" id="{284F09DA-5DB4-4C87-B0A7-AF929FAF1546}"/>
                </a:ext>
              </a:extLst>
            </p:cNvPr>
            <p:cNvSpPr/>
            <p:nvPr/>
          </p:nvSpPr>
          <p:spPr>
            <a:xfrm>
              <a:off x="7302278" y="2469808"/>
              <a:ext cx="186270" cy="603390"/>
            </a:xfrm>
            <a:custGeom>
              <a:avLst/>
              <a:gdLst/>
              <a:ahLst/>
              <a:cxnLst/>
              <a:rect l="l" t="t" r="r" b="b"/>
              <a:pathLst>
                <a:path w="4287" h="13887" extrusionOk="0">
                  <a:moveTo>
                    <a:pt x="1100" y="0"/>
                  </a:moveTo>
                  <a:cubicBezTo>
                    <a:pt x="993" y="0"/>
                    <a:pt x="885" y="2"/>
                    <a:pt x="778" y="6"/>
                  </a:cubicBezTo>
                  <a:cubicBezTo>
                    <a:pt x="1279" y="1034"/>
                    <a:pt x="1580" y="2212"/>
                    <a:pt x="1780" y="3340"/>
                  </a:cubicBezTo>
                  <a:cubicBezTo>
                    <a:pt x="2006" y="4518"/>
                    <a:pt x="2106" y="5746"/>
                    <a:pt x="1981" y="6949"/>
                  </a:cubicBezTo>
                  <a:cubicBezTo>
                    <a:pt x="2307" y="6849"/>
                    <a:pt x="2657" y="6723"/>
                    <a:pt x="3008" y="6598"/>
                  </a:cubicBezTo>
                  <a:cubicBezTo>
                    <a:pt x="3019" y="6595"/>
                    <a:pt x="3028" y="6593"/>
                    <a:pt x="3038" y="6593"/>
                  </a:cubicBezTo>
                  <a:cubicBezTo>
                    <a:pt x="3096" y="6593"/>
                    <a:pt x="3134" y="6655"/>
                    <a:pt x="3134" y="6698"/>
                  </a:cubicBezTo>
                  <a:cubicBezTo>
                    <a:pt x="3209" y="7250"/>
                    <a:pt x="3209" y="7826"/>
                    <a:pt x="3134" y="8377"/>
                  </a:cubicBezTo>
                  <a:cubicBezTo>
                    <a:pt x="3083" y="8879"/>
                    <a:pt x="2958" y="9430"/>
                    <a:pt x="2733" y="9881"/>
                  </a:cubicBezTo>
                  <a:cubicBezTo>
                    <a:pt x="2654" y="10039"/>
                    <a:pt x="2543" y="10097"/>
                    <a:pt x="2419" y="10097"/>
                  </a:cubicBezTo>
                  <a:cubicBezTo>
                    <a:pt x="2147" y="10097"/>
                    <a:pt x="1811" y="9818"/>
                    <a:pt x="1605" y="9681"/>
                  </a:cubicBezTo>
                  <a:cubicBezTo>
                    <a:pt x="1555" y="9656"/>
                    <a:pt x="1505" y="9605"/>
                    <a:pt x="1454" y="9555"/>
                  </a:cubicBezTo>
                  <a:cubicBezTo>
                    <a:pt x="1429" y="10332"/>
                    <a:pt x="1229" y="11109"/>
                    <a:pt x="978" y="11836"/>
                  </a:cubicBezTo>
                  <a:cubicBezTo>
                    <a:pt x="753" y="12513"/>
                    <a:pt x="452" y="13240"/>
                    <a:pt x="1" y="13816"/>
                  </a:cubicBezTo>
                  <a:cubicBezTo>
                    <a:pt x="379" y="13860"/>
                    <a:pt x="758" y="13886"/>
                    <a:pt x="1137" y="13886"/>
                  </a:cubicBezTo>
                  <a:cubicBezTo>
                    <a:pt x="1410" y="13886"/>
                    <a:pt x="1683" y="13873"/>
                    <a:pt x="1956" y="13841"/>
                  </a:cubicBezTo>
                  <a:cubicBezTo>
                    <a:pt x="2031" y="13816"/>
                    <a:pt x="2106" y="13816"/>
                    <a:pt x="2181" y="13791"/>
                  </a:cubicBezTo>
                  <a:cubicBezTo>
                    <a:pt x="2457" y="13290"/>
                    <a:pt x="2758" y="12814"/>
                    <a:pt x="3008" y="12287"/>
                  </a:cubicBezTo>
                  <a:cubicBezTo>
                    <a:pt x="3259" y="11736"/>
                    <a:pt x="3484" y="11159"/>
                    <a:pt x="3660" y="10558"/>
                  </a:cubicBezTo>
                  <a:cubicBezTo>
                    <a:pt x="4011" y="9405"/>
                    <a:pt x="4186" y="8202"/>
                    <a:pt x="4236" y="7024"/>
                  </a:cubicBezTo>
                  <a:cubicBezTo>
                    <a:pt x="4286" y="4593"/>
                    <a:pt x="3685" y="2312"/>
                    <a:pt x="2657" y="132"/>
                  </a:cubicBezTo>
                  <a:cubicBezTo>
                    <a:pt x="2138" y="49"/>
                    <a:pt x="161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0">
              <a:extLst>
                <a:ext uri="{FF2B5EF4-FFF2-40B4-BE49-F238E27FC236}">
                  <a16:creationId xmlns:a16="http://schemas.microsoft.com/office/drawing/2014/main" id="{81C2CD87-51A5-1DA7-2D6D-5F47FD1ED3A0}"/>
                </a:ext>
              </a:extLst>
            </p:cNvPr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0">
              <a:extLst>
                <a:ext uri="{FF2B5EF4-FFF2-40B4-BE49-F238E27FC236}">
                  <a16:creationId xmlns:a16="http://schemas.microsoft.com/office/drawing/2014/main" id="{AF02A580-8B44-1D45-C592-3CAE61F9AD57}"/>
                </a:ext>
              </a:extLst>
            </p:cNvPr>
            <p:cNvSpPr/>
            <p:nvPr/>
          </p:nvSpPr>
          <p:spPr>
            <a:xfrm>
              <a:off x="7338210" y="2767347"/>
              <a:ext cx="92635" cy="129003"/>
            </a:xfrm>
            <a:custGeom>
              <a:avLst/>
              <a:gdLst/>
              <a:ahLst/>
              <a:cxnLst/>
              <a:rect l="l" t="t" r="r" b="b"/>
              <a:pathLst>
                <a:path w="2132" h="2969" extrusionOk="0">
                  <a:moveTo>
                    <a:pt x="2106" y="1"/>
                  </a:moveTo>
                  <a:cubicBezTo>
                    <a:pt x="1480" y="226"/>
                    <a:pt x="828" y="452"/>
                    <a:pt x="176" y="677"/>
                  </a:cubicBezTo>
                  <a:lnTo>
                    <a:pt x="151" y="677"/>
                  </a:lnTo>
                  <a:cubicBezTo>
                    <a:pt x="176" y="803"/>
                    <a:pt x="201" y="953"/>
                    <a:pt x="176" y="1078"/>
                  </a:cubicBezTo>
                  <a:cubicBezTo>
                    <a:pt x="176" y="1329"/>
                    <a:pt x="101" y="1554"/>
                    <a:pt x="1" y="1780"/>
                  </a:cubicBezTo>
                  <a:cubicBezTo>
                    <a:pt x="126" y="1905"/>
                    <a:pt x="251" y="2006"/>
                    <a:pt x="377" y="2131"/>
                  </a:cubicBezTo>
                  <a:cubicBezTo>
                    <a:pt x="527" y="2281"/>
                    <a:pt x="678" y="2407"/>
                    <a:pt x="828" y="2532"/>
                  </a:cubicBezTo>
                  <a:cubicBezTo>
                    <a:pt x="1003" y="2657"/>
                    <a:pt x="1204" y="2783"/>
                    <a:pt x="1379" y="2883"/>
                  </a:cubicBezTo>
                  <a:cubicBezTo>
                    <a:pt x="1444" y="2915"/>
                    <a:pt x="1509" y="2968"/>
                    <a:pt x="1567" y="2968"/>
                  </a:cubicBezTo>
                  <a:cubicBezTo>
                    <a:pt x="1598" y="2968"/>
                    <a:pt x="1628" y="2952"/>
                    <a:pt x="1655" y="2908"/>
                  </a:cubicBezTo>
                  <a:cubicBezTo>
                    <a:pt x="1705" y="2808"/>
                    <a:pt x="1730" y="2682"/>
                    <a:pt x="1780" y="2582"/>
                  </a:cubicBezTo>
                  <a:cubicBezTo>
                    <a:pt x="1780" y="2557"/>
                    <a:pt x="1780" y="2532"/>
                    <a:pt x="1805" y="2507"/>
                  </a:cubicBezTo>
                  <a:lnTo>
                    <a:pt x="1755" y="2507"/>
                  </a:lnTo>
                  <a:cubicBezTo>
                    <a:pt x="1705" y="2482"/>
                    <a:pt x="1630" y="2482"/>
                    <a:pt x="1580" y="2457"/>
                  </a:cubicBezTo>
                  <a:cubicBezTo>
                    <a:pt x="1454" y="2432"/>
                    <a:pt x="1354" y="2382"/>
                    <a:pt x="1229" y="2331"/>
                  </a:cubicBezTo>
                  <a:cubicBezTo>
                    <a:pt x="1129" y="2281"/>
                    <a:pt x="1003" y="2231"/>
                    <a:pt x="903" y="2181"/>
                  </a:cubicBezTo>
                  <a:cubicBezTo>
                    <a:pt x="803" y="2106"/>
                    <a:pt x="703" y="2056"/>
                    <a:pt x="627" y="1981"/>
                  </a:cubicBezTo>
                  <a:cubicBezTo>
                    <a:pt x="577" y="1930"/>
                    <a:pt x="627" y="1880"/>
                    <a:pt x="652" y="1880"/>
                  </a:cubicBezTo>
                  <a:cubicBezTo>
                    <a:pt x="778" y="1930"/>
                    <a:pt x="878" y="2006"/>
                    <a:pt x="978" y="2031"/>
                  </a:cubicBezTo>
                  <a:cubicBezTo>
                    <a:pt x="1079" y="2081"/>
                    <a:pt x="1179" y="2131"/>
                    <a:pt x="1304" y="2156"/>
                  </a:cubicBezTo>
                  <a:cubicBezTo>
                    <a:pt x="1404" y="2206"/>
                    <a:pt x="1530" y="2231"/>
                    <a:pt x="1655" y="2256"/>
                  </a:cubicBezTo>
                  <a:cubicBezTo>
                    <a:pt x="1730" y="2256"/>
                    <a:pt x="1805" y="2256"/>
                    <a:pt x="1855" y="2306"/>
                  </a:cubicBezTo>
                  <a:cubicBezTo>
                    <a:pt x="1956" y="2031"/>
                    <a:pt x="2006" y="1755"/>
                    <a:pt x="2056" y="1454"/>
                  </a:cubicBezTo>
                  <a:lnTo>
                    <a:pt x="2056" y="1454"/>
                  </a:lnTo>
                  <a:cubicBezTo>
                    <a:pt x="2009" y="1459"/>
                    <a:pt x="1962" y="1461"/>
                    <a:pt x="1916" y="1461"/>
                  </a:cubicBezTo>
                  <a:cubicBezTo>
                    <a:pt x="1694" y="1461"/>
                    <a:pt x="1487" y="1412"/>
                    <a:pt x="1279" y="1329"/>
                  </a:cubicBezTo>
                  <a:cubicBezTo>
                    <a:pt x="1229" y="1304"/>
                    <a:pt x="1279" y="1229"/>
                    <a:pt x="1329" y="1229"/>
                  </a:cubicBezTo>
                  <a:cubicBezTo>
                    <a:pt x="1476" y="1258"/>
                    <a:pt x="1623" y="1270"/>
                    <a:pt x="1770" y="1270"/>
                  </a:cubicBezTo>
                  <a:cubicBezTo>
                    <a:pt x="1873" y="1270"/>
                    <a:pt x="1977" y="1264"/>
                    <a:pt x="2081" y="1254"/>
                  </a:cubicBezTo>
                  <a:cubicBezTo>
                    <a:pt x="2106" y="1078"/>
                    <a:pt x="2106" y="878"/>
                    <a:pt x="2131" y="702"/>
                  </a:cubicBezTo>
                  <a:lnTo>
                    <a:pt x="1981" y="702"/>
                  </a:lnTo>
                  <a:cubicBezTo>
                    <a:pt x="1881" y="702"/>
                    <a:pt x="1780" y="727"/>
                    <a:pt x="1705" y="727"/>
                  </a:cubicBezTo>
                  <a:cubicBezTo>
                    <a:pt x="1505" y="727"/>
                    <a:pt x="1329" y="752"/>
                    <a:pt x="1154" y="752"/>
                  </a:cubicBezTo>
                  <a:cubicBezTo>
                    <a:pt x="1079" y="752"/>
                    <a:pt x="1079" y="652"/>
                    <a:pt x="1129" y="652"/>
                  </a:cubicBezTo>
                  <a:cubicBezTo>
                    <a:pt x="1304" y="602"/>
                    <a:pt x="1505" y="577"/>
                    <a:pt x="1680" y="552"/>
                  </a:cubicBezTo>
                  <a:cubicBezTo>
                    <a:pt x="1780" y="552"/>
                    <a:pt x="1855" y="552"/>
                    <a:pt x="1956" y="527"/>
                  </a:cubicBezTo>
                  <a:cubicBezTo>
                    <a:pt x="2006" y="527"/>
                    <a:pt x="2081" y="527"/>
                    <a:pt x="2131" y="502"/>
                  </a:cubicBezTo>
                  <a:cubicBezTo>
                    <a:pt x="2131" y="326"/>
                    <a:pt x="2131" y="176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0">
              <a:extLst>
                <a:ext uri="{FF2B5EF4-FFF2-40B4-BE49-F238E27FC236}">
                  <a16:creationId xmlns:a16="http://schemas.microsoft.com/office/drawing/2014/main" id="{0D3335BE-8DCC-4F72-4074-019D0E8B5990}"/>
                </a:ext>
              </a:extLst>
            </p:cNvPr>
            <p:cNvSpPr/>
            <p:nvPr/>
          </p:nvSpPr>
          <p:spPr>
            <a:xfrm>
              <a:off x="7161806" y="2402027"/>
              <a:ext cx="229807" cy="105106"/>
            </a:xfrm>
            <a:custGeom>
              <a:avLst/>
              <a:gdLst/>
              <a:ahLst/>
              <a:cxnLst/>
              <a:rect l="l" t="t" r="r" b="b"/>
              <a:pathLst>
                <a:path w="5289" h="2419" extrusionOk="0">
                  <a:moveTo>
                    <a:pt x="2729" y="1"/>
                  </a:moveTo>
                  <a:cubicBezTo>
                    <a:pt x="2253" y="1"/>
                    <a:pt x="1791" y="89"/>
                    <a:pt x="1379" y="363"/>
                  </a:cubicBezTo>
                  <a:cubicBezTo>
                    <a:pt x="652" y="815"/>
                    <a:pt x="301" y="1642"/>
                    <a:pt x="1" y="2419"/>
                  </a:cubicBezTo>
                  <a:cubicBezTo>
                    <a:pt x="126" y="2343"/>
                    <a:pt x="226" y="2243"/>
                    <a:pt x="352" y="2168"/>
                  </a:cubicBezTo>
                  <a:cubicBezTo>
                    <a:pt x="702" y="1942"/>
                    <a:pt x="1053" y="1767"/>
                    <a:pt x="1454" y="1642"/>
                  </a:cubicBezTo>
                  <a:cubicBezTo>
                    <a:pt x="1454" y="1591"/>
                    <a:pt x="1479" y="1541"/>
                    <a:pt x="1504" y="1491"/>
                  </a:cubicBezTo>
                  <a:cubicBezTo>
                    <a:pt x="1529" y="1416"/>
                    <a:pt x="1580" y="1316"/>
                    <a:pt x="1605" y="1241"/>
                  </a:cubicBezTo>
                  <a:cubicBezTo>
                    <a:pt x="1705" y="1040"/>
                    <a:pt x="1855" y="915"/>
                    <a:pt x="1981" y="764"/>
                  </a:cubicBezTo>
                  <a:cubicBezTo>
                    <a:pt x="1990" y="760"/>
                    <a:pt x="2000" y="758"/>
                    <a:pt x="2009" y="758"/>
                  </a:cubicBezTo>
                  <a:cubicBezTo>
                    <a:pt x="2047" y="758"/>
                    <a:pt x="2076" y="794"/>
                    <a:pt x="2056" y="815"/>
                  </a:cubicBezTo>
                  <a:cubicBezTo>
                    <a:pt x="1956" y="965"/>
                    <a:pt x="1855" y="1140"/>
                    <a:pt x="1780" y="1316"/>
                  </a:cubicBezTo>
                  <a:cubicBezTo>
                    <a:pt x="1755" y="1391"/>
                    <a:pt x="1705" y="1466"/>
                    <a:pt x="1680" y="1566"/>
                  </a:cubicBezTo>
                  <a:cubicBezTo>
                    <a:pt x="2131" y="1416"/>
                    <a:pt x="2607" y="1316"/>
                    <a:pt x="3083" y="1266"/>
                  </a:cubicBezTo>
                  <a:cubicBezTo>
                    <a:pt x="3209" y="1065"/>
                    <a:pt x="3334" y="865"/>
                    <a:pt x="3484" y="689"/>
                  </a:cubicBezTo>
                  <a:cubicBezTo>
                    <a:pt x="3492" y="675"/>
                    <a:pt x="3503" y="668"/>
                    <a:pt x="3516" y="668"/>
                  </a:cubicBezTo>
                  <a:cubicBezTo>
                    <a:pt x="3545" y="668"/>
                    <a:pt x="3577" y="704"/>
                    <a:pt x="3560" y="739"/>
                  </a:cubicBezTo>
                  <a:cubicBezTo>
                    <a:pt x="3484" y="915"/>
                    <a:pt x="3384" y="1065"/>
                    <a:pt x="3284" y="1241"/>
                  </a:cubicBezTo>
                  <a:cubicBezTo>
                    <a:pt x="3434" y="1216"/>
                    <a:pt x="3585" y="1216"/>
                    <a:pt x="3735" y="1190"/>
                  </a:cubicBezTo>
                  <a:cubicBezTo>
                    <a:pt x="3923" y="1178"/>
                    <a:pt x="4111" y="1172"/>
                    <a:pt x="4299" y="1172"/>
                  </a:cubicBezTo>
                  <a:cubicBezTo>
                    <a:pt x="4487" y="1172"/>
                    <a:pt x="4675" y="1178"/>
                    <a:pt x="4863" y="1190"/>
                  </a:cubicBezTo>
                  <a:cubicBezTo>
                    <a:pt x="4863" y="1165"/>
                    <a:pt x="4888" y="1115"/>
                    <a:pt x="4888" y="1090"/>
                  </a:cubicBezTo>
                  <a:cubicBezTo>
                    <a:pt x="4913" y="1015"/>
                    <a:pt x="4938" y="965"/>
                    <a:pt x="4988" y="890"/>
                  </a:cubicBezTo>
                  <a:cubicBezTo>
                    <a:pt x="5063" y="789"/>
                    <a:pt x="5164" y="689"/>
                    <a:pt x="5264" y="589"/>
                  </a:cubicBezTo>
                  <a:lnTo>
                    <a:pt x="5289" y="589"/>
                  </a:lnTo>
                  <a:lnTo>
                    <a:pt x="5289" y="288"/>
                  </a:lnTo>
                  <a:cubicBezTo>
                    <a:pt x="5088" y="288"/>
                    <a:pt x="4888" y="263"/>
                    <a:pt x="4687" y="238"/>
                  </a:cubicBezTo>
                  <a:cubicBezTo>
                    <a:pt x="4064" y="166"/>
                    <a:pt x="3382" y="1"/>
                    <a:pt x="2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0">
              <a:extLst>
                <a:ext uri="{FF2B5EF4-FFF2-40B4-BE49-F238E27FC236}">
                  <a16:creationId xmlns:a16="http://schemas.microsoft.com/office/drawing/2014/main" id="{5C04EF01-3D90-C3B7-4C84-7924B18AD25E}"/>
                </a:ext>
              </a:extLst>
            </p:cNvPr>
            <p:cNvSpPr/>
            <p:nvPr/>
          </p:nvSpPr>
          <p:spPr>
            <a:xfrm>
              <a:off x="7252181" y="2470069"/>
              <a:ext cx="129655" cy="376842"/>
            </a:xfrm>
            <a:custGeom>
              <a:avLst/>
              <a:gdLst/>
              <a:ahLst/>
              <a:cxnLst/>
              <a:rect l="l" t="t" r="r" b="b"/>
              <a:pathLst>
                <a:path w="2984" h="8673" extrusionOk="0">
                  <a:moveTo>
                    <a:pt x="1680" y="0"/>
                  </a:moveTo>
                  <a:cubicBezTo>
                    <a:pt x="1605" y="25"/>
                    <a:pt x="1530" y="25"/>
                    <a:pt x="1480" y="25"/>
                  </a:cubicBezTo>
                  <a:cubicBezTo>
                    <a:pt x="978" y="51"/>
                    <a:pt x="477" y="126"/>
                    <a:pt x="1" y="251"/>
                  </a:cubicBezTo>
                  <a:cubicBezTo>
                    <a:pt x="1129" y="2181"/>
                    <a:pt x="1530" y="4587"/>
                    <a:pt x="1455" y="6792"/>
                  </a:cubicBezTo>
                  <a:cubicBezTo>
                    <a:pt x="1429" y="7394"/>
                    <a:pt x="1354" y="7995"/>
                    <a:pt x="1254" y="8597"/>
                  </a:cubicBezTo>
                  <a:lnTo>
                    <a:pt x="1630" y="8672"/>
                  </a:lnTo>
                  <a:cubicBezTo>
                    <a:pt x="1630" y="8647"/>
                    <a:pt x="1655" y="8647"/>
                    <a:pt x="1655" y="8622"/>
                  </a:cubicBezTo>
                  <a:cubicBezTo>
                    <a:pt x="1780" y="8422"/>
                    <a:pt x="1856" y="8171"/>
                    <a:pt x="1881" y="7920"/>
                  </a:cubicBezTo>
                  <a:cubicBezTo>
                    <a:pt x="1906" y="7795"/>
                    <a:pt x="1906" y="7670"/>
                    <a:pt x="1906" y="7544"/>
                  </a:cubicBezTo>
                  <a:cubicBezTo>
                    <a:pt x="1906" y="7469"/>
                    <a:pt x="1906" y="7419"/>
                    <a:pt x="1906" y="7344"/>
                  </a:cubicBezTo>
                  <a:cubicBezTo>
                    <a:pt x="1881" y="7269"/>
                    <a:pt x="1881" y="7193"/>
                    <a:pt x="1881" y="7143"/>
                  </a:cubicBezTo>
                  <a:cubicBezTo>
                    <a:pt x="1864" y="7094"/>
                    <a:pt x="1901" y="7056"/>
                    <a:pt x="1936" y="7056"/>
                  </a:cubicBezTo>
                  <a:cubicBezTo>
                    <a:pt x="1954" y="7056"/>
                    <a:pt x="1972" y="7067"/>
                    <a:pt x="1981" y="7093"/>
                  </a:cubicBezTo>
                  <a:cubicBezTo>
                    <a:pt x="2006" y="7168"/>
                    <a:pt x="2056" y="7219"/>
                    <a:pt x="2081" y="7294"/>
                  </a:cubicBezTo>
                  <a:lnTo>
                    <a:pt x="2106" y="7294"/>
                  </a:lnTo>
                  <a:cubicBezTo>
                    <a:pt x="2407" y="7193"/>
                    <a:pt x="2683" y="7093"/>
                    <a:pt x="2983" y="6993"/>
                  </a:cubicBezTo>
                  <a:cubicBezTo>
                    <a:pt x="2983" y="6993"/>
                    <a:pt x="2983" y="6968"/>
                    <a:pt x="2983" y="6943"/>
                  </a:cubicBezTo>
                  <a:cubicBezTo>
                    <a:pt x="2958" y="5715"/>
                    <a:pt x="2933" y="4537"/>
                    <a:pt x="2708" y="3309"/>
                  </a:cubicBezTo>
                  <a:cubicBezTo>
                    <a:pt x="2482" y="2156"/>
                    <a:pt x="2081" y="1103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0">
              <a:extLst>
                <a:ext uri="{FF2B5EF4-FFF2-40B4-BE49-F238E27FC236}">
                  <a16:creationId xmlns:a16="http://schemas.microsoft.com/office/drawing/2014/main" id="{CFC82632-B983-33CA-AA9E-52E4B7F7851A}"/>
                </a:ext>
              </a:extLst>
            </p:cNvPr>
            <p:cNvSpPr/>
            <p:nvPr/>
          </p:nvSpPr>
          <p:spPr>
            <a:xfrm>
              <a:off x="7223895" y="2843557"/>
              <a:ext cx="133956" cy="225462"/>
            </a:xfrm>
            <a:custGeom>
              <a:avLst/>
              <a:gdLst/>
              <a:ahLst/>
              <a:cxnLst/>
              <a:rect l="l" t="t" r="r" b="b"/>
              <a:pathLst>
                <a:path w="3083" h="5189" extrusionOk="0">
                  <a:moveTo>
                    <a:pt x="1905" y="1"/>
                  </a:moveTo>
                  <a:cubicBezTo>
                    <a:pt x="1604" y="1705"/>
                    <a:pt x="1003" y="3409"/>
                    <a:pt x="25" y="4813"/>
                  </a:cubicBezTo>
                  <a:lnTo>
                    <a:pt x="0" y="4813"/>
                  </a:lnTo>
                  <a:cubicBezTo>
                    <a:pt x="527" y="4988"/>
                    <a:pt x="1078" y="5114"/>
                    <a:pt x="1629" y="5189"/>
                  </a:cubicBezTo>
                  <a:cubicBezTo>
                    <a:pt x="1805" y="4888"/>
                    <a:pt x="2005" y="4587"/>
                    <a:pt x="2156" y="4287"/>
                  </a:cubicBezTo>
                  <a:cubicBezTo>
                    <a:pt x="2331" y="3911"/>
                    <a:pt x="2481" y="3535"/>
                    <a:pt x="2607" y="3134"/>
                  </a:cubicBezTo>
                  <a:cubicBezTo>
                    <a:pt x="2882" y="2382"/>
                    <a:pt x="2983" y="1605"/>
                    <a:pt x="3083" y="828"/>
                  </a:cubicBezTo>
                  <a:cubicBezTo>
                    <a:pt x="2857" y="653"/>
                    <a:pt x="2657" y="452"/>
                    <a:pt x="2532" y="201"/>
                  </a:cubicBezTo>
                  <a:cubicBezTo>
                    <a:pt x="2503" y="230"/>
                    <a:pt x="2468" y="242"/>
                    <a:pt x="2434" y="242"/>
                  </a:cubicBezTo>
                  <a:cubicBezTo>
                    <a:pt x="2347" y="242"/>
                    <a:pt x="2263" y="166"/>
                    <a:pt x="2281" y="76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0">
              <a:extLst>
                <a:ext uri="{FF2B5EF4-FFF2-40B4-BE49-F238E27FC236}">
                  <a16:creationId xmlns:a16="http://schemas.microsoft.com/office/drawing/2014/main" id="{1E271B3A-9533-A118-E431-0A051276311A}"/>
                </a:ext>
              </a:extLst>
            </p:cNvPr>
            <p:cNvSpPr/>
            <p:nvPr/>
          </p:nvSpPr>
          <p:spPr>
            <a:xfrm>
              <a:off x="7154202" y="2482061"/>
              <a:ext cx="151380" cy="568456"/>
            </a:xfrm>
            <a:custGeom>
              <a:avLst/>
              <a:gdLst/>
              <a:ahLst/>
              <a:cxnLst/>
              <a:rect l="l" t="t" r="r" b="b"/>
              <a:pathLst>
                <a:path w="3484" h="13083" extrusionOk="0">
                  <a:moveTo>
                    <a:pt x="2156" y="0"/>
                  </a:moveTo>
                  <a:cubicBezTo>
                    <a:pt x="1579" y="176"/>
                    <a:pt x="1053" y="401"/>
                    <a:pt x="577" y="727"/>
                  </a:cubicBezTo>
                  <a:cubicBezTo>
                    <a:pt x="1429" y="2582"/>
                    <a:pt x="1805" y="4612"/>
                    <a:pt x="1704" y="6642"/>
                  </a:cubicBezTo>
                  <a:cubicBezTo>
                    <a:pt x="1679" y="7669"/>
                    <a:pt x="1504" y="8672"/>
                    <a:pt x="1228" y="9649"/>
                  </a:cubicBezTo>
                  <a:cubicBezTo>
                    <a:pt x="953" y="10602"/>
                    <a:pt x="577" y="11679"/>
                    <a:pt x="0" y="12481"/>
                  </a:cubicBezTo>
                  <a:cubicBezTo>
                    <a:pt x="151" y="12557"/>
                    <a:pt x="301" y="12632"/>
                    <a:pt x="476" y="12707"/>
                  </a:cubicBezTo>
                  <a:cubicBezTo>
                    <a:pt x="777" y="12832"/>
                    <a:pt x="1078" y="12958"/>
                    <a:pt x="1404" y="13083"/>
                  </a:cubicBezTo>
                  <a:cubicBezTo>
                    <a:pt x="1404" y="13058"/>
                    <a:pt x="1404" y="13033"/>
                    <a:pt x="1429" y="13008"/>
                  </a:cubicBezTo>
                  <a:cubicBezTo>
                    <a:pt x="2582" y="11003"/>
                    <a:pt x="3334" y="8847"/>
                    <a:pt x="3434" y="6516"/>
                  </a:cubicBezTo>
                  <a:cubicBezTo>
                    <a:pt x="3484" y="5364"/>
                    <a:pt x="3409" y="4211"/>
                    <a:pt x="3158" y="3083"/>
                  </a:cubicBezTo>
                  <a:cubicBezTo>
                    <a:pt x="2933" y="2030"/>
                    <a:pt x="2582" y="1003"/>
                    <a:pt x="2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0">
              <a:extLst>
                <a:ext uri="{FF2B5EF4-FFF2-40B4-BE49-F238E27FC236}">
                  <a16:creationId xmlns:a16="http://schemas.microsoft.com/office/drawing/2014/main" id="{C9509CB7-ABCA-3836-2823-C9E0FC477F69}"/>
                </a:ext>
              </a:extLst>
            </p:cNvPr>
            <p:cNvSpPr/>
            <p:nvPr/>
          </p:nvSpPr>
          <p:spPr>
            <a:xfrm>
              <a:off x="6948383" y="2519079"/>
              <a:ext cx="274474" cy="503151"/>
            </a:xfrm>
            <a:custGeom>
              <a:avLst/>
              <a:gdLst/>
              <a:ahLst/>
              <a:cxnLst/>
              <a:rect l="l" t="t" r="r" b="b"/>
              <a:pathLst>
                <a:path w="6317" h="11580" extrusionOk="0">
                  <a:moveTo>
                    <a:pt x="5138" y="0"/>
                  </a:moveTo>
                  <a:cubicBezTo>
                    <a:pt x="5113" y="25"/>
                    <a:pt x="5063" y="50"/>
                    <a:pt x="5038" y="100"/>
                  </a:cubicBezTo>
                  <a:cubicBezTo>
                    <a:pt x="3183" y="1654"/>
                    <a:pt x="2858" y="4161"/>
                    <a:pt x="2457" y="6391"/>
                  </a:cubicBezTo>
                  <a:cubicBezTo>
                    <a:pt x="2440" y="6458"/>
                    <a:pt x="2390" y="6492"/>
                    <a:pt x="2336" y="6492"/>
                  </a:cubicBezTo>
                  <a:cubicBezTo>
                    <a:pt x="2309" y="6492"/>
                    <a:pt x="2281" y="6483"/>
                    <a:pt x="2256" y="6466"/>
                  </a:cubicBezTo>
                  <a:cubicBezTo>
                    <a:pt x="2242" y="6481"/>
                    <a:pt x="2219" y="6495"/>
                    <a:pt x="2197" y="6495"/>
                  </a:cubicBezTo>
                  <a:cubicBezTo>
                    <a:pt x="2181" y="6495"/>
                    <a:pt x="2166" y="6488"/>
                    <a:pt x="2156" y="6466"/>
                  </a:cubicBezTo>
                  <a:cubicBezTo>
                    <a:pt x="1906" y="6175"/>
                    <a:pt x="1553" y="5728"/>
                    <a:pt x="1139" y="5728"/>
                  </a:cubicBezTo>
                  <a:cubicBezTo>
                    <a:pt x="1054" y="5728"/>
                    <a:pt x="967" y="5747"/>
                    <a:pt x="878" y="5790"/>
                  </a:cubicBezTo>
                  <a:cubicBezTo>
                    <a:pt x="201" y="6116"/>
                    <a:pt x="1228" y="6767"/>
                    <a:pt x="1529" y="6918"/>
                  </a:cubicBezTo>
                  <a:cubicBezTo>
                    <a:pt x="1705" y="7018"/>
                    <a:pt x="1604" y="7268"/>
                    <a:pt x="1429" y="7268"/>
                  </a:cubicBezTo>
                  <a:cubicBezTo>
                    <a:pt x="1003" y="7294"/>
                    <a:pt x="251" y="7394"/>
                    <a:pt x="101" y="7870"/>
                  </a:cubicBezTo>
                  <a:cubicBezTo>
                    <a:pt x="0" y="8221"/>
                    <a:pt x="276" y="8522"/>
                    <a:pt x="577" y="8622"/>
                  </a:cubicBezTo>
                  <a:cubicBezTo>
                    <a:pt x="685" y="8658"/>
                    <a:pt x="797" y="8673"/>
                    <a:pt x="910" y="8673"/>
                  </a:cubicBezTo>
                  <a:cubicBezTo>
                    <a:pt x="1191" y="8673"/>
                    <a:pt x="1480" y="8579"/>
                    <a:pt x="1730" y="8471"/>
                  </a:cubicBezTo>
                  <a:cubicBezTo>
                    <a:pt x="1761" y="8456"/>
                    <a:pt x="1798" y="8447"/>
                    <a:pt x="1834" y="8447"/>
                  </a:cubicBezTo>
                  <a:cubicBezTo>
                    <a:pt x="1913" y="8447"/>
                    <a:pt x="1988" y="8486"/>
                    <a:pt x="2005" y="8572"/>
                  </a:cubicBezTo>
                  <a:cubicBezTo>
                    <a:pt x="2331" y="9950"/>
                    <a:pt x="3434" y="10928"/>
                    <a:pt x="4637" y="11579"/>
                  </a:cubicBezTo>
                  <a:cubicBezTo>
                    <a:pt x="4837" y="11128"/>
                    <a:pt x="5063" y="10727"/>
                    <a:pt x="5238" y="10276"/>
                  </a:cubicBezTo>
                  <a:cubicBezTo>
                    <a:pt x="5439" y="9800"/>
                    <a:pt x="5589" y="9324"/>
                    <a:pt x="5715" y="8847"/>
                  </a:cubicBezTo>
                  <a:cubicBezTo>
                    <a:pt x="6015" y="7870"/>
                    <a:pt x="6166" y="6867"/>
                    <a:pt x="6216" y="5865"/>
                  </a:cubicBezTo>
                  <a:cubicBezTo>
                    <a:pt x="6316" y="3860"/>
                    <a:pt x="5940" y="1855"/>
                    <a:pt x="5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0">
              <a:extLst>
                <a:ext uri="{FF2B5EF4-FFF2-40B4-BE49-F238E27FC236}">
                  <a16:creationId xmlns:a16="http://schemas.microsoft.com/office/drawing/2014/main" id="{C6987884-5CBE-7F37-0B89-DD3C5F24D295}"/>
                </a:ext>
              </a:extLst>
            </p:cNvPr>
            <p:cNvSpPr/>
            <p:nvPr/>
          </p:nvSpPr>
          <p:spPr>
            <a:xfrm>
              <a:off x="7771616" y="2719553"/>
              <a:ext cx="113318" cy="197046"/>
            </a:xfrm>
            <a:custGeom>
              <a:avLst/>
              <a:gdLst/>
              <a:ahLst/>
              <a:cxnLst/>
              <a:rect l="l" t="t" r="r" b="b"/>
              <a:pathLst>
                <a:path w="2608" h="4535" extrusionOk="0">
                  <a:moveTo>
                    <a:pt x="1573" y="0"/>
                  </a:moveTo>
                  <a:cubicBezTo>
                    <a:pt x="1314" y="0"/>
                    <a:pt x="1052" y="55"/>
                    <a:pt x="803" y="148"/>
                  </a:cubicBezTo>
                  <a:cubicBezTo>
                    <a:pt x="352" y="775"/>
                    <a:pt x="126" y="1552"/>
                    <a:pt x="51" y="2329"/>
                  </a:cubicBezTo>
                  <a:cubicBezTo>
                    <a:pt x="51" y="2454"/>
                    <a:pt x="26" y="2579"/>
                    <a:pt x="26" y="2730"/>
                  </a:cubicBezTo>
                  <a:cubicBezTo>
                    <a:pt x="26" y="2755"/>
                    <a:pt x="26" y="2805"/>
                    <a:pt x="26" y="2830"/>
                  </a:cubicBezTo>
                  <a:cubicBezTo>
                    <a:pt x="26" y="2880"/>
                    <a:pt x="26" y="2930"/>
                    <a:pt x="26" y="2980"/>
                  </a:cubicBezTo>
                  <a:cubicBezTo>
                    <a:pt x="1" y="3456"/>
                    <a:pt x="1" y="3933"/>
                    <a:pt x="26" y="4434"/>
                  </a:cubicBezTo>
                  <a:cubicBezTo>
                    <a:pt x="352" y="4434"/>
                    <a:pt x="678" y="4459"/>
                    <a:pt x="1003" y="4534"/>
                  </a:cubicBezTo>
                  <a:cubicBezTo>
                    <a:pt x="1053" y="4033"/>
                    <a:pt x="1154" y="3532"/>
                    <a:pt x="1279" y="3030"/>
                  </a:cubicBezTo>
                  <a:cubicBezTo>
                    <a:pt x="985" y="2904"/>
                    <a:pt x="656" y="2849"/>
                    <a:pt x="336" y="2849"/>
                  </a:cubicBezTo>
                  <a:cubicBezTo>
                    <a:pt x="274" y="2849"/>
                    <a:pt x="212" y="2851"/>
                    <a:pt x="151" y="2855"/>
                  </a:cubicBezTo>
                  <a:cubicBezTo>
                    <a:pt x="76" y="2855"/>
                    <a:pt x="76" y="2780"/>
                    <a:pt x="126" y="2755"/>
                  </a:cubicBezTo>
                  <a:cubicBezTo>
                    <a:pt x="273" y="2718"/>
                    <a:pt x="424" y="2701"/>
                    <a:pt x="575" y="2701"/>
                  </a:cubicBezTo>
                  <a:cubicBezTo>
                    <a:pt x="837" y="2701"/>
                    <a:pt x="1100" y="2751"/>
                    <a:pt x="1354" y="2830"/>
                  </a:cubicBezTo>
                  <a:cubicBezTo>
                    <a:pt x="1480" y="2354"/>
                    <a:pt x="1680" y="1903"/>
                    <a:pt x="1906" y="1451"/>
                  </a:cubicBezTo>
                  <a:cubicBezTo>
                    <a:pt x="1855" y="1451"/>
                    <a:pt x="1805" y="1426"/>
                    <a:pt x="1755" y="1401"/>
                  </a:cubicBezTo>
                  <a:cubicBezTo>
                    <a:pt x="1705" y="1376"/>
                    <a:pt x="1630" y="1351"/>
                    <a:pt x="1580" y="1326"/>
                  </a:cubicBezTo>
                  <a:cubicBezTo>
                    <a:pt x="1454" y="1276"/>
                    <a:pt x="1329" y="1226"/>
                    <a:pt x="1204" y="1151"/>
                  </a:cubicBezTo>
                  <a:cubicBezTo>
                    <a:pt x="1129" y="1126"/>
                    <a:pt x="1179" y="1025"/>
                    <a:pt x="1254" y="1025"/>
                  </a:cubicBezTo>
                  <a:cubicBezTo>
                    <a:pt x="1379" y="1076"/>
                    <a:pt x="1505" y="1101"/>
                    <a:pt x="1655" y="1151"/>
                  </a:cubicBezTo>
                  <a:cubicBezTo>
                    <a:pt x="1780" y="1176"/>
                    <a:pt x="1906" y="1226"/>
                    <a:pt x="2006" y="1276"/>
                  </a:cubicBezTo>
                  <a:cubicBezTo>
                    <a:pt x="2181" y="975"/>
                    <a:pt x="2382" y="649"/>
                    <a:pt x="2607" y="374"/>
                  </a:cubicBezTo>
                  <a:cubicBezTo>
                    <a:pt x="2299" y="109"/>
                    <a:pt x="1939" y="0"/>
                    <a:pt x="1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0">
              <a:extLst>
                <a:ext uri="{FF2B5EF4-FFF2-40B4-BE49-F238E27FC236}">
                  <a16:creationId xmlns:a16="http://schemas.microsoft.com/office/drawing/2014/main" id="{3F2135D7-D9F6-7067-C4C9-664D02B32D80}"/>
                </a:ext>
              </a:extLst>
            </p:cNvPr>
            <p:cNvSpPr/>
            <p:nvPr/>
          </p:nvSpPr>
          <p:spPr>
            <a:xfrm>
              <a:off x="7659474" y="2921982"/>
              <a:ext cx="186270" cy="170802"/>
            </a:xfrm>
            <a:custGeom>
              <a:avLst/>
              <a:gdLst/>
              <a:ahLst/>
              <a:cxnLst/>
              <a:rect l="l" t="t" r="r" b="b"/>
              <a:pathLst>
                <a:path w="4287" h="3931" extrusionOk="0">
                  <a:moveTo>
                    <a:pt x="2632" y="0"/>
                  </a:moveTo>
                  <a:cubicBezTo>
                    <a:pt x="2657" y="401"/>
                    <a:pt x="2682" y="777"/>
                    <a:pt x="2707" y="1153"/>
                  </a:cubicBezTo>
                  <a:cubicBezTo>
                    <a:pt x="2731" y="1506"/>
                    <a:pt x="2380" y="1682"/>
                    <a:pt x="2088" y="1682"/>
                  </a:cubicBezTo>
                  <a:cubicBezTo>
                    <a:pt x="2068" y="1682"/>
                    <a:pt x="2049" y="1681"/>
                    <a:pt x="2030" y="1680"/>
                  </a:cubicBezTo>
                  <a:cubicBezTo>
                    <a:pt x="1429" y="1579"/>
                    <a:pt x="852" y="1404"/>
                    <a:pt x="301" y="1128"/>
                  </a:cubicBezTo>
                  <a:cubicBezTo>
                    <a:pt x="201" y="1078"/>
                    <a:pt x="101" y="1028"/>
                    <a:pt x="0" y="953"/>
                  </a:cubicBezTo>
                  <a:lnTo>
                    <a:pt x="0" y="953"/>
                  </a:lnTo>
                  <a:cubicBezTo>
                    <a:pt x="126" y="1128"/>
                    <a:pt x="251" y="1304"/>
                    <a:pt x="376" y="1454"/>
                  </a:cubicBezTo>
                  <a:cubicBezTo>
                    <a:pt x="1194" y="2589"/>
                    <a:pt x="2320" y="3930"/>
                    <a:pt x="3810" y="3930"/>
                  </a:cubicBezTo>
                  <a:cubicBezTo>
                    <a:pt x="3965" y="3930"/>
                    <a:pt x="4123" y="3916"/>
                    <a:pt x="4286" y="3885"/>
                  </a:cubicBezTo>
                  <a:cubicBezTo>
                    <a:pt x="4161" y="3685"/>
                    <a:pt x="4061" y="3434"/>
                    <a:pt x="3985" y="3209"/>
                  </a:cubicBezTo>
                  <a:cubicBezTo>
                    <a:pt x="3960" y="3158"/>
                    <a:pt x="3960" y="3083"/>
                    <a:pt x="3935" y="3008"/>
                  </a:cubicBezTo>
                  <a:cubicBezTo>
                    <a:pt x="3760" y="3033"/>
                    <a:pt x="3584" y="3058"/>
                    <a:pt x="3384" y="3058"/>
                  </a:cubicBezTo>
                  <a:cubicBezTo>
                    <a:pt x="3334" y="3058"/>
                    <a:pt x="3309" y="2958"/>
                    <a:pt x="3384" y="2933"/>
                  </a:cubicBezTo>
                  <a:cubicBezTo>
                    <a:pt x="3534" y="2908"/>
                    <a:pt x="3710" y="2858"/>
                    <a:pt x="3885" y="2833"/>
                  </a:cubicBezTo>
                  <a:cubicBezTo>
                    <a:pt x="3810" y="2582"/>
                    <a:pt x="3735" y="2331"/>
                    <a:pt x="3685" y="2081"/>
                  </a:cubicBezTo>
                  <a:cubicBezTo>
                    <a:pt x="3685" y="2031"/>
                    <a:pt x="3685" y="1955"/>
                    <a:pt x="3660" y="1905"/>
                  </a:cubicBezTo>
                  <a:cubicBezTo>
                    <a:pt x="3484" y="1855"/>
                    <a:pt x="3302" y="1830"/>
                    <a:pt x="3121" y="1830"/>
                  </a:cubicBezTo>
                  <a:cubicBezTo>
                    <a:pt x="2939" y="1830"/>
                    <a:pt x="2757" y="1855"/>
                    <a:pt x="2582" y="1905"/>
                  </a:cubicBezTo>
                  <a:cubicBezTo>
                    <a:pt x="2532" y="1905"/>
                    <a:pt x="2482" y="1830"/>
                    <a:pt x="2532" y="1805"/>
                  </a:cubicBezTo>
                  <a:cubicBezTo>
                    <a:pt x="2732" y="1730"/>
                    <a:pt x="2933" y="1655"/>
                    <a:pt x="3133" y="1655"/>
                  </a:cubicBezTo>
                  <a:cubicBezTo>
                    <a:pt x="3185" y="1647"/>
                    <a:pt x="3234" y="1644"/>
                    <a:pt x="3282" y="1644"/>
                  </a:cubicBezTo>
                  <a:cubicBezTo>
                    <a:pt x="3399" y="1644"/>
                    <a:pt x="3510" y="1662"/>
                    <a:pt x="3634" y="1680"/>
                  </a:cubicBezTo>
                  <a:cubicBezTo>
                    <a:pt x="3559" y="1178"/>
                    <a:pt x="3534" y="652"/>
                    <a:pt x="3584" y="151"/>
                  </a:cubicBezTo>
                  <a:cubicBezTo>
                    <a:pt x="3259" y="76"/>
                    <a:pt x="2933" y="26"/>
                    <a:pt x="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0">
              <a:extLst>
                <a:ext uri="{FF2B5EF4-FFF2-40B4-BE49-F238E27FC236}">
                  <a16:creationId xmlns:a16="http://schemas.microsoft.com/office/drawing/2014/main" id="{036F7D0B-4412-3A42-F027-9D285F8721E5}"/>
                </a:ext>
              </a:extLst>
            </p:cNvPr>
            <p:cNvSpPr/>
            <p:nvPr/>
          </p:nvSpPr>
          <p:spPr>
            <a:xfrm>
              <a:off x="7556021" y="2471155"/>
              <a:ext cx="149207" cy="144862"/>
            </a:xfrm>
            <a:custGeom>
              <a:avLst/>
              <a:gdLst/>
              <a:ahLst/>
              <a:cxnLst/>
              <a:rect l="l" t="t" r="r" b="b"/>
              <a:pathLst>
                <a:path w="3434" h="3334" extrusionOk="0">
                  <a:moveTo>
                    <a:pt x="2381" y="0"/>
                  </a:moveTo>
                  <a:cubicBezTo>
                    <a:pt x="2381" y="51"/>
                    <a:pt x="2381" y="101"/>
                    <a:pt x="2381" y="126"/>
                  </a:cubicBezTo>
                  <a:cubicBezTo>
                    <a:pt x="2406" y="602"/>
                    <a:pt x="2030" y="928"/>
                    <a:pt x="1629" y="1103"/>
                  </a:cubicBezTo>
                  <a:cubicBezTo>
                    <a:pt x="1477" y="1190"/>
                    <a:pt x="1306" y="1258"/>
                    <a:pt x="1066" y="1258"/>
                  </a:cubicBezTo>
                  <a:cubicBezTo>
                    <a:pt x="1030" y="1258"/>
                    <a:pt x="992" y="1257"/>
                    <a:pt x="953" y="1254"/>
                  </a:cubicBezTo>
                  <a:cubicBezTo>
                    <a:pt x="702" y="1229"/>
                    <a:pt x="452" y="1153"/>
                    <a:pt x="226" y="1078"/>
                  </a:cubicBezTo>
                  <a:cubicBezTo>
                    <a:pt x="176" y="1053"/>
                    <a:pt x="151" y="1053"/>
                    <a:pt x="126" y="1028"/>
                  </a:cubicBezTo>
                  <a:cubicBezTo>
                    <a:pt x="76" y="1103"/>
                    <a:pt x="51" y="1178"/>
                    <a:pt x="0" y="1229"/>
                  </a:cubicBezTo>
                  <a:cubicBezTo>
                    <a:pt x="351" y="1554"/>
                    <a:pt x="652" y="1930"/>
                    <a:pt x="903" y="2331"/>
                  </a:cubicBezTo>
                  <a:cubicBezTo>
                    <a:pt x="953" y="2256"/>
                    <a:pt x="1003" y="2156"/>
                    <a:pt x="1053" y="2056"/>
                  </a:cubicBezTo>
                  <a:cubicBezTo>
                    <a:pt x="1103" y="1980"/>
                    <a:pt x="1153" y="1880"/>
                    <a:pt x="1203" y="1780"/>
                  </a:cubicBezTo>
                  <a:cubicBezTo>
                    <a:pt x="1212" y="1762"/>
                    <a:pt x="1234" y="1754"/>
                    <a:pt x="1257" y="1754"/>
                  </a:cubicBezTo>
                  <a:cubicBezTo>
                    <a:pt x="1298" y="1754"/>
                    <a:pt x="1345" y="1782"/>
                    <a:pt x="1329" y="1830"/>
                  </a:cubicBezTo>
                  <a:cubicBezTo>
                    <a:pt x="1279" y="1930"/>
                    <a:pt x="1254" y="2031"/>
                    <a:pt x="1228" y="2131"/>
                  </a:cubicBezTo>
                  <a:cubicBezTo>
                    <a:pt x="1178" y="2231"/>
                    <a:pt x="1153" y="2356"/>
                    <a:pt x="1103" y="2457"/>
                  </a:cubicBezTo>
                  <a:cubicBezTo>
                    <a:pt x="1078" y="2482"/>
                    <a:pt x="1053" y="2482"/>
                    <a:pt x="1003" y="2507"/>
                  </a:cubicBezTo>
                  <a:cubicBezTo>
                    <a:pt x="1153" y="2757"/>
                    <a:pt x="1279" y="3033"/>
                    <a:pt x="1379" y="3334"/>
                  </a:cubicBezTo>
                  <a:cubicBezTo>
                    <a:pt x="2156" y="2482"/>
                    <a:pt x="3434" y="1128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0">
              <a:extLst>
                <a:ext uri="{FF2B5EF4-FFF2-40B4-BE49-F238E27FC236}">
                  <a16:creationId xmlns:a16="http://schemas.microsoft.com/office/drawing/2014/main" id="{4A43E130-BE23-8888-3D2F-3EBB448D088F}"/>
                </a:ext>
              </a:extLst>
            </p:cNvPr>
            <p:cNvSpPr/>
            <p:nvPr/>
          </p:nvSpPr>
          <p:spPr>
            <a:xfrm>
              <a:off x="7541857" y="2534330"/>
              <a:ext cx="70824" cy="290767"/>
            </a:xfrm>
            <a:custGeom>
              <a:avLst/>
              <a:gdLst/>
              <a:ahLst/>
              <a:cxnLst/>
              <a:rect l="l" t="t" r="r" b="b"/>
              <a:pathLst>
                <a:path w="1630" h="6692" extrusionOk="0">
                  <a:moveTo>
                    <a:pt x="1" y="0"/>
                  </a:moveTo>
                  <a:lnTo>
                    <a:pt x="1" y="0"/>
                  </a:lnTo>
                  <a:cubicBezTo>
                    <a:pt x="552" y="1604"/>
                    <a:pt x="752" y="3359"/>
                    <a:pt x="727" y="5038"/>
                  </a:cubicBezTo>
                  <a:cubicBezTo>
                    <a:pt x="727" y="5088"/>
                    <a:pt x="727" y="5163"/>
                    <a:pt x="727" y="5213"/>
                  </a:cubicBezTo>
                  <a:cubicBezTo>
                    <a:pt x="853" y="5740"/>
                    <a:pt x="1003" y="6241"/>
                    <a:pt x="1204" y="6692"/>
                  </a:cubicBezTo>
                  <a:cubicBezTo>
                    <a:pt x="1229" y="6516"/>
                    <a:pt x="1229" y="6316"/>
                    <a:pt x="1254" y="6141"/>
                  </a:cubicBezTo>
                  <a:cubicBezTo>
                    <a:pt x="1329" y="5514"/>
                    <a:pt x="1429" y="4862"/>
                    <a:pt x="1504" y="4236"/>
                  </a:cubicBezTo>
                  <a:cubicBezTo>
                    <a:pt x="1630" y="3058"/>
                    <a:pt x="1504" y="1955"/>
                    <a:pt x="828" y="953"/>
                  </a:cubicBezTo>
                  <a:cubicBezTo>
                    <a:pt x="602" y="602"/>
                    <a:pt x="326" y="27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0">
              <a:extLst>
                <a:ext uri="{FF2B5EF4-FFF2-40B4-BE49-F238E27FC236}">
                  <a16:creationId xmlns:a16="http://schemas.microsoft.com/office/drawing/2014/main" id="{7DDCE433-B238-E101-E344-4264C79D74D2}"/>
                </a:ext>
              </a:extLst>
            </p:cNvPr>
            <p:cNvSpPr/>
            <p:nvPr/>
          </p:nvSpPr>
          <p:spPr>
            <a:xfrm>
              <a:off x="7532081" y="2932844"/>
              <a:ext cx="61004" cy="42538"/>
            </a:xfrm>
            <a:custGeom>
              <a:avLst/>
              <a:gdLst/>
              <a:ahLst/>
              <a:cxnLst/>
              <a:rect l="l" t="t" r="r" b="b"/>
              <a:pathLst>
                <a:path w="1404" h="979" extrusionOk="0">
                  <a:moveTo>
                    <a:pt x="1030" y="0"/>
                  </a:moveTo>
                  <a:cubicBezTo>
                    <a:pt x="801" y="0"/>
                    <a:pt x="569" y="28"/>
                    <a:pt x="326" y="76"/>
                  </a:cubicBezTo>
                  <a:cubicBezTo>
                    <a:pt x="226" y="377"/>
                    <a:pt x="125" y="678"/>
                    <a:pt x="0" y="979"/>
                  </a:cubicBezTo>
                  <a:cubicBezTo>
                    <a:pt x="75" y="878"/>
                    <a:pt x="150" y="778"/>
                    <a:pt x="251" y="678"/>
                  </a:cubicBezTo>
                  <a:cubicBezTo>
                    <a:pt x="551" y="352"/>
                    <a:pt x="977" y="101"/>
                    <a:pt x="1404" y="26"/>
                  </a:cubicBezTo>
                  <a:cubicBezTo>
                    <a:pt x="1279" y="8"/>
                    <a:pt x="1155" y="0"/>
                    <a:pt x="1030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0">
              <a:extLst>
                <a:ext uri="{FF2B5EF4-FFF2-40B4-BE49-F238E27FC236}">
                  <a16:creationId xmlns:a16="http://schemas.microsoft.com/office/drawing/2014/main" id="{FB811F93-36E7-642A-5929-4A6848083618}"/>
                </a:ext>
              </a:extLst>
            </p:cNvPr>
            <p:cNvSpPr/>
            <p:nvPr/>
          </p:nvSpPr>
          <p:spPr>
            <a:xfrm>
              <a:off x="7425326" y="2477672"/>
              <a:ext cx="139431" cy="241799"/>
            </a:xfrm>
            <a:custGeom>
              <a:avLst/>
              <a:gdLst/>
              <a:ahLst/>
              <a:cxnLst/>
              <a:rect l="l" t="t" r="r" b="b"/>
              <a:pathLst>
                <a:path w="3209" h="556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226"/>
                    <a:pt x="277" y="452"/>
                    <a:pt x="377" y="703"/>
                  </a:cubicBezTo>
                  <a:cubicBezTo>
                    <a:pt x="1079" y="1079"/>
                    <a:pt x="1655" y="1630"/>
                    <a:pt x="2081" y="2357"/>
                  </a:cubicBezTo>
                  <a:cubicBezTo>
                    <a:pt x="2632" y="3259"/>
                    <a:pt x="2908" y="4312"/>
                    <a:pt x="3159" y="5339"/>
                  </a:cubicBezTo>
                  <a:cubicBezTo>
                    <a:pt x="3159" y="5414"/>
                    <a:pt x="3184" y="5490"/>
                    <a:pt x="3209" y="5565"/>
                  </a:cubicBezTo>
                  <a:cubicBezTo>
                    <a:pt x="3134" y="4011"/>
                    <a:pt x="2808" y="2532"/>
                    <a:pt x="2357" y="1028"/>
                  </a:cubicBezTo>
                  <a:cubicBezTo>
                    <a:pt x="1931" y="728"/>
                    <a:pt x="1454" y="452"/>
                    <a:pt x="953" y="277"/>
                  </a:cubicBezTo>
                  <a:cubicBezTo>
                    <a:pt x="652" y="151"/>
                    <a:pt x="327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0">
              <a:extLst>
                <a:ext uri="{FF2B5EF4-FFF2-40B4-BE49-F238E27FC236}">
                  <a16:creationId xmlns:a16="http://schemas.microsoft.com/office/drawing/2014/main" id="{E503CC5A-4A26-2666-514D-FE6DD5B143BA}"/>
                </a:ext>
              </a:extLst>
            </p:cNvPr>
            <p:cNvSpPr/>
            <p:nvPr/>
          </p:nvSpPr>
          <p:spPr>
            <a:xfrm>
              <a:off x="7413377" y="2937233"/>
              <a:ext cx="124180" cy="129611"/>
            </a:xfrm>
            <a:custGeom>
              <a:avLst/>
              <a:gdLst/>
              <a:ahLst/>
              <a:cxnLst/>
              <a:rect l="l" t="t" r="r" b="b"/>
              <a:pathLst>
                <a:path w="2858" h="2983" extrusionOk="0">
                  <a:moveTo>
                    <a:pt x="2857" y="0"/>
                  </a:moveTo>
                  <a:lnTo>
                    <a:pt x="2857" y="0"/>
                  </a:lnTo>
                  <a:cubicBezTo>
                    <a:pt x="2582" y="76"/>
                    <a:pt x="2331" y="151"/>
                    <a:pt x="2055" y="226"/>
                  </a:cubicBezTo>
                  <a:cubicBezTo>
                    <a:pt x="1755" y="326"/>
                    <a:pt x="1454" y="426"/>
                    <a:pt x="1153" y="552"/>
                  </a:cubicBezTo>
                  <a:cubicBezTo>
                    <a:pt x="1128" y="602"/>
                    <a:pt x="1128" y="627"/>
                    <a:pt x="1103" y="677"/>
                  </a:cubicBezTo>
                  <a:cubicBezTo>
                    <a:pt x="827" y="1454"/>
                    <a:pt x="476" y="2281"/>
                    <a:pt x="0" y="2983"/>
                  </a:cubicBezTo>
                  <a:cubicBezTo>
                    <a:pt x="501" y="2858"/>
                    <a:pt x="1003" y="2657"/>
                    <a:pt x="1429" y="2356"/>
                  </a:cubicBezTo>
                  <a:cubicBezTo>
                    <a:pt x="1880" y="2030"/>
                    <a:pt x="2206" y="1579"/>
                    <a:pt x="2532" y="1128"/>
                  </a:cubicBezTo>
                  <a:cubicBezTo>
                    <a:pt x="2632" y="752"/>
                    <a:pt x="2757" y="376"/>
                    <a:pt x="2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0">
              <a:extLst>
                <a:ext uri="{FF2B5EF4-FFF2-40B4-BE49-F238E27FC236}">
                  <a16:creationId xmlns:a16="http://schemas.microsoft.com/office/drawing/2014/main" id="{F30AB54F-171B-8339-A628-766BE320F122}"/>
                </a:ext>
              </a:extLst>
            </p:cNvPr>
            <p:cNvSpPr/>
            <p:nvPr/>
          </p:nvSpPr>
          <p:spPr>
            <a:xfrm>
              <a:off x="7336038" y="2469808"/>
              <a:ext cx="93722" cy="31892"/>
            </a:xfrm>
            <a:custGeom>
              <a:avLst/>
              <a:gdLst/>
              <a:ahLst/>
              <a:cxnLst/>
              <a:rect l="l" t="t" r="r" b="b"/>
              <a:pathLst>
                <a:path w="2157" h="734" extrusionOk="0">
                  <a:moveTo>
                    <a:pt x="323" y="0"/>
                  </a:moveTo>
                  <a:cubicBezTo>
                    <a:pt x="216" y="0"/>
                    <a:pt x="108" y="2"/>
                    <a:pt x="1" y="6"/>
                  </a:cubicBezTo>
                  <a:cubicBezTo>
                    <a:pt x="26" y="82"/>
                    <a:pt x="51" y="132"/>
                    <a:pt x="101" y="207"/>
                  </a:cubicBezTo>
                  <a:cubicBezTo>
                    <a:pt x="427" y="232"/>
                    <a:pt x="753" y="282"/>
                    <a:pt x="1078" y="357"/>
                  </a:cubicBezTo>
                  <a:cubicBezTo>
                    <a:pt x="1454" y="458"/>
                    <a:pt x="1805" y="583"/>
                    <a:pt x="2156" y="733"/>
                  </a:cubicBezTo>
                  <a:cubicBezTo>
                    <a:pt x="2056" y="533"/>
                    <a:pt x="1981" y="332"/>
                    <a:pt x="1880" y="132"/>
                  </a:cubicBezTo>
                  <a:cubicBezTo>
                    <a:pt x="1361" y="49"/>
                    <a:pt x="842" y="0"/>
                    <a:pt x="323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0">
              <a:extLst>
                <a:ext uri="{FF2B5EF4-FFF2-40B4-BE49-F238E27FC236}">
                  <a16:creationId xmlns:a16="http://schemas.microsoft.com/office/drawing/2014/main" id="{2C5FAB07-4852-5C58-4B04-8BE2984E1B59}"/>
                </a:ext>
              </a:extLst>
            </p:cNvPr>
            <p:cNvSpPr/>
            <p:nvPr/>
          </p:nvSpPr>
          <p:spPr>
            <a:xfrm>
              <a:off x="7302278" y="2966648"/>
              <a:ext cx="145992" cy="106539"/>
            </a:xfrm>
            <a:custGeom>
              <a:avLst/>
              <a:gdLst/>
              <a:ahLst/>
              <a:cxnLst/>
              <a:rect l="l" t="t" r="r" b="b"/>
              <a:pathLst>
                <a:path w="3360" h="2452" extrusionOk="0">
                  <a:moveTo>
                    <a:pt x="3359" y="0"/>
                  </a:moveTo>
                  <a:cubicBezTo>
                    <a:pt x="2532" y="351"/>
                    <a:pt x="1705" y="677"/>
                    <a:pt x="828" y="852"/>
                  </a:cubicBezTo>
                  <a:cubicBezTo>
                    <a:pt x="602" y="1379"/>
                    <a:pt x="352" y="1930"/>
                    <a:pt x="1" y="2381"/>
                  </a:cubicBezTo>
                  <a:cubicBezTo>
                    <a:pt x="379" y="2425"/>
                    <a:pt x="758" y="2451"/>
                    <a:pt x="1137" y="2451"/>
                  </a:cubicBezTo>
                  <a:cubicBezTo>
                    <a:pt x="1410" y="2451"/>
                    <a:pt x="1683" y="2438"/>
                    <a:pt x="1956" y="2406"/>
                  </a:cubicBezTo>
                  <a:cubicBezTo>
                    <a:pt x="2031" y="2381"/>
                    <a:pt x="2106" y="2381"/>
                    <a:pt x="2181" y="2356"/>
                  </a:cubicBezTo>
                  <a:cubicBezTo>
                    <a:pt x="2457" y="1855"/>
                    <a:pt x="2758" y="1379"/>
                    <a:pt x="3008" y="877"/>
                  </a:cubicBezTo>
                  <a:cubicBezTo>
                    <a:pt x="3134" y="576"/>
                    <a:pt x="3259" y="301"/>
                    <a:pt x="3359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0">
              <a:extLst>
                <a:ext uri="{FF2B5EF4-FFF2-40B4-BE49-F238E27FC236}">
                  <a16:creationId xmlns:a16="http://schemas.microsoft.com/office/drawing/2014/main" id="{8E8B722C-0487-726A-FA4F-88D60BC8ABA4}"/>
                </a:ext>
              </a:extLst>
            </p:cNvPr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0">
              <a:extLst>
                <a:ext uri="{FF2B5EF4-FFF2-40B4-BE49-F238E27FC236}">
                  <a16:creationId xmlns:a16="http://schemas.microsoft.com/office/drawing/2014/main" id="{D7AF6F94-4C60-F01C-1102-95418B6EC9CC}"/>
                </a:ext>
              </a:extLst>
            </p:cNvPr>
            <p:cNvSpPr/>
            <p:nvPr/>
          </p:nvSpPr>
          <p:spPr>
            <a:xfrm>
              <a:off x="7258741" y="2470069"/>
              <a:ext cx="68651" cy="9820"/>
            </a:xfrm>
            <a:custGeom>
              <a:avLst/>
              <a:gdLst/>
              <a:ahLst/>
              <a:cxnLst/>
              <a:rect l="l" t="t" r="r" b="b"/>
              <a:pathLst>
                <a:path w="1580" h="226" extrusionOk="0">
                  <a:moveTo>
                    <a:pt x="1529" y="0"/>
                  </a:moveTo>
                  <a:cubicBezTo>
                    <a:pt x="1454" y="25"/>
                    <a:pt x="1379" y="25"/>
                    <a:pt x="1329" y="25"/>
                  </a:cubicBezTo>
                  <a:cubicBezTo>
                    <a:pt x="877" y="51"/>
                    <a:pt x="426" y="126"/>
                    <a:pt x="0" y="226"/>
                  </a:cubicBezTo>
                  <a:cubicBezTo>
                    <a:pt x="386" y="189"/>
                    <a:pt x="771" y="166"/>
                    <a:pt x="1156" y="166"/>
                  </a:cubicBezTo>
                  <a:cubicBezTo>
                    <a:pt x="1297" y="166"/>
                    <a:pt x="1438" y="169"/>
                    <a:pt x="1579" y="176"/>
                  </a:cubicBezTo>
                  <a:cubicBezTo>
                    <a:pt x="1579" y="126"/>
                    <a:pt x="1554" y="76"/>
                    <a:pt x="1529" y="0"/>
                  </a:cubicBezTo>
                  <a:close/>
                </a:path>
              </a:pathLst>
            </a:custGeom>
            <a:solidFill>
              <a:srgbClr val="FF9D2E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0">
              <a:extLst>
                <a:ext uri="{FF2B5EF4-FFF2-40B4-BE49-F238E27FC236}">
                  <a16:creationId xmlns:a16="http://schemas.microsoft.com/office/drawing/2014/main" id="{EDC6F315-CEC7-E5D5-E259-7F1D63E3661B}"/>
                </a:ext>
              </a:extLst>
            </p:cNvPr>
            <p:cNvSpPr/>
            <p:nvPr/>
          </p:nvSpPr>
          <p:spPr>
            <a:xfrm>
              <a:off x="7223895" y="3004753"/>
              <a:ext cx="104584" cy="64263"/>
            </a:xfrm>
            <a:custGeom>
              <a:avLst/>
              <a:gdLst/>
              <a:ahLst/>
              <a:cxnLst/>
              <a:rect l="l" t="t" r="r" b="b"/>
              <a:pathLst>
                <a:path w="2407" h="1479" extrusionOk="0">
                  <a:moveTo>
                    <a:pt x="2406" y="0"/>
                  </a:moveTo>
                  <a:lnTo>
                    <a:pt x="2406" y="0"/>
                  </a:lnTo>
                  <a:cubicBezTo>
                    <a:pt x="2069" y="59"/>
                    <a:pt x="1722" y="83"/>
                    <a:pt x="1378" y="83"/>
                  </a:cubicBezTo>
                  <a:cubicBezTo>
                    <a:pt x="1134" y="83"/>
                    <a:pt x="891" y="71"/>
                    <a:pt x="652" y="50"/>
                  </a:cubicBezTo>
                  <a:cubicBezTo>
                    <a:pt x="451" y="426"/>
                    <a:pt x="251" y="777"/>
                    <a:pt x="25" y="1103"/>
                  </a:cubicBezTo>
                  <a:lnTo>
                    <a:pt x="0" y="1103"/>
                  </a:lnTo>
                  <a:cubicBezTo>
                    <a:pt x="527" y="1278"/>
                    <a:pt x="1078" y="1404"/>
                    <a:pt x="1629" y="1479"/>
                  </a:cubicBezTo>
                  <a:cubicBezTo>
                    <a:pt x="1805" y="1178"/>
                    <a:pt x="2005" y="877"/>
                    <a:pt x="2156" y="577"/>
                  </a:cubicBezTo>
                  <a:cubicBezTo>
                    <a:pt x="2231" y="376"/>
                    <a:pt x="2331" y="201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0">
              <a:extLst>
                <a:ext uri="{FF2B5EF4-FFF2-40B4-BE49-F238E27FC236}">
                  <a16:creationId xmlns:a16="http://schemas.microsoft.com/office/drawing/2014/main" id="{C08B179F-AE43-AA30-C231-FFF4CC1263E0}"/>
                </a:ext>
              </a:extLst>
            </p:cNvPr>
            <p:cNvSpPr/>
            <p:nvPr/>
          </p:nvSpPr>
          <p:spPr>
            <a:xfrm>
              <a:off x="7154202" y="2991674"/>
              <a:ext cx="83902" cy="58831"/>
            </a:xfrm>
            <a:custGeom>
              <a:avLst/>
              <a:gdLst/>
              <a:ahLst/>
              <a:cxnLst/>
              <a:rect l="l" t="t" r="r" b="b"/>
              <a:pathLst>
                <a:path w="1931" h="1354" extrusionOk="0">
                  <a:moveTo>
                    <a:pt x="451" y="0"/>
                  </a:moveTo>
                  <a:cubicBezTo>
                    <a:pt x="301" y="276"/>
                    <a:pt x="151" y="527"/>
                    <a:pt x="0" y="752"/>
                  </a:cubicBezTo>
                  <a:cubicBezTo>
                    <a:pt x="151" y="828"/>
                    <a:pt x="301" y="903"/>
                    <a:pt x="476" y="978"/>
                  </a:cubicBezTo>
                  <a:cubicBezTo>
                    <a:pt x="777" y="1103"/>
                    <a:pt x="1078" y="1229"/>
                    <a:pt x="1404" y="1354"/>
                  </a:cubicBezTo>
                  <a:cubicBezTo>
                    <a:pt x="1404" y="1329"/>
                    <a:pt x="1404" y="1304"/>
                    <a:pt x="1429" y="1279"/>
                  </a:cubicBezTo>
                  <a:cubicBezTo>
                    <a:pt x="1604" y="978"/>
                    <a:pt x="1780" y="652"/>
                    <a:pt x="1930" y="326"/>
                  </a:cubicBezTo>
                  <a:cubicBezTo>
                    <a:pt x="1429" y="251"/>
                    <a:pt x="928" y="151"/>
                    <a:pt x="451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0">
              <a:extLst>
                <a:ext uri="{FF2B5EF4-FFF2-40B4-BE49-F238E27FC236}">
                  <a16:creationId xmlns:a16="http://schemas.microsoft.com/office/drawing/2014/main" id="{A1CFD386-311C-F2BB-F953-18ACD863608D}"/>
                </a:ext>
              </a:extLst>
            </p:cNvPr>
            <p:cNvSpPr/>
            <p:nvPr/>
          </p:nvSpPr>
          <p:spPr>
            <a:xfrm>
              <a:off x="7058353" y="2943750"/>
              <a:ext cx="106757" cy="78471"/>
            </a:xfrm>
            <a:custGeom>
              <a:avLst/>
              <a:gdLst/>
              <a:ahLst/>
              <a:cxnLst/>
              <a:rect l="l" t="t" r="r" b="b"/>
              <a:pathLst>
                <a:path w="2457" h="1806" extrusionOk="0">
                  <a:moveTo>
                    <a:pt x="1" y="1"/>
                  </a:moveTo>
                  <a:cubicBezTo>
                    <a:pt x="502" y="778"/>
                    <a:pt x="1279" y="1354"/>
                    <a:pt x="2106" y="1805"/>
                  </a:cubicBezTo>
                  <a:cubicBezTo>
                    <a:pt x="2206" y="1555"/>
                    <a:pt x="2332" y="1304"/>
                    <a:pt x="2457" y="1053"/>
                  </a:cubicBezTo>
                  <a:cubicBezTo>
                    <a:pt x="1605" y="778"/>
                    <a:pt x="778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0">
              <a:extLst>
                <a:ext uri="{FF2B5EF4-FFF2-40B4-BE49-F238E27FC236}">
                  <a16:creationId xmlns:a16="http://schemas.microsoft.com/office/drawing/2014/main" id="{90483AFF-F9A0-564F-56F0-3768C1842F97}"/>
                </a:ext>
              </a:extLst>
            </p:cNvPr>
            <p:cNvSpPr/>
            <p:nvPr/>
          </p:nvSpPr>
          <p:spPr>
            <a:xfrm>
              <a:off x="7087769" y="2666067"/>
              <a:ext cx="83902" cy="86074"/>
            </a:xfrm>
            <a:custGeom>
              <a:avLst/>
              <a:gdLst/>
              <a:ahLst/>
              <a:cxnLst/>
              <a:rect l="l" t="t" r="r" b="b"/>
              <a:pathLst>
                <a:path w="1931" h="1981" extrusionOk="0">
                  <a:moveTo>
                    <a:pt x="978" y="1"/>
                  </a:moveTo>
                  <a:cubicBezTo>
                    <a:pt x="426" y="1"/>
                    <a:pt x="0" y="452"/>
                    <a:pt x="25" y="1053"/>
                  </a:cubicBezTo>
                  <a:cubicBezTo>
                    <a:pt x="25" y="1630"/>
                    <a:pt x="452" y="1981"/>
                    <a:pt x="978" y="1981"/>
                  </a:cubicBezTo>
                  <a:cubicBezTo>
                    <a:pt x="1529" y="1981"/>
                    <a:pt x="1930" y="1504"/>
                    <a:pt x="1930" y="1003"/>
                  </a:cubicBezTo>
                  <a:cubicBezTo>
                    <a:pt x="1930" y="477"/>
                    <a:pt x="1529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0">
              <a:extLst>
                <a:ext uri="{FF2B5EF4-FFF2-40B4-BE49-F238E27FC236}">
                  <a16:creationId xmlns:a16="http://schemas.microsoft.com/office/drawing/2014/main" id="{FFE7B105-7932-29D6-F8FF-1B66A98FCF58}"/>
                </a:ext>
              </a:extLst>
            </p:cNvPr>
            <p:cNvSpPr/>
            <p:nvPr/>
          </p:nvSpPr>
          <p:spPr>
            <a:xfrm>
              <a:off x="7113882" y="27779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4" y="0"/>
                  </a:moveTo>
                  <a:cubicBezTo>
                    <a:pt x="1147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08"/>
                  </a:cubicBezTo>
                  <a:cubicBezTo>
                    <a:pt x="2136" y="204"/>
                    <a:pt x="1742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0">
            <a:extLst>
              <a:ext uri="{FF2B5EF4-FFF2-40B4-BE49-F238E27FC236}">
                <a16:creationId xmlns:a16="http://schemas.microsoft.com/office/drawing/2014/main" id="{A08C34E1-C784-91E3-B516-A42C596E4BAA}"/>
              </a:ext>
            </a:extLst>
          </p:cNvPr>
          <p:cNvGrpSpPr/>
          <p:nvPr/>
        </p:nvGrpSpPr>
        <p:grpSpPr>
          <a:xfrm>
            <a:off x="1208815" y="971058"/>
            <a:ext cx="1476957" cy="1484358"/>
            <a:chOff x="3667356" y="2205464"/>
            <a:chExt cx="1118403" cy="1124008"/>
          </a:xfrm>
        </p:grpSpPr>
        <p:sp>
          <p:nvSpPr>
            <p:cNvPr id="2688" name="Google Shape;2688;p30">
              <a:extLst>
                <a:ext uri="{FF2B5EF4-FFF2-40B4-BE49-F238E27FC236}">
                  <a16:creationId xmlns:a16="http://schemas.microsoft.com/office/drawing/2014/main" id="{D686D05D-BA19-278E-69E1-58726A392E0F}"/>
                </a:ext>
              </a:extLst>
            </p:cNvPr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0">
              <a:extLst>
                <a:ext uri="{FF2B5EF4-FFF2-40B4-BE49-F238E27FC236}">
                  <a16:creationId xmlns:a16="http://schemas.microsoft.com/office/drawing/2014/main" id="{D4253C4D-C50B-D4FC-7F25-B7676BD8D920}"/>
                </a:ext>
              </a:extLst>
            </p:cNvPr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0">
              <a:extLst>
                <a:ext uri="{FF2B5EF4-FFF2-40B4-BE49-F238E27FC236}">
                  <a16:creationId xmlns:a16="http://schemas.microsoft.com/office/drawing/2014/main" id="{8D47B3E8-6833-77B7-4A63-27F25D87534C}"/>
                </a:ext>
              </a:extLst>
            </p:cNvPr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0">
              <a:extLst>
                <a:ext uri="{FF2B5EF4-FFF2-40B4-BE49-F238E27FC236}">
                  <a16:creationId xmlns:a16="http://schemas.microsoft.com/office/drawing/2014/main" id="{71EA60ED-E772-5E71-4B23-E41E33615BCA}"/>
                </a:ext>
              </a:extLst>
            </p:cNvPr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0">
              <a:extLst>
                <a:ext uri="{FF2B5EF4-FFF2-40B4-BE49-F238E27FC236}">
                  <a16:creationId xmlns:a16="http://schemas.microsoft.com/office/drawing/2014/main" id="{6DDDD1DB-A9A3-EF50-8CB2-69F97AA306DE}"/>
                </a:ext>
              </a:extLst>
            </p:cNvPr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0">
              <a:extLst>
                <a:ext uri="{FF2B5EF4-FFF2-40B4-BE49-F238E27FC236}">
                  <a16:creationId xmlns:a16="http://schemas.microsoft.com/office/drawing/2014/main" id="{FC70CB80-7EC2-B19A-0682-BA320F21B22E}"/>
                </a:ext>
              </a:extLst>
            </p:cNvPr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0">
              <a:extLst>
                <a:ext uri="{FF2B5EF4-FFF2-40B4-BE49-F238E27FC236}">
                  <a16:creationId xmlns:a16="http://schemas.microsoft.com/office/drawing/2014/main" id="{722D9CFB-130A-1C2F-E0BD-854A336CD59C}"/>
                </a:ext>
              </a:extLst>
            </p:cNvPr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0">
              <a:extLst>
                <a:ext uri="{FF2B5EF4-FFF2-40B4-BE49-F238E27FC236}">
                  <a16:creationId xmlns:a16="http://schemas.microsoft.com/office/drawing/2014/main" id="{FBF43324-BFF3-E2A1-835A-07619BE264A2}"/>
                </a:ext>
              </a:extLst>
            </p:cNvPr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0">
              <a:extLst>
                <a:ext uri="{FF2B5EF4-FFF2-40B4-BE49-F238E27FC236}">
                  <a16:creationId xmlns:a16="http://schemas.microsoft.com/office/drawing/2014/main" id="{568E0C5B-573F-68BB-2670-2F85361BF1EB}"/>
                </a:ext>
              </a:extLst>
            </p:cNvPr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0">
              <a:extLst>
                <a:ext uri="{FF2B5EF4-FFF2-40B4-BE49-F238E27FC236}">
                  <a16:creationId xmlns:a16="http://schemas.microsoft.com/office/drawing/2014/main" id="{68161514-F96F-FA13-F33A-AB2322748529}"/>
                </a:ext>
              </a:extLst>
            </p:cNvPr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0">
              <a:extLst>
                <a:ext uri="{FF2B5EF4-FFF2-40B4-BE49-F238E27FC236}">
                  <a16:creationId xmlns:a16="http://schemas.microsoft.com/office/drawing/2014/main" id="{B630CF03-39CC-AACD-984E-789D16C8E0C7}"/>
                </a:ext>
              </a:extLst>
            </p:cNvPr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0">
              <a:extLst>
                <a:ext uri="{FF2B5EF4-FFF2-40B4-BE49-F238E27FC236}">
                  <a16:creationId xmlns:a16="http://schemas.microsoft.com/office/drawing/2014/main" id="{4440EFF1-A627-B8B3-A605-8B84BE999781}"/>
                </a:ext>
              </a:extLst>
            </p:cNvPr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0">
              <a:extLst>
                <a:ext uri="{FF2B5EF4-FFF2-40B4-BE49-F238E27FC236}">
                  <a16:creationId xmlns:a16="http://schemas.microsoft.com/office/drawing/2014/main" id="{012F6D14-76A4-6FBD-ADA7-40F0169A02C8}"/>
                </a:ext>
              </a:extLst>
            </p:cNvPr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0">
              <a:extLst>
                <a:ext uri="{FF2B5EF4-FFF2-40B4-BE49-F238E27FC236}">
                  <a16:creationId xmlns:a16="http://schemas.microsoft.com/office/drawing/2014/main" id="{A9E3B9C9-0A0E-53EA-41CA-C5B2A6F417F5}"/>
                </a:ext>
              </a:extLst>
            </p:cNvPr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0">
              <a:extLst>
                <a:ext uri="{FF2B5EF4-FFF2-40B4-BE49-F238E27FC236}">
                  <a16:creationId xmlns:a16="http://schemas.microsoft.com/office/drawing/2014/main" id="{3BBD281F-CA04-A6E6-6C9D-59A6A1F47AC2}"/>
                </a:ext>
              </a:extLst>
            </p:cNvPr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0">
              <a:extLst>
                <a:ext uri="{FF2B5EF4-FFF2-40B4-BE49-F238E27FC236}">
                  <a16:creationId xmlns:a16="http://schemas.microsoft.com/office/drawing/2014/main" id="{85F08CAD-4681-F2FA-F75E-EEE6D607D54E}"/>
                </a:ext>
              </a:extLst>
            </p:cNvPr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0">
              <a:extLst>
                <a:ext uri="{FF2B5EF4-FFF2-40B4-BE49-F238E27FC236}">
                  <a16:creationId xmlns:a16="http://schemas.microsoft.com/office/drawing/2014/main" id="{5B992CA4-DA65-C128-2C4B-B569587F77E1}"/>
                </a:ext>
              </a:extLst>
            </p:cNvPr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0">
              <a:extLst>
                <a:ext uri="{FF2B5EF4-FFF2-40B4-BE49-F238E27FC236}">
                  <a16:creationId xmlns:a16="http://schemas.microsoft.com/office/drawing/2014/main" id="{C0E6F9F0-7B86-D3D3-49E3-B64CEFD96319}"/>
                </a:ext>
              </a:extLst>
            </p:cNvPr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0">
              <a:extLst>
                <a:ext uri="{FF2B5EF4-FFF2-40B4-BE49-F238E27FC236}">
                  <a16:creationId xmlns:a16="http://schemas.microsoft.com/office/drawing/2014/main" id="{2028732C-44AB-6265-1B66-B2C07E17CB66}"/>
                </a:ext>
              </a:extLst>
            </p:cNvPr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0">
              <a:extLst>
                <a:ext uri="{FF2B5EF4-FFF2-40B4-BE49-F238E27FC236}">
                  <a16:creationId xmlns:a16="http://schemas.microsoft.com/office/drawing/2014/main" id="{9FC94259-18FE-C26F-7F57-506186DE1D93}"/>
                </a:ext>
              </a:extLst>
            </p:cNvPr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0">
              <a:extLst>
                <a:ext uri="{FF2B5EF4-FFF2-40B4-BE49-F238E27FC236}">
                  <a16:creationId xmlns:a16="http://schemas.microsoft.com/office/drawing/2014/main" id="{E891033F-38DB-E73A-C8DB-C9208592D64E}"/>
                </a:ext>
              </a:extLst>
            </p:cNvPr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0">
              <a:extLst>
                <a:ext uri="{FF2B5EF4-FFF2-40B4-BE49-F238E27FC236}">
                  <a16:creationId xmlns:a16="http://schemas.microsoft.com/office/drawing/2014/main" id="{E8E24EE5-8FF5-E952-35E6-2464C0920BE4}"/>
                </a:ext>
              </a:extLst>
            </p:cNvPr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0">
              <a:extLst>
                <a:ext uri="{FF2B5EF4-FFF2-40B4-BE49-F238E27FC236}">
                  <a16:creationId xmlns:a16="http://schemas.microsoft.com/office/drawing/2014/main" id="{3C0B117F-59BC-2D56-E9F0-074D7D2E1A04}"/>
                </a:ext>
              </a:extLst>
            </p:cNvPr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0">
              <a:extLst>
                <a:ext uri="{FF2B5EF4-FFF2-40B4-BE49-F238E27FC236}">
                  <a16:creationId xmlns:a16="http://schemas.microsoft.com/office/drawing/2014/main" id="{839366AC-ACA3-7A48-5EAD-21A22EF07249}"/>
                </a:ext>
              </a:extLst>
            </p:cNvPr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0">
              <a:extLst>
                <a:ext uri="{FF2B5EF4-FFF2-40B4-BE49-F238E27FC236}">
                  <a16:creationId xmlns:a16="http://schemas.microsoft.com/office/drawing/2014/main" id="{C3B2EBE7-9F17-9F81-063F-C1354894059B}"/>
                </a:ext>
              </a:extLst>
            </p:cNvPr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0">
              <a:extLst>
                <a:ext uri="{FF2B5EF4-FFF2-40B4-BE49-F238E27FC236}">
                  <a16:creationId xmlns:a16="http://schemas.microsoft.com/office/drawing/2014/main" id="{D517AEFA-20BD-D9AB-7A2F-51E6D91FC3F9}"/>
                </a:ext>
              </a:extLst>
            </p:cNvPr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0">
              <a:extLst>
                <a:ext uri="{FF2B5EF4-FFF2-40B4-BE49-F238E27FC236}">
                  <a16:creationId xmlns:a16="http://schemas.microsoft.com/office/drawing/2014/main" id="{ACA8F785-7E00-A28E-051E-3F20D68E4BEE}"/>
                </a:ext>
              </a:extLst>
            </p:cNvPr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6943;p49">
            <a:extLst>
              <a:ext uri="{FF2B5EF4-FFF2-40B4-BE49-F238E27FC236}">
                <a16:creationId xmlns:a16="http://schemas.microsoft.com/office/drawing/2014/main" id="{916A3BB4-5B4A-4FFF-4B75-7C6338E3F175}"/>
              </a:ext>
            </a:extLst>
          </p:cNvPr>
          <p:cNvGrpSpPr/>
          <p:nvPr/>
        </p:nvGrpSpPr>
        <p:grpSpPr>
          <a:xfrm>
            <a:off x="899798" y="2519216"/>
            <a:ext cx="3031043" cy="2605003"/>
            <a:chOff x="2109048" y="602107"/>
            <a:chExt cx="1059615" cy="1048840"/>
          </a:xfrm>
        </p:grpSpPr>
        <p:sp>
          <p:nvSpPr>
            <p:cNvPr id="3" name="Google Shape;6944;p49">
              <a:extLst>
                <a:ext uri="{FF2B5EF4-FFF2-40B4-BE49-F238E27FC236}">
                  <a16:creationId xmlns:a16="http://schemas.microsoft.com/office/drawing/2014/main" id="{4D3CC3A7-3184-72EF-DAF2-B4491086D248}"/>
                </a:ext>
              </a:extLst>
            </p:cNvPr>
            <p:cNvSpPr/>
            <p:nvPr/>
          </p:nvSpPr>
          <p:spPr>
            <a:xfrm>
              <a:off x="2109048" y="602107"/>
              <a:ext cx="1059615" cy="1048840"/>
            </a:xfrm>
            <a:custGeom>
              <a:avLst/>
              <a:gdLst/>
              <a:ahLst/>
              <a:cxnLst/>
              <a:rect l="l" t="t" r="r" b="b"/>
              <a:pathLst>
                <a:path w="24387" h="24139" extrusionOk="0">
                  <a:moveTo>
                    <a:pt x="13550" y="427"/>
                  </a:moveTo>
                  <a:cubicBezTo>
                    <a:pt x="13888" y="427"/>
                    <a:pt x="14223" y="493"/>
                    <a:pt x="14537" y="636"/>
                  </a:cubicBezTo>
                  <a:cubicBezTo>
                    <a:pt x="16015" y="1288"/>
                    <a:pt x="16467" y="3118"/>
                    <a:pt x="16767" y="4546"/>
                  </a:cubicBezTo>
                  <a:cubicBezTo>
                    <a:pt x="16788" y="4651"/>
                    <a:pt x="16879" y="4703"/>
                    <a:pt x="16966" y="4703"/>
                  </a:cubicBezTo>
                  <a:cubicBezTo>
                    <a:pt x="16984" y="4703"/>
                    <a:pt x="17001" y="4701"/>
                    <a:pt x="17018" y="4696"/>
                  </a:cubicBezTo>
                  <a:cubicBezTo>
                    <a:pt x="17234" y="4634"/>
                    <a:pt x="17452" y="4605"/>
                    <a:pt x="17668" y="4605"/>
                  </a:cubicBezTo>
                  <a:cubicBezTo>
                    <a:pt x="18577" y="4605"/>
                    <a:pt x="19444" y="5125"/>
                    <a:pt x="19950" y="5874"/>
                  </a:cubicBezTo>
                  <a:cubicBezTo>
                    <a:pt x="20702" y="6927"/>
                    <a:pt x="20752" y="8280"/>
                    <a:pt x="20552" y="9509"/>
                  </a:cubicBezTo>
                  <a:cubicBezTo>
                    <a:pt x="20529" y="9669"/>
                    <a:pt x="20632" y="9787"/>
                    <a:pt x="20784" y="9787"/>
                  </a:cubicBezTo>
                  <a:cubicBezTo>
                    <a:pt x="20798" y="9787"/>
                    <a:pt x="20812" y="9786"/>
                    <a:pt x="20827" y="9784"/>
                  </a:cubicBezTo>
                  <a:cubicBezTo>
                    <a:pt x="20940" y="9760"/>
                    <a:pt x="21051" y="9749"/>
                    <a:pt x="21160" y="9749"/>
                  </a:cubicBezTo>
                  <a:cubicBezTo>
                    <a:pt x="22189" y="9749"/>
                    <a:pt x="23025" y="10767"/>
                    <a:pt x="23183" y="11764"/>
                  </a:cubicBezTo>
                  <a:cubicBezTo>
                    <a:pt x="23409" y="13042"/>
                    <a:pt x="22632" y="14321"/>
                    <a:pt x="21830" y="15248"/>
                  </a:cubicBezTo>
                  <a:cubicBezTo>
                    <a:pt x="20226" y="17103"/>
                    <a:pt x="18096" y="18606"/>
                    <a:pt x="15690" y="19108"/>
                  </a:cubicBezTo>
                  <a:cubicBezTo>
                    <a:pt x="15614" y="19133"/>
                    <a:pt x="15589" y="19158"/>
                    <a:pt x="15564" y="19208"/>
                  </a:cubicBezTo>
                  <a:cubicBezTo>
                    <a:pt x="15439" y="19233"/>
                    <a:pt x="15389" y="19433"/>
                    <a:pt x="15514" y="19509"/>
                  </a:cubicBezTo>
                  <a:cubicBezTo>
                    <a:pt x="16015" y="19910"/>
                    <a:pt x="16667" y="20361"/>
                    <a:pt x="16717" y="21062"/>
                  </a:cubicBezTo>
                  <a:cubicBezTo>
                    <a:pt x="16742" y="21313"/>
                    <a:pt x="16667" y="21614"/>
                    <a:pt x="16467" y="21814"/>
                  </a:cubicBezTo>
                  <a:cubicBezTo>
                    <a:pt x="16343" y="21929"/>
                    <a:pt x="16194" y="21973"/>
                    <a:pt x="16038" y="21973"/>
                  </a:cubicBezTo>
                  <a:cubicBezTo>
                    <a:pt x="15751" y="21973"/>
                    <a:pt x="15440" y="21828"/>
                    <a:pt x="15213" y="21714"/>
                  </a:cubicBezTo>
                  <a:cubicBezTo>
                    <a:pt x="15187" y="21705"/>
                    <a:pt x="15159" y="21701"/>
                    <a:pt x="15132" y="21701"/>
                  </a:cubicBezTo>
                  <a:cubicBezTo>
                    <a:pt x="15002" y="21701"/>
                    <a:pt x="14876" y="21795"/>
                    <a:pt x="14938" y="21940"/>
                  </a:cubicBezTo>
                  <a:cubicBezTo>
                    <a:pt x="15113" y="22416"/>
                    <a:pt x="15038" y="23042"/>
                    <a:pt x="14562" y="23318"/>
                  </a:cubicBezTo>
                  <a:cubicBezTo>
                    <a:pt x="14429" y="23396"/>
                    <a:pt x="14280" y="23433"/>
                    <a:pt x="14130" y="23433"/>
                  </a:cubicBezTo>
                  <a:cubicBezTo>
                    <a:pt x="13800" y="23433"/>
                    <a:pt x="13472" y="23253"/>
                    <a:pt x="13334" y="22942"/>
                  </a:cubicBezTo>
                  <a:cubicBezTo>
                    <a:pt x="13296" y="22854"/>
                    <a:pt x="13227" y="22811"/>
                    <a:pt x="13158" y="22811"/>
                  </a:cubicBezTo>
                  <a:cubicBezTo>
                    <a:pt x="13089" y="22811"/>
                    <a:pt x="13020" y="22854"/>
                    <a:pt x="12983" y="22942"/>
                  </a:cubicBezTo>
                  <a:cubicBezTo>
                    <a:pt x="12783" y="23430"/>
                    <a:pt x="12289" y="23761"/>
                    <a:pt x="11761" y="23761"/>
                  </a:cubicBezTo>
                  <a:cubicBezTo>
                    <a:pt x="11692" y="23761"/>
                    <a:pt x="11623" y="23756"/>
                    <a:pt x="11554" y="23744"/>
                  </a:cubicBezTo>
                  <a:cubicBezTo>
                    <a:pt x="10953" y="23644"/>
                    <a:pt x="10502" y="23118"/>
                    <a:pt x="10477" y="22516"/>
                  </a:cubicBezTo>
                  <a:cubicBezTo>
                    <a:pt x="10477" y="22395"/>
                    <a:pt x="10385" y="22328"/>
                    <a:pt x="10290" y="22328"/>
                  </a:cubicBezTo>
                  <a:cubicBezTo>
                    <a:pt x="10228" y="22328"/>
                    <a:pt x="10165" y="22357"/>
                    <a:pt x="10126" y="22416"/>
                  </a:cubicBezTo>
                  <a:cubicBezTo>
                    <a:pt x="9953" y="22659"/>
                    <a:pt x="9721" y="22762"/>
                    <a:pt x="9494" y="22762"/>
                  </a:cubicBezTo>
                  <a:cubicBezTo>
                    <a:pt x="8995" y="22762"/>
                    <a:pt x="8516" y="22266"/>
                    <a:pt x="8722" y="21664"/>
                  </a:cubicBezTo>
                  <a:cubicBezTo>
                    <a:pt x="8847" y="21313"/>
                    <a:pt x="9148" y="21037"/>
                    <a:pt x="9399" y="20762"/>
                  </a:cubicBezTo>
                  <a:cubicBezTo>
                    <a:pt x="9675" y="20461"/>
                    <a:pt x="9925" y="20135"/>
                    <a:pt x="10201" y="19809"/>
                  </a:cubicBezTo>
                  <a:cubicBezTo>
                    <a:pt x="10251" y="19734"/>
                    <a:pt x="10226" y="19634"/>
                    <a:pt x="10151" y="19609"/>
                  </a:cubicBezTo>
                  <a:cubicBezTo>
                    <a:pt x="10126" y="19584"/>
                    <a:pt x="10101" y="19584"/>
                    <a:pt x="10076" y="19559"/>
                  </a:cubicBezTo>
                  <a:cubicBezTo>
                    <a:pt x="7494" y="19158"/>
                    <a:pt x="4812" y="18556"/>
                    <a:pt x="2582" y="17128"/>
                  </a:cubicBezTo>
                  <a:cubicBezTo>
                    <a:pt x="1680" y="16551"/>
                    <a:pt x="777" y="15649"/>
                    <a:pt x="727" y="14521"/>
                  </a:cubicBezTo>
                  <a:cubicBezTo>
                    <a:pt x="677" y="13569"/>
                    <a:pt x="1178" y="12541"/>
                    <a:pt x="2181" y="12391"/>
                  </a:cubicBezTo>
                  <a:cubicBezTo>
                    <a:pt x="2356" y="12366"/>
                    <a:pt x="2406" y="12140"/>
                    <a:pt x="2281" y="12040"/>
                  </a:cubicBezTo>
                  <a:cubicBezTo>
                    <a:pt x="1253" y="11188"/>
                    <a:pt x="878" y="9634"/>
                    <a:pt x="1479" y="8406"/>
                  </a:cubicBezTo>
                  <a:cubicBezTo>
                    <a:pt x="1976" y="7411"/>
                    <a:pt x="3073" y="6793"/>
                    <a:pt x="4175" y="6793"/>
                  </a:cubicBezTo>
                  <a:cubicBezTo>
                    <a:pt x="4406" y="6793"/>
                    <a:pt x="4637" y="6821"/>
                    <a:pt x="4862" y="6877"/>
                  </a:cubicBezTo>
                  <a:cubicBezTo>
                    <a:pt x="4874" y="6879"/>
                    <a:pt x="4885" y="6879"/>
                    <a:pt x="4896" y="6879"/>
                  </a:cubicBezTo>
                  <a:cubicBezTo>
                    <a:pt x="5056" y="6879"/>
                    <a:pt x="5182" y="6715"/>
                    <a:pt x="5088" y="6551"/>
                  </a:cubicBezTo>
                  <a:cubicBezTo>
                    <a:pt x="4411" y="5273"/>
                    <a:pt x="4837" y="3493"/>
                    <a:pt x="6065" y="2691"/>
                  </a:cubicBezTo>
                  <a:cubicBezTo>
                    <a:pt x="6540" y="2378"/>
                    <a:pt x="7095" y="2230"/>
                    <a:pt x="7650" y="2230"/>
                  </a:cubicBezTo>
                  <a:cubicBezTo>
                    <a:pt x="8560" y="2230"/>
                    <a:pt x="9475" y="2627"/>
                    <a:pt x="10050" y="3343"/>
                  </a:cubicBezTo>
                  <a:cubicBezTo>
                    <a:pt x="10087" y="3388"/>
                    <a:pt x="10136" y="3407"/>
                    <a:pt x="10187" y="3407"/>
                  </a:cubicBezTo>
                  <a:cubicBezTo>
                    <a:pt x="10276" y="3407"/>
                    <a:pt x="10369" y="3348"/>
                    <a:pt x="10401" y="3268"/>
                  </a:cubicBezTo>
                  <a:cubicBezTo>
                    <a:pt x="10627" y="2366"/>
                    <a:pt x="11078" y="1539"/>
                    <a:pt x="11830" y="1012"/>
                  </a:cubicBezTo>
                  <a:cubicBezTo>
                    <a:pt x="12329" y="642"/>
                    <a:pt x="12943" y="427"/>
                    <a:pt x="13550" y="427"/>
                  </a:cubicBezTo>
                  <a:close/>
                  <a:moveTo>
                    <a:pt x="13524" y="0"/>
                  </a:moveTo>
                  <a:cubicBezTo>
                    <a:pt x="11935" y="0"/>
                    <a:pt x="10631" y="1306"/>
                    <a:pt x="10101" y="2792"/>
                  </a:cubicBezTo>
                  <a:cubicBezTo>
                    <a:pt x="9446" y="2152"/>
                    <a:pt x="8530" y="1807"/>
                    <a:pt x="7621" y="1807"/>
                  </a:cubicBezTo>
                  <a:cubicBezTo>
                    <a:pt x="6964" y="1807"/>
                    <a:pt x="6312" y="1987"/>
                    <a:pt x="5765" y="2366"/>
                  </a:cubicBezTo>
                  <a:cubicBezTo>
                    <a:pt x="4512" y="3268"/>
                    <a:pt x="4035" y="4972"/>
                    <a:pt x="4562" y="6401"/>
                  </a:cubicBezTo>
                  <a:cubicBezTo>
                    <a:pt x="4440" y="6387"/>
                    <a:pt x="4318" y="6381"/>
                    <a:pt x="4196" y="6381"/>
                  </a:cubicBezTo>
                  <a:cubicBezTo>
                    <a:pt x="2954" y="6381"/>
                    <a:pt x="1699" y="7064"/>
                    <a:pt x="1128" y="8205"/>
                  </a:cubicBezTo>
                  <a:cubicBezTo>
                    <a:pt x="476" y="9458"/>
                    <a:pt x="752" y="11062"/>
                    <a:pt x="1730" y="12065"/>
                  </a:cubicBezTo>
                  <a:cubicBezTo>
                    <a:pt x="301" y="12566"/>
                    <a:pt x="0" y="14546"/>
                    <a:pt x="652" y="15774"/>
                  </a:cubicBezTo>
                  <a:cubicBezTo>
                    <a:pt x="1153" y="16651"/>
                    <a:pt x="1980" y="17278"/>
                    <a:pt x="2832" y="17754"/>
                  </a:cubicBezTo>
                  <a:cubicBezTo>
                    <a:pt x="3860" y="18306"/>
                    <a:pt x="4938" y="18757"/>
                    <a:pt x="6040" y="19108"/>
                  </a:cubicBezTo>
                  <a:cubicBezTo>
                    <a:pt x="7243" y="19484"/>
                    <a:pt x="8522" y="19759"/>
                    <a:pt x="9775" y="19859"/>
                  </a:cubicBezTo>
                  <a:cubicBezTo>
                    <a:pt x="9399" y="20210"/>
                    <a:pt x="8998" y="20611"/>
                    <a:pt x="8672" y="21037"/>
                  </a:cubicBezTo>
                  <a:cubicBezTo>
                    <a:pt x="8371" y="21413"/>
                    <a:pt x="8196" y="21890"/>
                    <a:pt x="8371" y="22366"/>
                  </a:cubicBezTo>
                  <a:cubicBezTo>
                    <a:pt x="8548" y="22879"/>
                    <a:pt x="8991" y="23136"/>
                    <a:pt x="9445" y="23136"/>
                  </a:cubicBezTo>
                  <a:cubicBezTo>
                    <a:pt x="9700" y="23136"/>
                    <a:pt x="9959" y="23054"/>
                    <a:pt x="10176" y="22892"/>
                  </a:cubicBezTo>
                  <a:cubicBezTo>
                    <a:pt x="10351" y="23519"/>
                    <a:pt x="10852" y="24020"/>
                    <a:pt x="11504" y="24120"/>
                  </a:cubicBezTo>
                  <a:cubicBezTo>
                    <a:pt x="11586" y="24132"/>
                    <a:pt x="11667" y="24138"/>
                    <a:pt x="11747" y="24138"/>
                  </a:cubicBezTo>
                  <a:cubicBezTo>
                    <a:pt x="12329" y="24138"/>
                    <a:pt x="12850" y="23828"/>
                    <a:pt x="13158" y="23343"/>
                  </a:cubicBezTo>
                  <a:cubicBezTo>
                    <a:pt x="13406" y="23644"/>
                    <a:pt x="13765" y="23807"/>
                    <a:pt x="14131" y="23807"/>
                  </a:cubicBezTo>
                  <a:cubicBezTo>
                    <a:pt x="14285" y="23807"/>
                    <a:pt x="14439" y="23778"/>
                    <a:pt x="14587" y="23719"/>
                  </a:cubicBezTo>
                  <a:cubicBezTo>
                    <a:pt x="15188" y="23469"/>
                    <a:pt x="15439" y="22817"/>
                    <a:pt x="15389" y="22215"/>
                  </a:cubicBezTo>
                  <a:lnTo>
                    <a:pt x="15389" y="22215"/>
                  </a:lnTo>
                  <a:cubicBezTo>
                    <a:pt x="15592" y="22288"/>
                    <a:pt x="15804" y="22344"/>
                    <a:pt x="16019" y="22344"/>
                  </a:cubicBezTo>
                  <a:cubicBezTo>
                    <a:pt x="16175" y="22344"/>
                    <a:pt x="16333" y="22314"/>
                    <a:pt x="16492" y="22240"/>
                  </a:cubicBezTo>
                  <a:cubicBezTo>
                    <a:pt x="16817" y="22090"/>
                    <a:pt x="17018" y="21739"/>
                    <a:pt x="17068" y="21388"/>
                  </a:cubicBezTo>
                  <a:cubicBezTo>
                    <a:pt x="17218" y="20536"/>
                    <a:pt x="16617" y="19910"/>
                    <a:pt x="15990" y="19458"/>
                  </a:cubicBezTo>
                  <a:cubicBezTo>
                    <a:pt x="18096" y="18982"/>
                    <a:pt x="19950" y="17779"/>
                    <a:pt x="21454" y="16275"/>
                  </a:cubicBezTo>
                  <a:cubicBezTo>
                    <a:pt x="22858" y="14872"/>
                    <a:pt x="24386" y="12692"/>
                    <a:pt x="23259" y="10686"/>
                  </a:cubicBezTo>
                  <a:cubicBezTo>
                    <a:pt x="22801" y="9916"/>
                    <a:pt x="22019" y="9330"/>
                    <a:pt x="21114" y="9330"/>
                  </a:cubicBezTo>
                  <a:cubicBezTo>
                    <a:pt x="21077" y="9330"/>
                    <a:pt x="21040" y="9331"/>
                    <a:pt x="21003" y="9333"/>
                  </a:cubicBezTo>
                  <a:cubicBezTo>
                    <a:pt x="21178" y="8005"/>
                    <a:pt x="21053" y="6576"/>
                    <a:pt x="20201" y="5498"/>
                  </a:cubicBezTo>
                  <a:cubicBezTo>
                    <a:pt x="19611" y="4718"/>
                    <a:pt x="18666" y="4187"/>
                    <a:pt x="17694" y="4187"/>
                  </a:cubicBezTo>
                  <a:cubicBezTo>
                    <a:pt x="17511" y="4187"/>
                    <a:pt x="17326" y="4206"/>
                    <a:pt x="17143" y="4245"/>
                  </a:cubicBezTo>
                  <a:cubicBezTo>
                    <a:pt x="16767" y="2616"/>
                    <a:pt x="16141" y="686"/>
                    <a:pt x="14411" y="135"/>
                  </a:cubicBezTo>
                  <a:cubicBezTo>
                    <a:pt x="14108" y="43"/>
                    <a:pt x="13811" y="0"/>
                    <a:pt x="13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6945;p49">
              <a:extLst>
                <a:ext uri="{FF2B5EF4-FFF2-40B4-BE49-F238E27FC236}">
                  <a16:creationId xmlns:a16="http://schemas.microsoft.com/office/drawing/2014/main" id="{A2A5DC3C-1E01-9E7E-77E8-E56A3B217BF3}"/>
                </a:ext>
              </a:extLst>
            </p:cNvPr>
            <p:cNvSpPr/>
            <p:nvPr/>
          </p:nvSpPr>
          <p:spPr>
            <a:xfrm>
              <a:off x="2138420" y="620616"/>
              <a:ext cx="987749" cy="1013949"/>
            </a:xfrm>
            <a:custGeom>
              <a:avLst/>
              <a:gdLst/>
              <a:ahLst/>
              <a:cxnLst/>
              <a:rect l="l" t="t" r="r" b="b"/>
              <a:pathLst>
                <a:path w="22733" h="23336" extrusionOk="0">
                  <a:moveTo>
                    <a:pt x="15767" y="5689"/>
                  </a:moveTo>
                  <a:cubicBezTo>
                    <a:pt x="15791" y="5689"/>
                    <a:pt x="15816" y="5706"/>
                    <a:pt x="15816" y="5724"/>
                  </a:cubicBezTo>
                  <a:cubicBezTo>
                    <a:pt x="14788" y="8581"/>
                    <a:pt x="13961" y="11463"/>
                    <a:pt x="13385" y="14421"/>
                  </a:cubicBezTo>
                  <a:cubicBezTo>
                    <a:pt x="13365" y="14491"/>
                    <a:pt x="13313" y="14521"/>
                    <a:pt x="13260" y="14521"/>
                  </a:cubicBezTo>
                  <a:cubicBezTo>
                    <a:pt x="13179" y="14521"/>
                    <a:pt x="13094" y="14451"/>
                    <a:pt x="13109" y="14346"/>
                  </a:cubicBezTo>
                  <a:cubicBezTo>
                    <a:pt x="13610" y="11388"/>
                    <a:pt x="14487" y="8431"/>
                    <a:pt x="15740" y="5699"/>
                  </a:cubicBezTo>
                  <a:cubicBezTo>
                    <a:pt x="15748" y="5692"/>
                    <a:pt x="15757" y="5689"/>
                    <a:pt x="15767" y="5689"/>
                  </a:cubicBezTo>
                  <a:close/>
                  <a:moveTo>
                    <a:pt x="4742" y="7462"/>
                  </a:moveTo>
                  <a:cubicBezTo>
                    <a:pt x="4749" y="7462"/>
                    <a:pt x="4757" y="7466"/>
                    <a:pt x="4763" y="7479"/>
                  </a:cubicBezTo>
                  <a:cubicBezTo>
                    <a:pt x="5841" y="8431"/>
                    <a:pt x="6793" y="9509"/>
                    <a:pt x="7620" y="10661"/>
                  </a:cubicBezTo>
                  <a:cubicBezTo>
                    <a:pt x="8046" y="11263"/>
                    <a:pt x="8422" y="11864"/>
                    <a:pt x="8798" y="12516"/>
                  </a:cubicBezTo>
                  <a:cubicBezTo>
                    <a:pt x="9124" y="13093"/>
                    <a:pt x="9525" y="13744"/>
                    <a:pt x="9725" y="14396"/>
                  </a:cubicBezTo>
                  <a:cubicBezTo>
                    <a:pt x="9758" y="14511"/>
                    <a:pt x="9661" y="14583"/>
                    <a:pt x="9569" y="14583"/>
                  </a:cubicBezTo>
                  <a:cubicBezTo>
                    <a:pt x="9522" y="14583"/>
                    <a:pt x="9475" y="14564"/>
                    <a:pt x="9450" y="14521"/>
                  </a:cubicBezTo>
                  <a:cubicBezTo>
                    <a:pt x="9099" y="13895"/>
                    <a:pt x="8823" y="13218"/>
                    <a:pt x="8497" y="12616"/>
                  </a:cubicBezTo>
                  <a:cubicBezTo>
                    <a:pt x="8146" y="12015"/>
                    <a:pt x="7796" y="11438"/>
                    <a:pt x="7395" y="10862"/>
                  </a:cubicBezTo>
                  <a:cubicBezTo>
                    <a:pt x="6593" y="9684"/>
                    <a:pt x="5690" y="8581"/>
                    <a:pt x="4713" y="7529"/>
                  </a:cubicBezTo>
                  <a:cubicBezTo>
                    <a:pt x="4694" y="7510"/>
                    <a:pt x="4718" y="7462"/>
                    <a:pt x="4742" y="7462"/>
                  </a:cubicBezTo>
                  <a:close/>
                  <a:moveTo>
                    <a:pt x="12874" y="1"/>
                  </a:moveTo>
                  <a:cubicBezTo>
                    <a:pt x="12267" y="1"/>
                    <a:pt x="11653" y="216"/>
                    <a:pt x="11154" y="586"/>
                  </a:cubicBezTo>
                  <a:cubicBezTo>
                    <a:pt x="10402" y="1113"/>
                    <a:pt x="9951" y="1940"/>
                    <a:pt x="9725" y="2842"/>
                  </a:cubicBezTo>
                  <a:cubicBezTo>
                    <a:pt x="9693" y="2922"/>
                    <a:pt x="9600" y="2981"/>
                    <a:pt x="9511" y="2981"/>
                  </a:cubicBezTo>
                  <a:cubicBezTo>
                    <a:pt x="9460" y="2981"/>
                    <a:pt x="9411" y="2962"/>
                    <a:pt x="9374" y="2917"/>
                  </a:cubicBezTo>
                  <a:cubicBezTo>
                    <a:pt x="8799" y="2201"/>
                    <a:pt x="7884" y="1804"/>
                    <a:pt x="6974" y="1804"/>
                  </a:cubicBezTo>
                  <a:cubicBezTo>
                    <a:pt x="6419" y="1804"/>
                    <a:pt x="5864" y="1952"/>
                    <a:pt x="5389" y="2265"/>
                  </a:cubicBezTo>
                  <a:cubicBezTo>
                    <a:pt x="4161" y="3067"/>
                    <a:pt x="3735" y="4847"/>
                    <a:pt x="4412" y="6125"/>
                  </a:cubicBezTo>
                  <a:cubicBezTo>
                    <a:pt x="4506" y="6289"/>
                    <a:pt x="4380" y="6453"/>
                    <a:pt x="4220" y="6453"/>
                  </a:cubicBezTo>
                  <a:cubicBezTo>
                    <a:pt x="4209" y="6453"/>
                    <a:pt x="4198" y="6453"/>
                    <a:pt x="4186" y="6451"/>
                  </a:cubicBezTo>
                  <a:cubicBezTo>
                    <a:pt x="3961" y="6395"/>
                    <a:pt x="3730" y="6367"/>
                    <a:pt x="3499" y="6367"/>
                  </a:cubicBezTo>
                  <a:cubicBezTo>
                    <a:pt x="2397" y="6367"/>
                    <a:pt x="1300" y="6985"/>
                    <a:pt x="803" y="7980"/>
                  </a:cubicBezTo>
                  <a:cubicBezTo>
                    <a:pt x="202" y="9208"/>
                    <a:pt x="577" y="10762"/>
                    <a:pt x="1605" y="11614"/>
                  </a:cubicBezTo>
                  <a:cubicBezTo>
                    <a:pt x="1730" y="11714"/>
                    <a:pt x="1680" y="11940"/>
                    <a:pt x="1505" y="11965"/>
                  </a:cubicBezTo>
                  <a:cubicBezTo>
                    <a:pt x="502" y="12115"/>
                    <a:pt x="1" y="13143"/>
                    <a:pt x="51" y="14095"/>
                  </a:cubicBezTo>
                  <a:cubicBezTo>
                    <a:pt x="101" y="15223"/>
                    <a:pt x="1004" y="16125"/>
                    <a:pt x="1906" y="16702"/>
                  </a:cubicBezTo>
                  <a:cubicBezTo>
                    <a:pt x="4136" y="18130"/>
                    <a:pt x="6818" y="18732"/>
                    <a:pt x="9400" y="19133"/>
                  </a:cubicBezTo>
                  <a:cubicBezTo>
                    <a:pt x="9425" y="19158"/>
                    <a:pt x="9450" y="19158"/>
                    <a:pt x="9475" y="19183"/>
                  </a:cubicBezTo>
                  <a:cubicBezTo>
                    <a:pt x="9550" y="19208"/>
                    <a:pt x="9575" y="19308"/>
                    <a:pt x="9525" y="19383"/>
                  </a:cubicBezTo>
                  <a:cubicBezTo>
                    <a:pt x="9249" y="19709"/>
                    <a:pt x="8999" y="20035"/>
                    <a:pt x="8723" y="20336"/>
                  </a:cubicBezTo>
                  <a:cubicBezTo>
                    <a:pt x="8472" y="20611"/>
                    <a:pt x="8171" y="20887"/>
                    <a:pt x="8046" y="21238"/>
                  </a:cubicBezTo>
                  <a:cubicBezTo>
                    <a:pt x="7840" y="21840"/>
                    <a:pt x="8319" y="22336"/>
                    <a:pt x="8818" y="22336"/>
                  </a:cubicBezTo>
                  <a:cubicBezTo>
                    <a:pt x="9045" y="22336"/>
                    <a:pt x="9277" y="22233"/>
                    <a:pt x="9450" y="21990"/>
                  </a:cubicBezTo>
                  <a:cubicBezTo>
                    <a:pt x="9489" y="21931"/>
                    <a:pt x="9552" y="21902"/>
                    <a:pt x="9614" y="21902"/>
                  </a:cubicBezTo>
                  <a:cubicBezTo>
                    <a:pt x="9709" y="21902"/>
                    <a:pt x="9801" y="21969"/>
                    <a:pt x="9801" y="22090"/>
                  </a:cubicBezTo>
                  <a:cubicBezTo>
                    <a:pt x="9826" y="22692"/>
                    <a:pt x="10277" y="23218"/>
                    <a:pt x="10878" y="23318"/>
                  </a:cubicBezTo>
                  <a:cubicBezTo>
                    <a:pt x="10947" y="23330"/>
                    <a:pt x="11016" y="23335"/>
                    <a:pt x="11085" y="23335"/>
                  </a:cubicBezTo>
                  <a:cubicBezTo>
                    <a:pt x="11613" y="23335"/>
                    <a:pt x="12107" y="23004"/>
                    <a:pt x="12307" y="22516"/>
                  </a:cubicBezTo>
                  <a:cubicBezTo>
                    <a:pt x="12344" y="22428"/>
                    <a:pt x="12413" y="22385"/>
                    <a:pt x="12482" y="22385"/>
                  </a:cubicBezTo>
                  <a:cubicBezTo>
                    <a:pt x="12551" y="22385"/>
                    <a:pt x="12620" y="22428"/>
                    <a:pt x="12658" y="22516"/>
                  </a:cubicBezTo>
                  <a:cubicBezTo>
                    <a:pt x="12796" y="22827"/>
                    <a:pt x="13124" y="23007"/>
                    <a:pt x="13454" y="23007"/>
                  </a:cubicBezTo>
                  <a:cubicBezTo>
                    <a:pt x="13604" y="23007"/>
                    <a:pt x="13753" y="22970"/>
                    <a:pt x="13886" y="22892"/>
                  </a:cubicBezTo>
                  <a:cubicBezTo>
                    <a:pt x="14362" y="22616"/>
                    <a:pt x="14437" y="21990"/>
                    <a:pt x="14262" y="21514"/>
                  </a:cubicBezTo>
                  <a:cubicBezTo>
                    <a:pt x="14200" y="21369"/>
                    <a:pt x="14326" y="21275"/>
                    <a:pt x="14456" y="21275"/>
                  </a:cubicBezTo>
                  <a:cubicBezTo>
                    <a:pt x="14483" y="21275"/>
                    <a:pt x="14511" y="21279"/>
                    <a:pt x="14537" y="21288"/>
                  </a:cubicBezTo>
                  <a:cubicBezTo>
                    <a:pt x="14764" y="21402"/>
                    <a:pt x="15075" y="21547"/>
                    <a:pt x="15362" y="21547"/>
                  </a:cubicBezTo>
                  <a:cubicBezTo>
                    <a:pt x="15518" y="21547"/>
                    <a:pt x="15667" y="21503"/>
                    <a:pt x="15791" y="21388"/>
                  </a:cubicBezTo>
                  <a:cubicBezTo>
                    <a:pt x="15991" y="21188"/>
                    <a:pt x="16066" y="20887"/>
                    <a:pt x="16041" y="20636"/>
                  </a:cubicBezTo>
                  <a:cubicBezTo>
                    <a:pt x="15991" y="19935"/>
                    <a:pt x="15339" y="19484"/>
                    <a:pt x="14838" y="19083"/>
                  </a:cubicBezTo>
                  <a:cubicBezTo>
                    <a:pt x="14713" y="19007"/>
                    <a:pt x="14763" y="18807"/>
                    <a:pt x="14888" y="18782"/>
                  </a:cubicBezTo>
                  <a:cubicBezTo>
                    <a:pt x="14913" y="18732"/>
                    <a:pt x="14938" y="18707"/>
                    <a:pt x="15014" y="18682"/>
                  </a:cubicBezTo>
                  <a:cubicBezTo>
                    <a:pt x="17420" y="18180"/>
                    <a:pt x="19550" y="16677"/>
                    <a:pt x="21154" y="14822"/>
                  </a:cubicBezTo>
                  <a:cubicBezTo>
                    <a:pt x="21956" y="13895"/>
                    <a:pt x="22733" y="12616"/>
                    <a:pt x="22507" y="11338"/>
                  </a:cubicBezTo>
                  <a:cubicBezTo>
                    <a:pt x="22349" y="10341"/>
                    <a:pt x="21513" y="9323"/>
                    <a:pt x="20484" y="9323"/>
                  </a:cubicBezTo>
                  <a:cubicBezTo>
                    <a:pt x="20375" y="9323"/>
                    <a:pt x="20264" y="9334"/>
                    <a:pt x="20151" y="9358"/>
                  </a:cubicBezTo>
                  <a:cubicBezTo>
                    <a:pt x="20136" y="9360"/>
                    <a:pt x="20122" y="9361"/>
                    <a:pt x="20108" y="9361"/>
                  </a:cubicBezTo>
                  <a:cubicBezTo>
                    <a:pt x="19956" y="9361"/>
                    <a:pt x="19853" y="9243"/>
                    <a:pt x="19876" y="9083"/>
                  </a:cubicBezTo>
                  <a:cubicBezTo>
                    <a:pt x="20076" y="7854"/>
                    <a:pt x="20026" y="6501"/>
                    <a:pt x="19274" y="5448"/>
                  </a:cubicBezTo>
                  <a:cubicBezTo>
                    <a:pt x="18768" y="4699"/>
                    <a:pt x="17901" y="4179"/>
                    <a:pt x="16992" y="4179"/>
                  </a:cubicBezTo>
                  <a:cubicBezTo>
                    <a:pt x="16776" y="4179"/>
                    <a:pt x="16558" y="4208"/>
                    <a:pt x="16342" y="4270"/>
                  </a:cubicBezTo>
                  <a:cubicBezTo>
                    <a:pt x="16325" y="4275"/>
                    <a:pt x="16308" y="4277"/>
                    <a:pt x="16290" y="4277"/>
                  </a:cubicBezTo>
                  <a:cubicBezTo>
                    <a:pt x="16203" y="4277"/>
                    <a:pt x="16112" y="4225"/>
                    <a:pt x="16091" y="4120"/>
                  </a:cubicBezTo>
                  <a:cubicBezTo>
                    <a:pt x="15791" y="2692"/>
                    <a:pt x="15339" y="862"/>
                    <a:pt x="13861" y="210"/>
                  </a:cubicBezTo>
                  <a:cubicBezTo>
                    <a:pt x="13547" y="67"/>
                    <a:pt x="13212" y="1"/>
                    <a:pt x="12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946;p49">
              <a:extLst>
                <a:ext uri="{FF2B5EF4-FFF2-40B4-BE49-F238E27FC236}">
                  <a16:creationId xmlns:a16="http://schemas.microsoft.com/office/drawing/2014/main" id="{59CE55C5-C606-DC67-5989-C4A43C06E4E2}"/>
                </a:ext>
              </a:extLst>
            </p:cNvPr>
            <p:cNvSpPr/>
            <p:nvPr/>
          </p:nvSpPr>
          <p:spPr>
            <a:xfrm>
              <a:off x="2805931" y="1061755"/>
              <a:ext cx="173018" cy="228851"/>
            </a:xfrm>
            <a:custGeom>
              <a:avLst/>
              <a:gdLst/>
              <a:ahLst/>
              <a:cxnLst/>
              <a:rect l="l" t="t" r="r" b="b"/>
              <a:pathLst>
                <a:path w="3982" h="5267" extrusionOk="0">
                  <a:moveTo>
                    <a:pt x="3928" y="0"/>
                  </a:moveTo>
                  <a:cubicBezTo>
                    <a:pt x="3922" y="0"/>
                    <a:pt x="3916" y="2"/>
                    <a:pt x="3911" y="7"/>
                  </a:cubicBezTo>
                  <a:cubicBezTo>
                    <a:pt x="3134" y="759"/>
                    <a:pt x="2433" y="1561"/>
                    <a:pt x="1781" y="2438"/>
                  </a:cubicBezTo>
                  <a:cubicBezTo>
                    <a:pt x="1455" y="2864"/>
                    <a:pt x="1154" y="3290"/>
                    <a:pt x="854" y="3742"/>
                  </a:cubicBezTo>
                  <a:cubicBezTo>
                    <a:pt x="578" y="4193"/>
                    <a:pt x="227" y="4644"/>
                    <a:pt x="52" y="5120"/>
                  </a:cubicBezTo>
                  <a:cubicBezTo>
                    <a:pt x="1" y="5205"/>
                    <a:pt x="88" y="5267"/>
                    <a:pt x="172" y="5267"/>
                  </a:cubicBezTo>
                  <a:cubicBezTo>
                    <a:pt x="213" y="5267"/>
                    <a:pt x="253" y="5253"/>
                    <a:pt x="277" y="5220"/>
                  </a:cubicBezTo>
                  <a:cubicBezTo>
                    <a:pt x="578" y="4794"/>
                    <a:pt x="803" y="4318"/>
                    <a:pt x="1079" y="3867"/>
                  </a:cubicBezTo>
                  <a:cubicBezTo>
                    <a:pt x="1380" y="3441"/>
                    <a:pt x="1656" y="3015"/>
                    <a:pt x="1956" y="2589"/>
                  </a:cubicBezTo>
                  <a:cubicBezTo>
                    <a:pt x="2583" y="1711"/>
                    <a:pt x="3260" y="884"/>
                    <a:pt x="3961" y="57"/>
                  </a:cubicBezTo>
                  <a:cubicBezTo>
                    <a:pt x="3982" y="37"/>
                    <a:pt x="3953" y="0"/>
                    <a:pt x="3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947;p49">
              <a:extLst>
                <a:ext uri="{FF2B5EF4-FFF2-40B4-BE49-F238E27FC236}">
                  <a16:creationId xmlns:a16="http://schemas.microsoft.com/office/drawing/2014/main" id="{33F49DF5-04BC-5FB6-A324-F06ADF00CD66}"/>
                </a:ext>
              </a:extLst>
            </p:cNvPr>
            <p:cNvSpPr/>
            <p:nvPr/>
          </p:nvSpPr>
          <p:spPr>
            <a:xfrm>
              <a:off x="2707301" y="867755"/>
              <a:ext cx="118314" cy="383794"/>
            </a:xfrm>
            <a:custGeom>
              <a:avLst/>
              <a:gdLst/>
              <a:ahLst/>
              <a:cxnLst/>
              <a:rect l="l" t="t" r="r" b="b"/>
              <a:pathLst>
                <a:path w="2723" h="8833" extrusionOk="0">
                  <a:moveTo>
                    <a:pt x="2674" y="1"/>
                  </a:moveTo>
                  <a:cubicBezTo>
                    <a:pt x="2664" y="1"/>
                    <a:pt x="2655" y="4"/>
                    <a:pt x="2647" y="11"/>
                  </a:cubicBezTo>
                  <a:cubicBezTo>
                    <a:pt x="1394" y="2743"/>
                    <a:pt x="517" y="5700"/>
                    <a:pt x="16" y="8658"/>
                  </a:cubicBezTo>
                  <a:cubicBezTo>
                    <a:pt x="1" y="8763"/>
                    <a:pt x="86" y="8833"/>
                    <a:pt x="167" y="8833"/>
                  </a:cubicBezTo>
                  <a:cubicBezTo>
                    <a:pt x="220" y="8833"/>
                    <a:pt x="272" y="8803"/>
                    <a:pt x="292" y="8733"/>
                  </a:cubicBezTo>
                  <a:cubicBezTo>
                    <a:pt x="868" y="5775"/>
                    <a:pt x="1695" y="2893"/>
                    <a:pt x="2723" y="36"/>
                  </a:cubicBezTo>
                  <a:cubicBezTo>
                    <a:pt x="2723" y="18"/>
                    <a:pt x="2698" y="1"/>
                    <a:pt x="2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948;p49">
              <a:extLst>
                <a:ext uri="{FF2B5EF4-FFF2-40B4-BE49-F238E27FC236}">
                  <a16:creationId xmlns:a16="http://schemas.microsoft.com/office/drawing/2014/main" id="{F0173478-413E-E82F-9099-013FD49FC89D}"/>
                </a:ext>
              </a:extLst>
            </p:cNvPr>
            <p:cNvSpPr/>
            <p:nvPr/>
          </p:nvSpPr>
          <p:spPr>
            <a:xfrm>
              <a:off x="2577301" y="828172"/>
              <a:ext cx="62090" cy="423420"/>
            </a:xfrm>
            <a:custGeom>
              <a:avLst/>
              <a:gdLst/>
              <a:ahLst/>
              <a:cxnLst/>
              <a:rect l="l" t="t" r="r" b="b"/>
              <a:pathLst>
                <a:path w="1429" h="9745" extrusionOk="0">
                  <a:moveTo>
                    <a:pt x="13" y="1"/>
                  </a:moveTo>
                  <a:cubicBezTo>
                    <a:pt x="7" y="1"/>
                    <a:pt x="0" y="7"/>
                    <a:pt x="0" y="20"/>
                  </a:cubicBezTo>
                  <a:cubicBezTo>
                    <a:pt x="426" y="1599"/>
                    <a:pt x="652" y="3228"/>
                    <a:pt x="827" y="4832"/>
                  </a:cubicBezTo>
                  <a:cubicBezTo>
                    <a:pt x="978" y="6411"/>
                    <a:pt x="1003" y="8015"/>
                    <a:pt x="903" y="9594"/>
                  </a:cubicBezTo>
                  <a:cubicBezTo>
                    <a:pt x="890" y="9694"/>
                    <a:pt x="990" y="9744"/>
                    <a:pt x="1094" y="9744"/>
                  </a:cubicBezTo>
                  <a:cubicBezTo>
                    <a:pt x="1197" y="9744"/>
                    <a:pt x="1304" y="9694"/>
                    <a:pt x="1304" y="9594"/>
                  </a:cubicBezTo>
                  <a:cubicBezTo>
                    <a:pt x="1429" y="7990"/>
                    <a:pt x="1379" y="6361"/>
                    <a:pt x="1178" y="4732"/>
                  </a:cubicBezTo>
                  <a:cubicBezTo>
                    <a:pt x="978" y="3128"/>
                    <a:pt x="552" y="1574"/>
                    <a:pt x="25" y="20"/>
                  </a:cubicBezTo>
                  <a:cubicBezTo>
                    <a:pt x="25" y="7"/>
                    <a:pt x="19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49;p49">
              <a:extLst>
                <a:ext uri="{FF2B5EF4-FFF2-40B4-BE49-F238E27FC236}">
                  <a16:creationId xmlns:a16="http://schemas.microsoft.com/office/drawing/2014/main" id="{5D8A674B-A339-72F0-2C28-3C932E854273}"/>
                </a:ext>
              </a:extLst>
            </p:cNvPr>
            <p:cNvSpPr/>
            <p:nvPr/>
          </p:nvSpPr>
          <p:spPr>
            <a:xfrm>
              <a:off x="2342327" y="944790"/>
              <a:ext cx="220118" cy="309494"/>
            </a:xfrm>
            <a:custGeom>
              <a:avLst/>
              <a:gdLst/>
              <a:ahLst/>
              <a:cxnLst/>
              <a:rect l="l" t="t" r="r" b="b"/>
              <a:pathLst>
                <a:path w="5066" h="7123" extrusionOk="0">
                  <a:moveTo>
                    <a:pt x="49" y="1"/>
                  </a:moveTo>
                  <a:cubicBezTo>
                    <a:pt x="25" y="1"/>
                    <a:pt x="1" y="49"/>
                    <a:pt x="20" y="68"/>
                  </a:cubicBezTo>
                  <a:cubicBezTo>
                    <a:pt x="997" y="1120"/>
                    <a:pt x="1900" y="2223"/>
                    <a:pt x="2702" y="3401"/>
                  </a:cubicBezTo>
                  <a:cubicBezTo>
                    <a:pt x="3103" y="3977"/>
                    <a:pt x="3453" y="4554"/>
                    <a:pt x="3804" y="5155"/>
                  </a:cubicBezTo>
                  <a:cubicBezTo>
                    <a:pt x="4130" y="5757"/>
                    <a:pt x="4406" y="6434"/>
                    <a:pt x="4757" y="7060"/>
                  </a:cubicBezTo>
                  <a:cubicBezTo>
                    <a:pt x="4782" y="7103"/>
                    <a:pt x="4829" y="7122"/>
                    <a:pt x="4876" y="7122"/>
                  </a:cubicBezTo>
                  <a:cubicBezTo>
                    <a:pt x="4968" y="7122"/>
                    <a:pt x="5065" y="7050"/>
                    <a:pt x="5032" y="6935"/>
                  </a:cubicBezTo>
                  <a:cubicBezTo>
                    <a:pt x="4832" y="6283"/>
                    <a:pt x="4431" y="5632"/>
                    <a:pt x="4105" y="5055"/>
                  </a:cubicBezTo>
                  <a:cubicBezTo>
                    <a:pt x="3729" y="4403"/>
                    <a:pt x="3353" y="3802"/>
                    <a:pt x="2927" y="3200"/>
                  </a:cubicBezTo>
                  <a:cubicBezTo>
                    <a:pt x="2100" y="2048"/>
                    <a:pt x="1148" y="970"/>
                    <a:pt x="70" y="18"/>
                  </a:cubicBezTo>
                  <a:cubicBezTo>
                    <a:pt x="64" y="5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950;p49">
              <a:extLst>
                <a:ext uri="{FF2B5EF4-FFF2-40B4-BE49-F238E27FC236}">
                  <a16:creationId xmlns:a16="http://schemas.microsoft.com/office/drawing/2014/main" id="{86BA9C2B-6175-A95D-B291-D03044159824}"/>
                </a:ext>
              </a:extLst>
            </p:cNvPr>
            <p:cNvSpPr/>
            <p:nvPr/>
          </p:nvSpPr>
          <p:spPr>
            <a:xfrm>
              <a:off x="2236746" y="1150869"/>
              <a:ext cx="231719" cy="149425"/>
            </a:xfrm>
            <a:custGeom>
              <a:avLst/>
              <a:gdLst/>
              <a:ahLst/>
              <a:cxnLst/>
              <a:rect l="l" t="t" r="r" b="b"/>
              <a:pathLst>
                <a:path w="5333" h="3439" extrusionOk="0">
                  <a:moveTo>
                    <a:pt x="23" y="1"/>
                  </a:moveTo>
                  <a:cubicBezTo>
                    <a:pt x="8" y="1"/>
                    <a:pt x="1" y="19"/>
                    <a:pt x="19" y="36"/>
                  </a:cubicBezTo>
                  <a:cubicBezTo>
                    <a:pt x="1923" y="889"/>
                    <a:pt x="3653" y="2016"/>
                    <a:pt x="5081" y="3395"/>
                  </a:cubicBezTo>
                  <a:cubicBezTo>
                    <a:pt x="5106" y="3426"/>
                    <a:pt x="5135" y="3438"/>
                    <a:pt x="5164" y="3438"/>
                  </a:cubicBezTo>
                  <a:cubicBezTo>
                    <a:pt x="5251" y="3438"/>
                    <a:pt x="5332" y="3320"/>
                    <a:pt x="5257" y="3244"/>
                  </a:cubicBezTo>
                  <a:cubicBezTo>
                    <a:pt x="3828" y="1841"/>
                    <a:pt x="2049" y="713"/>
                    <a:pt x="44" y="11"/>
                  </a:cubicBezTo>
                  <a:cubicBezTo>
                    <a:pt x="36" y="4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951;p49">
              <a:extLst>
                <a:ext uri="{FF2B5EF4-FFF2-40B4-BE49-F238E27FC236}">
                  <a16:creationId xmlns:a16="http://schemas.microsoft.com/office/drawing/2014/main" id="{9EEFF9FE-C748-75FC-C90A-49019121EE28}"/>
                </a:ext>
              </a:extLst>
            </p:cNvPr>
            <p:cNvSpPr/>
            <p:nvPr/>
          </p:nvSpPr>
          <p:spPr>
            <a:xfrm>
              <a:off x="2417234" y="620616"/>
              <a:ext cx="708930" cy="1013949"/>
            </a:xfrm>
            <a:custGeom>
              <a:avLst/>
              <a:gdLst/>
              <a:ahLst/>
              <a:cxnLst/>
              <a:rect l="l" t="t" r="r" b="b"/>
              <a:pathLst>
                <a:path w="16316" h="23336" extrusionOk="0">
                  <a:moveTo>
                    <a:pt x="6457" y="1"/>
                  </a:moveTo>
                  <a:cubicBezTo>
                    <a:pt x="5850" y="1"/>
                    <a:pt x="5236" y="216"/>
                    <a:pt x="4737" y="586"/>
                  </a:cubicBezTo>
                  <a:cubicBezTo>
                    <a:pt x="3985" y="1113"/>
                    <a:pt x="3534" y="1940"/>
                    <a:pt x="3308" y="2817"/>
                  </a:cubicBezTo>
                  <a:cubicBezTo>
                    <a:pt x="3276" y="2914"/>
                    <a:pt x="3180" y="2980"/>
                    <a:pt x="3089" y="2980"/>
                  </a:cubicBezTo>
                  <a:cubicBezTo>
                    <a:pt x="3040" y="2980"/>
                    <a:pt x="2993" y="2961"/>
                    <a:pt x="2957" y="2917"/>
                  </a:cubicBezTo>
                  <a:cubicBezTo>
                    <a:pt x="2364" y="2197"/>
                    <a:pt x="1431" y="1799"/>
                    <a:pt x="506" y="1799"/>
                  </a:cubicBezTo>
                  <a:cubicBezTo>
                    <a:pt x="336" y="1799"/>
                    <a:pt x="167" y="1812"/>
                    <a:pt x="0" y="1839"/>
                  </a:cubicBezTo>
                  <a:cubicBezTo>
                    <a:pt x="1529" y="2190"/>
                    <a:pt x="2607" y="3744"/>
                    <a:pt x="3509" y="5148"/>
                  </a:cubicBezTo>
                  <a:cubicBezTo>
                    <a:pt x="3609" y="4722"/>
                    <a:pt x="3734" y="4296"/>
                    <a:pt x="3860" y="3895"/>
                  </a:cubicBezTo>
                  <a:cubicBezTo>
                    <a:pt x="4160" y="3067"/>
                    <a:pt x="4562" y="2190"/>
                    <a:pt x="5238" y="1639"/>
                  </a:cubicBezTo>
                  <a:cubicBezTo>
                    <a:pt x="5619" y="1328"/>
                    <a:pt x="6096" y="1153"/>
                    <a:pt x="6569" y="1153"/>
                  </a:cubicBezTo>
                  <a:cubicBezTo>
                    <a:pt x="6936" y="1153"/>
                    <a:pt x="7302" y="1259"/>
                    <a:pt x="7619" y="1489"/>
                  </a:cubicBezTo>
                  <a:cubicBezTo>
                    <a:pt x="8371" y="2040"/>
                    <a:pt x="8722" y="2967"/>
                    <a:pt x="8922" y="3844"/>
                  </a:cubicBezTo>
                  <a:cubicBezTo>
                    <a:pt x="9023" y="4296"/>
                    <a:pt x="9098" y="4772"/>
                    <a:pt x="9148" y="5248"/>
                  </a:cubicBezTo>
                  <a:cubicBezTo>
                    <a:pt x="9499" y="4997"/>
                    <a:pt x="9875" y="4847"/>
                    <a:pt x="10276" y="4822"/>
                  </a:cubicBezTo>
                  <a:cubicBezTo>
                    <a:pt x="10287" y="4822"/>
                    <a:pt x="10299" y="4821"/>
                    <a:pt x="10311" y="4821"/>
                  </a:cubicBezTo>
                  <a:cubicBezTo>
                    <a:pt x="11515" y="4821"/>
                    <a:pt x="12107" y="6110"/>
                    <a:pt x="12306" y="7103"/>
                  </a:cubicBezTo>
                  <a:cubicBezTo>
                    <a:pt x="12456" y="7955"/>
                    <a:pt x="12456" y="8882"/>
                    <a:pt x="12231" y="9759"/>
                  </a:cubicBezTo>
                  <a:cubicBezTo>
                    <a:pt x="12399" y="9735"/>
                    <a:pt x="12568" y="9721"/>
                    <a:pt x="12734" y="9721"/>
                  </a:cubicBezTo>
                  <a:cubicBezTo>
                    <a:pt x="13258" y="9721"/>
                    <a:pt x="13755" y="9861"/>
                    <a:pt x="14135" y="10260"/>
                  </a:cubicBezTo>
                  <a:cubicBezTo>
                    <a:pt x="15263" y="11463"/>
                    <a:pt x="14286" y="13569"/>
                    <a:pt x="13484" y="14672"/>
                  </a:cubicBezTo>
                  <a:cubicBezTo>
                    <a:pt x="12080" y="16576"/>
                    <a:pt x="9950" y="17679"/>
                    <a:pt x="7744" y="18456"/>
                  </a:cubicBezTo>
                  <a:cubicBezTo>
                    <a:pt x="8070" y="18932"/>
                    <a:pt x="8271" y="19484"/>
                    <a:pt x="8421" y="20085"/>
                  </a:cubicBezTo>
                  <a:cubicBezTo>
                    <a:pt x="8510" y="20487"/>
                    <a:pt x="8223" y="20749"/>
                    <a:pt x="7911" y="20749"/>
                  </a:cubicBezTo>
                  <a:cubicBezTo>
                    <a:pt x="7872" y="20749"/>
                    <a:pt x="7833" y="20745"/>
                    <a:pt x="7795" y="20737"/>
                  </a:cubicBezTo>
                  <a:cubicBezTo>
                    <a:pt x="7770" y="20987"/>
                    <a:pt x="7719" y="21238"/>
                    <a:pt x="7644" y="21489"/>
                  </a:cubicBezTo>
                  <a:cubicBezTo>
                    <a:pt x="7547" y="21715"/>
                    <a:pt x="7326" y="21868"/>
                    <a:pt x="7100" y="21868"/>
                  </a:cubicBezTo>
                  <a:cubicBezTo>
                    <a:pt x="6975" y="21868"/>
                    <a:pt x="6849" y="21821"/>
                    <a:pt x="6742" y="21714"/>
                  </a:cubicBezTo>
                  <a:cubicBezTo>
                    <a:pt x="6391" y="21363"/>
                    <a:pt x="6090" y="20987"/>
                    <a:pt x="5790" y="20611"/>
                  </a:cubicBezTo>
                  <a:cubicBezTo>
                    <a:pt x="5614" y="21113"/>
                    <a:pt x="5338" y="21589"/>
                    <a:pt x="4988" y="21915"/>
                  </a:cubicBezTo>
                  <a:cubicBezTo>
                    <a:pt x="4799" y="22076"/>
                    <a:pt x="4574" y="22173"/>
                    <a:pt x="4351" y="22173"/>
                  </a:cubicBezTo>
                  <a:cubicBezTo>
                    <a:pt x="4161" y="22173"/>
                    <a:pt x="3972" y="22102"/>
                    <a:pt x="3810" y="21940"/>
                  </a:cubicBezTo>
                  <a:cubicBezTo>
                    <a:pt x="3709" y="21839"/>
                    <a:pt x="3634" y="21689"/>
                    <a:pt x="3584" y="21539"/>
                  </a:cubicBezTo>
                  <a:cubicBezTo>
                    <a:pt x="3190" y="21813"/>
                    <a:pt x="2749" y="21970"/>
                    <a:pt x="2294" y="21970"/>
                  </a:cubicBezTo>
                  <a:cubicBezTo>
                    <a:pt x="2083" y="21970"/>
                    <a:pt x="1869" y="21936"/>
                    <a:pt x="1654" y="21865"/>
                  </a:cubicBezTo>
                  <a:lnTo>
                    <a:pt x="1654" y="21865"/>
                  </a:lnTo>
                  <a:cubicBezTo>
                    <a:pt x="1798" y="22152"/>
                    <a:pt x="2098" y="22340"/>
                    <a:pt x="2404" y="22340"/>
                  </a:cubicBezTo>
                  <a:cubicBezTo>
                    <a:pt x="2631" y="22340"/>
                    <a:pt x="2862" y="22236"/>
                    <a:pt x="3033" y="21990"/>
                  </a:cubicBezTo>
                  <a:cubicBezTo>
                    <a:pt x="3072" y="21931"/>
                    <a:pt x="3135" y="21902"/>
                    <a:pt x="3197" y="21902"/>
                  </a:cubicBezTo>
                  <a:cubicBezTo>
                    <a:pt x="3292" y="21902"/>
                    <a:pt x="3384" y="21969"/>
                    <a:pt x="3384" y="22090"/>
                  </a:cubicBezTo>
                  <a:cubicBezTo>
                    <a:pt x="3409" y="22692"/>
                    <a:pt x="3860" y="23218"/>
                    <a:pt x="4461" y="23318"/>
                  </a:cubicBezTo>
                  <a:cubicBezTo>
                    <a:pt x="4530" y="23330"/>
                    <a:pt x="4599" y="23335"/>
                    <a:pt x="4668" y="23335"/>
                  </a:cubicBezTo>
                  <a:cubicBezTo>
                    <a:pt x="5196" y="23335"/>
                    <a:pt x="5690" y="23004"/>
                    <a:pt x="5890" y="22516"/>
                  </a:cubicBezTo>
                  <a:cubicBezTo>
                    <a:pt x="5927" y="22428"/>
                    <a:pt x="5996" y="22385"/>
                    <a:pt x="6065" y="22385"/>
                  </a:cubicBezTo>
                  <a:cubicBezTo>
                    <a:pt x="6134" y="22385"/>
                    <a:pt x="6203" y="22428"/>
                    <a:pt x="6241" y="22516"/>
                  </a:cubicBezTo>
                  <a:cubicBezTo>
                    <a:pt x="6379" y="22827"/>
                    <a:pt x="6707" y="23007"/>
                    <a:pt x="7037" y="23007"/>
                  </a:cubicBezTo>
                  <a:cubicBezTo>
                    <a:pt x="7187" y="23007"/>
                    <a:pt x="7336" y="22970"/>
                    <a:pt x="7469" y="22892"/>
                  </a:cubicBezTo>
                  <a:cubicBezTo>
                    <a:pt x="7945" y="22616"/>
                    <a:pt x="8020" y="21990"/>
                    <a:pt x="7845" y="21514"/>
                  </a:cubicBezTo>
                  <a:cubicBezTo>
                    <a:pt x="7783" y="21369"/>
                    <a:pt x="7909" y="21275"/>
                    <a:pt x="8039" y="21275"/>
                  </a:cubicBezTo>
                  <a:cubicBezTo>
                    <a:pt x="8066" y="21275"/>
                    <a:pt x="8094" y="21279"/>
                    <a:pt x="8120" y="21288"/>
                  </a:cubicBezTo>
                  <a:cubicBezTo>
                    <a:pt x="8347" y="21402"/>
                    <a:pt x="8658" y="21547"/>
                    <a:pt x="8945" y="21547"/>
                  </a:cubicBezTo>
                  <a:cubicBezTo>
                    <a:pt x="9101" y="21547"/>
                    <a:pt x="9250" y="21503"/>
                    <a:pt x="9374" y="21388"/>
                  </a:cubicBezTo>
                  <a:cubicBezTo>
                    <a:pt x="9574" y="21188"/>
                    <a:pt x="9649" y="20887"/>
                    <a:pt x="9624" y="20636"/>
                  </a:cubicBezTo>
                  <a:cubicBezTo>
                    <a:pt x="9574" y="19935"/>
                    <a:pt x="8922" y="19484"/>
                    <a:pt x="8421" y="19083"/>
                  </a:cubicBezTo>
                  <a:cubicBezTo>
                    <a:pt x="8296" y="19007"/>
                    <a:pt x="8346" y="18807"/>
                    <a:pt x="8471" y="18782"/>
                  </a:cubicBezTo>
                  <a:cubicBezTo>
                    <a:pt x="8496" y="18732"/>
                    <a:pt x="8521" y="18707"/>
                    <a:pt x="8597" y="18682"/>
                  </a:cubicBezTo>
                  <a:cubicBezTo>
                    <a:pt x="11003" y="18180"/>
                    <a:pt x="13133" y="16677"/>
                    <a:pt x="14737" y="14822"/>
                  </a:cubicBezTo>
                  <a:cubicBezTo>
                    <a:pt x="15539" y="13895"/>
                    <a:pt x="16316" y="12616"/>
                    <a:pt x="16090" y="11338"/>
                  </a:cubicBezTo>
                  <a:cubicBezTo>
                    <a:pt x="15932" y="10341"/>
                    <a:pt x="15096" y="9323"/>
                    <a:pt x="14067" y="9323"/>
                  </a:cubicBezTo>
                  <a:cubicBezTo>
                    <a:pt x="13958" y="9323"/>
                    <a:pt x="13847" y="9334"/>
                    <a:pt x="13734" y="9358"/>
                  </a:cubicBezTo>
                  <a:cubicBezTo>
                    <a:pt x="13719" y="9360"/>
                    <a:pt x="13705" y="9361"/>
                    <a:pt x="13691" y="9361"/>
                  </a:cubicBezTo>
                  <a:cubicBezTo>
                    <a:pt x="13539" y="9361"/>
                    <a:pt x="13436" y="9243"/>
                    <a:pt x="13459" y="9083"/>
                  </a:cubicBezTo>
                  <a:cubicBezTo>
                    <a:pt x="13659" y="7854"/>
                    <a:pt x="13609" y="6501"/>
                    <a:pt x="12857" y="5448"/>
                  </a:cubicBezTo>
                  <a:cubicBezTo>
                    <a:pt x="12351" y="4699"/>
                    <a:pt x="11484" y="4179"/>
                    <a:pt x="10575" y="4179"/>
                  </a:cubicBezTo>
                  <a:cubicBezTo>
                    <a:pt x="10359" y="4179"/>
                    <a:pt x="10141" y="4208"/>
                    <a:pt x="9925" y="4270"/>
                  </a:cubicBezTo>
                  <a:cubicBezTo>
                    <a:pt x="9908" y="4275"/>
                    <a:pt x="9891" y="4277"/>
                    <a:pt x="9873" y="4277"/>
                  </a:cubicBezTo>
                  <a:cubicBezTo>
                    <a:pt x="9786" y="4277"/>
                    <a:pt x="9695" y="4225"/>
                    <a:pt x="9674" y="4120"/>
                  </a:cubicBezTo>
                  <a:cubicBezTo>
                    <a:pt x="9374" y="2692"/>
                    <a:pt x="8922" y="862"/>
                    <a:pt x="7444" y="210"/>
                  </a:cubicBezTo>
                  <a:cubicBezTo>
                    <a:pt x="7130" y="67"/>
                    <a:pt x="6795" y="1"/>
                    <a:pt x="6457" y="1"/>
                  </a:cubicBezTo>
                  <a:close/>
                </a:path>
              </a:pathLst>
            </a:custGeom>
            <a:solidFill>
              <a:srgbClr val="FF6363">
                <a:alpha val="583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952;p49">
              <a:extLst>
                <a:ext uri="{FF2B5EF4-FFF2-40B4-BE49-F238E27FC236}">
                  <a16:creationId xmlns:a16="http://schemas.microsoft.com/office/drawing/2014/main" id="{43B8CBCD-06C6-24AA-D2B8-E5D8211B0207}"/>
                </a:ext>
              </a:extLst>
            </p:cNvPr>
            <p:cNvSpPr/>
            <p:nvPr/>
          </p:nvSpPr>
          <p:spPr>
            <a:xfrm>
              <a:off x="2418320" y="1223211"/>
              <a:ext cx="83858" cy="86074"/>
            </a:xfrm>
            <a:custGeom>
              <a:avLst/>
              <a:gdLst/>
              <a:ahLst/>
              <a:cxnLst/>
              <a:rect l="l" t="t" r="r" b="b"/>
              <a:pathLst>
                <a:path w="1930" h="1981" extrusionOk="0">
                  <a:moveTo>
                    <a:pt x="953" y="1"/>
                  </a:moveTo>
                  <a:cubicBezTo>
                    <a:pt x="376" y="1"/>
                    <a:pt x="0" y="477"/>
                    <a:pt x="0" y="1003"/>
                  </a:cubicBezTo>
                  <a:cubicBezTo>
                    <a:pt x="0" y="1504"/>
                    <a:pt x="401" y="1980"/>
                    <a:pt x="953" y="1980"/>
                  </a:cubicBezTo>
                  <a:cubicBezTo>
                    <a:pt x="1479" y="1980"/>
                    <a:pt x="1905" y="1630"/>
                    <a:pt x="1905" y="1053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953;p49">
              <a:extLst>
                <a:ext uri="{FF2B5EF4-FFF2-40B4-BE49-F238E27FC236}">
                  <a16:creationId xmlns:a16="http://schemas.microsoft.com/office/drawing/2014/main" id="{7813290F-77A3-C96B-61DB-92ED7C67AA12}"/>
                </a:ext>
              </a:extLst>
            </p:cNvPr>
            <p:cNvSpPr/>
            <p:nvPr/>
          </p:nvSpPr>
          <p:spPr>
            <a:xfrm>
              <a:off x="2753705" y="1223211"/>
              <a:ext cx="82816" cy="86074"/>
            </a:xfrm>
            <a:custGeom>
              <a:avLst/>
              <a:gdLst/>
              <a:ahLst/>
              <a:cxnLst/>
              <a:rect l="l" t="t" r="r" b="b"/>
              <a:pathLst>
                <a:path w="1906" h="1981" extrusionOk="0">
                  <a:moveTo>
                    <a:pt x="953" y="1"/>
                  </a:moveTo>
                  <a:cubicBezTo>
                    <a:pt x="401" y="1"/>
                    <a:pt x="0" y="452"/>
                    <a:pt x="0" y="1053"/>
                  </a:cubicBezTo>
                  <a:cubicBezTo>
                    <a:pt x="26" y="1630"/>
                    <a:pt x="452" y="1980"/>
                    <a:pt x="953" y="1980"/>
                  </a:cubicBezTo>
                  <a:cubicBezTo>
                    <a:pt x="1504" y="1980"/>
                    <a:pt x="1905" y="1504"/>
                    <a:pt x="1905" y="1003"/>
                  </a:cubicBezTo>
                  <a:cubicBezTo>
                    <a:pt x="1905" y="477"/>
                    <a:pt x="1529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954;p49">
              <a:extLst>
                <a:ext uri="{FF2B5EF4-FFF2-40B4-BE49-F238E27FC236}">
                  <a16:creationId xmlns:a16="http://schemas.microsoft.com/office/drawing/2014/main" id="{F4C20347-C0A4-F30D-EDA4-8F097C6CD5AF}"/>
                </a:ext>
              </a:extLst>
            </p:cNvPr>
            <p:cNvSpPr/>
            <p:nvPr/>
          </p:nvSpPr>
          <p:spPr>
            <a:xfrm>
              <a:off x="2380172" y="1335049"/>
              <a:ext cx="96980" cy="34108"/>
            </a:xfrm>
            <a:custGeom>
              <a:avLst/>
              <a:gdLst/>
              <a:ahLst/>
              <a:cxnLst/>
              <a:rect l="l" t="t" r="r" b="b"/>
              <a:pathLst>
                <a:path w="2232" h="785" extrusionOk="0">
                  <a:moveTo>
                    <a:pt x="1204" y="1"/>
                  </a:moveTo>
                  <a:cubicBezTo>
                    <a:pt x="1147" y="1"/>
                    <a:pt x="1088" y="3"/>
                    <a:pt x="1029" y="8"/>
                  </a:cubicBezTo>
                  <a:cubicBezTo>
                    <a:pt x="427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32" y="660"/>
                    <a:pt x="2181" y="409"/>
                  </a:cubicBezTo>
                  <a:cubicBezTo>
                    <a:pt x="2136" y="205"/>
                    <a:pt x="174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955;p49">
              <a:extLst>
                <a:ext uri="{FF2B5EF4-FFF2-40B4-BE49-F238E27FC236}">
                  <a16:creationId xmlns:a16="http://schemas.microsoft.com/office/drawing/2014/main" id="{59531CFD-75DC-A29A-7F69-C87FFE2E0C79}"/>
                </a:ext>
              </a:extLst>
            </p:cNvPr>
            <p:cNvSpPr/>
            <p:nvPr/>
          </p:nvSpPr>
          <p:spPr>
            <a:xfrm>
              <a:off x="2778732" y="13350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9" y="1"/>
                  </a:moveTo>
                  <a:cubicBezTo>
                    <a:pt x="1151" y="1"/>
                    <a:pt x="1091" y="3"/>
                    <a:pt x="1028" y="8"/>
                  </a:cubicBezTo>
                  <a:cubicBezTo>
                    <a:pt x="452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57" y="660"/>
                    <a:pt x="2206" y="409"/>
                  </a:cubicBezTo>
                  <a:cubicBezTo>
                    <a:pt x="2138" y="205"/>
                    <a:pt x="1763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956;p49">
              <a:extLst>
                <a:ext uri="{FF2B5EF4-FFF2-40B4-BE49-F238E27FC236}">
                  <a16:creationId xmlns:a16="http://schemas.microsoft.com/office/drawing/2014/main" id="{8E2DD08C-CF1E-A99F-A75E-1BC6EAFCF2AD}"/>
                </a:ext>
              </a:extLst>
            </p:cNvPr>
            <p:cNvSpPr/>
            <p:nvPr/>
          </p:nvSpPr>
          <p:spPr>
            <a:xfrm>
              <a:off x="2547886" y="123772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692" y="0"/>
                  </a:moveTo>
                  <a:cubicBezTo>
                    <a:pt x="482" y="0"/>
                    <a:pt x="309" y="59"/>
                    <a:pt x="226" y="243"/>
                  </a:cubicBezTo>
                  <a:cubicBezTo>
                    <a:pt x="1" y="719"/>
                    <a:pt x="602" y="1521"/>
                    <a:pt x="1780" y="1571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8"/>
                    <a:pt x="3459" y="393"/>
                  </a:cubicBezTo>
                  <a:cubicBezTo>
                    <a:pt x="3372" y="164"/>
                    <a:pt x="3147" y="101"/>
                    <a:pt x="2879" y="101"/>
                  </a:cubicBezTo>
                  <a:cubicBezTo>
                    <a:pt x="2554" y="101"/>
                    <a:pt x="2165" y="194"/>
                    <a:pt x="1885" y="194"/>
                  </a:cubicBezTo>
                  <a:cubicBezTo>
                    <a:pt x="1866" y="194"/>
                    <a:pt x="1848" y="194"/>
                    <a:pt x="1830" y="193"/>
                  </a:cubicBezTo>
                  <a:cubicBezTo>
                    <a:pt x="1528" y="177"/>
                    <a:pt x="1056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957;p49">
              <a:extLst>
                <a:ext uri="{FF2B5EF4-FFF2-40B4-BE49-F238E27FC236}">
                  <a16:creationId xmlns:a16="http://schemas.microsoft.com/office/drawing/2014/main" id="{FEB71235-F9E1-7C5E-773B-3A5811117F96}"/>
                </a:ext>
              </a:extLst>
            </p:cNvPr>
            <p:cNvSpPr/>
            <p:nvPr/>
          </p:nvSpPr>
          <p:spPr>
            <a:xfrm>
              <a:off x="2578387" y="1277523"/>
              <a:ext cx="93678" cy="28677"/>
            </a:xfrm>
            <a:custGeom>
              <a:avLst/>
              <a:gdLst/>
              <a:ahLst/>
              <a:cxnLst/>
              <a:rect l="l" t="t" r="r" b="b"/>
              <a:pathLst>
                <a:path w="2156" h="660" extrusionOk="0">
                  <a:moveTo>
                    <a:pt x="1005" y="1"/>
                  </a:moveTo>
                  <a:cubicBezTo>
                    <a:pt x="597" y="1"/>
                    <a:pt x="256" y="144"/>
                    <a:pt x="0" y="329"/>
                  </a:cubicBezTo>
                  <a:cubicBezTo>
                    <a:pt x="276" y="505"/>
                    <a:pt x="627" y="630"/>
                    <a:pt x="1078" y="655"/>
                  </a:cubicBezTo>
                  <a:cubicBezTo>
                    <a:pt x="1122" y="658"/>
                    <a:pt x="1165" y="659"/>
                    <a:pt x="1208" y="659"/>
                  </a:cubicBezTo>
                  <a:cubicBezTo>
                    <a:pt x="1581" y="659"/>
                    <a:pt x="1909" y="565"/>
                    <a:pt x="2156" y="430"/>
                  </a:cubicBezTo>
                  <a:cubicBezTo>
                    <a:pt x="1930" y="204"/>
                    <a:pt x="1554" y="29"/>
                    <a:pt x="1103" y="4"/>
                  </a:cubicBezTo>
                  <a:cubicBezTo>
                    <a:pt x="1070" y="2"/>
                    <a:pt x="1037" y="1"/>
                    <a:pt x="1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1278101-DB07-D090-3FD3-F96AC77663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9812" y="2504466"/>
            <a:ext cx="8603183" cy="2688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597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FE926E3C-0F9F-04BA-76A9-5617E4956C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8E70CAA0-A420-DDF8-A2F3-B5EE69785C83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C8DC7581-8299-A1C3-69A1-1E1E6303E7B8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487D5ECF-3B02-3D6A-FCC6-EF33B197E310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F5EB5172-1E2C-E2BF-B159-79E5EDDAC326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B5C4CED0-AB6B-66BA-79AA-85E103584181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A59056B2-37EC-5E61-D73B-41312C20D5E3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1EC7CDF1-93B5-3B8F-C9CC-8D7225D31E5B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FF7DE010-7AB0-E8F6-064D-62850231B2C1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7A8490D0-473E-A018-722A-B79C9E75B38D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96DA1ADA-C86E-4A82-3827-7C840958B19A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417CF42A-1CF8-1665-28CD-0B6A41483B84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D3D5B7C4-6210-4980-846C-D7D14A78C33E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88E082A2-9B87-2C5F-84E2-C3426802D524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FFE7B778-F4E2-C702-4AB9-67F00C8628DE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938B24AA-369C-05E6-8C65-60660240F6E1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21F8DEF4-A9C9-D2B0-9480-C10E29812655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477F3B1C-F03F-F204-A06D-03287F8DD9A8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B717AEB6-C313-BF3C-FDFF-21FE00C75246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FD75B2FF-D4C3-4E3B-7128-83DED55B44F6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6A9D4F82-8C97-459A-FD72-F4F3E913E792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94720BF1-DDB9-1D62-1C89-7B23E2510B96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5E522E8B-6FCA-6CC0-6D2C-57FAD00DD45E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51969C45-46D1-A0B7-D83C-5414A760054C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1E7C6C2B-03A1-5F77-89BC-023A5EACB3CB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6359E8FE-771F-3BCC-6E85-9EBBA37DB095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FDB37EE3-9D5A-A898-0202-50D3C9F987F2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1594385A-277B-21C7-A468-88F2DABFC9D2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B2055689-CF97-7944-2329-EB247AB34D26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A97CA4C1-AABC-125A-D253-BFCE0A61B622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C7B3A268-10BB-CE59-7EB5-AD1114B2BEE7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5D3882EC-8933-BC2B-B4EB-69E9C882775A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5BD4B613-A652-F1AC-C874-1F6C4EA1C55D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E457D757-C417-5173-77EB-A5516FCA29EC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C5DF1157-4D91-3112-5D55-57111288A1C3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D053178F-16E6-A05B-F56E-538AFB0EC9BB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E5C9F7A9-06CF-F47C-DEF3-6C0A1046A5D3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13EA144F-DD0B-A75F-1B8B-C9EA7885C0E0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39AA1AA7-F593-186F-34F6-CD05191C3985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1CBF8786-FBF8-3A89-41E9-FDFEDB1486C9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DDDB8D66-796A-2E6D-393D-04BD8D41F94B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FBD3C335-67B0-4B75-966D-3423D955DEFE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70D01348-39B5-1DA7-4560-1D31A052951B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6520EE9E-95DF-DBB4-BDF9-9A918C380923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AD5022B8-EAF0-E48E-983F-7B8C577E6289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F6E02754-786D-9328-088C-36E05A8F1A2E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5688BCFB-73B2-05B1-D1A3-5385DED712F4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78D328FF-BCC6-F2A4-FF49-8370C8E569B5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7F1282FB-F5FA-D1AE-E07C-533F2E9F0F49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39D61362-DDD4-CF9D-5761-6F2956DA03A0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14E58DAF-BACB-7226-11D6-EC4A85509037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5CA2841B-0236-0C8E-7027-9A9F47EFB1DE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328DCE80-A78A-5275-3FCB-8B978AA43547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74B94EDD-1DB4-62C8-3D2F-6C8E2E45E03A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5571ED74-A491-9EC9-E5CF-388AD123FF64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3395AF3E-D074-9D37-925D-738AB625C685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FFB4A46B-691D-EC93-E159-6D0101B6502A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8F3198F7-CB72-ACB2-11D1-0E9DE2BAEB62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403C4C03-252E-0E8B-A572-8552FDCCD5FA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BB8E0F83-090C-9776-9858-FCD785C4F9E3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461189FC-7250-7F07-70E6-E7F672E53BCD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43CE0BD2-EBBB-FD48-043C-73F6380AFE99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B5DAE390-A892-F9C9-F872-D6A00F64020E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68B5F24E-FF08-D204-2492-7535DFFEE620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49B01E07-493B-0D9D-A4AF-F4EEF9BE203B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90B6C1EF-E857-9790-A70E-01F72FAAEF8E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6A3BF0F6-9AE0-A5BB-1AB4-86BC4ED5A35B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21EE5A7C-709D-8CCB-D8B8-AACE571A35EA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4E52C2A4-4495-1B54-24AF-DE66F0176C1A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81F0E0B0-DF33-EAE3-4720-E620E91E33F1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0F270099-C059-15CF-CB50-645B5818249C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C064C252-8630-ACF0-303F-AF6AB0D25FC9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BAD4A203-78B3-274D-B395-0331374A7AA5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19FBA321-EA28-F87C-73E3-D6F863EC9AF2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474FE379-ED95-848C-623D-52999C053628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F91AE712-5997-E744-C7D1-852C95363A2E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5A630D66-8ED3-AC52-A8D8-ACEEF7991C90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E499C3A2-B139-AE90-08D5-FDF4DA2D379B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C5431F9C-DC1C-A568-5CBD-171799934E65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0E976EF3-BBB2-9A9D-4EDF-66212A914ECA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E0AD4F1-980F-9A55-25A1-ABA0471ABECF}"/>
              </a:ext>
            </a:extLst>
          </p:cNvPr>
          <p:cNvSpPr/>
          <p:nvPr/>
        </p:nvSpPr>
        <p:spPr>
          <a:xfrm>
            <a:off x="718028" y="474875"/>
            <a:ext cx="10755944" cy="1653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219559-0899-8CF3-30D2-C03EE64013CA}"/>
              </a:ext>
            </a:extLst>
          </p:cNvPr>
          <p:cNvSpPr/>
          <p:nvPr/>
        </p:nvSpPr>
        <p:spPr>
          <a:xfrm>
            <a:off x="718028" y="2344614"/>
            <a:ext cx="7237252" cy="403851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514350" indent="-514350" algn="just">
              <a:buAutoNum type="arabicParenBoth"/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514350" indent="-514350" algn="just">
              <a:buAutoNum type="arabicParenBoth"/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ngày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nào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cũng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qua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tươi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(3)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đằm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thẩn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(Theo Văn Thành Lê)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A5F701-50B2-BEDB-ACAA-A5FEB93D4E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5761" y="2621280"/>
            <a:ext cx="4137636" cy="2904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700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FDEC1379-F57A-CCBC-CC08-407259B45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1793654"/>
            <a:ext cx="5978174" cy="3692402"/>
          </a:xfrm>
          <a:prstGeom prst="rect">
            <a:avLst/>
          </a:prstGeom>
        </p:spPr>
      </p:pic>
      <p:pic>
        <p:nvPicPr>
          <p:cNvPr id="5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974BB4AE-7945-D962-F975-FC2A1EB92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3509" y="2354141"/>
            <a:ext cx="3821722" cy="21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8871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B7EB-443D-D033-A33A-968029FA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FDBC9A-F7AE-4C3A-0664-99F96720EB4F}"/>
              </a:ext>
            </a:extLst>
          </p:cNvPr>
          <p:cNvSpPr txBox="1"/>
          <p:nvPr/>
        </p:nvSpPr>
        <p:spPr>
          <a:xfrm>
            <a:off x="6358562" y="4546444"/>
            <a:ext cx="5273438" cy="1089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11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B44D08BB-4DB0-A2D8-DB22-11D619F4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99" y="1221896"/>
            <a:ext cx="4374564" cy="32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1F853B12-78E4-5FBD-52DF-A8B311A1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3" y="1152974"/>
            <a:ext cx="4525330" cy="46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854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25DF8ADA-E92D-15EC-C2C1-A2A18ADC00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264A1000-EDE1-7317-CE6D-1113F1D82613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4D1BB991-6E73-0CF7-E2B5-056E4D905736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B444CFA4-9234-3DD8-F9A1-0785A76FDC8E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940FDC9E-960D-1E79-B30B-52D43FAE5C3A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710BA52B-F0B7-269F-EEBA-FCB6186BBE9E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ECEE432D-5E65-256B-7BFF-C02A0C7CA796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0DFD1611-1B06-778E-E0D9-3BFD2256AC2E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BBEEAD9D-4D59-0285-2B28-2D7BE870ACA4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A6F25F9C-02C3-0C66-4E44-BFCD1C504B35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42E56C97-4185-15E9-635D-4A146670CDB3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8ADA8C70-5D0A-4770-E5A1-4B220F6E029B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F86F4930-6775-E3FC-43D2-FBE0F6E398F4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6751AFC7-8781-7B60-0F3B-D569F9E06BAF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7CEFFFBF-595E-8F90-B033-CAAE7AD49B1D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DB6BEE83-2C3E-F3C2-BCBB-1AE05D0FC586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556C9135-36BF-473E-0FC3-CDBEF83B6661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78EB3326-8017-71F3-858F-23FACFE0DB32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97253C2A-DE0F-C4F1-741D-5EC94B93B95C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4EB3153A-084B-EA72-C6D8-AC4B7A5FDA8A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E8EC8726-B001-C176-0381-220ADE0BF430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D523D0D6-41C8-CF72-3A72-EB212251CEF3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BF4A3F48-B3AE-47C1-A249-23F6918DC333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FE9E79AF-1B17-0C43-17F3-D543AF08A5CA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F0D15C7C-A589-16F8-4219-A3B27C03D125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CAD31D66-2FBD-4B00-43CF-8E1C8BC97EB4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A2593F84-8511-5B1C-084A-9FFEEEB7A910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3AAF9ABA-F230-ECBC-8C62-D706AA8A6790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3486F61B-D69F-B801-7802-677C1E1DD8EB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38E2141F-AE2A-0D47-C461-A2F29660FE80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AEEE5E95-8419-AB84-62C6-CF3AD051D32E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EB4DCC0-FAB3-5D92-1EF0-2932F1B1FBBE}"/>
              </a:ext>
            </a:extLst>
          </p:cNvPr>
          <p:cNvSpPr/>
          <p:nvPr/>
        </p:nvSpPr>
        <p:spPr>
          <a:xfrm>
            <a:off x="718028" y="474875"/>
            <a:ext cx="10755944" cy="1653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vế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F70DE4F-0F2B-0970-0A39-C1A70CAE199E}"/>
              </a:ext>
            </a:extLst>
          </p:cNvPr>
          <p:cNvSpPr/>
          <p:nvPr/>
        </p:nvSpPr>
        <p:spPr>
          <a:xfrm>
            <a:off x="814085" y="2236648"/>
            <a:ext cx="10659887" cy="222359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gần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tươi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tốt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miền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theo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bờ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núi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6CE472D-19FE-1217-642E-710740635E52}"/>
              </a:ext>
            </a:extLst>
          </p:cNvPr>
          <p:cNvSpPr/>
          <p:nvPr/>
        </p:nvSpPr>
        <p:spPr>
          <a:xfrm>
            <a:off x="766055" y="4540600"/>
            <a:ext cx="10659887" cy="2134519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20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algn="just">
              <a:lnSpc>
                <a:spcPct val="200000"/>
              </a:lnSpc>
            </a:pP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(3)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Chiều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về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đàn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trâu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cỏ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đằm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dưới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suối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chúng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tôi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thẩn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tìm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viên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đẹp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mình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>
              <a:lnSpc>
                <a:spcPct val="200000"/>
              </a:lnSpc>
            </a:pPr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B91D536D-F682-C96C-1B95-C449F372A019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6EE50EA6-0E49-2E88-AD17-0C664B4D7E78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7101179D-B611-3EDE-809C-44AB0B893908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25B6523B-05D0-CBB2-537F-F718433C0213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1DB58898-9321-5DED-2E13-4227036524EA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F7A7CBEC-BB16-3827-ECF5-345263AE3F7D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529B022D-C1EB-6936-15C2-6BE61C7F1F2C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B8686395-7804-AA99-E846-DF22908CC09B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6FC443E6-444F-C9D5-86C3-DB80D623828B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E18A91FC-B700-28FB-CE4D-79B8FC669EC5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1592BCCD-E777-0003-B132-FB7A9161AE0F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660CF401-6050-E39B-C7D1-DF9D5A438572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5FE18389-8E2C-F181-F9B7-B04C2E840F9D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7CE14711-5B66-E960-3147-A42D2011F14F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86319043-686A-5430-48ED-5D930BF9E3F7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0EFA1617-70F8-03A8-DE53-CC80B70D5ABA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63D6B084-401D-C180-4E1D-6656960B2FE3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65F85AA4-02CB-D2D1-0915-598747E9EF95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FBC39B0E-B671-34E3-0D3A-65C957C958C9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E8954FB7-002F-68DA-CAEE-D7FDA63D7B49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AD664342-6ACC-8E2C-AC23-BF402B077482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8567AD9D-6857-F864-EB88-F0248A486292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7BB05CD8-AAB0-496D-A13C-B2C817D5E851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2247F0B6-6606-9E16-DBE0-598F3ACCE1D3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50EC4674-9C19-9855-8921-1C45A41472CB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7FA4CB01-8DB8-C3D1-C3E1-E5ECC5270AC2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BBA957BA-4E29-C2E4-0038-AD61AF52CCD6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0C1ACC9D-B2D0-67DD-2FAE-8860C6D48427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BB44658E-FC4E-2FD5-DCF3-844BE05F5739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C7B2AD09-70ED-5BB9-1A74-3662D806B7E7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70F47ED2-4214-6B17-1CAD-D345AA8AECEC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A1E90987-6475-E917-07F5-A273B238B266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FA08F2D2-72DA-C32B-98EC-5376591477E5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7BEC2E6E-8E2F-C933-46DC-9060646D6E94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BFB5CE93-882B-F7D3-A180-D12210E77718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6872F5FA-0411-BF41-69EA-A3B9A4073101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21300625-9106-129E-42A4-00F59517DB6B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E103848F-57D3-1598-F616-96182FDEA7EA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003A029F-5796-DC28-E0FB-014E1E145D38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39F59425-2088-ECFE-FC2E-9C50B8758FBC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86FAE9D6-15E5-9F44-4AAF-35DC36350D26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2EB6DF6B-0D7A-8640-1436-E565E831FB5F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07218D05-A5CB-4E60-CF20-062AAC5BA631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321565A9-B2B2-D0D0-C5F7-EA739B07040F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DD233AB3-CC5B-3130-D729-944DF6729EDD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27C29B06-8D25-DABB-EE7C-0F0635804C89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6953B02D-E51D-AE42-3B90-42EFF9E0A231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66B4CCD4-CC6E-C88B-54AE-07727FBBFC28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2BB89E43-1E13-9EEA-2FBE-1C9EA34C1E0C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2D954294-3DCF-2921-7265-3E76E55862C9}"/>
              </a:ext>
            </a:extLst>
          </p:cNvPr>
          <p:cNvCxnSpPr>
            <a:cxnSpLocks/>
          </p:cNvCxnSpPr>
          <p:nvPr/>
        </p:nvCxnSpPr>
        <p:spPr>
          <a:xfrm>
            <a:off x="1731245" y="3290352"/>
            <a:ext cx="40235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FA18C048-B86D-F766-4DF3-69D5000594BF}"/>
              </a:ext>
            </a:extLst>
          </p:cNvPr>
          <p:cNvSpPr txBox="1"/>
          <p:nvPr/>
        </p:nvSpPr>
        <p:spPr>
          <a:xfrm>
            <a:off x="1551840" y="3313249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9E0C16-7677-42C6-FC93-0523627858FB}"/>
              </a:ext>
            </a:extLst>
          </p:cNvPr>
          <p:cNvSpPr txBox="1"/>
          <p:nvPr/>
        </p:nvSpPr>
        <p:spPr>
          <a:xfrm>
            <a:off x="2931852" y="3275260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D9A9091-B1E7-5B13-366E-7A4E25D1D425}"/>
              </a:ext>
            </a:extLst>
          </p:cNvPr>
          <p:cNvCxnSpPr>
            <a:cxnSpLocks/>
          </p:cNvCxnSpPr>
          <p:nvPr/>
        </p:nvCxnSpPr>
        <p:spPr>
          <a:xfrm>
            <a:off x="2254595" y="3290352"/>
            <a:ext cx="302860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8306BAEE-FB88-C261-B700-F70909FF5C89}"/>
              </a:ext>
            </a:extLst>
          </p:cNvPr>
          <p:cNvCxnSpPr>
            <a:cxnSpLocks/>
          </p:cNvCxnSpPr>
          <p:nvPr/>
        </p:nvCxnSpPr>
        <p:spPr>
          <a:xfrm>
            <a:off x="1045555" y="4275872"/>
            <a:ext cx="397348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9AEC97B8-4A21-BB86-A369-3733F76EBE32}"/>
              </a:ext>
            </a:extLst>
          </p:cNvPr>
          <p:cNvCxnSpPr>
            <a:cxnSpLocks/>
          </p:cNvCxnSpPr>
          <p:nvPr/>
        </p:nvCxnSpPr>
        <p:spPr>
          <a:xfrm>
            <a:off x="3285725" y="5551665"/>
            <a:ext cx="1438675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DFA6E0B4-A85C-ACD4-BE57-7E8DF770FFFD}"/>
              </a:ext>
            </a:extLst>
          </p:cNvPr>
          <p:cNvSpPr txBox="1"/>
          <p:nvPr/>
        </p:nvSpPr>
        <p:spPr>
          <a:xfrm>
            <a:off x="3894242" y="5606027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D9060D4-F95F-4553-056D-C2A082B0BF2E}"/>
              </a:ext>
            </a:extLst>
          </p:cNvPr>
          <p:cNvSpPr txBox="1"/>
          <p:nvPr/>
        </p:nvSpPr>
        <p:spPr>
          <a:xfrm>
            <a:off x="6375577" y="5545565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C1E63AB-0315-803C-55F0-AAD02EAFAC42}"/>
              </a:ext>
            </a:extLst>
          </p:cNvPr>
          <p:cNvCxnSpPr>
            <a:cxnSpLocks/>
          </p:cNvCxnSpPr>
          <p:nvPr/>
        </p:nvCxnSpPr>
        <p:spPr>
          <a:xfrm>
            <a:off x="4913672" y="5551665"/>
            <a:ext cx="4484328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4045055B-026B-1723-B068-ECAD9DE53AA4}"/>
              </a:ext>
            </a:extLst>
          </p:cNvPr>
          <p:cNvCxnSpPr>
            <a:cxnSpLocks/>
          </p:cNvCxnSpPr>
          <p:nvPr/>
        </p:nvCxnSpPr>
        <p:spPr>
          <a:xfrm>
            <a:off x="6191485" y="3287433"/>
            <a:ext cx="7274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B7910721-29A6-89D8-7551-06882DD3C4E4}"/>
              </a:ext>
            </a:extLst>
          </p:cNvPr>
          <p:cNvSpPr txBox="1"/>
          <p:nvPr/>
        </p:nvSpPr>
        <p:spPr>
          <a:xfrm>
            <a:off x="6095998" y="3367794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DF5FE8B-4A4D-8C18-740E-BFC256C62BB7}"/>
              </a:ext>
            </a:extLst>
          </p:cNvPr>
          <p:cNvSpPr txBox="1"/>
          <p:nvPr/>
        </p:nvSpPr>
        <p:spPr>
          <a:xfrm>
            <a:off x="8617886" y="3377151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EEF2792-3121-457E-8FC8-C1FEF67F1980}"/>
              </a:ext>
            </a:extLst>
          </p:cNvPr>
          <p:cNvCxnSpPr>
            <a:cxnSpLocks/>
          </p:cNvCxnSpPr>
          <p:nvPr/>
        </p:nvCxnSpPr>
        <p:spPr>
          <a:xfrm flipV="1">
            <a:off x="7062706" y="3275260"/>
            <a:ext cx="4123454" cy="1509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8A593019-10AD-E25E-BF90-0CE14965532A}"/>
              </a:ext>
            </a:extLst>
          </p:cNvPr>
          <p:cNvCxnSpPr>
            <a:cxnSpLocks/>
          </p:cNvCxnSpPr>
          <p:nvPr/>
        </p:nvCxnSpPr>
        <p:spPr>
          <a:xfrm>
            <a:off x="9711604" y="5569049"/>
            <a:ext cx="1438675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4FC7E9B-CFED-EC97-341F-F5824ED4A8D4}"/>
              </a:ext>
            </a:extLst>
          </p:cNvPr>
          <p:cNvCxnSpPr>
            <a:cxnSpLocks/>
          </p:cNvCxnSpPr>
          <p:nvPr/>
        </p:nvCxnSpPr>
        <p:spPr>
          <a:xfrm>
            <a:off x="1043561" y="6529748"/>
            <a:ext cx="6966120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0728B649-8496-9263-D011-E7C5A1A694F9}"/>
              </a:ext>
            </a:extLst>
          </p:cNvPr>
          <p:cNvSpPr txBox="1"/>
          <p:nvPr/>
        </p:nvSpPr>
        <p:spPr>
          <a:xfrm>
            <a:off x="10097580" y="549885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B35FB51-87DF-D289-6F1A-CE282FBBABC8}"/>
              </a:ext>
            </a:extLst>
          </p:cNvPr>
          <p:cNvSpPr txBox="1"/>
          <p:nvPr/>
        </p:nvSpPr>
        <p:spPr>
          <a:xfrm>
            <a:off x="4082142" y="640991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4AA767F-F893-3B57-22A2-A052461E2C14}"/>
              </a:ext>
            </a:extLst>
          </p:cNvPr>
          <p:cNvCxnSpPr/>
          <p:nvPr/>
        </p:nvCxnSpPr>
        <p:spPr>
          <a:xfrm flipH="1">
            <a:off x="2133600" y="2817387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4BA67EF-8BE6-D8D2-D4A6-4A8AC46F48ED}"/>
              </a:ext>
            </a:extLst>
          </p:cNvPr>
          <p:cNvCxnSpPr/>
          <p:nvPr/>
        </p:nvCxnSpPr>
        <p:spPr>
          <a:xfrm flipH="1">
            <a:off x="6913786" y="2806019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61CB252-7D8C-6A3B-C305-F4D5AB15D7CE}"/>
              </a:ext>
            </a:extLst>
          </p:cNvPr>
          <p:cNvCxnSpPr/>
          <p:nvPr/>
        </p:nvCxnSpPr>
        <p:spPr>
          <a:xfrm flipH="1">
            <a:off x="4760693" y="5134119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815F0499-D122-62FD-53E7-844365AB048B}"/>
              </a:ext>
            </a:extLst>
          </p:cNvPr>
          <p:cNvCxnSpPr/>
          <p:nvPr/>
        </p:nvCxnSpPr>
        <p:spPr>
          <a:xfrm flipH="1">
            <a:off x="11219765" y="5086004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3580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9" grpId="0"/>
      <p:bldP spid="10" grpId="0"/>
      <p:bldP spid="18" grpId="0"/>
      <p:bldP spid="19" grpId="0"/>
      <p:bldP spid="27" grpId="0"/>
      <p:bldP spid="28" grpId="0"/>
      <p:bldP spid="37" grpId="0"/>
      <p:bldP spid="3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" name="Picture 3275">
            <a:extLst>
              <a:ext uri="{FF2B5EF4-FFF2-40B4-BE49-F238E27FC236}">
                <a16:creationId xmlns:a16="http://schemas.microsoft.com/office/drawing/2014/main" id="{CF1AF521-45DA-DA9B-1A64-C2878EC42E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092" y="924703"/>
            <a:ext cx="5069486" cy="40688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43E7C6F-6CD4-BF9E-321D-D376B57933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620" y="-445477"/>
            <a:ext cx="12201620" cy="7303477"/>
          </a:xfrm>
          <a:prstGeom prst="rect">
            <a:avLst/>
          </a:prstGeom>
        </p:spPr>
      </p:pic>
      <p:pic>
        <p:nvPicPr>
          <p:cNvPr id="12" name="3 Minute Timer with Music for Kids! Countdown Videos HD! (1)">
            <a:hlinkClick r:id="" action="ppaction://media"/>
            <a:extLst>
              <a:ext uri="{FF2B5EF4-FFF2-40B4-BE49-F238E27FC236}">
                <a16:creationId xmlns:a16="http://schemas.microsoft.com/office/drawing/2014/main" id="{C58AA025-CF18-C057-CA99-4C0036C675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9620" y="5427724"/>
            <a:ext cx="2542712" cy="143027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3063959-F3C1-98F5-AA82-AF3961782847}"/>
              </a:ext>
            </a:extLst>
          </p:cNvPr>
          <p:cNvSpPr/>
          <p:nvPr/>
        </p:nvSpPr>
        <p:spPr>
          <a:xfrm>
            <a:off x="2684740" y="5150636"/>
            <a:ext cx="9355612" cy="165378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Đặt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– 2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ghép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Tiếng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</a:t>
            </a:r>
            <a:r>
              <a:rPr lang="en-US" sz="3600" b="1" i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315762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1022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4F2048C-DEF2-D9CD-821B-71E61F76BBC2}"/>
              </a:ext>
            </a:extLst>
          </p:cNvPr>
          <p:cNvSpPr txBox="1"/>
          <p:nvPr/>
        </p:nvSpPr>
        <p:spPr>
          <a:xfrm>
            <a:off x="602199" y="725390"/>
            <a:ext cx="11242677" cy="2150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Nai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Ngọc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đỡ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dân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cuộc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trở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nên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tốt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đẹp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dirty="0"/>
          </a:p>
        </p:txBody>
      </p:sp>
      <p:pic>
        <p:nvPicPr>
          <p:cNvPr id="5" name="Picture 4" descr="A cartoon of a child holding books&#10;&#10;Description automatically generated">
            <a:extLst>
              <a:ext uri="{FF2B5EF4-FFF2-40B4-BE49-F238E27FC236}">
                <a16:creationId xmlns:a16="http://schemas.microsoft.com/office/drawing/2014/main" id="{7E61C970-CD23-D7E6-F0A9-39A131CE3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466712" y="3049575"/>
            <a:ext cx="2970443" cy="3785099"/>
          </a:xfrm>
          <a:prstGeom prst="rect">
            <a:avLst/>
          </a:prstGeom>
        </p:spPr>
      </p:pic>
      <p:pic>
        <p:nvPicPr>
          <p:cNvPr id="7" name="Picture 6" descr="A cartoon of a child holding a pencil and paper&#10;&#10;Description automatically generated">
            <a:extLst>
              <a:ext uri="{FF2B5EF4-FFF2-40B4-BE49-F238E27FC236}">
                <a16:creationId xmlns:a16="http://schemas.microsoft.com/office/drawing/2014/main" id="{C81F3884-4AE0-9941-0726-12704EC1F2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012" y="3268514"/>
            <a:ext cx="1399323" cy="310899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50BC11F-77E2-0E67-E007-11CBADD4D609}"/>
              </a:ext>
            </a:extLst>
          </p:cNvPr>
          <p:cNvCxnSpPr>
            <a:cxnSpLocks/>
          </p:cNvCxnSpPr>
          <p:nvPr/>
        </p:nvCxnSpPr>
        <p:spPr>
          <a:xfrm>
            <a:off x="640596" y="1764625"/>
            <a:ext cx="1829408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DA723DAB-6FDC-E929-9292-B6191203DA13}"/>
              </a:ext>
            </a:extLst>
          </p:cNvPr>
          <p:cNvCxnSpPr>
            <a:cxnSpLocks/>
          </p:cNvCxnSpPr>
          <p:nvPr/>
        </p:nvCxnSpPr>
        <p:spPr>
          <a:xfrm>
            <a:off x="7221878" y="1764625"/>
            <a:ext cx="0" cy="183231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AFAC9F-4188-3998-81C2-B79D21B2E8A7}"/>
              </a:ext>
            </a:extLst>
          </p:cNvPr>
          <p:cNvCxnSpPr>
            <a:cxnSpLocks/>
          </p:cNvCxnSpPr>
          <p:nvPr/>
        </p:nvCxnSpPr>
        <p:spPr>
          <a:xfrm>
            <a:off x="2693806" y="1751813"/>
            <a:ext cx="4104358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9A0C23C-9C12-A83A-0D0F-BA1CDC952154}"/>
              </a:ext>
            </a:extLst>
          </p:cNvPr>
          <p:cNvCxnSpPr>
            <a:cxnSpLocks/>
          </p:cNvCxnSpPr>
          <p:nvPr/>
        </p:nvCxnSpPr>
        <p:spPr>
          <a:xfrm>
            <a:off x="7701545" y="1755765"/>
            <a:ext cx="353033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90B191ED-3BC5-ECD6-C21A-BCF26D6D6F5A}"/>
              </a:ext>
            </a:extLst>
          </p:cNvPr>
          <p:cNvSpPr txBox="1"/>
          <p:nvPr/>
        </p:nvSpPr>
        <p:spPr>
          <a:xfrm>
            <a:off x="1116563" y="1688726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75E9C2-4B39-43DB-2A0A-5F128D15EB8B}"/>
              </a:ext>
            </a:extLst>
          </p:cNvPr>
          <p:cNvSpPr txBox="1"/>
          <p:nvPr/>
        </p:nvSpPr>
        <p:spPr>
          <a:xfrm>
            <a:off x="4116763" y="1721565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5CBA5E-D725-B514-2680-C3F254FEBD7E}"/>
              </a:ext>
            </a:extLst>
          </p:cNvPr>
          <p:cNvSpPr txBox="1"/>
          <p:nvPr/>
        </p:nvSpPr>
        <p:spPr>
          <a:xfrm>
            <a:off x="5108572" y="3679240"/>
            <a:ext cx="42097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2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3200" b="1" dirty="0">
              <a:solidFill>
                <a:srgbClr val="7030A0"/>
              </a:solidFill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49B594-43A7-CD5E-19DB-6F5088BA8C7D}"/>
              </a:ext>
            </a:extLst>
          </p:cNvPr>
          <p:cNvCxnSpPr>
            <a:cxnSpLocks/>
          </p:cNvCxnSpPr>
          <p:nvPr/>
        </p:nvCxnSpPr>
        <p:spPr>
          <a:xfrm>
            <a:off x="673232" y="2860867"/>
            <a:ext cx="404114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23E7B65D-160A-791E-13C3-886AAD7FCCA5}"/>
              </a:ext>
            </a:extLst>
          </p:cNvPr>
          <p:cNvSpPr txBox="1"/>
          <p:nvPr/>
        </p:nvSpPr>
        <p:spPr>
          <a:xfrm>
            <a:off x="8689299" y="1757478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6C06890-ADD8-055C-A786-909DAB62C92F}"/>
              </a:ext>
            </a:extLst>
          </p:cNvPr>
          <p:cNvSpPr txBox="1"/>
          <p:nvPr/>
        </p:nvSpPr>
        <p:spPr>
          <a:xfrm>
            <a:off x="2369474" y="285765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</p:spTree>
    <p:extLst>
      <p:ext uri="{BB962C8B-B14F-4D97-AF65-F5344CB8AC3E}">
        <p14:creationId xmlns:p14="http://schemas.microsoft.com/office/powerpoint/2010/main" val="2853299307"/>
      </p:ext>
    </p:extLst>
  </p:cSld>
  <p:clrMapOvr>
    <a:masterClrMapping/>
  </p:clrMapOvr>
  <p:transition spd="slow" advTm="3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22" grpId="0"/>
      <p:bldP spid="2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0" name="Google Shape;2620;p30"/>
          <p:cNvGrpSpPr/>
          <p:nvPr/>
        </p:nvGrpSpPr>
        <p:grpSpPr>
          <a:xfrm flipH="1">
            <a:off x="195236" y="4934670"/>
            <a:ext cx="1711019" cy="1780805"/>
            <a:chOff x="5243195" y="535000"/>
            <a:chExt cx="1136695" cy="1183057"/>
          </a:xfrm>
        </p:grpSpPr>
        <p:sp>
          <p:nvSpPr>
            <p:cNvPr id="2621" name="Google Shape;2621;p30"/>
            <p:cNvSpPr/>
            <p:nvPr/>
          </p:nvSpPr>
          <p:spPr>
            <a:xfrm>
              <a:off x="5243195" y="535000"/>
              <a:ext cx="1136695" cy="1183057"/>
            </a:xfrm>
            <a:custGeom>
              <a:avLst/>
              <a:gdLst/>
              <a:ahLst/>
              <a:cxnLst/>
              <a:rect l="l" t="t" r="r" b="b"/>
              <a:pathLst>
                <a:path w="26161" h="27228" extrusionOk="0">
                  <a:moveTo>
                    <a:pt x="6786" y="17874"/>
                  </a:moveTo>
                  <a:cubicBezTo>
                    <a:pt x="6687" y="18599"/>
                    <a:pt x="6812" y="19349"/>
                    <a:pt x="6912" y="20074"/>
                  </a:cubicBezTo>
                  <a:cubicBezTo>
                    <a:pt x="6887" y="20074"/>
                    <a:pt x="6862" y="20099"/>
                    <a:pt x="6837" y="20124"/>
                  </a:cubicBezTo>
                  <a:cubicBezTo>
                    <a:pt x="6787" y="20224"/>
                    <a:pt x="6711" y="20324"/>
                    <a:pt x="6661" y="20424"/>
                  </a:cubicBezTo>
                  <a:cubicBezTo>
                    <a:pt x="6561" y="20249"/>
                    <a:pt x="6436" y="20048"/>
                    <a:pt x="6335" y="19873"/>
                  </a:cubicBezTo>
                  <a:cubicBezTo>
                    <a:pt x="6210" y="19673"/>
                    <a:pt x="6110" y="19497"/>
                    <a:pt x="5985" y="19322"/>
                  </a:cubicBezTo>
                  <a:cubicBezTo>
                    <a:pt x="6285" y="18921"/>
                    <a:pt x="6561" y="18495"/>
                    <a:pt x="6736" y="18043"/>
                  </a:cubicBezTo>
                  <a:cubicBezTo>
                    <a:pt x="6736" y="18018"/>
                    <a:pt x="6736" y="17993"/>
                    <a:pt x="6736" y="17993"/>
                  </a:cubicBezTo>
                  <a:cubicBezTo>
                    <a:pt x="6736" y="17968"/>
                    <a:pt x="6736" y="17968"/>
                    <a:pt x="6736" y="17968"/>
                  </a:cubicBezTo>
                  <a:cubicBezTo>
                    <a:pt x="6736" y="17943"/>
                    <a:pt x="6761" y="17918"/>
                    <a:pt x="6761" y="17893"/>
                  </a:cubicBezTo>
                  <a:cubicBezTo>
                    <a:pt x="6778" y="17893"/>
                    <a:pt x="6784" y="17882"/>
                    <a:pt x="6786" y="17874"/>
                  </a:cubicBezTo>
                  <a:close/>
                  <a:moveTo>
                    <a:pt x="14381" y="19397"/>
                  </a:moveTo>
                  <a:lnTo>
                    <a:pt x="14381" y="19397"/>
                  </a:lnTo>
                  <a:cubicBezTo>
                    <a:pt x="14506" y="19422"/>
                    <a:pt x="14606" y="19447"/>
                    <a:pt x="14706" y="19472"/>
                  </a:cubicBezTo>
                  <a:cubicBezTo>
                    <a:pt x="15358" y="19723"/>
                    <a:pt x="15884" y="20124"/>
                    <a:pt x="16361" y="20625"/>
                  </a:cubicBezTo>
                  <a:cubicBezTo>
                    <a:pt x="16060" y="20700"/>
                    <a:pt x="15809" y="20901"/>
                    <a:pt x="15659" y="21176"/>
                  </a:cubicBezTo>
                  <a:cubicBezTo>
                    <a:pt x="15609" y="21076"/>
                    <a:pt x="15584" y="20976"/>
                    <a:pt x="15533" y="20901"/>
                  </a:cubicBezTo>
                  <a:cubicBezTo>
                    <a:pt x="15283" y="20349"/>
                    <a:pt x="14907" y="19773"/>
                    <a:pt x="14381" y="19397"/>
                  </a:cubicBezTo>
                  <a:close/>
                  <a:moveTo>
                    <a:pt x="25634" y="20500"/>
                  </a:moveTo>
                  <a:cubicBezTo>
                    <a:pt x="25333" y="21101"/>
                    <a:pt x="24706" y="21427"/>
                    <a:pt x="24055" y="21577"/>
                  </a:cubicBezTo>
                  <a:cubicBezTo>
                    <a:pt x="24005" y="21452"/>
                    <a:pt x="23955" y="21352"/>
                    <a:pt x="23904" y="21226"/>
                  </a:cubicBezTo>
                  <a:cubicBezTo>
                    <a:pt x="23904" y="21126"/>
                    <a:pt x="23879" y="21051"/>
                    <a:pt x="23879" y="20976"/>
                  </a:cubicBezTo>
                  <a:cubicBezTo>
                    <a:pt x="23879" y="20926"/>
                    <a:pt x="23904" y="20876"/>
                    <a:pt x="23904" y="20825"/>
                  </a:cubicBezTo>
                  <a:cubicBezTo>
                    <a:pt x="23904" y="20825"/>
                    <a:pt x="23904" y="20800"/>
                    <a:pt x="23904" y="20775"/>
                  </a:cubicBezTo>
                  <a:cubicBezTo>
                    <a:pt x="24456" y="20775"/>
                    <a:pt x="24982" y="20675"/>
                    <a:pt x="25483" y="20500"/>
                  </a:cubicBezTo>
                  <a:close/>
                  <a:moveTo>
                    <a:pt x="6121" y="14737"/>
                  </a:moveTo>
                  <a:cubicBezTo>
                    <a:pt x="6363" y="14737"/>
                    <a:pt x="6607" y="14777"/>
                    <a:pt x="6837" y="14860"/>
                  </a:cubicBezTo>
                  <a:cubicBezTo>
                    <a:pt x="7087" y="15261"/>
                    <a:pt x="7388" y="15662"/>
                    <a:pt x="7689" y="16038"/>
                  </a:cubicBezTo>
                  <a:cubicBezTo>
                    <a:pt x="7288" y="16414"/>
                    <a:pt x="7012" y="16916"/>
                    <a:pt x="6862" y="17467"/>
                  </a:cubicBezTo>
                  <a:cubicBezTo>
                    <a:pt x="6862" y="17467"/>
                    <a:pt x="6862" y="17467"/>
                    <a:pt x="6862" y="17492"/>
                  </a:cubicBezTo>
                  <a:cubicBezTo>
                    <a:pt x="6812" y="17542"/>
                    <a:pt x="6761" y="17592"/>
                    <a:pt x="6711" y="17642"/>
                  </a:cubicBezTo>
                  <a:cubicBezTo>
                    <a:pt x="6686" y="17693"/>
                    <a:pt x="6636" y="17768"/>
                    <a:pt x="6611" y="17818"/>
                  </a:cubicBezTo>
                  <a:cubicBezTo>
                    <a:pt x="6611" y="17843"/>
                    <a:pt x="6611" y="17893"/>
                    <a:pt x="6611" y="17918"/>
                  </a:cubicBezTo>
                  <a:cubicBezTo>
                    <a:pt x="6561" y="17918"/>
                    <a:pt x="6536" y="17918"/>
                    <a:pt x="6511" y="17968"/>
                  </a:cubicBezTo>
                  <a:cubicBezTo>
                    <a:pt x="6185" y="18545"/>
                    <a:pt x="5859" y="19096"/>
                    <a:pt x="5408" y="19622"/>
                  </a:cubicBezTo>
                  <a:cubicBezTo>
                    <a:pt x="4982" y="20099"/>
                    <a:pt x="4531" y="20625"/>
                    <a:pt x="4005" y="21001"/>
                  </a:cubicBezTo>
                  <a:cubicBezTo>
                    <a:pt x="3466" y="21416"/>
                    <a:pt x="2815" y="21624"/>
                    <a:pt x="2160" y="21624"/>
                  </a:cubicBezTo>
                  <a:cubicBezTo>
                    <a:pt x="1748" y="21624"/>
                    <a:pt x="1334" y="21541"/>
                    <a:pt x="947" y="21377"/>
                  </a:cubicBezTo>
                  <a:cubicBezTo>
                    <a:pt x="847" y="21277"/>
                    <a:pt x="721" y="21151"/>
                    <a:pt x="646" y="21026"/>
                  </a:cubicBezTo>
                  <a:lnTo>
                    <a:pt x="646" y="21026"/>
                  </a:lnTo>
                  <a:cubicBezTo>
                    <a:pt x="724" y="21032"/>
                    <a:pt x="801" y="21035"/>
                    <a:pt x="878" y="21035"/>
                  </a:cubicBezTo>
                  <a:cubicBezTo>
                    <a:pt x="2310" y="21035"/>
                    <a:pt x="3544" y="19946"/>
                    <a:pt x="3829" y="18495"/>
                  </a:cubicBezTo>
                  <a:cubicBezTo>
                    <a:pt x="4005" y="17567"/>
                    <a:pt x="3904" y="16565"/>
                    <a:pt x="4355" y="15738"/>
                  </a:cubicBezTo>
                  <a:cubicBezTo>
                    <a:pt x="4710" y="15084"/>
                    <a:pt x="5413" y="14737"/>
                    <a:pt x="6121" y="14737"/>
                  </a:cubicBezTo>
                  <a:close/>
                  <a:moveTo>
                    <a:pt x="5884" y="19422"/>
                  </a:moveTo>
                  <a:cubicBezTo>
                    <a:pt x="5985" y="19597"/>
                    <a:pt x="6085" y="19798"/>
                    <a:pt x="6185" y="19973"/>
                  </a:cubicBezTo>
                  <a:cubicBezTo>
                    <a:pt x="6285" y="20174"/>
                    <a:pt x="6411" y="20374"/>
                    <a:pt x="6536" y="20600"/>
                  </a:cubicBezTo>
                  <a:cubicBezTo>
                    <a:pt x="6235" y="20976"/>
                    <a:pt x="5859" y="21352"/>
                    <a:pt x="5433" y="21627"/>
                  </a:cubicBezTo>
                  <a:cubicBezTo>
                    <a:pt x="5157" y="21377"/>
                    <a:pt x="4932" y="21051"/>
                    <a:pt x="4706" y="20725"/>
                  </a:cubicBezTo>
                  <a:cubicBezTo>
                    <a:pt x="4982" y="20449"/>
                    <a:pt x="5258" y="20174"/>
                    <a:pt x="5508" y="19873"/>
                  </a:cubicBezTo>
                  <a:cubicBezTo>
                    <a:pt x="5634" y="19723"/>
                    <a:pt x="5759" y="19572"/>
                    <a:pt x="5884" y="19422"/>
                  </a:cubicBezTo>
                  <a:close/>
                  <a:moveTo>
                    <a:pt x="19744" y="19372"/>
                  </a:moveTo>
                  <a:cubicBezTo>
                    <a:pt x="20521" y="19422"/>
                    <a:pt x="21148" y="19923"/>
                    <a:pt x="21824" y="20274"/>
                  </a:cubicBezTo>
                  <a:cubicBezTo>
                    <a:pt x="21774" y="20299"/>
                    <a:pt x="21724" y="20324"/>
                    <a:pt x="21724" y="20374"/>
                  </a:cubicBezTo>
                  <a:cubicBezTo>
                    <a:pt x="21699" y="20625"/>
                    <a:pt x="21699" y="20876"/>
                    <a:pt x="21749" y="21126"/>
                  </a:cubicBezTo>
                  <a:cubicBezTo>
                    <a:pt x="21774" y="21327"/>
                    <a:pt x="21849" y="21527"/>
                    <a:pt x="21924" y="21678"/>
                  </a:cubicBezTo>
                  <a:cubicBezTo>
                    <a:pt x="21323" y="21652"/>
                    <a:pt x="20747" y="21502"/>
                    <a:pt x="20245" y="21201"/>
                  </a:cubicBezTo>
                  <a:cubicBezTo>
                    <a:pt x="20195" y="21176"/>
                    <a:pt x="20145" y="21176"/>
                    <a:pt x="20095" y="21176"/>
                  </a:cubicBezTo>
                  <a:cubicBezTo>
                    <a:pt x="20020" y="20550"/>
                    <a:pt x="19945" y="19948"/>
                    <a:pt x="19744" y="19372"/>
                  </a:cubicBezTo>
                  <a:close/>
                  <a:moveTo>
                    <a:pt x="21899" y="20324"/>
                  </a:moveTo>
                  <a:cubicBezTo>
                    <a:pt x="22050" y="20399"/>
                    <a:pt x="22200" y="20475"/>
                    <a:pt x="22376" y="20550"/>
                  </a:cubicBezTo>
                  <a:cubicBezTo>
                    <a:pt x="22802" y="20700"/>
                    <a:pt x="23278" y="20775"/>
                    <a:pt x="23729" y="20775"/>
                  </a:cubicBezTo>
                  <a:cubicBezTo>
                    <a:pt x="23729" y="20825"/>
                    <a:pt x="23729" y="20901"/>
                    <a:pt x="23729" y="20951"/>
                  </a:cubicBezTo>
                  <a:cubicBezTo>
                    <a:pt x="23729" y="21051"/>
                    <a:pt x="23729" y="21151"/>
                    <a:pt x="23754" y="21251"/>
                  </a:cubicBezTo>
                  <a:cubicBezTo>
                    <a:pt x="23804" y="21377"/>
                    <a:pt x="23854" y="21502"/>
                    <a:pt x="23929" y="21602"/>
                  </a:cubicBezTo>
                  <a:cubicBezTo>
                    <a:pt x="23679" y="21652"/>
                    <a:pt x="23453" y="21678"/>
                    <a:pt x="23228" y="21703"/>
                  </a:cubicBezTo>
                  <a:cubicBezTo>
                    <a:pt x="22977" y="21703"/>
                    <a:pt x="22726" y="21714"/>
                    <a:pt x="22476" y="21714"/>
                  </a:cubicBezTo>
                  <a:cubicBezTo>
                    <a:pt x="22351" y="21714"/>
                    <a:pt x="22225" y="21711"/>
                    <a:pt x="22100" y="21703"/>
                  </a:cubicBezTo>
                  <a:cubicBezTo>
                    <a:pt x="22075" y="21627"/>
                    <a:pt x="22025" y="21527"/>
                    <a:pt x="22000" y="21452"/>
                  </a:cubicBezTo>
                  <a:cubicBezTo>
                    <a:pt x="21975" y="21327"/>
                    <a:pt x="21950" y="21226"/>
                    <a:pt x="21924" y="21101"/>
                  </a:cubicBezTo>
                  <a:cubicBezTo>
                    <a:pt x="21874" y="20850"/>
                    <a:pt x="21874" y="20625"/>
                    <a:pt x="21924" y="20374"/>
                  </a:cubicBezTo>
                  <a:cubicBezTo>
                    <a:pt x="21924" y="20349"/>
                    <a:pt x="21899" y="20349"/>
                    <a:pt x="21899" y="20324"/>
                  </a:cubicBezTo>
                  <a:close/>
                  <a:moveTo>
                    <a:pt x="11949" y="19673"/>
                  </a:moveTo>
                  <a:lnTo>
                    <a:pt x="11949" y="19673"/>
                  </a:lnTo>
                  <a:cubicBezTo>
                    <a:pt x="11824" y="19823"/>
                    <a:pt x="11674" y="20023"/>
                    <a:pt x="11574" y="20199"/>
                  </a:cubicBezTo>
                  <a:cubicBezTo>
                    <a:pt x="11248" y="20800"/>
                    <a:pt x="11047" y="21477"/>
                    <a:pt x="10847" y="22129"/>
                  </a:cubicBezTo>
                  <a:cubicBezTo>
                    <a:pt x="10847" y="22129"/>
                    <a:pt x="10847" y="22129"/>
                    <a:pt x="10847" y="22104"/>
                  </a:cubicBezTo>
                  <a:cubicBezTo>
                    <a:pt x="10822" y="22079"/>
                    <a:pt x="10797" y="22028"/>
                    <a:pt x="10772" y="22003"/>
                  </a:cubicBezTo>
                  <a:cubicBezTo>
                    <a:pt x="10746" y="21978"/>
                    <a:pt x="10721" y="21953"/>
                    <a:pt x="10696" y="21928"/>
                  </a:cubicBezTo>
                  <a:cubicBezTo>
                    <a:pt x="10621" y="21878"/>
                    <a:pt x="10571" y="21828"/>
                    <a:pt x="10496" y="21803"/>
                  </a:cubicBezTo>
                  <a:cubicBezTo>
                    <a:pt x="10404" y="21766"/>
                    <a:pt x="10312" y="21743"/>
                    <a:pt x="10211" y="21743"/>
                  </a:cubicBezTo>
                  <a:cubicBezTo>
                    <a:pt x="10174" y="21743"/>
                    <a:pt x="10135" y="21746"/>
                    <a:pt x="10095" y="21753"/>
                  </a:cubicBezTo>
                  <a:cubicBezTo>
                    <a:pt x="10195" y="21477"/>
                    <a:pt x="10320" y="21226"/>
                    <a:pt x="10471" y="20976"/>
                  </a:cubicBezTo>
                  <a:cubicBezTo>
                    <a:pt x="10822" y="20399"/>
                    <a:pt x="11348" y="19948"/>
                    <a:pt x="11949" y="19673"/>
                  </a:cubicBezTo>
                  <a:close/>
                  <a:moveTo>
                    <a:pt x="4606" y="20825"/>
                  </a:moveTo>
                  <a:cubicBezTo>
                    <a:pt x="4756" y="21176"/>
                    <a:pt x="4982" y="21477"/>
                    <a:pt x="5258" y="21753"/>
                  </a:cubicBezTo>
                  <a:cubicBezTo>
                    <a:pt x="4782" y="22028"/>
                    <a:pt x="4255" y="22229"/>
                    <a:pt x="3704" y="22304"/>
                  </a:cubicBezTo>
                  <a:cubicBezTo>
                    <a:pt x="3553" y="22104"/>
                    <a:pt x="3453" y="21878"/>
                    <a:pt x="3353" y="21652"/>
                  </a:cubicBezTo>
                  <a:cubicBezTo>
                    <a:pt x="3553" y="21577"/>
                    <a:pt x="3754" y="21477"/>
                    <a:pt x="3929" y="21352"/>
                  </a:cubicBezTo>
                  <a:cubicBezTo>
                    <a:pt x="4180" y="21201"/>
                    <a:pt x="4406" y="21001"/>
                    <a:pt x="4606" y="20825"/>
                  </a:cubicBezTo>
                  <a:close/>
                  <a:moveTo>
                    <a:pt x="1248" y="21652"/>
                  </a:moveTo>
                  <a:lnTo>
                    <a:pt x="1248" y="21652"/>
                  </a:lnTo>
                  <a:cubicBezTo>
                    <a:pt x="1578" y="21771"/>
                    <a:pt x="1937" y="21835"/>
                    <a:pt x="2294" y="21835"/>
                  </a:cubicBezTo>
                  <a:cubicBezTo>
                    <a:pt x="2613" y="21835"/>
                    <a:pt x="2932" y="21784"/>
                    <a:pt x="3228" y="21678"/>
                  </a:cubicBezTo>
                  <a:cubicBezTo>
                    <a:pt x="3278" y="21903"/>
                    <a:pt x="3353" y="22129"/>
                    <a:pt x="3478" y="22329"/>
                  </a:cubicBezTo>
                  <a:cubicBezTo>
                    <a:pt x="3438" y="22330"/>
                    <a:pt x="3398" y="22331"/>
                    <a:pt x="3358" y="22331"/>
                  </a:cubicBezTo>
                  <a:cubicBezTo>
                    <a:pt x="2596" y="22331"/>
                    <a:pt x="1843" y="22105"/>
                    <a:pt x="1248" y="21652"/>
                  </a:cubicBezTo>
                  <a:close/>
                  <a:moveTo>
                    <a:pt x="16461" y="20775"/>
                  </a:moveTo>
                  <a:cubicBezTo>
                    <a:pt x="16862" y="21226"/>
                    <a:pt x="17213" y="21778"/>
                    <a:pt x="17538" y="22304"/>
                  </a:cubicBezTo>
                  <a:cubicBezTo>
                    <a:pt x="17012" y="22354"/>
                    <a:pt x="16536" y="22730"/>
                    <a:pt x="16361" y="23231"/>
                  </a:cubicBezTo>
                  <a:cubicBezTo>
                    <a:pt x="16160" y="22605"/>
                    <a:pt x="15960" y="21953"/>
                    <a:pt x="15734" y="21352"/>
                  </a:cubicBezTo>
                  <a:cubicBezTo>
                    <a:pt x="15859" y="21051"/>
                    <a:pt x="16135" y="20825"/>
                    <a:pt x="16461" y="20775"/>
                  </a:cubicBezTo>
                  <a:close/>
                  <a:moveTo>
                    <a:pt x="17614" y="22454"/>
                  </a:moveTo>
                  <a:cubicBezTo>
                    <a:pt x="17814" y="22805"/>
                    <a:pt x="18015" y="23156"/>
                    <a:pt x="18215" y="23482"/>
                  </a:cubicBezTo>
                  <a:cubicBezTo>
                    <a:pt x="18441" y="23858"/>
                    <a:pt x="18691" y="24234"/>
                    <a:pt x="18967" y="24585"/>
                  </a:cubicBezTo>
                  <a:cubicBezTo>
                    <a:pt x="18945" y="24577"/>
                    <a:pt x="18923" y="24574"/>
                    <a:pt x="18902" y="24574"/>
                  </a:cubicBezTo>
                  <a:cubicBezTo>
                    <a:pt x="18850" y="24574"/>
                    <a:pt x="18802" y="24592"/>
                    <a:pt x="18767" y="24610"/>
                  </a:cubicBezTo>
                  <a:cubicBezTo>
                    <a:pt x="18691" y="24635"/>
                    <a:pt x="18616" y="24660"/>
                    <a:pt x="18541" y="24685"/>
                  </a:cubicBezTo>
                  <a:cubicBezTo>
                    <a:pt x="18366" y="24760"/>
                    <a:pt x="18240" y="24835"/>
                    <a:pt x="18090" y="24936"/>
                  </a:cubicBezTo>
                  <a:cubicBezTo>
                    <a:pt x="17889" y="25086"/>
                    <a:pt x="17739" y="25262"/>
                    <a:pt x="17614" y="25487"/>
                  </a:cubicBezTo>
                  <a:cubicBezTo>
                    <a:pt x="17062" y="24911"/>
                    <a:pt x="16736" y="24209"/>
                    <a:pt x="16461" y="23457"/>
                  </a:cubicBezTo>
                  <a:cubicBezTo>
                    <a:pt x="16611" y="22981"/>
                    <a:pt x="17012" y="22555"/>
                    <a:pt x="17538" y="22480"/>
                  </a:cubicBezTo>
                  <a:cubicBezTo>
                    <a:pt x="17564" y="22480"/>
                    <a:pt x="17589" y="22480"/>
                    <a:pt x="17614" y="22454"/>
                  </a:cubicBezTo>
                  <a:close/>
                  <a:moveTo>
                    <a:pt x="12548" y="424"/>
                  </a:moveTo>
                  <a:cubicBezTo>
                    <a:pt x="14376" y="424"/>
                    <a:pt x="16226" y="965"/>
                    <a:pt x="17889" y="1702"/>
                  </a:cubicBezTo>
                  <a:cubicBezTo>
                    <a:pt x="20446" y="2830"/>
                    <a:pt x="23253" y="4785"/>
                    <a:pt x="23077" y="7918"/>
                  </a:cubicBezTo>
                  <a:cubicBezTo>
                    <a:pt x="22977" y="9572"/>
                    <a:pt x="22175" y="11176"/>
                    <a:pt x="21323" y="12555"/>
                  </a:cubicBezTo>
                  <a:cubicBezTo>
                    <a:pt x="20471" y="13958"/>
                    <a:pt x="19418" y="15211"/>
                    <a:pt x="18190" y="16314"/>
                  </a:cubicBezTo>
                  <a:cubicBezTo>
                    <a:pt x="18165" y="16339"/>
                    <a:pt x="18140" y="16389"/>
                    <a:pt x="18140" y="16414"/>
                  </a:cubicBezTo>
                  <a:cubicBezTo>
                    <a:pt x="17914" y="16464"/>
                    <a:pt x="17689" y="16565"/>
                    <a:pt x="17488" y="16665"/>
                  </a:cubicBezTo>
                  <a:cubicBezTo>
                    <a:pt x="17371" y="16735"/>
                    <a:pt x="17429" y="16893"/>
                    <a:pt x="17560" y="16893"/>
                  </a:cubicBezTo>
                  <a:cubicBezTo>
                    <a:pt x="17569" y="16893"/>
                    <a:pt x="17579" y="16892"/>
                    <a:pt x="17589" y="16891"/>
                  </a:cubicBezTo>
                  <a:cubicBezTo>
                    <a:pt x="17994" y="16783"/>
                    <a:pt x="18406" y="16711"/>
                    <a:pt x="18818" y="16711"/>
                  </a:cubicBezTo>
                  <a:cubicBezTo>
                    <a:pt x="19170" y="16711"/>
                    <a:pt x="19523" y="16763"/>
                    <a:pt x="19869" y="16891"/>
                  </a:cubicBezTo>
                  <a:cubicBezTo>
                    <a:pt x="20696" y="17166"/>
                    <a:pt x="21248" y="17718"/>
                    <a:pt x="21699" y="18419"/>
                  </a:cubicBezTo>
                  <a:cubicBezTo>
                    <a:pt x="22200" y="19146"/>
                    <a:pt x="22726" y="19647"/>
                    <a:pt x="23528" y="20023"/>
                  </a:cubicBezTo>
                  <a:cubicBezTo>
                    <a:pt x="23904" y="20199"/>
                    <a:pt x="24280" y="20324"/>
                    <a:pt x="24681" y="20424"/>
                  </a:cubicBezTo>
                  <a:cubicBezTo>
                    <a:pt x="24374" y="20477"/>
                    <a:pt x="24061" y="20508"/>
                    <a:pt x="23749" y="20508"/>
                  </a:cubicBezTo>
                  <a:cubicBezTo>
                    <a:pt x="23168" y="20508"/>
                    <a:pt x="22587" y="20401"/>
                    <a:pt x="22050" y="20124"/>
                  </a:cubicBezTo>
                  <a:cubicBezTo>
                    <a:pt x="21338" y="19792"/>
                    <a:pt x="20627" y="19190"/>
                    <a:pt x="19830" y="19190"/>
                  </a:cubicBezTo>
                  <a:cubicBezTo>
                    <a:pt x="19785" y="19190"/>
                    <a:pt x="19740" y="19192"/>
                    <a:pt x="19694" y="19196"/>
                  </a:cubicBezTo>
                  <a:cubicBezTo>
                    <a:pt x="19544" y="18770"/>
                    <a:pt x="19318" y="18369"/>
                    <a:pt x="19017" y="17968"/>
                  </a:cubicBezTo>
                  <a:cubicBezTo>
                    <a:pt x="18981" y="17927"/>
                    <a:pt x="18940" y="17909"/>
                    <a:pt x="18900" y="17909"/>
                  </a:cubicBezTo>
                  <a:cubicBezTo>
                    <a:pt x="18770" y="17909"/>
                    <a:pt x="18652" y="18091"/>
                    <a:pt x="18767" y="18244"/>
                  </a:cubicBezTo>
                  <a:cubicBezTo>
                    <a:pt x="19970" y="19773"/>
                    <a:pt x="19644" y="21903"/>
                    <a:pt x="20070" y="23708"/>
                  </a:cubicBezTo>
                  <a:cubicBezTo>
                    <a:pt x="20320" y="24710"/>
                    <a:pt x="20922" y="25763"/>
                    <a:pt x="21849" y="26264"/>
                  </a:cubicBezTo>
                  <a:cubicBezTo>
                    <a:pt x="20295" y="25988"/>
                    <a:pt x="19168" y="24485"/>
                    <a:pt x="18416" y="23181"/>
                  </a:cubicBezTo>
                  <a:cubicBezTo>
                    <a:pt x="17564" y="21778"/>
                    <a:pt x="16736" y="20124"/>
                    <a:pt x="15183" y="19347"/>
                  </a:cubicBezTo>
                  <a:cubicBezTo>
                    <a:pt x="14663" y="19098"/>
                    <a:pt x="14082" y="18992"/>
                    <a:pt x="13513" y="18992"/>
                  </a:cubicBezTo>
                  <a:cubicBezTo>
                    <a:pt x="13451" y="18992"/>
                    <a:pt x="13389" y="18993"/>
                    <a:pt x="13328" y="18996"/>
                  </a:cubicBezTo>
                  <a:cubicBezTo>
                    <a:pt x="13178" y="18996"/>
                    <a:pt x="13002" y="19021"/>
                    <a:pt x="12852" y="19071"/>
                  </a:cubicBezTo>
                  <a:cubicBezTo>
                    <a:pt x="12225" y="19171"/>
                    <a:pt x="11624" y="19447"/>
                    <a:pt x="11097" y="19823"/>
                  </a:cubicBezTo>
                  <a:cubicBezTo>
                    <a:pt x="10471" y="20324"/>
                    <a:pt x="10070" y="20951"/>
                    <a:pt x="9794" y="21678"/>
                  </a:cubicBezTo>
                  <a:cubicBezTo>
                    <a:pt x="9468" y="22655"/>
                    <a:pt x="9343" y="23708"/>
                    <a:pt x="8666" y="24535"/>
                  </a:cubicBezTo>
                  <a:cubicBezTo>
                    <a:pt x="7800" y="25565"/>
                    <a:pt x="6595" y="25964"/>
                    <a:pt x="5350" y="25964"/>
                  </a:cubicBezTo>
                  <a:cubicBezTo>
                    <a:pt x="4505" y="25964"/>
                    <a:pt x="3642" y="25781"/>
                    <a:pt x="2852" y="25487"/>
                  </a:cubicBezTo>
                  <a:cubicBezTo>
                    <a:pt x="2852" y="25487"/>
                    <a:pt x="2852" y="25462"/>
                    <a:pt x="2827" y="25462"/>
                  </a:cubicBezTo>
                  <a:cubicBezTo>
                    <a:pt x="4656" y="25337"/>
                    <a:pt x="6787" y="24860"/>
                    <a:pt x="7363" y="22881"/>
                  </a:cubicBezTo>
                  <a:cubicBezTo>
                    <a:pt x="7714" y="21602"/>
                    <a:pt x="7313" y="20299"/>
                    <a:pt x="7188" y="19021"/>
                  </a:cubicBezTo>
                  <a:cubicBezTo>
                    <a:pt x="7087" y="17843"/>
                    <a:pt x="7313" y="16464"/>
                    <a:pt x="8516" y="15913"/>
                  </a:cubicBezTo>
                  <a:cubicBezTo>
                    <a:pt x="8654" y="15844"/>
                    <a:pt x="8581" y="15606"/>
                    <a:pt x="8432" y="15606"/>
                  </a:cubicBezTo>
                  <a:cubicBezTo>
                    <a:pt x="8419" y="15606"/>
                    <a:pt x="8405" y="15608"/>
                    <a:pt x="8391" y="15612"/>
                  </a:cubicBezTo>
                  <a:cubicBezTo>
                    <a:pt x="8190" y="15688"/>
                    <a:pt x="7990" y="15788"/>
                    <a:pt x="7839" y="15913"/>
                  </a:cubicBezTo>
                  <a:cubicBezTo>
                    <a:pt x="7137" y="14660"/>
                    <a:pt x="6461" y="13432"/>
                    <a:pt x="6035" y="12078"/>
                  </a:cubicBezTo>
                  <a:cubicBezTo>
                    <a:pt x="5609" y="10725"/>
                    <a:pt x="5383" y="9322"/>
                    <a:pt x="5408" y="7893"/>
                  </a:cubicBezTo>
                  <a:cubicBezTo>
                    <a:pt x="5433" y="6439"/>
                    <a:pt x="5684" y="4885"/>
                    <a:pt x="6436" y="3607"/>
                  </a:cubicBezTo>
                  <a:cubicBezTo>
                    <a:pt x="7087" y="2454"/>
                    <a:pt x="8140" y="1602"/>
                    <a:pt x="9343" y="1076"/>
                  </a:cubicBezTo>
                  <a:cubicBezTo>
                    <a:pt x="10374" y="617"/>
                    <a:pt x="11457" y="424"/>
                    <a:pt x="12548" y="424"/>
                  </a:cubicBezTo>
                  <a:close/>
                  <a:moveTo>
                    <a:pt x="10070" y="21853"/>
                  </a:moveTo>
                  <a:cubicBezTo>
                    <a:pt x="10195" y="21853"/>
                    <a:pt x="10320" y="21878"/>
                    <a:pt x="10421" y="21953"/>
                  </a:cubicBezTo>
                  <a:cubicBezTo>
                    <a:pt x="10471" y="21978"/>
                    <a:pt x="10521" y="22003"/>
                    <a:pt x="10571" y="22053"/>
                  </a:cubicBezTo>
                  <a:cubicBezTo>
                    <a:pt x="10596" y="22079"/>
                    <a:pt x="10621" y="22104"/>
                    <a:pt x="10621" y="22104"/>
                  </a:cubicBezTo>
                  <a:cubicBezTo>
                    <a:pt x="10646" y="22129"/>
                    <a:pt x="10671" y="22179"/>
                    <a:pt x="10696" y="22204"/>
                  </a:cubicBezTo>
                  <a:cubicBezTo>
                    <a:pt x="10709" y="22216"/>
                    <a:pt x="10728" y="22223"/>
                    <a:pt x="10746" y="22223"/>
                  </a:cubicBezTo>
                  <a:cubicBezTo>
                    <a:pt x="10765" y="22223"/>
                    <a:pt x="10784" y="22216"/>
                    <a:pt x="10797" y="22204"/>
                  </a:cubicBezTo>
                  <a:cubicBezTo>
                    <a:pt x="10808" y="22204"/>
                    <a:pt x="10815" y="22198"/>
                    <a:pt x="10818" y="22193"/>
                  </a:cubicBezTo>
                  <a:lnTo>
                    <a:pt x="10818" y="22193"/>
                  </a:lnTo>
                  <a:cubicBezTo>
                    <a:pt x="10743" y="22463"/>
                    <a:pt x="10645" y="22710"/>
                    <a:pt x="10571" y="22981"/>
                  </a:cubicBezTo>
                  <a:cubicBezTo>
                    <a:pt x="10345" y="23582"/>
                    <a:pt x="10095" y="24184"/>
                    <a:pt x="9769" y="24710"/>
                  </a:cubicBezTo>
                  <a:cubicBezTo>
                    <a:pt x="9594" y="24560"/>
                    <a:pt x="9393" y="24459"/>
                    <a:pt x="9168" y="24434"/>
                  </a:cubicBezTo>
                  <a:cubicBezTo>
                    <a:pt x="9160" y="24427"/>
                    <a:pt x="9153" y="24424"/>
                    <a:pt x="9146" y="24424"/>
                  </a:cubicBezTo>
                  <a:cubicBezTo>
                    <a:pt x="9130" y="24424"/>
                    <a:pt x="9117" y="24442"/>
                    <a:pt x="9117" y="24459"/>
                  </a:cubicBezTo>
                  <a:cubicBezTo>
                    <a:pt x="9092" y="24485"/>
                    <a:pt x="9117" y="24510"/>
                    <a:pt x="9142" y="24535"/>
                  </a:cubicBezTo>
                  <a:cubicBezTo>
                    <a:pt x="9343" y="24610"/>
                    <a:pt x="9518" y="24710"/>
                    <a:pt x="9669" y="24860"/>
                  </a:cubicBezTo>
                  <a:cubicBezTo>
                    <a:pt x="9443" y="25161"/>
                    <a:pt x="9218" y="25462"/>
                    <a:pt x="8917" y="25713"/>
                  </a:cubicBezTo>
                  <a:cubicBezTo>
                    <a:pt x="8566" y="26013"/>
                    <a:pt x="8190" y="26239"/>
                    <a:pt x="7814" y="26414"/>
                  </a:cubicBezTo>
                  <a:cubicBezTo>
                    <a:pt x="7789" y="26364"/>
                    <a:pt x="7764" y="26314"/>
                    <a:pt x="7764" y="26289"/>
                  </a:cubicBezTo>
                  <a:cubicBezTo>
                    <a:pt x="7714" y="26214"/>
                    <a:pt x="7664" y="26139"/>
                    <a:pt x="7614" y="26064"/>
                  </a:cubicBezTo>
                  <a:cubicBezTo>
                    <a:pt x="7563" y="26013"/>
                    <a:pt x="7513" y="25963"/>
                    <a:pt x="7463" y="25913"/>
                  </a:cubicBezTo>
                  <a:cubicBezTo>
                    <a:pt x="7438" y="25888"/>
                    <a:pt x="7388" y="25863"/>
                    <a:pt x="7363" y="25863"/>
                  </a:cubicBezTo>
                  <a:cubicBezTo>
                    <a:pt x="7513" y="25788"/>
                    <a:pt x="7639" y="25713"/>
                    <a:pt x="7789" y="25637"/>
                  </a:cubicBezTo>
                  <a:cubicBezTo>
                    <a:pt x="8315" y="25337"/>
                    <a:pt x="8767" y="24936"/>
                    <a:pt x="9092" y="24434"/>
                  </a:cubicBezTo>
                  <a:cubicBezTo>
                    <a:pt x="9243" y="24234"/>
                    <a:pt x="9368" y="24008"/>
                    <a:pt x="9468" y="23758"/>
                  </a:cubicBezTo>
                  <a:cubicBezTo>
                    <a:pt x="9719" y="23156"/>
                    <a:pt x="9844" y="22480"/>
                    <a:pt x="10070" y="21853"/>
                  </a:cubicBezTo>
                  <a:close/>
                  <a:moveTo>
                    <a:pt x="19017" y="24660"/>
                  </a:moveTo>
                  <a:cubicBezTo>
                    <a:pt x="19393" y="25136"/>
                    <a:pt x="19794" y="25562"/>
                    <a:pt x="20270" y="25888"/>
                  </a:cubicBezTo>
                  <a:cubicBezTo>
                    <a:pt x="20145" y="25963"/>
                    <a:pt x="20020" y="26064"/>
                    <a:pt x="19919" y="26164"/>
                  </a:cubicBezTo>
                  <a:cubicBezTo>
                    <a:pt x="19769" y="26289"/>
                    <a:pt x="19644" y="26439"/>
                    <a:pt x="19544" y="26615"/>
                  </a:cubicBezTo>
                  <a:cubicBezTo>
                    <a:pt x="19092" y="26490"/>
                    <a:pt x="18666" y="26289"/>
                    <a:pt x="18265" y="26038"/>
                  </a:cubicBezTo>
                  <a:cubicBezTo>
                    <a:pt x="18065" y="25888"/>
                    <a:pt x="17864" y="25738"/>
                    <a:pt x="17714" y="25587"/>
                  </a:cubicBezTo>
                  <a:cubicBezTo>
                    <a:pt x="17839" y="25387"/>
                    <a:pt x="18015" y="25211"/>
                    <a:pt x="18190" y="25086"/>
                  </a:cubicBezTo>
                  <a:cubicBezTo>
                    <a:pt x="18315" y="24986"/>
                    <a:pt x="18466" y="24911"/>
                    <a:pt x="18591" y="24860"/>
                  </a:cubicBezTo>
                  <a:cubicBezTo>
                    <a:pt x="18666" y="24835"/>
                    <a:pt x="18742" y="24810"/>
                    <a:pt x="18817" y="24785"/>
                  </a:cubicBezTo>
                  <a:cubicBezTo>
                    <a:pt x="18892" y="24760"/>
                    <a:pt x="18992" y="24760"/>
                    <a:pt x="19017" y="24685"/>
                  </a:cubicBezTo>
                  <a:cubicBezTo>
                    <a:pt x="19017" y="24685"/>
                    <a:pt x="19017" y="24685"/>
                    <a:pt x="19017" y="24660"/>
                  </a:cubicBezTo>
                  <a:close/>
                  <a:moveTo>
                    <a:pt x="3203" y="25788"/>
                  </a:moveTo>
                  <a:lnTo>
                    <a:pt x="3203" y="25788"/>
                  </a:lnTo>
                  <a:cubicBezTo>
                    <a:pt x="3779" y="26013"/>
                    <a:pt x="4381" y="26164"/>
                    <a:pt x="4982" y="26239"/>
                  </a:cubicBezTo>
                  <a:cubicBezTo>
                    <a:pt x="5107" y="26314"/>
                    <a:pt x="5183" y="26439"/>
                    <a:pt x="5258" y="26590"/>
                  </a:cubicBezTo>
                  <a:cubicBezTo>
                    <a:pt x="5283" y="26615"/>
                    <a:pt x="5283" y="26665"/>
                    <a:pt x="5308" y="26715"/>
                  </a:cubicBezTo>
                  <a:cubicBezTo>
                    <a:pt x="4531" y="26590"/>
                    <a:pt x="3804" y="26289"/>
                    <a:pt x="3203" y="25788"/>
                  </a:cubicBezTo>
                  <a:close/>
                  <a:moveTo>
                    <a:pt x="7238" y="25913"/>
                  </a:moveTo>
                  <a:cubicBezTo>
                    <a:pt x="7338" y="25988"/>
                    <a:pt x="7438" y="26064"/>
                    <a:pt x="7488" y="26164"/>
                  </a:cubicBezTo>
                  <a:cubicBezTo>
                    <a:pt x="7538" y="26239"/>
                    <a:pt x="7563" y="26289"/>
                    <a:pt x="7589" y="26364"/>
                  </a:cubicBezTo>
                  <a:cubicBezTo>
                    <a:pt x="7589" y="26389"/>
                    <a:pt x="7614" y="26389"/>
                    <a:pt x="7614" y="26389"/>
                  </a:cubicBezTo>
                  <a:cubicBezTo>
                    <a:pt x="7614" y="26414"/>
                    <a:pt x="7614" y="26439"/>
                    <a:pt x="7614" y="26465"/>
                  </a:cubicBezTo>
                  <a:cubicBezTo>
                    <a:pt x="7639" y="26465"/>
                    <a:pt x="7639" y="26465"/>
                    <a:pt x="7639" y="26490"/>
                  </a:cubicBezTo>
                  <a:cubicBezTo>
                    <a:pt x="7128" y="26679"/>
                    <a:pt x="6588" y="26768"/>
                    <a:pt x="6042" y="26768"/>
                  </a:cubicBezTo>
                  <a:cubicBezTo>
                    <a:pt x="5864" y="26768"/>
                    <a:pt x="5686" y="26759"/>
                    <a:pt x="5508" y="26740"/>
                  </a:cubicBezTo>
                  <a:cubicBezTo>
                    <a:pt x="5508" y="26665"/>
                    <a:pt x="5458" y="26565"/>
                    <a:pt x="5433" y="26490"/>
                  </a:cubicBezTo>
                  <a:cubicBezTo>
                    <a:pt x="5383" y="26414"/>
                    <a:pt x="5333" y="26339"/>
                    <a:pt x="5283" y="26289"/>
                  </a:cubicBezTo>
                  <a:cubicBezTo>
                    <a:pt x="5258" y="26264"/>
                    <a:pt x="5258" y="26264"/>
                    <a:pt x="5233" y="26239"/>
                  </a:cubicBezTo>
                  <a:lnTo>
                    <a:pt x="5233" y="26239"/>
                  </a:lnTo>
                  <a:cubicBezTo>
                    <a:pt x="5302" y="26241"/>
                    <a:pt x="5371" y="26243"/>
                    <a:pt x="5440" y="26243"/>
                  </a:cubicBezTo>
                  <a:cubicBezTo>
                    <a:pt x="6068" y="26243"/>
                    <a:pt x="6673" y="26139"/>
                    <a:pt x="7238" y="25913"/>
                  </a:cubicBezTo>
                  <a:close/>
                  <a:moveTo>
                    <a:pt x="20446" y="25988"/>
                  </a:moveTo>
                  <a:cubicBezTo>
                    <a:pt x="20997" y="26364"/>
                    <a:pt x="21624" y="26590"/>
                    <a:pt x="22325" y="26590"/>
                  </a:cubicBezTo>
                  <a:cubicBezTo>
                    <a:pt x="21882" y="26751"/>
                    <a:pt x="21410" y="26826"/>
                    <a:pt x="20933" y="26826"/>
                  </a:cubicBezTo>
                  <a:cubicBezTo>
                    <a:pt x="20519" y="26826"/>
                    <a:pt x="20101" y="26770"/>
                    <a:pt x="19694" y="26665"/>
                  </a:cubicBezTo>
                  <a:cubicBezTo>
                    <a:pt x="19819" y="26540"/>
                    <a:pt x="19919" y="26389"/>
                    <a:pt x="20045" y="26289"/>
                  </a:cubicBezTo>
                  <a:cubicBezTo>
                    <a:pt x="20170" y="26164"/>
                    <a:pt x="20295" y="26089"/>
                    <a:pt x="20446" y="25988"/>
                  </a:cubicBezTo>
                  <a:close/>
                  <a:moveTo>
                    <a:pt x="12570" y="0"/>
                  </a:moveTo>
                  <a:cubicBezTo>
                    <a:pt x="11738" y="0"/>
                    <a:pt x="10909" y="107"/>
                    <a:pt x="10095" y="349"/>
                  </a:cubicBezTo>
                  <a:cubicBezTo>
                    <a:pt x="8817" y="725"/>
                    <a:pt x="7589" y="1452"/>
                    <a:pt x="6711" y="2479"/>
                  </a:cubicBezTo>
                  <a:cubicBezTo>
                    <a:pt x="5734" y="3607"/>
                    <a:pt x="5283" y="5061"/>
                    <a:pt x="5107" y="6515"/>
                  </a:cubicBezTo>
                  <a:cubicBezTo>
                    <a:pt x="4882" y="8194"/>
                    <a:pt x="5032" y="9923"/>
                    <a:pt x="5483" y="11552"/>
                  </a:cubicBezTo>
                  <a:cubicBezTo>
                    <a:pt x="5759" y="12555"/>
                    <a:pt x="6135" y="13582"/>
                    <a:pt x="6636" y="14510"/>
                  </a:cubicBezTo>
                  <a:cubicBezTo>
                    <a:pt x="6411" y="14423"/>
                    <a:pt x="6174" y="14381"/>
                    <a:pt x="5936" y="14381"/>
                  </a:cubicBezTo>
                  <a:cubicBezTo>
                    <a:pt x="5483" y="14381"/>
                    <a:pt x="5025" y="14531"/>
                    <a:pt x="4631" y="14810"/>
                  </a:cubicBezTo>
                  <a:cubicBezTo>
                    <a:pt x="3929" y="15312"/>
                    <a:pt x="3704" y="16164"/>
                    <a:pt x="3604" y="16991"/>
                  </a:cubicBezTo>
                  <a:cubicBezTo>
                    <a:pt x="3503" y="17918"/>
                    <a:pt x="3503" y="18946"/>
                    <a:pt x="2852" y="19723"/>
                  </a:cubicBezTo>
                  <a:cubicBezTo>
                    <a:pt x="2339" y="20297"/>
                    <a:pt x="1573" y="20654"/>
                    <a:pt x="804" y="20654"/>
                  </a:cubicBezTo>
                  <a:cubicBezTo>
                    <a:pt x="634" y="20654"/>
                    <a:pt x="463" y="20636"/>
                    <a:pt x="295" y="20600"/>
                  </a:cubicBezTo>
                  <a:cubicBezTo>
                    <a:pt x="284" y="20598"/>
                    <a:pt x="273" y="20597"/>
                    <a:pt x="262" y="20597"/>
                  </a:cubicBezTo>
                  <a:cubicBezTo>
                    <a:pt x="124" y="20597"/>
                    <a:pt x="0" y="20736"/>
                    <a:pt x="70" y="20876"/>
                  </a:cubicBezTo>
                  <a:cubicBezTo>
                    <a:pt x="718" y="22009"/>
                    <a:pt x="2006" y="22694"/>
                    <a:pt x="3305" y="22694"/>
                  </a:cubicBezTo>
                  <a:cubicBezTo>
                    <a:pt x="3413" y="22694"/>
                    <a:pt x="3521" y="22690"/>
                    <a:pt x="3629" y="22680"/>
                  </a:cubicBezTo>
                  <a:cubicBezTo>
                    <a:pt x="5057" y="22555"/>
                    <a:pt x="6235" y="21678"/>
                    <a:pt x="6987" y="20500"/>
                  </a:cubicBezTo>
                  <a:cubicBezTo>
                    <a:pt x="7037" y="20901"/>
                    <a:pt x="7087" y="21302"/>
                    <a:pt x="7087" y="21703"/>
                  </a:cubicBezTo>
                  <a:cubicBezTo>
                    <a:pt x="7087" y="22931"/>
                    <a:pt x="6561" y="23958"/>
                    <a:pt x="5433" y="24485"/>
                  </a:cubicBezTo>
                  <a:cubicBezTo>
                    <a:pt x="4506" y="24936"/>
                    <a:pt x="3403" y="25036"/>
                    <a:pt x="2401" y="25086"/>
                  </a:cubicBezTo>
                  <a:cubicBezTo>
                    <a:pt x="2200" y="25086"/>
                    <a:pt x="2125" y="25287"/>
                    <a:pt x="2250" y="25437"/>
                  </a:cubicBezTo>
                  <a:cubicBezTo>
                    <a:pt x="3182" y="26565"/>
                    <a:pt x="4587" y="27207"/>
                    <a:pt x="6017" y="27207"/>
                  </a:cubicBezTo>
                  <a:cubicBezTo>
                    <a:pt x="6588" y="27207"/>
                    <a:pt x="7163" y="27105"/>
                    <a:pt x="7714" y="26891"/>
                  </a:cubicBezTo>
                  <a:cubicBezTo>
                    <a:pt x="8641" y="26515"/>
                    <a:pt x="9443" y="25913"/>
                    <a:pt x="9995" y="25086"/>
                  </a:cubicBezTo>
                  <a:cubicBezTo>
                    <a:pt x="10596" y="24209"/>
                    <a:pt x="10922" y="23181"/>
                    <a:pt x="11248" y="22204"/>
                  </a:cubicBezTo>
                  <a:cubicBezTo>
                    <a:pt x="11523" y="21302"/>
                    <a:pt x="11824" y="20023"/>
                    <a:pt x="12726" y="19547"/>
                  </a:cubicBezTo>
                  <a:cubicBezTo>
                    <a:pt x="12923" y="19442"/>
                    <a:pt x="13115" y="19396"/>
                    <a:pt x="13299" y="19396"/>
                  </a:cubicBezTo>
                  <a:cubicBezTo>
                    <a:pt x="14170" y="19396"/>
                    <a:pt x="14877" y="20427"/>
                    <a:pt x="15208" y="21151"/>
                  </a:cubicBezTo>
                  <a:cubicBezTo>
                    <a:pt x="15659" y="22154"/>
                    <a:pt x="15859" y="23231"/>
                    <a:pt x="16310" y="24259"/>
                  </a:cubicBezTo>
                  <a:cubicBezTo>
                    <a:pt x="16661" y="25086"/>
                    <a:pt x="17213" y="25788"/>
                    <a:pt x="17965" y="26314"/>
                  </a:cubicBezTo>
                  <a:cubicBezTo>
                    <a:pt x="18818" y="26910"/>
                    <a:pt x="19854" y="27228"/>
                    <a:pt x="20888" y="27228"/>
                  </a:cubicBezTo>
                  <a:cubicBezTo>
                    <a:pt x="21767" y="27228"/>
                    <a:pt x="22643" y="26998"/>
                    <a:pt x="23403" y="26515"/>
                  </a:cubicBezTo>
                  <a:cubicBezTo>
                    <a:pt x="23564" y="26423"/>
                    <a:pt x="23472" y="26183"/>
                    <a:pt x="23301" y="26183"/>
                  </a:cubicBezTo>
                  <a:cubicBezTo>
                    <a:pt x="23285" y="26183"/>
                    <a:pt x="23269" y="26185"/>
                    <a:pt x="23253" y="26189"/>
                  </a:cubicBezTo>
                  <a:cubicBezTo>
                    <a:pt x="23166" y="26202"/>
                    <a:pt x="23081" y="26208"/>
                    <a:pt x="22996" y="26208"/>
                  </a:cubicBezTo>
                  <a:cubicBezTo>
                    <a:pt x="22266" y="26208"/>
                    <a:pt x="21594" y="25747"/>
                    <a:pt x="21122" y="25186"/>
                  </a:cubicBezTo>
                  <a:cubicBezTo>
                    <a:pt x="20546" y="24434"/>
                    <a:pt x="20346" y="23507"/>
                    <a:pt x="20245" y="22580"/>
                  </a:cubicBezTo>
                  <a:cubicBezTo>
                    <a:pt x="20195" y="22254"/>
                    <a:pt x="20170" y="21928"/>
                    <a:pt x="20145" y="21577"/>
                  </a:cubicBezTo>
                  <a:lnTo>
                    <a:pt x="20145" y="21577"/>
                  </a:lnTo>
                  <a:cubicBezTo>
                    <a:pt x="20849" y="21982"/>
                    <a:pt x="21713" y="22115"/>
                    <a:pt x="22555" y="22115"/>
                  </a:cubicBezTo>
                  <a:cubicBezTo>
                    <a:pt x="22913" y="22115"/>
                    <a:pt x="23267" y="22091"/>
                    <a:pt x="23604" y="22053"/>
                  </a:cubicBezTo>
                  <a:cubicBezTo>
                    <a:pt x="24681" y="21928"/>
                    <a:pt x="25734" y="21427"/>
                    <a:pt x="26135" y="20349"/>
                  </a:cubicBezTo>
                  <a:cubicBezTo>
                    <a:pt x="26160" y="20249"/>
                    <a:pt x="26060" y="20099"/>
                    <a:pt x="25935" y="20099"/>
                  </a:cubicBezTo>
                  <a:cubicBezTo>
                    <a:pt x="25818" y="20111"/>
                    <a:pt x="25701" y="20117"/>
                    <a:pt x="25584" y="20117"/>
                  </a:cubicBezTo>
                  <a:cubicBezTo>
                    <a:pt x="24745" y="20117"/>
                    <a:pt x="23903" y="19815"/>
                    <a:pt x="23178" y="19397"/>
                  </a:cubicBezTo>
                  <a:cubicBezTo>
                    <a:pt x="22351" y="18896"/>
                    <a:pt x="22050" y="18018"/>
                    <a:pt x="21398" y="17367"/>
                  </a:cubicBezTo>
                  <a:cubicBezTo>
                    <a:pt x="20765" y="16758"/>
                    <a:pt x="19800" y="16338"/>
                    <a:pt x="18872" y="16338"/>
                  </a:cubicBezTo>
                  <a:cubicBezTo>
                    <a:pt x="18845" y="16338"/>
                    <a:pt x="18818" y="16338"/>
                    <a:pt x="18792" y="16339"/>
                  </a:cubicBezTo>
                  <a:cubicBezTo>
                    <a:pt x="19819" y="15362"/>
                    <a:pt x="20721" y="14284"/>
                    <a:pt x="21498" y="13081"/>
                  </a:cubicBezTo>
                  <a:cubicBezTo>
                    <a:pt x="22325" y="11778"/>
                    <a:pt x="23077" y="10324"/>
                    <a:pt x="23378" y="8795"/>
                  </a:cubicBezTo>
                  <a:cubicBezTo>
                    <a:pt x="23679" y="7317"/>
                    <a:pt x="23378" y="5863"/>
                    <a:pt x="22551" y="4635"/>
                  </a:cubicBezTo>
                  <a:cubicBezTo>
                    <a:pt x="21674" y="3382"/>
                    <a:pt x="20421" y="2504"/>
                    <a:pt x="19092" y="1803"/>
                  </a:cubicBezTo>
                  <a:cubicBezTo>
                    <a:pt x="17112" y="794"/>
                    <a:pt x="14836" y="0"/>
                    <a:pt x="125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30"/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30"/>
            <p:cNvSpPr/>
            <p:nvPr/>
          </p:nvSpPr>
          <p:spPr>
            <a:xfrm>
              <a:off x="5365983" y="553379"/>
              <a:ext cx="949643" cy="1122835"/>
            </a:xfrm>
            <a:custGeom>
              <a:avLst/>
              <a:gdLst/>
              <a:ahLst/>
              <a:cxnLst/>
              <a:rect l="l" t="t" r="r" b="b"/>
              <a:pathLst>
                <a:path w="21856" h="25842" extrusionOk="0">
                  <a:moveTo>
                    <a:pt x="15008" y="2980"/>
                  </a:moveTo>
                  <a:cubicBezTo>
                    <a:pt x="15090" y="2980"/>
                    <a:pt x="15177" y="2994"/>
                    <a:pt x="15264" y="3009"/>
                  </a:cubicBezTo>
                  <a:cubicBezTo>
                    <a:pt x="15540" y="3084"/>
                    <a:pt x="15815" y="3259"/>
                    <a:pt x="15890" y="3535"/>
                  </a:cubicBezTo>
                  <a:cubicBezTo>
                    <a:pt x="15966" y="3786"/>
                    <a:pt x="15890" y="4112"/>
                    <a:pt x="15615" y="4212"/>
                  </a:cubicBezTo>
                  <a:cubicBezTo>
                    <a:pt x="15560" y="4232"/>
                    <a:pt x="15503" y="4241"/>
                    <a:pt x="15444" y="4241"/>
                  </a:cubicBezTo>
                  <a:cubicBezTo>
                    <a:pt x="15206" y="4241"/>
                    <a:pt x="14949" y="4092"/>
                    <a:pt x="14788" y="3911"/>
                  </a:cubicBezTo>
                  <a:cubicBezTo>
                    <a:pt x="14612" y="3711"/>
                    <a:pt x="14512" y="3435"/>
                    <a:pt x="14587" y="3159"/>
                  </a:cubicBezTo>
                  <a:cubicBezTo>
                    <a:pt x="14587" y="3141"/>
                    <a:pt x="14612" y="3124"/>
                    <a:pt x="14636" y="3124"/>
                  </a:cubicBezTo>
                  <a:cubicBezTo>
                    <a:pt x="14646" y="3124"/>
                    <a:pt x="14655" y="3127"/>
                    <a:pt x="14662" y="3134"/>
                  </a:cubicBezTo>
                  <a:cubicBezTo>
                    <a:pt x="14712" y="3084"/>
                    <a:pt x="14763" y="3034"/>
                    <a:pt x="14838" y="3009"/>
                  </a:cubicBezTo>
                  <a:cubicBezTo>
                    <a:pt x="14891" y="2988"/>
                    <a:pt x="14948" y="2980"/>
                    <a:pt x="15008" y="2980"/>
                  </a:cubicBezTo>
                  <a:close/>
                  <a:moveTo>
                    <a:pt x="17244" y="3786"/>
                  </a:moveTo>
                  <a:cubicBezTo>
                    <a:pt x="17520" y="3836"/>
                    <a:pt x="17745" y="3936"/>
                    <a:pt x="17971" y="4087"/>
                  </a:cubicBezTo>
                  <a:cubicBezTo>
                    <a:pt x="18196" y="4237"/>
                    <a:pt x="18397" y="4437"/>
                    <a:pt x="18547" y="4663"/>
                  </a:cubicBezTo>
                  <a:cubicBezTo>
                    <a:pt x="18798" y="5014"/>
                    <a:pt x="19048" y="5590"/>
                    <a:pt x="18798" y="5991"/>
                  </a:cubicBezTo>
                  <a:cubicBezTo>
                    <a:pt x="18663" y="6188"/>
                    <a:pt x="18469" y="6261"/>
                    <a:pt x="18261" y="6261"/>
                  </a:cubicBezTo>
                  <a:cubicBezTo>
                    <a:pt x="17964" y="6261"/>
                    <a:pt x="17640" y="6113"/>
                    <a:pt x="17419" y="5966"/>
                  </a:cubicBezTo>
                  <a:cubicBezTo>
                    <a:pt x="17018" y="5665"/>
                    <a:pt x="16743" y="5239"/>
                    <a:pt x="16692" y="4738"/>
                  </a:cubicBezTo>
                  <a:cubicBezTo>
                    <a:pt x="16642" y="4412"/>
                    <a:pt x="16718" y="3886"/>
                    <a:pt x="17093" y="3811"/>
                  </a:cubicBezTo>
                  <a:cubicBezTo>
                    <a:pt x="17119" y="3786"/>
                    <a:pt x="17144" y="3786"/>
                    <a:pt x="17194" y="3786"/>
                  </a:cubicBezTo>
                  <a:close/>
                  <a:moveTo>
                    <a:pt x="15284" y="4712"/>
                  </a:moveTo>
                  <a:cubicBezTo>
                    <a:pt x="15380" y="4712"/>
                    <a:pt x="15477" y="4730"/>
                    <a:pt x="15565" y="4763"/>
                  </a:cubicBezTo>
                  <a:cubicBezTo>
                    <a:pt x="15690" y="4813"/>
                    <a:pt x="15790" y="4863"/>
                    <a:pt x="15890" y="4939"/>
                  </a:cubicBezTo>
                  <a:cubicBezTo>
                    <a:pt x="16317" y="5139"/>
                    <a:pt x="16692" y="5565"/>
                    <a:pt x="16667" y="6041"/>
                  </a:cubicBezTo>
                  <a:cubicBezTo>
                    <a:pt x="16619" y="6477"/>
                    <a:pt x="16313" y="6820"/>
                    <a:pt x="15886" y="6820"/>
                  </a:cubicBezTo>
                  <a:cubicBezTo>
                    <a:pt x="15871" y="6820"/>
                    <a:pt x="15856" y="6819"/>
                    <a:pt x="15840" y="6818"/>
                  </a:cubicBezTo>
                  <a:cubicBezTo>
                    <a:pt x="15389" y="6768"/>
                    <a:pt x="14988" y="6442"/>
                    <a:pt x="14763" y="6041"/>
                  </a:cubicBezTo>
                  <a:cubicBezTo>
                    <a:pt x="14562" y="5665"/>
                    <a:pt x="14512" y="5064"/>
                    <a:pt x="14938" y="4813"/>
                  </a:cubicBezTo>
                  <a:cubicBezTo>
                    <a:pt x="15037" y="4743"/>
                    <a:pt x="15160" y="4712"/>
                    <a:pt x="15284" y="4712"/>
                  </a:cubicBezTo>
                  <a:close/>
                  <a:moveTo>
                    <a:pt x="9722" y="1"/>
                  </a:moveTo>
                  <a:cubicBezTo>
                    <a:pt x="8631" y="1"/>
                    <a:pt x="7548" y="194"/>
                    <a:pt x="6517" y="653"/>
                  </a:cubicBezTo>
                  <a:cubicBezTo>
                    <a:pt x="5314" y="1179"/>
                    <a:pt x="4261" y="2031"/>
                    <a:pt x="3610" y="3184"/>
                  </a:cubicBezTo>
                  <a:cubicBezTo>
                    <a:pt x="2858" y="4462"/>
                    <a:pt x="2607" y="6016"/>
                    <a:pt x="2582" y="7470"/>
                  </a:cubicBezTo>
                  <a:cubicBezTo>
                    <a:pt x="2557" y="8899"/>
                    <a:pt x="2783" y="10302"/>
                    <a:pt x="3209" y="11655"/>
                  </a:cubicBezTo>
                  <a:cubicBezTo>
                    <a:pt x="3635" y="13009"/>
                    <a:pt x="4311" y="14237"/>
                    <a:pt x="5013" y="15490"/>
                  </a:cubicBezTo>
                  <a:cubicBezTo>
                    <a:pt x="5164" y="15365"/>
                    <a:pt x="5364" y="15265"/>
                    <a:pt x="5565" y="15189"/>
                  </a:cubicBezTo>
                  <a:cubicBezTo>
                    <a:pt x="5579" y="15185"/>
                    <a:pt x="5593" y="15183"/>
                    <a:pt x="5606" y="15183"/>
                  </a:cubicBezTo>
                  <a:cubicBezTo>
                    <a:pt x="5755" y="15183"/>
                    <a:pt x="5828" y="15421"/>
                    <a:pt x="5690" y="15490"/>
                  </a:cubicBezTo>
                  <a:cubicBezTo>
                    <a:pt x="4487" y="16041"/>
                    <a:pt x="4261" y="17420"/>
                    <a:pt x="4362" y="18598"/>
                  </a:cubicBezTo>
                  <a:cubicBezTo>
                    <a:pt x="4487" y="19876"/>
                    <a:pt x="4888" y="21179"/>
                    <a:pt x="4537" y="22458"/>
                  </a:cubicBezTo>
                  <a:cubicBezTo>
                    <a:pt x="3961" y="24437"/>
                    <a:pt x="1830" y="24914"/>
                    <a:pt x="1" y="25039"/>
                  </a:cubicBezTo>
                  <a:cubicBezTo>
                    <a:pt x="26" y="25039"/>
                    <a:pt x="26" y="25064"/>
                    <a:pt x="26" y="25064"/>
                  </a:cubicBezTo>
                  <a:cubicBezTo>
                    <a:pt x="816" y="25358"/>
                    <a:pt x="1679" y="25541"/>
                    <a:pt x="2524" y="25541"/>
                  </a:cubicBezTo>
                  <a:cubicBezTo>
                    <a:pt x="3769" y="25541"/>
                    <a:pt x="4974" y="25142"/>
                    <a:pt x="5840" y="24112"/>
                  </a:cubicBezTo>
                  <a:cubicBezTo>
                    <a:pt x="6517" y="23285"/>
                    <a:pt x="6642" y="22232"/>
                    <a:pt x="6968" y="21255"/>
                  </a:cubicBezTo>
                  <a:cubicBezTo>
                    <a:pt x="7244" y="20528"/>
                    <a:pt x="7645" y="19901"/>
                    <a:pt x="8271" y="19400"/>
                  </a:cubicBezTo>
                  <a:cubicBezTo>
                    <a:pt x="8798" y="19024"/>
                    <a:pt x="9399" y="18748"/>
                    <a:pt x="10026" y="18648"/>
                  </a:cubicBezTo>
                  <a:cubicBezTo>
                    <a:pt x="10176" y="18598"/>
                    <a:pt x="10352" y="18573"/>
                    <a:pt x="10502" y="18573"/>
                  </a:cubicBezTo>
                  <a:cubicBezTo>
                    <a:pt x="10563" y="18570"/>
                    <a:pt x="10625" y="18569"/>
                    <a:pt x="10687" y="18569"/>
                  </a:cubicBezTo>
                  <a:cubicBezTo>
                    <a:pt x="11256" y="18569"/>
                    <a:pt x="11837" y="18675"/>
                    <a:pt x="12357" y="18924"/>
                  </a:cubicBezTo>
                  <a:cubicBezTo>
                    <a:pt x="13910" y="19701"/>
                    <a:pt x="14738" y="21355"/>
                    <a:pt x="15590" y="22758"/>
                  </a:cubicBezTo>
                  <a:cubicBezTo>
                    <a:pt x="16342" y="24062"/>
                    <a:pt x="17469" y="25565"/>
                    <a:pt x="19023" y="25841"/>
                  </a:cubicBezTo>
                  <a:cubicBezTo>
                    <a:pt x="18096" y="25340"/>
                    <a:pt x="17494" y="24287"/>
                    <a:pt x="17244" y="23285"/>
                  </a:cubicBezTo>
                  <a:cubicBezTo>
                    <a:pt x="16818" y="21480"/>
                    <a:pt x="17144" y="19350"/>
                    <a:pt x="15941" y="17821"/>
                  </a:cubicBezTo>
                  <a:cubicBezTo>
                    <a:pt x="15826" y="17668"/>
                    <a:pt x="15944" y="17486"/>
                    <a:pt x="16074" y="17486"/>
                  </a:cubicBezTo>
                  <a:cubicBezTo>
                    <a:pt x="16114" y="17486"/>
                    <a:pt x="16155" y="17504"/>
                    <a:pt x="16191" y="17545"/>
                  </a:cubicBezTo>
                  <a:cubicBezTo>
                    <a:pt x="16492" y="17946"/>
                    <a:pt x="16718" y="18347"/>
                    <a:pt x="16868" y="18773"/>
                  </a:cubicBezTo>
                  <a:cubicBezTo>
                    <a:pt x="16914" y="18769"/>
                    <a:pt x="16959" y="18767"/>
                    <a:pt x="17004" y="18767"/>
                  </a:cubicBezTo>
                  <a:cubicBezTo>
                    <a:pt x="17801" y="18767"/>
                    <a:pt x="18512" y="19369"/>
                    <a:pt x="19224" y="19701"/>
                  </a:cubicBezTo>
                  <a:cubicBezTo>
                    <a:pt x="19761" y="19978"/>
                    <a:pt x="20342" y="20085"/>
                    <a:pt x="20923" y="20085"/>
                  </a:cubicBezTo>
                  <a:cubicBezTo>
                    <a:pt x="21235" y="20085"/>
                    <a:pt x="21548" y="20054"/>
                    <a:pt x="21855" y="20001"/>
                  </a:cubicBezTo>
                  <a:cubicBezTo>
                    <a:pt x="21454" y="19901"/>
                    <a:pt x="21078" y="19776"/>
                    <a:pt x="20702" y="19600"/>
                  </a:cubicBezTo>
                  <a:cubicBezTo>
                    <a:pt x="19900" y="19224"/>
                    <a:pt x="19374" y="18723"/>
                    <a:pt x="18873" y="17996"/>
                  </a:cubicBezTo>
                  <a:cubicBezTo>
                    <a:pt x="18422" y="17295"/>
                    <a:pt x="17870" y="16743"/>
                    <a:pt x="17043" y="16468"/>
                  </a:cubicBezTo>
                  <a:cubicBezTo>
                    <a:pt x="16697" y="16340"/>
                    <a:pt x="16344" y="16288"/>
                    <a:pt x="15992" y="16288"/>
                  </a:cubicBezTo>
                  <a:cubicBezTo>
                    <a:pt x="15580" y="16288"/>
                    <a:pt x="15168" y="16360"/>
                    <a:pt x="14763" y="16468"/>
                  </a:cubicBezTo>
                  <a:cubicBezTo>
                    <a:pt x="14753" y="16469"/>
                    <a:pt x="14743" y="16470"/>
                    <a:pt x="14734" y="16470"/>
                  </a:cubicBezTo>
                  <a:cubicBezTo>
                    <a:pt x="14603" y="16470"/>
                    <a:pt x="14545" y="16312"/>
                    <a:pt x="14662" y="16242"/>
                  </a:cubicBezTo>
                  <a:cubicBezTo>
                    <a:pt x="14863" y="16142"/>
                    <a:pt x="15088" y="16041"/>
                    <a:pt x="15314" y="15991"/>
                  </a:cubicBezTo>
                  <a:cubicBezTo>
                    <a:pt x="15314" y="15966"/>
                    <a:pt x="15339" y="15916"/>
                    <a:pt x="15364" y="15891"/>
                  </a:cubicBezTo>
                  <a:cubicBezTo>
                    <a:pt x="16592" y="14788"/>
                    <a:pt x="17645" y="13535"/>
                    <a:pt x="18497" y="12132"/>
                  </a:cubicBezTo>
                  <a:cubicBezTo>
                    <a:pt x="19349" y="10753"/>
                    <a:pt x="20151" y="9149"/>
                    <a:pt x="20251" y="7495"/>
                  </a:cubicBezTo>
                  <a:cubicBezTo>
                    <a:pt x="20427" y="4362"/>
                    <a:pt x="17620" y="2407"/>
                    <a:pt x="15063" y="1279"/>
                  </a:cubicBezTo>
                  <a:cubicBezTo>
                    <a:pt x="13400" y="542"/>
                    <a:pt x="11550" y="1"/>
                    <a:pt x="97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30"/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30"/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rgbClr val="FF9ECD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30"/>
            <p:cNvSpPr/>
            <p:nvPr/>
          </p:nvSpPr>
          <p:spPr>
            <a:xfrm>
              <a:off x="6089066" y="717834"/>
              <a:ext cx="104584" cy="107582"/>
            </a:xfrm>
            <a:custGeom>
              <a:avLst/>
              <a:gdLst/>
              <a:ahLst/>
              <a:cxnLst/>
              <a:rect l="l" t="t" r="r" b="b"/>
              <a:pathLst>
                <a:path w="2407" h="2476" extrusionOk="0">
                  <a:moveTo>
                    <a:pt x="451" y="176"/>
                  </a:moveTo>
                  <a:cubicBezTo>
                    <a:pt x="451" y="201"/>
                    <a:pt x="477" y="201"/>
                    <a:pt x="477" y="201"/>
                  </a:cubicBezTo>
                  <a:cubicBezTo>
                    <a:pt x="852" y="302"/>
                    <a:pt x="1228" y="527"/>
                    <a:pt x="1479" y="803"/>
                  </a:cubicBezTo>
                  <a:cubicBezTo>
                    <a:pt x="1755" y="1053"/>
                    <a:pt x="1980" y="1454"/>
                    <a:pt x="1980" y="1830"/>
                  </a:cubicBezTo>
                  <a:cubicBezTo>
                    <a:pt x="1980" y="2031"/>
                    <a:pt x="1880" y="2181"/>
                    <a:pt x="1654" y="2206"/>
                  </a:cubicBezTo>
                  <a:cubicBezTo>
                    <a:pt x="1454" y="2206"/>
                    <a:pt x="1253" y="2131"/>
                    <a:pt x="1078" y="2031"/>
                  </a:cubicBezTo>
                  <a:cubicBezTo>
                    <a:pt x="752" y="1855"/>
                    <a:pt x="477" y="1530"/>
                    <a:pt x="351" y="1179"/>
                  </a:cubicBezTo>
                  <a:cubicBezTo>
                    <a:pt x="276" y="978"/>
                    <a:pt x="251" y="778"/>
                    <a:pt x="276" y="577"/>
                  </a:cubicBezTo>
                  <a:cubicBezTo>
                    <a:pt x="301" y="427"/>
                    <a:pt x="351" y="302"/>
                    <a:pt x="451" y="176"/>
                  </a:cubicBezTo>
                  <a:close/>
                  <a:moveTo>
                    <a:pt x="552" y="1"/>
                  </a:moveTo>
                  <a:cubicBezTo>
                    <a:pt x="502" y="1"/>
                    <a:pt x="477" y="1"/>
                    <a:pt x="451" y="26"/>
                  </a:cubicBezTo>
                  <a:cubicBezTo>
                    <a:pt x="76" y="101"/>
                    <a:pt x="0" y="627"/>
                    <a:pt x="50" y="978"/>
                  </a:cubicBezTo>
                  <a:cubicBezTo>
                    <a:pt x="101" y="1454"/>
                    <a:pt x="376" y="1880"/>
                    <a:pt x="777" y="2181"/>
                  </a:cubicBezTo>
                  <a:cubicBezTo>
                    <a:pt x="998" y="2328"/>
                    <a:pt x="1322" y="2476"/>
                    <a:pt x="1619" y="2476"/>
                  </a:cubicBezTo>
                  <a:cubicBezTo>
                    <a:pt x="1827" y="2476"/>
                    <a:pt x="2021" y="2403"/>
                    <a:pt x="2156" y="2206"/>
                  </a:cubicBezTo>
                  <a:cubicBezTo>
                    <a:pt x="2406" y="1805"/>
                    <a:pt x="2156" y="1229"/>
                    <a:pt x="1905" y="878"/>
                  </a:cubicBezTo>
                  <a:cubicBezTo>
                    <a:pt x="1755" y="652"/>
                    <a:pt x="1554" y="452"/>
                    <a:pt x="1329" y="302"/>
                  </a:cubicBezTo>
                  <a:cubicBezTo>
                    <a:pt x="1103" y="151"/>
                    <a:pt x="878" y="51"/>
                    <a:pt x="6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30"/>
            <p:cNvSpPr/>
            <p:nvPr/>
          </p:nvSpPr>
          <p:spPr>
            <a:xfrm>
              <a:off x="6099928" y="725481"/>
              <a:ext cx="75212" cy="88247"/>
            </a:xfrm>
            <a:custGeom>
              <a:avLst/>
              <a:gdLst/>
              <a:ahLst/>
              <a:cxnLst/>
              <a:rect l="l" t="t" r="r" b="b"/>
              <a:pathLst>
                <a:path w="1731" h="2031" extrusionOk="0">
                  <a:moveTo>
                    <a:pt x="201" y="0"/>
                  </a:moveTo>
                  <a:cubicBezTo>
                    <a:pt x="101" y="126"/>
                    <a:pt x="51" y="251"/>
                    <a:pt x="26" y="401"/>
                  </a:cubicBezTo>
                  <a:cubicBezTo>
                    <a:pt x="1" y="602"/>
                    <a:pt x="26" y="802"/>
                    <a:pt x="101" y="1003"/>
                  </a:cubicBezTo>
                  <a:cubicBezTo>
                    <a:pt x="227" y="1354"/>
                    <a:pt x="502" y="1679"/>
                    <a:pt x="828" y="1855"/>
                  </a:cubicBezTo>
                  <a:cubicBezTo>
                    <a:pt x="1003" y="1955"/>
                    <a:pt x="1204" y="2030"/>
                    <a:pt x="1404" y="2030"/>
                  </a:cubicBezTo>
                  <a:cubicBezTo>
                    <a:pt x="1630" y="2005"/>
                    <a:pt x="1730" y="1855"/>
                    <a:pt x="1730" y="1654"/>
                  </a:cubicBezTo>
                  <a:cubicBezTo>
                    <a:pt x="1730" y="1278"/>
                    <a:pt x="1505" y="877"/>
                    <a:pt x="1229" y="627"/>
                  </a:cubicBezTo>
                  <a:cubicBezTo>
                    <a:pt x="978" y="351"/>
                    <a:pt x="602" y="126"/>
                    <a:pt x="227" y="25"/>
                  </a:cubicBezTo>
                  <a:cubicBezTo>
                    <a:pt x="227" y="25"/>
                    <a:pt x="201" y="25"/>
                    <a:pt x="2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30"/>
            <p:cNvSpPr/>
            <p:nvPr/>
          </p:nvSpPr>
          <p:spPr>
            <a:xfrm>
              <a:off x="6098842" y="1664154"/>
              <a:ext cx="114404" cy="36411"/>
            </a:xfrm>
            <a:custGeom>
              <a:avLst/>
              <a:gdLst/>
              <a:ahLst/>
              <a:cxnLst/>
              <a:rect l="l" t="t" r="r" b="b"/>
              <a:pathLst>
                <a:path w="2633" h="838" extrusionOk="0">
                  <a:moveTo>
                    <a:pt x="753" y="0"/>
                  </a:moveTo>
                  <a:cubicBezTo>
                    <a:pt x="602" y="101"/>
                    <a:pt x="477" y="176"/>
                    <a:pt x="352" y="301"/>
                  </a:cubicBezTo>
                  <a:cubicBezTo>
                    <a:pt x="226" y="401"/>
                    <a:pt x="126" y="552"/>
                    <a:pt x="1" y="677"/>
                  </a:cubicBezTo>
                  <a:cubicBezTo>
                    <a:pt x="408" y="782"/>
                    <a:pt x="826" y="838"/>
                    <a:pt x="1240" y="838"/>
                  </a:cubicBezTo>
                  <a:cubicBezTo>
                    <a:pt x="1717" y="838"/>
                    <a:pt x="2189" y="763"/>
                    <a:pt x="2632" y="602"/>
                  </a:cubicBezTo>
                  <a:cubicBezTo>
                    <a:pt x="1931" y="602"/>
                    <a:pt x="1304" y="376"/>
                    <a:pt x="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30"/>
            <p:cNvSpPr/>
            <p:nvPr/>
          </p:nvSpPr>
          <p:spPr>
            <a:xfrm>
              <a:off x="6012812" y="1606410"/>
              <a:ext cx="111145" cy="84988"/>
            </a:xfrm>
            <a:custGeom>
              <a:avLst/>
              <a:gdLst/>
              <a:ahLst/>
              <a:cxnLst/>
              <a:rect l="l" t="t" r="r" b="b"/>
              <a:pathLst>
                <a:path w="2558" h="1956" extrusionOk="0">
                  <a:moveTo>
                    <a:pt x="1304" y="1"/>
                  </a:moveTo>
                  <a:cubicBezTo>
                    <a:pt x="1304" y="26"/>
                    <a:pt x="1304" y="26"/>
                    <a:pt x="1304" y="26"/>
                  </a:cubicBezTo>
                  <a:cubicBezTo>
                    <a:pt x="1279" y="101"/>
                    <a:pt x="1179" y="101"/>
                    <a:pt x="1104" y="126"/>
                  </a:cubicBezTo>
                  <a:cubicBezTo>
                    <a:pt x="1029" y="151"/>
                    <a:pt x="953" y="176"/>
                    <a:pt x="878" y="201"/>
                  </a:cubicBezTo>
                  <a:cubicBezTo>
                    <a:pt x="753" y="252"/>
                    <a:pt x="602" y="327"/>
                    <a:pt x="477" y="427"/>
                  </a:cubicBezTo>
                  <a:cubicBezTo>
                    <a:pt x="302" y="552"/>
                    <a:pt x="126" y="728"/>
                    <a:pt x="1" y="928"/>
                  </a:cubicBezTo>
                  <a:cubicBezTo>
                    <a:pt x="151" y="1079"/>
                    <a:pt x="352" y="1229"/>
                    <a:pt x="552" y="1379"/>
                  </a:cubicBezTo>
                  <a:cubicBezTo>
                    <a:pt x="953" y="1630"/>
                    <a:pt x="1379" y="1831"/>
                    <a:pt x="1831" y="1956"/>
                  </a:cubicBezTo>
                  <a:cubicBezTo>
                    <a:pt x="1931" y="1780"/>
                    <a:pt x="2056" y="1630"/>
                    <a:pt x="2206" y="1505"/>
                  </a:cubicBezTo>
                  <a:cubicBezTo>
                    <a:pt x="2307" y="1405"/>
                    <a:pt x="2432" y="1304"/>
                    <a:pt x="2557" y="1229"/>
                  </a:cubicBezTo>
                  <a:cubicBezTo>
                    <a:pt x="2081" y="903"/>
                    <a:pt x="1680" y="477"/>
                    <a:pt x="13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30"/>
            <p:cNvSpPr/>
            <p:nvPr/>
          </p:nvSpPr>
          <p:spPr>
            <a:xfrm>
              <a:off x="5996475" y="758067"/>
              <a:ext cx="94808" cy="91636"/>
            </a:xfrm>
            <a:custGeom>
              <a:avLst/>
              <a:gdLst/>
              <a:ahLst/>
              <a:cxnLst/>
              <a:rect l="l" t="t" r="r" b="b"/>
              <a:pathLst>
                <a:path w="2182" h="2109" extrusionOk="0">
                  <a:moveTo>
                    <a:pt x="858" y="269"/>
                  </a:moveTo>
                  <a:cubicBezTo>
                    <a:pt x="898" y="269"/>
                    <a:pt x="939" y="272"/>
                    <a:pt x="978" y="278"/>
                  </a:cubicBezTo>
                  <a:cubicBezTo>
                    <a:pt x="1054" y="278"/>
                    <a:pt x="1129" y="303"/>
                    <a:pt x="1179" y="328"/>
                  </a:cubicBezTo>
                  <a:cubicBezTo>
                    <a:pt x="1204" y="353"/>
                    <a:pt x="1204" y="378"/>
                    <a:pt x="1229" y="378"/>
                  </a:cubicBezTo>
                  <a:cubicBezTo>
                    <a:pt x="1480" y="579"/>
                    <a:pt x="1780" y="804"/>
                    <a:pt x="1856" y="1155"/>
                  </a:cubicBezTo>
                  <a:cubicBezTo>
                    <a:pt x="1906" y="1431"/>
                    <a:pt x="1780" y="1756"/>
                    <a:pt x="1480" y="1807"/>
                  </a:cubicBezTo>
                  <a:cubicBezTo>
                    <a:pt x="1449" y="1811"/>
                    <a:pt x="1419" y="1813"/>
                    <a:pt x="1389" y="1813"/>
                  </a:cubicBezTo>
                  <a:cubicBezTo>
                    <a:pt x="1073" y="1813"/>
                    <a:pt x="786" y="1584"/>
                    <a:pt x="602" y="1355"/>
                  </a:cubicBezTo>
                  <a:cubicBezTo>
                    <a:pt x="427" y="1105"/>
                    <a:pt x="252" y="654"/>
                    <a:pt x="502" y="403"/>
                  </a:cubicBezTo>
                  <a:cubicBezTo>
                    <a:pt x="580" y="306"/>
                    <a:pt x="718" y="269"/>
                    <a:pt x="858" y="269"/>
                  </a:cubicBezTo>
                  <a:close/>
                  <a:moveTo>
                    <a:pt x="773" y="1"/>
                  </a:moveTo>
                  <a:cubicBezTo>
                    <a:pt x="649" y="1"/>
                    <a:pt x="526" y="32"/>
                    <a:pt x="427" y="102"/>
                  </a:cubicBezTo>
                  <a:cubicBezTo>
                    <a:pt x="1" y="353"/>
                    <a:pt x="51" y="954"/>
                    <a:pt x="252" y="1330"/>
                  </a:cubicBezTo>
                  <a:cubicBezTo>
                    <a:pt x="477" y="1731"/>
                    <a:pt x="878" y="2057"/>
                    <a:pt x="1329" y="2107"/>
                  </a:cubicBezTo>
                  <a:cubicBezTo>
                    <a:pt x="1345" y="2108"/>
                    <a:pt x="1360" y="2109"/>
                    <a:pt x="1375" y="2109"/>
                  </a:cubicBezTo>
                  <a:cubicBezTo>
                    <a:pt x="1802" y="2109"/>
                    <a:pt x="2108" y="1766"/>
                    <a:pt x="2156" y="1330"/>
                  </a:cubicBezTo>
                  <a:cubicBezTo>
                    <a:pt x="2181" y="854"/>
                    <a:pt x="1806" y="428"/>
                    <a:pt x="1379" y="228"/>
                  </a:cubicBezTo>
                  <a:cubicBezTo>
                    <a:pt x="1279" y="152"/>
                    <a:pt x="1179" y="102"/>
                    <a:pt x="1054" y="52"/>
                  </a:cubicBezTo>
                  <a:cubicBezTo>
                    <a:pt x="966" y="19"/>
                    <a:pt x="869" y="1"/>
                    <a:pt x="7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30"/>
            <p:cNvSpPr/>
            <p:nvPr/>
          </p:nvSpPr>
          <p:spPr>
            <a:xfrm>
              <a:off x="6007381" y="769755"/>
              <a:ext cx="71910" cy="67130"/>
            </a:xfrm>
            <a:custGeom>
              <a:avLst/>
              <a:gdLst/>
              <a:ahLst/>
              <a:cxnLst/>
              <a:rect l="l" t="t" r="r" b="b"/>
              <a:pathLst>
                <a:path w="1655" h="1545" extrusionOk="0">
                  <a:moveTo>
                    <a:pt x="607" y="0"/>
                  </a:moveTo>
                  <a:cubicBezTo>
                    <a:pt x="467" y="0"/>
                    <a:pt x="329" y="37"/>
                    <a:pt x="251" y="134"/>
                  </a:cubicBezTo>
                  <a:cubicBezTo>
                    <a:pt x="1" y="385"/>
                    <a:pt x="176" y="836"/>
                    <a:pt x="351" y="1086"/>
                  </a:cubicBezTo>
                  <a:cubicBezTo>
                    <a:pt x="535" y="1315"/>
                    <a:pt x="822" y="1544"/>
                    <a:pt x="1138" y="1544"/>
                  </a:cubicBezTo>
                  <a:cubicBezTo>
                    <a:pt x="1168" y="1544"/>
                    <a:pt x="1198" y="1542"/>
                    <a:pt x="1229" y="1538"/>
                  </a:cubicBezTo>
                  <a:cubicBezTo>
                    <a:pt x="1529" y="1487"/>
                    <a:pt x="1655" y="1162"/>
                    <a:pt x="1605" y="886"/>
                  </a:cubicBezTo>
                  <a:cubicBezTo>
                    <a:pt x="1529" y="535"/>
                    <a:pt x="1229" y="310"/>
                    <a:pt x="953" y="109"/>
                  </a:cubicBezTo>
                  <a:cubicBezTo>
                    <a:pt x="953" y="109"/>
                    <a:pt x="953" y="84"/>
                    <a:pt x="928" y="59"/>
                  </a:cubicBezTo>
                  <a:cubicBezTo>
                    <a:pt x="878" y="34"/>
                    <a:pt x="803" y="9"/>
                    <a:pt x="727" y="9"/>
                  </a:cubicBezTo>
                  <a:cubicBezTo>
                    <a:pt x="688" y="3"/>
                    <a:pt x="647" y="0"/>
                    <a:pt x="60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30"/>
            <p:cNvSpPr/>
            <p:nvPr/>
          </p:nvSpPr>
          <p:spPr>
            <a:xfrm>
              <a:off x="5958370" y="1510605"/>
              <a:ext cx="108973" cy="131827"/>
            </a:xfrm>
            <a:custGeom>
              <a:avLst/>
              <a:gdLst/>
              <a:ahLst/>
              <a:cxnLst/>
              <a:rect l="l" t="t" r="r" b="b"/>
              <a:pathLst>
                <a:path w="2508" h="3034" extrusionOk="0">
                  <a:moveTo>
                    <a:pt x="1154" y="0"/>
                  </a:moveTo>
                  <a:cubicBezTo>
                    <a:pt x="1129" y="26"/>
                    <a:pt x="1104" y="26"/>
                    <a:pt x="1078" y="26"/>
                  </a:cubicBezTo>
                  <a:cubicBezTo>
                    <a:pt x="552" y="101"/>
                    <a:pt x="151" y="527"/>
                    <a:pt x="1" y="1003"/>
                  </a:cubicBezTo>
                  <a:cubicBezTo>
                    <a:pt x="276" y="1755"/>
                    <a:pt x="602" y="2457"/>
                    <a:pt x="1154" y="3033"/>
                  </a:cubicBezTo>
                  <a:cubicBezTo>
                    <a:pt x="1279" y="2808"/>
                    <a:pt x="1429" y="2632"/>
                    <a:pt x="1630" y="2482"/>
                  </a:cubicBezTo>
                  <a:cubicBezTo>
                    <a:pt x="1780" y="2381"/>
                    <a:pt x="1906" y="2306"/>
                    <a:pt x="2081" y="2231"/>
                  </a:cubicBezTo>
                  <a:cubicBezTo>
                    <a:pt x="2156" y="2206"/>
                    <a:pt x="2231" y="2181"/>
                    <a:pt x="2307" y="2156"/>
                  </a:cubicBezTo>
                  <a:cubicBezTo>
                    <a:pt x="2342" y="2138"/>
                    <a:pt x="2390" y="2120"/>
                    <a:pt x="2442" y="2120"/>
                  </a:cubicBezTo>
                  <a:cubicBezTo>
                    <a:pt x="2463" y="2120"/>
                    <a:pt x="2485" y="2123"/>
                    <a:pt x="2507" y="2131"/>
                  </a:cubicBezTo>
                  <a:cubicBezTo>
                    <a:pt x="2231" y="1780"/>
                    <a:pt x="1981" y="1404"/>
                    <a:pt x="1755" y="1028"/>
                  </a:cubicBezTo>
                  <a:cubicBezTo>
                    <a:pt x="1555" y="702"/>
                    <a:pt x="1354" y="351"/>
                    <a:pt x="11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30"/>
            <p:cNvSpPr/>
            <p:nvPr/>
          </p:nvSpPr>
          <p:spPr>
            <a:xfrm>
              <a:off x="5996475" y="682814"/>
              <a:ext cx="63220" cy="54834"/>
            </a:xfrm>
            <a:custGeom>
              <a:avLst/>
              <a:gdLst/>
              <a:ahLst/>
              <a:cxnLst/>
              <a:rect l="l" t="t" r="r" b="b"/>
              <a:pathLst>
                <a:path w="1455" h="1262" extrusionOk="0">
                  <a:moveTo>
                    <a:pt x="377" y="205"/>
                  </a:moveTo>
                  <a:cubicBezTo>
                    <a:pt x="477" y="205"/>
                    <a:pt x="577" y="230"/>
                    <a:pt x="653" y="255"/>
                  </a:cubicBezTo>
                  <a:cubicBezTo>
                    <a:pt x="753" y="280"/>
                    <a:pt x="853" y="331"/>
                    <a:pt x="953" y="406"/>
                  </a:cubicBezTo>
                  <a:cubicBezTo>
                    <a:pt x="1003" y="431"/>
                    <a:pt x="1029" y="456"/>
                    <a:pt x="1054" y="481"/>
                  </a:cubicBezTo>
                  <a:cubicBezTo>
                    <a:pt x="1079" y="506"/>
                    <a:pt x="1079" y="506"/>
                    <a:pt x="1104" y="531"/>
                  </a:cubicBezTo>
                  <a:cubicBezTo>
                    <a:pt x="1104" y="531"/>
                    <a:pt x="1104" y="556"/>
                    <a:pt x="1104" y="556"/>
                  </a:cubicBezTo>
                  <a:cubicBezTo>
                    <a:pt x="1129" y="556"/>
                    <a:pt x="1129" y="581"/>
                    <a:pt x="1129" y="581"/>
                  </a:cubicBezTo>
                  <a:cubicBezTo>
                    <a:pt x="1129" y="606"/>
                    <a:pt x="1154" y="631"/>
                    <a:pt x="1154" y="656"/>
                  </a:cubicBezTo>
                  <a:cubicBezTo>
                    <a:pt x="1154" y="656"/>
                    <a:pt x="1154" y="681"/>
                    <a:pt x="1154" y="681"/>
                  </a:cubicBezTo>
                  <a:lnTo>
                    <a:pt x="1154" y="707"/>
                  </a:lnTo>
                  <a:cubicBezTo>
                    <a:pt x="1154" y="732"/>
                    <a:pt x="1154" y="732"/>
                    <a:pt x="1154" y="757"/>
                  </a:cubicBezTo>
                  <a:cubicBezTo>
                    <a:pt x="1154" y="782"/>
                    <a:pt x="1154" y="782"/>
                    <a:pt x="1154" y="782"/>
                  </a:cubicBezTo>
                  <a:cubicBezTo>
                    <a:pt x="1154" y="782"/>
                    <a:pt x="1154" y="807"/>
                    <a:pt x="1154" y="807"/>
                  </a:cubicBezTo>
                  <a:cubicBezTo>
                    <a:pt x="1129" y="857"/>
                    <a:pt x="1129" y="882"/>
                    <a:pt x="1104" y="907"/>
                  </a:cubicBezTo>
                  <a:cubicBezTo>
                    <a:pt x="1104" y="932"/>
                    <a:pt x="1104" y="932"/>
                    <a:pt x="1079" y="932"/>
                  </a:cubicBezTo>
                  <a:cubicBezTo>
                    <a:pt x="1079" y="932"/>
                    <a:pt x="1079" y="957"/>
                    <a:pt x="1054" y="957"/>
                  </a:cubicBezTo>
                  <a:cubicBezTo>
                    <a:pt x="1054" y="957"/>
                    <a:pt x="1054" y="982"/>
                    <a:pt x="1029" y="982"/>
                  </a:cubicBezTo>
                  <a:cubicBezTo>
                    <a:pt x="997" y="998"/>
                    <a:pt x="966" y="1004"/>
                    <a:pt x="935" y="1004"/>
                  </a:cubicBezTo>
                  <a:cubicBezTo>
                    <a:pt x="866" y="1004"/>
                    <a:pt x="797" y="974"/>
                    <a:pt x="728" y="957"/>
                  </a:cubicBezTo>
                  <a:cubicBezTo>
                    <a:pt x="628" y="932"/>
                    <a:pt x="552" y="857"/>
                    <a:pt x="477" y="782"/>
                  </a:cubicBezTo>
                  <a:cubicBezTo>
                    <a:pt x="352" y="656"/>
                    <a:pt x="277" y="506"/>
                    <a:pt x="227" y="331"/>
                  </a:cubicBezTo>
                  <a:cubicBezTo>
                    <a:pt x="227" y="331"/>
                    <a:pt x="252" y="331"/>
                    <a:pt x="252" y="306"/>
                  </a:cubicBezTo>
                  <a:cubicBezTo>
                    <a:pt x="252" y="230"/>
                    <a:pt x="327" y="205"/>
                    <a:pt x="377" y="205"/>
                  </a:cubicBezTo>
                  <a:close/>
                  <a:moveTo>
                    <a:pt x="497" y="1"/>
                  </a:moveTo>
                  <a:cubicBezTo>
                    <a:pt x="437" y="1"/>
                    <a:pt x="380" y="9"/>
                    <a:pt x="327" y="30"/>
                  </a:cubicBezTo>
                  <a:cubicBezTo>
                    <a:pt x="252" y="55"/>
                    <a:pt x="201" y="105"/>
                    <a:pt x="151" y="155"/>
                  </a:cubicBezTo>
                  <a:cubicBezTo>
                    <a:pt x="144" y="148"/>
                    <a:pt x="135" y="145"/>
                    <a:pt x="125" y="145"/>
                  </a:cubicBezTo>
                  <a:cubicBezTo>
                    <a:pt x="101" y="145"/>
                    <a:pt x="76" y="162"/>
                    <a:pt x="76" y="180"/>
                  </a:cubicBezTo>
                  <a:cubicBezTo>
                    <a:pt x="1" y="456"/>
                    <a:pt x="101" y="732"/>
                    <a:pt x="277" y="932"/>
                  </a:cubicBezTo>
                  <a:cubicBezTo>
                    <a:pt x="438" y="1113"/>
                    <a:pt x="695" y="1262"/>
                    <a:pt x="933" y="1262"/>
                  </a:cubicBezTo>
                  <a:cubicBezTo>
                    <a:pt x="992" y="1262"/>
                    <a:pt x="1049" y="1253"/>
                    <a:pt x="1104" y="1233"/>
                  </a:cubicBezTo>
                  <a:cubicBezTo>
                    <a:pt x="1379" y="1133"/>
                    <a:pt x="1455" y="807"/>
                    <a:pt x="1379" y="556"/>
                  </a:cubicBezTo>
                  <a:cubicBezTo>
                    <a:pt x="1304" y="280"/>
                    <a:pt x="1029" y="105"/>
                    <a:pt x="753" y="30"/>
                  </a:cubicBezTo>
                  <a:cubicBezTo>
                    <a:pt x="666" y="15"/>
                    <a:pt x="579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30"/>
            <p:cNvSpPr/>
            <p:nvPr/>
          </p:nvSpPr>
          <p:spPr>
            <a:xfrm>
              <a:off x="6006295" y="691721"/>
              <a:ext cx="40322" cy="34717"/>
            </a:xfrm>
            <a:custGeom>
              <a:avLst/>
              <a:gdLst/>
              <a:ahLst/>
              <a:cxnLst/>
              <a:rect l="l" t="t" r="r" b="b"/>
              <a:pathLst>
                <a:path w="928" h="799" extrusionOk="0">
                  <a:moveTo>
                    <a:pt x="151" y="0"/>
                  </a:moveTo>
                  <a:cubicBezTo>
                    <a:pt x="101" y="0"/>
                    <a:pt x="26" y="25"/>
                    <a:pt x="26" y="101"/>
                  </a:cubicBezTo>
                  <a:cubicBezTo>
                    <a:pt x="26" y="126"/>
                    <a:pt x="1" y="126"/>
                    <a:pt x="1" y="126"/>
                  </a:cubicBezTo>
                  <a:cubicBezTo>
                    <a:pt x="51" y="301"/>
                    <a:pt x="126" y="451"/>
                    <a:pt x="251" y="577"/>
                  </a:cubicBezTo>
                  <a:cubicBezTo>
                    <a:pt x="326" y="652"/>
                    <a:pt x="402" y="727"/>
                    <a:pt x="502" y="752"/>
                  </a:cubicBezTo>
                  <a:cubicBezTo>
                    <a:pt x="571" y="769"/>
                    <a:pt x="640" y="799"/>
                    <a:pt x="709" y="799"/>
                  </a:cubicBezTo>
                  <a:cubicBezTo>
                    <a:pt x="740" y="799"/>
                    <a:pt x="771" y="793"/>
                    <a:pt x="803" y="777"/>
                  </a:cubicBezTo>
                  <a:cubicBezTo>
                    <a:pt x="828" y="777"/>
                    <a:pt x="828" y="752"/>
                    <a:pt x="828" y="752"/>
                  </a:cubicBezTo>
                  <a:cubicBezTo>
                    <a:pt x="853" y="752"/>
                    <a:pt x="853" y="727"/>
                    <a:pt x="853" y="727"/>
                  </a:cubicBezTo>
                  <a:cubicBezTo>
                    <a:pt x="878" y="727"/>
                    <a:pt x="878" y="727"/>
                    <a:pt x="878" y="702"/>
                  </a:cubicBezTo>
                  <a:cubicBezTo>
                    <a:pt x="903" y="677"/>
                    <a:pt x="903" y="652"/>
                    <a:pt x="928" y="602"/>
                  </a:cubicBezTo>
                  <a:cubicBezTo>
                    <a:pt x="928" y="602"/>
                    <a:pt x="928" y="577"/>
                    <a:pt x="928" y="577"/>
                  </a:cubicBezTo>
                  <a:cubicBezTo>
                    <a:pt x="928" y="577"/>
                    <a:pt x="928" y="577"/>
                    <a:pt x="928" y="552"/>
                  </a:cubicBezTo>
                  <a:cubicBezTo>
                    <a:pt x="928" y="527"/>
                    <a:pt x="928" y="527"/>
                    <a:pt x="928" y="502"/>
                  </a:cubicBezTo>
                  <a:lnTo>
                    <a:pt x="928" y="476"/>
                  </a:lnTo>
                  <a:cubicBezTo>
                    <a:pt x="928" y="476"/>
                    <a:pt x="928" y="451"/>
                    <a:pt x="928" y="451"/>
                  </a:cubicBezTo>
                  <a:cubicBezTo>
                    <a:pt x="928" y="426"/>
                    <a:pt x="903" y="401"/>
                    <a:pt x="903" y="376"/>
                  </a:cubicBezTo>
                  <a:cubicBezTo>
                    <a:pt x="903" y="376"/>
                    <a:pt x="903" y="351"/>
                    <a:pt x="878" y="351"/>
                  </a:cubicBezTo>
                  <a:cubicBezTo>
                    <a:pt x="878" y="351"/>
                    <a:pt x="878" y="326"/>
                    <a:pt x="878" y="326"/>
                  </a:cubicBezTo>
                  <a:cubicBezTo>
                    <a:pt x="853" y="301"/>
                    <a:pt x="853" y="301"/>
                    <a:pt x="828" y="276"/>
                  </a:cubicBezTo>
                  <a:cubicBezTo>
                    <a:pt x="803" y="251"/>
                    <a:pt x="777" y="226"/>
                    <a:pt x="727" y="201"/>
                  </a:cubicBezTo>
                  <a:cubicBezTo>
                    <a:pt x="627" y="126"/>
                    <a:pt x="527" y="75"/>
                    <a:pt x="427" y="50"/>
                  </a:cubicBezTo>
                  <a:cubicBezTo>
                    <a:pt x="351" y="25"/>
                    <a:pt x="251" y="0"/>
                    <a:pt x="1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30"/>
            <p:cNvSpPr/>
            <p:nvPr/>
          </p:nvSpPr>
          <p:spPr>
            <a:xfrm>
              <a:off x="5926783" y="1437654"/>
              <a:ext cx="78471" cy="106757"/>
            </a:xfrm>
            <a:custGeom>
              <a:avLst/>
              <a:gdLst/>
              <a:ahLst/>
              <a:cxnLst/>
              <a:rect l="l" t="t" r="r" b="b"/>
              <a:pathLst>
                <a:path w="1806" h="2457" extrusionOk="0">
                  <a:moveTo>
                    <a:pt x="728" y="0"/>
                  </a:moveTo>
                  <a:cubicBezTo>
                    <a:pt x="402" y="50"/>
                    <a:pt x="126" y="276"/>
                    <a:pt x="1" y="577"/>
                  </a:cubicBezTo>
                  <a:cubicBezTo>
                    <a:pt x="227" y="1178"/>
                    <a:pt x="427" y="1830"/>
                    <a:pt x="653" y="2456"/>
                  </a:cubicBezTo>
                  <a:cubicBezTo>
                    <a:pt x="803" y="1955"/>
                    <a:pt x="1279" y="1579"/>
                    <a:pt x="1805" y="1529"/>
                  </a:cubicBezTo>
                  <a:cubicBezTo>
                    <a:pt x="1480" y="1003"/>
                    <a:pt x="1129" y="451"/>
                    <a:pt x="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30"/>
            <p:cNvSpPr/>
            <p:nvPr/>
          </p:nvSpPr>
          <p:spPr>
            <a:xfrm>
              <a:off x="5867996" y="1377738"/>
              <a:ext cx="86074" cy="77384"/>
            </a:xfrm>
            <a:custGeom>
              <a:avLst/>
              <a:gdLst/>
              <a:ahLst/>
              <a:cxnLst/>
              <a:rect l="l" t="t" r="r" b="b"/>
              <a:pathLst>
                <a:path w="1981" h="1781" extrusionOk="0">
                  <a:moveTo>
                    <a:pt x="1" y="1"/>
                  </a:moveTo>
                  <a:lnTo>
                    <a:pt x="1" y="1"/>
                  </a:lnTo>
                  <a:cubicBezTo>
                    <a:pt x="527" y="377"/>
                    <a:pt x="903" y="953"/>
                    <a:pt x="1153" y="1505"/>
                  </a:cubicBezTo>
                  <a:cubicBezTo>
                    <a:pt x="1204" y="1580"/>
                    <a:pt x="1229" y="1680"/>
                    <a:pt x="1279" y="1780"/>
                  </a:cubicBezTo>
                  <a:cubicBezTo>
                    <a:pt x="1429" y="1505"/>
                    <a:pt x="1680" y="1304"/>
                    <a:pt x="1981" y="1229"/>
                  </a:cubicBezTo>
                  <a:cubicBezTo>
                    <a:pt x="1504" y="728"/>
                    <a:pt x="978" y="327"/>
                    <a:pt x="326" y="76"/>
                  </a:cubicBezTo>
                  <a:cubicBezTo>
                    <a:pt x="226" y="51"/>
                    <a:pt x="101" y="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7" name="Google Shape;2637;p30"/>
            <p:cNvSpPr/>
            <p:nvPr/>
          </p:nvSpPr>
          <p:spPr>
            <a:xfrm>
              <a:off x="5681772" y="1389730"/>
              <a:ext cx="80643" cy="106757"/>
            </a:xfrm>
            <a:custGeom>
              <a:avLst/>
              <a:gdLst/>
              <a:ahLst/>
              <a:cxnLst/>
              <a:rect l="l" t="t" r="r" b="b"/>
              <a:pathLst>
                <a:path w="1856" h="2457" extrusionOk="0">
                  <a:moveTo>
                    <a:pt x="1855" y="1"/>
                  </a:moveTo>
                  <a:cubicBezTo>
                    <a:pt x="1254" y="276"/>
                    <a:pt x="728" y="727"/>
                    <a:pt x="377" y="1304"/>
                  </a:cubicBezTo>
                  <a:cubicBezTo>
                    <a:pt x="226" y="1554"/>
                    <a:pt x="101" y="1805"/>
                    <a:pt x="1" y="2081"/>
                  </a:cubicBezTo>
                  <a:cubicBezTo>
                    <a:pt x="151" y="2081"/>
                    <a:pt x="277" y="2081"/>
                    <a:pt x="402" y="2131"/>
                  </a:cubicBezTo>
                  <a:cubicBezTo>
                    <a:pt x="477" y="2156"/>
                    <a:pt x="527" y="2206"/>
                    <a:pt x="602" y="2256"/>
                  </a:cubicBezTo>
                  <a:cubicBezTo>
                    <a:pt x="627" y="2281"/>
                    <a:pt x="652" y="2306"/>
                    <a:pt x="678" y="2331"/>
                  </a:cubicBezTo>
                  <a:cubicBezTo>
                    <a:pt x="703" y="2356"/>
                    <a:pt x="728" y="2407"/>
                    <a:pt x="753" y="2432"/>
                  </a:cubicBezTo>
                  <a:cubicBezTo>
                    <a:pt x="753" y="2457"/>
                    <a:pt x="753" y="2457"/>
                    <a:pt x="753" y="2457"/>
                  </a:cubicBezTo>
                  <a:cubicBezTo>
                    <a:pt x="953" y="1805"/>
                    <a:pt x="1154" y="1128"/>
                    <a:pt x="1480" y="527"/>
                  </a:cubicBezTo>
                  <a:cubicBezTo>
                    <a:pt x="1580" y="351"/>
                    <a:pt x="1730" y="151"/>
                    <a:pt x="18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8" name="Google Shape;2638;p30"/>
            <p:cNvSpPr/>
            <p:nvPr/>
          </p:nvSpPr>
          <p:spPr>
            <a:xfrm>
              <a:off x="5638236" y="1484449"/>
              <a:ext cx="75168" cy="124224"/>
            </a:xfrm>
            <a:custGeom>
              <a:avLst/>
              <a:gdLst/>
              <a:ahLst/>
              <a:cxnLst/>
              <a:rect l="l" t="t" r="r" b="b"/>
              <a:pathLst>
                <a:path w="1730" h="2859" extrusionOk="0">
                  <a:moveTo>
                    <a:pt x="1730" y="327"/>
                  </a:moveTo>
                  <a:cubicBezTo>
                    <a:pt x="1728" y="331"/>
                    <a:pt x="1727" y="336"/>
                    <a:pt x="1726" y="341"/>
                  </a:cubicBezTo>
                  <a:lnTo>
                    <a:pt x="1726" y="341"/>
                  </a:lnTo>
                  <a:cubicBezTo>
                    <a:pt x="1730" y="334"/>
                    <a:pt x="1730" y="327"/>
                    <a:pt x="1730" y="327"/>
                  </a:cubicBezTo>
                  <a:close/>
                  <a:moveTo>
                    <a:pt x="978" y="1"/>
                  </a:moveTo>
                  <a:cubicBezTo>
                    <a:pt x="752" y="628"/>
                    <a:pt x="627" y="1304"/>
                    <a:pt x="376" y="1906"/>
                  </a:cubicBezTo>
                  <a:cubicBezTo>
                    <a:pt x="276" y="2156"/>
                    <a:pt x="151" y="2382"/>
                    <a:pt x="0" y="2582"/>
                  </a:cubicBezTo>
                  <a:lnTo>
                    <a:pt x="25" y="2607"/>
                  </a:lnTo>
                  <a:cubicBezTo>
                    <a:pt x="25" y="2590"/>
                    <a:pt x="38" y="2572"/>
                    <a:pt x="54" y="2572"/>
                  </a:cubicBezTo>
                  <a:cubicBezTo>
                    <a:pt x="61" y="2572"/>
                    <a:pt x="68" y="2575"/>
                    <a:pt x="76" y="2582"/>
                  </a:cubicBezTo>
                  <a:cubicBezTo>
                    <a:pt x="301" y="2607"/>
                    <a:pt x="502" y="2708"/>
                    <a:pt x="677" y="2858"/>
                  </a:cubicBezTo>
                  <a:cubicBezTo>
                    <a:pt x="1003" y="2332"/>
                    <a:pt x="1253" y="1730"/>
                    <a:pt x="1479" y="1129"/>
                  </a:cubicBezTo>
                  <a:cubicBezTo>
                    <a:pt x="1553" y="858"/>
                    <a:pt x="1651" y="611"/>
                    <a:pt x="1726" y="341"/>
                  </a:cubicBezTo>
                  <a:lnTo>
                    <a:pt x="1726" y="341"/>
                  </a:lnTo>
                  <a:cubicBezTo>
                    <a:pt x="1723" y="346"/>
                    <a:pt x="1716" y="352"/>
                    <a:pt x="1705" y="352"/>
                  </a:cubicBezTo>
                  <a:cubicBezTo>
                    <a:pt x="1692" y="364"/>
                    <a:pt x="1673" y="371"/>
                    <a:pt x="1654" y="371"/>
                  </a:cubicBezTo>
                  <a:cubicBezTo>
                    <a:pt x="1636" y="371"/>
                    <a:pt x="1617" y="364"/>
                    <a:pt x="1604" y="352"/>
                  </a:cubicBezTo>
                  <a:cubicBezTo>
                    <a:pt x="1579" y="327"/>
                    <a:pt x="1554" y="277"/>
                    <a:pt x="1529" y="252"/>
                  </a:cubicBezTo>
                  <a:cubicBezTo>
                    <a:pt x="1529" y="252"/>
                    <a:pt x="1504" y="227"/>
                    <a:pt x="1479" y="201"/>
                  </a:cubicBezTo>
                  <a:cubicBezTo>
                    <a:pt x="1429" y="151"/>
                    <a:pt x="1379" y="126"/>
                    <a:pt x="1329" y="101"/>
                  </a:cubicBezTo>
                  <a:cubicBezTo>
                    <a:pt x="1228" y="26"/>
                    <a:pt x="1103" y="1"/>
                    <a:pt x="9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9" name="Google Shape;2639;p30"/>
            <p:cNvSpPr/>
            <p:nvPr/>
          </p:nvSpPr>
          <p:spPr>
            <a:xfrm>
              <a:off x="5563069" y="1596634"/>
              <a:ext cx="100239" cy="86074"/>
            </a:xfrm>
            <a:custGeom>
              <a:avLst/>
              <a:gdLst/>
              <a:ahLst/>
              <a:cxnLst/>
              <a:rect l="l" t="t" r="r" b="b"/>
              <a:pathLst>
                <a:path w="2307" h="1981" extrusionOk="0">
                  <a:moveTo>
                    <a:pt x="1730" y="0"/>
                  </a:moveTo>
                  <a:cubicBezTo>
                    <a:pt x="1405" y="502"/>
                    <a:pt x="953" y="903"/>
                    <a:pt x="427" y="1203"/>
                  </a:cubicBezTo>
                  <a:cubicBezTo>
                    <a:pt x="277" y="1279"/>
                    <a:pt x="151" y="1354"/>
                    <a:pt x="1" y="1429"/>
                  </a:cubicBezTo>
                  <a:cubicBezTo>
                    <a:pt x="26" y="1429"/>
                    <a:pt x="76" y="1454"/>
                    <a:pt x="101" y="1479"/>
                  </a:cubicBezTo>
                  <a:cubicBezTo>
                    <a:pt x="151" y="1529"/>
                    <a:pt x="201" y="1579"/>
                    <a:pt x="252" y="1630"/>
                  </a:cubicBezTo>
                  <a:cubicBezTo>
                    <a:pt x="302" y="1705"/>
                    <a:pt x="352" y="1780"/>
                    <a:pt x="402" y="1855"/>
                  </a:cubicBezTo>
                  <a:cubicBezTo>
                    <a:pt x="402" y="1880"/>
                    <a:pt x="427" y="1930"/>
                    <a:pt x="427" y="1980"/>
                  </a:cubicBezTo>
                  <a:cubicBezTo>
                    <a:pt x="828" y="1805"/>
                    <a:pt x="1204" y="1579"/>
                    <a:pt x="1555" y="1279"/>
                  </a:cubicBezTo>
                  <a:cubicBezTo>
                    <a:pt x="1856" y="1028"/>
                    <a:pt x="2081" y="727"/>
                    <a:pt x="2307" y="426"/>
                  </a:cubicBezTo>
                  <a:cubicBezTo>
                    <a:pt x="2156" y="276"/>
                    <a:pt x="1981" y="176"/>
                    <a:pt x="1780" y="101"/>
                  </a:cubicBezTo>
                  <a:cubicBezTo>
                    <a:pt x="1755" y="76"/>
                    <a:pt x="1730" y="51"/>
                    <a:pt x="1755" y="25"/>
                  </a:cubicBezTo>
                  <a:lnTo>
                    <a:pt x="173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0" name="Google Shape;2640;p30"/>
            <p:cNvSpPr/>
            <p:nvPr/>
          </p:nvSpPr>
          <p:spPr>
            <a:xfrm>
              <a:off x="5470522" y="1660895"/>
              <a:ext cx="104584" cy="37193"/>
            </a:xfrm>
            <a:custGeom>
              <a:avLst/>
              <a:gdLst/>
              <a:ahLst/>
              <a:cxnLst/>
              <a:rect l="l" t="t" r="r" b="b"/>
              <a:pathLst>
                <a:path w="2407" h="856" extrusionOk="0">
                  <a:moveTo>
                    <a:pt x="2006" y="0"/>
                  </a:moveTo>
                  <a:cubicBezTo>
                    <a:pt x="1441" y="226"/>
                    <a:pt x="836" y="330"/>
                    <a:pt x="208" y="330"/>
                  </a:cubicBezTo>
                  <a:cubicBezTo>
                    <a:pt x="139" y="330"/>
                    <a:pt x="70" y="328"/>
                    <a:pt x="1" y="326"/>
                  </a:cubicBezTo>
                  <a:lnTo>
                    <a:pt x="1" y="326"/>
                  </a:lnTo>
                  <a:cubicBezTo>
                    <a:pt x="26" y="351"/>
                    <a:pt x="26" y="351"/>
                    <a:pt x="51" y="376"/>
                  </a:cubicBezTo>
                  <a:cubicBezTo>
                    <a:pt x="101" y="426"/>
                    <a:pt x="151" y="501"/>
                    <a:pt x="201" y="577"/>
                  </a:cubicBezTo>
                  <a:cubicBezTo>
                    <a:pt x="226" y="652"/>
                    <a:pt x="276" y="752"/>
                    <a:pt x="276" y="827"/>
                  </a:cubicBezTo>
                  <a:cubicBezTo>
                    <a:pt x="454" y="846"/>
                    <a:pt x="632" y="855"/>
                    <a:pt x="810" y="855"/>
                  </a:cubicBezTo>
                  <a:cubicBezTo>
                    <a:pt x="1356" y="855"/>
                    <a:pt x="1896" y="766"/>
                    <a:pt x="2407" y="577"/>
                  </a:cubicBezTo>
                  <a:cubicBezTo>
                    <a:pt x="2407" y="552"/>
                    <a:pt x="2407" y="552"/>
                    <a:pt x="2382" y="552"/>
                  </a:cubicBezTo>
                  <a:cubicBezTo>
                    <a:pt x="2382" y="526"/>
                    <a:pt x="2382" y="501"/>
                    <a:pt x="2382" y="476"/>
                  </a:cubicBezTo>
                  <a:cubicBezTo>
                    <a:pt x="2382" y="476"/>
                    <a:pt x="2357" y="476"/>
                    <a:pt x="2357" y="451"/>
                  </a:cubicBezTo>
                  <a:cubicBezTo>
                    <a:pt x="2331" y="376"/>
                    <a:pt x="2306" y="326"/>
                    <a:pt x="2256" y="251"/>
                  </a:cubicBezTo>
                  <a:cubicBezTo>
                    <a:pt x="2206" y="151"/>
                    <a:pt x="2106" y="75"/>
                    <a:pt x="20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1" name="Google Shape;2641;p30"/>
            <p:cNvSpPr/>
            <p:nvPr/>
          </p:nvSpPr>
          <p:spPr>
            <a:xfrm>
              <a:off x="5271264" y="1175265"/>
              <a:ext cx="306018" cy="299284"/>
            </a:xfrm>
            <a:custGeom>
              <a:avLst/>
              <a:gdLst/>
              <a:ahLst/>
              <a:cxnLst/>
              <a:rect l="l" t="t" r="r" b="b"/>
              <a:pathLst>
                <a:path w="7043" h="6888" extrusionOk="0">
                  <a:moveTo>
                    <a:pt x="5475" y="1"/>
                  </a:moveTo>
                  <a:cubicBezTo>
                    <a:pt x="4767" y="1"/>
                    <a:pt x="4064" y="348"/>
                    <a:pt x="3709" y="1002"/>
                  </a:cubicBezTo>
                  <a:cubicBezTo>
                    <a:pt x="3258" y="1829"/>
                    <a:pt x="3359" y="2831"/>
                    <a:pt x="3183" y="3759"/>
                  </a:cubicBezTo>
                  <a:cubicBezTo>
                    <a:pt x="2898" y="5210"/>
                    <a:pt x="1664" y="6299"/>
                    <a:pt x="232" y="6299"/>
                  </a:cubicBezTo>
                  <a:cubicBezTo>
                    <a:pt x="155" y="6299"/>
                    <a:pt x="78" y="6296"/>
                    <a:pt x="0" y="6290"/>
                  </a:cubicBezTo>
                  <a:lnTo>
                    <a:pt x="0" y="6290"/>
                  </a:lnTo>
                  <a:cubicBezTo>
                    <a:pt x="75" y="6415"/>
                    <a:pt x="201" y="6541"/>
                    <a:pt x="301" y="6641"/>
                  </a:cubicBezTo>
                  <a:cubicBezTo>
                    <a:pt x="688" y="6805"/>
                    <a:pt x="1102" y="6888"/>
                    <a:pt x="1514" y="6888"/>
                  </a:cubicBezTo>
                  <a:cubicBezTo>
                    <a:pt x="2169" y="6888"/>
                    <a:pt x="2820" y="6680"/>
                    <a:pt x="3359" y="6265"/>
                  </a:cubicBezTo>
                  <a:cubicBezTo>
                    <a:pt x="3885" y="5889"/>
                    <a:pt x="4336" y="5363"/>
                    <a:pt x="4762" y="4886"/>
                  </a:cubicBezTo>
                  <a:cubicBezTo>
                    <a:pt x="5213" y="4360"/>
                    <a:pt x="5539" y="3809"/>
                    <a:pt x="5865" y="3232"/>
                  </a:cubicBezTo>
                  <a:cubicBezTo>
                    <a:pt x="5890" y="3182"/>
                    <a:pt x="5915" y="3182"/>
                    <a:pt x="5965" y="3182"/>
                  </a:cubicBezTo>
                  <a:cubicBezTo>
                    <a:pt x="5965" y="3157"/>
                    <a:pt x="5965" y="3107"/>
                    <a:pt x="5965" y="3082"/>
                  </a:cubicBezTo>
                  <a:cubicBezTo>
                    <a:pt x="5990" y="3032"/>
                    <a:pt x="6040" y="2957"/>
                    <a:pt x="6065" y="2906"/>
                  </a:cubicBezTo>
                  <a:cubicBezTo>
                    <a:pt x="6115" y="2856"/>
                    <a:pt x="6166" y="2806"/>
                    <a:pt x="6216" y="2756"/>
                  </a:cubicBezTo>
                  <a:cubicBezTo>
                    <a:pt x="6216" y="2731"/>
                    <a:pt x="6216" y="2731"/>
                    <a:pt x="6216" y="2731"/>
                  </a:cubicBezTo>
                  <a:cubicBezTo>
                    <a:pt x="6366" y="2180"/>
                    <a:pt x="6642" y="1678"/>
                    <a:pt x="7043" y="1302"/>
                  </a:cubicBezTo>
                  <a:cubicBezTo>
                    <a:pt x="6742" y="926"/>
                    <a:pt x="6441" y="525"/>
                    <a:pt x="6191" y="124"/>
                  </a:cubicBezTo>
                  <a:cubicBezTo>
                    <a:pt x="5961" y="41"/>
                    <a:pt x="5717" y="1"/>
                    <a:pt x="547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2" name="Google Shape;2642;p30"/>
            <p:cNvSpPr/>
            <p:nvPr/>
          </p:nvSpPr>
          <p:spPr>
            <a:xfrm>
              <a:off x="5503196" y="1311304"/>
              <a:ext cx="40322" cy="111145"/>
            </a:xfrm>
            <a:custGeom>
              <a:avLst/>
              <a:gdLst/>
              <a:ahLst/>
              <a:cxnLst/>
              <a:rect l="l" t="t" r="r" b="b"/>
              <a:pathLst>
                <a:path w="928" h="2558" extrusionOk="0">
                  <a:moveTo>
                    <a:pt x="803" y="1"/>
                  </a:moveTo>
                  <a:cubicBezTo>
                    <a:pt x="802" y="3"/>
                    <a:pt x="802" y="5"/>
                    <a:pt x="802" y="7"/>
                  </a:cubicBezTo>
                  <a:lnTo>
                    <a:pt x="802" y="7"/>
                  </a:lnTo>
                  <a:cubicBezTo>
                    <a:pt x="803" y="4"/>
                    <a:pt x="803" y="1"/>
                    <a:pt x="803" y="1"/>
                  </a:cubicBezTo>
                  <a:close/>
                  <a:moveTo>
                    <a:pt x="802" y="7"/>
                  </a:moveTo>
                  <a:cubicBezTo>
                    <a:pt x="800" y="15"/>
                    <a:pt x="794" y="26"/>
                    <a:pt x="777" y="26"/>
                  </a:cubicBezTo>
                  <a:cubicBezTo>
                    <a:pt x="777" y="51"/>
                    <a:pt x="752" y="76"/>
                    <a:pt x="752" y="101"/>
                  </a:cubicBezTo>
                  <a:cubicBezTo>
                    <a:pt x="752" y="101"/>
                    <a:pt x="752" y="101"/>
                    <a:pt x="752" y="126"/>
                  </a:cubicBezTo>
                  <a:cubicBezTo>
                    <a:pt x="752" y="126"/>
                    <a:pt x="752" y="151"/>
                    <a:pt x="752" y="176"/>
                  </a:cubicBezTo>
                  <a:cubicBezTo>
                    <a:pt x="577" y="628"/>
                    <a:pt x="301" y="1054"/>
                    <a:pt x="1" y="1455"/>
                  </a:cubicBezTo>
                  <a:cubicBezTo>
                    <a:pt x="126" y="1630"/>
                    <a:pt x="226" y="1806"/>
                    <a:pt x="351" y="2006"/>
                  </a:cubicBezTo>
                  <a:cubicBezTo>
                    <a:pt x="452" y="2181"/>
                    <a:pt x="577" y="2382"/>
                    <a:pt x="677" y="2557"/>
                  </a:cubicBezTo>
                  <a:cubicBezTo>
                    <a:pt x="727" y="2457"/>
                    <a:pt x="803" y="2357"/>
                    <a:pt x="853" y="2257"/>
                  </a:cubicBezTo>
                  <a:cubicBezTo>
                    <a:pt x="878" y="2232"/>
                    <a:pt x="903" y="2207"/>
                    <a:pt x="928" y="2207"/>
                  </a:cubicBezTo>
                  <a:cubicBezTo>
                    <a:pt x="828" y="1482"/>
                    <a:pt x="703" y="732"/>
                    <a:pt x="802" y="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3" name="Google Shape;2643;p30"/>
            <p:cNvSpPr/>
            <p:nvPr/>
          </p:nvSpPr>
          <p:spPr>
            <a:xfrm>
              <a:off x="5447668" y="1378824"/>
              <a:ext cx="79514" cy="95894"/>
            </a:xfrm>
            <a:custGeom>
              <a:avLst/>
              <a:gdLst/>
              <a:ahLst/>
              <a:cxnLst/>
              <a:rect l="l" t="t" r="r" b="b"/>
              <a:pathLst>
                <a:path w="1830" h="2207" extrusionOk="0">
                  <a:moveTo>
                    <a:pt x="1178" y="1"/>
                  </a:moveTo>
                  <a:cubicBezTo>
                    <a:pt x="1053" y="151"/>
                    <a:pt x="928" y="302"/>
                    <a:pt x="802" y="452"/>
                  </a:cubicBezTo>
                  <a:cubicBezTo>
                    <a:pt x="552" y="753"/>
                    <a:pt x="276" y="1028"/>
                    <a:pt x="0" y="1304"/>
                  </a:cubicBezTo>
                  <a:cubicBezTo>
                    <a:pt x="226" y="1630"/>
                    <a:pt x="451" y="1956"/>
                    <a:pt x="727" y="2206"/>
                  </a:cubicBezTo>
                  <a:cubicBezTo>
                    <a:pt x="1153" y="1931"/>
                    <a:pt x="1529" y="1555"/>
                    <a:pt x="1830" y="1154"/>
                  </a:cubicBezTo>
                  <a:cubicBezTo>
                    <a:pt x="1705" y="953"/>
                    <a:pt x="1579" y="753"/>
                    <a:pt x="1479" y="552"/>
                  </a:cubicBezTo>
                  <a:cubicBezTo>
                    <a:pt x="1379" y="377"/>
                    <a:pt x="1279" y="176"/>
                    <a:pt x="117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4" name="Google Shape;2644;p30"/>
            <p:cNvSpPr/>
            <p:nvPr/>
          </p:nvSpPr>
          <p:spPr>
            <a:xfrm>
              <a:off x="5382320" y="1655421"/>
              <a:ext cx="91506" cy="40365"/>
            </a:xfrm>
            <a:custGeom>
              <a:avLst/>
              <a:gdLst/>
              <a:ahLst/>
              <a:cxnLst/>
              <a:rect l="l" t="t" r="r" b="b"/>
              <a:pathLst>
                <a:path w="2106" h="929" extrusionOk="0">
                  <a:moveTo>
                    <a:pt x="1" y="1"/>
                  </a:moveTo>
                  <a:lnTo>
                    <a:pt x="1" y="1"/>
                  </a:lnTo>
                  <a:cubicBezTo>
                    <a:pt x="602" y="502"/>
                    <a:pt x="1329" y="803"/>
                    <a:pt x="2106" y="928"/>
                  </a:cubicBezTo>
                  <a:cubicBezTo>
                    <a:pt x="2081" y="878"/>
                    <a:pt x="2081" y="828"/>
                    <a:pt x="2056" y="803"/>
                  </a:cubicBezTo>
                  <a:cubicBezTo>
                    <a:pt x="1981" y="652"/>
                    <a:pt x="1905" y="527"/>
                    <a:pt x="1780" y="452"/>
                  </a:cubicBezTo>
                  <a:cubicBezTo>
                    <a:pt x="1179" y="377"/>
                    <a:pt x="577" y="226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5" name="Google Shape;2645;p30"/>
            <p:cNvSpPr/>
            <p:nvPr/>
          </p:nvSpPr>
          <p:spPr>
            <a:xfrm>
              <a:off x="5388837" y="1439826"/>
              <a:ext cx="82816" cy="64306"/>
            </a:xfrm>
            <a:custGeom>
              <a:avLst/>
              <a:gdLst/>
              <a:ahLst/>
              <a:cxnLst/>
              <a:rect l="l" t="t" r="r" b="b"/>
              <a:pathLst>
                <a:path w="1906" h="1480" extrusionOk="0">
                  <a:moveTo>
                    <a:pt x="1254" y="0"/>
                  </a:moveTo>
                  <a:cubicBezTo>
                    <a:pt x="1054" y="176"/>
                    <a:pt x="828" y="376"/>
                    <a:pt x="577" y="527"/>
                  </a:cubicBezTo>
                  <a:cubicBezTo>
                    <a:pt x="402" y="652"/>
                    <a:pt x="201" y="752"/>
                    <a:pt x="1" y="827"/>
                  </a:cubicBezTo>
                  <a:cubicBezTo>
                    <a:pt x="76" y="1053"/>
                    <a:pt x="201" y="1279"/>
                    <a:pt x="352" y="1479"/>
                  </a:cubicBezTo>
                  <a:cubicBezTo>
                    <a:pt x="903" y="1404"/>
                    <a:pt x="1430" y="1203"/>
                    <a:pt x="1906" y="928"/>
                  </a:cubicBezTo>
                  <a:cubicBezTo>
                    <a:pt x="1630" y="652"/>
                    <a:pt x="1404" y="351"/>
                    <a:pt x="12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6" name="Google Shape;2646;p30"/>
            <p:cNvSpPr/>
            <p:nvPr/>
          </p:nvSpPr>
          <p:spPr>
            <a:xfrm>
              <a:off x="5297377" y="1475759"/>
              <a:ext cx="96980" cy="29546"/>
            </a:xfrm>
            <a:custGeom>
              <a:avLst/>
              <a:gdLst/>
              <a:ahLst/>
              <a:cxnLst/>
              <a:rect l="l" t="t" r="r" b="b"/>
              <a:pathLst>
                <a:path w="2232" h="680" extrusionOk="0">
                  <a:moveTo>
                    <a:pt x="1" y="0"/>
                  </a:moveTo>
                  <a:cubicBezTo>
                    <a:pt x="596" y="453"/>
                    <a:pt x="1349" y="679"/>
                    <a:pt x="2111" y="679"/>
                  </a:cubicBezTo>
                  <a:cubicBezTo>
                    <a:pt x="2151" y="679"/>
                    <a:pt x="2191" y="678"/>
                    <a:pt x="2231" y="677"/>
                  </a:cubicBezTo>
                  <a:cubicBezTo>
                    <a:pt x="2106" y="477"/>
                    <a:pt x="2031" y="251"/>
                    <a:pt x="1981" y="26"/>
                  </a:cubicBezTo>
                  <a:cubicBezTo>
                    <a:pt x="1685" y="132"/>
                    <a:pt x="1366" y="183"/>
                    <a:pt x="1047" y="183"/>
                  </a:cubicBezTo>
                  <a:cubicBezTo>
                    <a:pt x="690" y="183"/>
                    <a:pt x="331" y="119"/>
                    <a:pt x="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7" name="Google Shape;2647;p30"/>
            <p:cNvSpPr/>
            <p:nvPr/>
          </p:nvSpPr>
          <p:spPr>
            <a:xfrm>
              <a:off x="6280720" y="1425662"/>
              <a:ext cx="76255" cy="46883"/>
            </a:xfrm>
            <a:custGeom>
              <a:avLst/>
              <a:gdLst/>
              <a:ahLst/>
              <a:cxnLst/>
              <a:rect l="l" t="t" r="r" b="b"/>
              <a:pathLst>
                <a:path w="1755" h="1079" extrusionOk="0">
                  <a:moveTo>
                    <a:pt x="1604" y="1"/>
                  </a:moveTo>
                  <a:cubicBezTo>
                    <a:pt x="1103" y="176"/>
                    <a:pt x="577" y="276"/>
                    <a:pt x="25" y="276"/>
                  </a:cubicBezTo>
                  <a:cubicBezTo>
                    <a:pt x="25" y="301"/>
                    <a:pt x="25" y="326"/>
                    <a:pt x="25" y="326"/>
                  </a:cubicBezTo>
                  <a:cubicBezTo>
                    <a:pt x="25" y="377"/>
                    <a:pt x="0" y="427"/>
                    <a:pt x="0" y="477"/>
                  </a:cubicBezTo>
                  <a:cubicBezTo>
                    <a:pt x="0" y="552"/>
                    <a:pt x="25" y="627"/>
                    <a:pt x="25" y="727"/>
                  </a:cubicBezTo>
                  <a:cubicBezTo>
                    <a:pt x="76" y="853"/>
                    <a:pt x="126" y="953"/>
                    <a:pt x="176" y="1078"/>
                  </a:cubicBezTo>
                  <a:cubicBezTo>
                    <a:pt x="827" y="928"/>
                    <a:pt x="1454" y="602"/>
                    <a:pt x="175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8" name="Google Shape;2648;p30"/>
            <p:cNvSpPr/>
            <p:nvPr/>
          </p:nvSpPr>
          <p:spPr>
            <a:xfrm>
              <a:off x="6013898" y="1261251"/>
              <a:ext cx="301717" cy="394222"/>
            </a:xfrm>
            <a:custGeom>
              <a:avLst/>
              <a:gdLst/>
              <a:ahLst/>
              <a:cxnLst/>
              <a:rect l="l" t="t" r="r" b="b"/>
              <a:pathLst>
                <a:path w="6944" h="9073" extrusionOk="0">
                  <a:moveTo>
                    <a:pt x="1066" y="0"/>
                  </a:moveTo>
                  <a:cubicBezTo>
                    <a:pt x="709" y="0"/>
                    <a:pt x="352" y="50"/>
                    <a:pt x="1" y="125"/>
                  </a:cubicBezTo>
                  <a:cubicBezTo>
                    <a:pt x="577" y="1554"/>
                    <a:pt x="577" y="3183"/>
                    <a:pt x="828" y="4837"/>
                  </a:cubicBezTo>
                  <a:cubicBezTo>
                    <a:pt x="1129" y="6742"/>
                    <a:pt x="2081" y="8070"/>
                    <a:pt x="3460" y="9073"/>
                  </a:cubicBezTo>
                  <a:cubicBezTo>
                    <a:pt x="2908" y="8496"/>
                    <a:pt x="2507" y="7719"/>
                    <a:pt x="2332" y="6993"/>
                  </a:cubicBezTo>
                  <a:cubicBezTo>
                    <a:pt x="1906" y="5188"/>
                    <a:pt x="2232" y="3058"/>
                    <a:pt x="1029" y="1529"/>
                  </a:cubicBezTo>
                  <a:cubicBezTo>
                    <a:pt x="914" y="1376"/>
                    <a:pt x="1032" y="1194"/>
                    <a:pt x="1162" y="1194"/>
                  </a:cubicBezTo>
                  <a:cubicBezTo>
                    <a:pt x="1202" y="1194"/>
                    <a:pt x="1243" y="1212"/>
                    <a:pt x="1279" y="1253"/>
                  </a:cubicBezTo>
                  <a:cubicBezTo>
                    <a:pt x="1580" y="1654"/>
                    <a:pt x="1806" y="2055"/>
                    <a:pt x="1956" y="2481"/>
                  </a:cubicBezTo>
                  <a:cubicBezTo>
                    <a:pt x="2002" y="2477"/>
                    <a:pt x="2047" y="2475"/>
                    <a:pt x="2092" y="2475"/>
                  </a:cubicBezTo>
                  <a:cubicBezTo>
                    <a:pt x="2889" y="2475"/>
                    <a:pt x="3600" y="3077"/>
                    <a:pt x="4312" y="3409"/>
                  </a:cubicBezTo>
                  <a:cubicBezTo>
                    <a:pt x="4849" y="3686"/>
                    <a:pt x="5430" y="3793"/>
                    <a:pt x="6011" y="3793"/>
                  </a:cubicBezTo>
                  <a:cubicBezTo>
                    <a:pt x="6323" y="3793"/>
                    <a:pt x="6636" y="3762"/>
                    <a:pt x="6943" y="3709"/>
                  </a:cubicBezTo>
                  <a:cubicBezTo>
                    <a:pt x="6542" y="3609"/>
                    <a:pt x="6166" y="3484"/>
                    <a:pt x="5790" y="3308"/>
                  </a:cubicBezTo>
                  <a:cubicBezTo>
                    <a:pt x="4988" y="2932"/>
                    <a:pt x="4462" y="2431"/>
                    <a:pt x="3961" y="1704"/>
                  </a:cubicBezTo>
                  <a:cubicBezTo>
                    <a:pt x="3510" y="1003"/>
                    <a:pt x="2958" y="451"/>
                    <a:pt x="2131" y="176"/>
                  </a:cubicBezTo>
                  <a:cubicBezTo>
                    <a:pt x="1780" y="50"/>
                    <a:pt x="1423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49" name="Google Shape;2649;p30"/>
            <p:cNvSpPr/>
            <p:nvPr/>
          </p:nvSpPr>
          <p:spPr>
            <a:xfrm>
              <a:off x="6193604" y="1418058"/>
              <a:ext cx="89333" cy="60395"/>
            </a:xfrm>
            <a:custGeom>
              <a:avLst/>
              <a:gdLst/>
              <a:ahLst/>
              <a:cxnLst/>
              <a:rect l="l" t="t" r="r" b="b"/>
              <a:pathLst>
                <a:path w="2056" h="1390" extrusionOk="0">
                  <a:moveTo>
                    <a:pt x="25" y="0"/>
                  </a:moveTo>
                  <a:cubicBezTo>
                    <a:pt x="25" y="25"/>
                    <a:pt x="50" y="25"/>
                    <a:pt x="50" y="50"/>
                  </a:cubicBezTo>
                  <a:cubicBezTo>
                    <a:pt x="0" y="301"/>
                    <a:pt x="0" y="526"/>
                    <a:pt x="50" y="777"/>
                  </a:cubicBezTo>
                  <a:cubicBezTo>
                    <a:pt x="76" y="902"/>
                    <a:pt x="101" y="1003"/>
                    <a:pt x="126" y="1128"/>
                  </a:cubicBezTo>
                  <a:cubicBezTo>
                    <a:pt x="151" y="1203"/>
                    <a:pt x="201" y="1303"/>
                    <a:pt x="226" y="1379"/>
                  </a:cubicBezTo>
                  <a:cubicBezTo>
                    <a:pt x="351" y="1387"/>
                    <a:pt x="477" y="1390"/>
                    <a:pt x="602" y="1390"/>
                  </a:cubicBezTo>
                  <a:cubicBezTo>
                    <a:pt x="852" y="1390"/>
                    <a:pt x="1103" y="1379"/>
                    <a:pt x="1354" y="1379"/>
                  </a:cubicBezTo>
                  <a:cubicBezTo>
                    <a:pt x="1579" y="1354"/>
                    <a:pt x="1805" y="1328"/>
                    <a:pt x="2055" y="1278"/>
                  </a:cubicBezTo>
                  <a:cubicBezTo>
                    <a:pt x="1980" y="1178"/>
                    <a:pt x="1930" y="1053"/>
                    <a:pt x="1880" y="927"/>
                  </a:cubicBezTo>
                  <a:cubicBezTo>
                    <a:pt x="1855" y="827"/>
                    <a:pt x="1855" y="727"/>
                    <a:pt x="1855" y="627"/>
                  </a:cubicBezTo>
                  <a:cubicBezTo>
                    <a:pt x="1855" y="577"/>
                    <a:pt x="1855" y="501"/>
                    <a:pt x="1855" y="451"/>
                  </a:cubicBezTo>
                  <a:cubicBezTo>
                    <a:pt x="1404" y="451"/>
                    <a:pt x="928" y="376"/>
                    <a:pt x="502" y="226"/>
                  </a:cubicBezTo>
                  <a:cubicBezTo>
                    <a:pt x="326" y="151"/>
                    <a:pt x="176" y="75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0" name="Google Shape;2650;p30"/>
            <p:cNvSpPr/>
            <p:nvPr/>
          </p:nvSpPr>
          <p:spPr>
            <a:xfrm>
              <a:off x="6101058" y="1376652"/>
              <a:ext cx="94764" cy="100239"/>
            </a:xfrm>
            <a:custGeom>
              <a:avLst/>
              <a:gdLst/>
              <a:ahLst/>
              <a:cxnLst/>
              <a:rect l="l" t="t" r="r" b="b"/>
              <a:pathLst>
                <a:path w="2181" h="2307" extrusionOk="0">
                  <a:moveTo>
                    <a:pt x="0" y="1"/>
                  </a:moveTo>
                  <a:lnTo>
                    <a:pt x="0" y="1"/>
                  </a:lnTo>
                  <a:cubicBezTo>
                    <a:pt x="201" y="577"/>
                    <a:pt x="276" y="1179"/>
                    <a:pt x="351" y="1805"/>
                  </a:cubicBezTo>
                  <a:cubicBezTo>
                    <a:pt x="401" y="1805"/>
                    <a:pt x="451" y="1805"/>
                    <a:pt x="501" y="1830"/>
                  </a:cubicBezTo>
                  <a:cubicBezTo>
                    <a:pt x="1003" y="2131"/>
                    <a:pt x="1579" y="2281"/>
                    <a:pt x="2180" y="2307"/>
                  </a:cubicBezTo>
                  <a:cubicBezTo>
                    <a:pt x="2105" y="2156"/>
                    <a:pt x="2030" y="1956"/>
                    <a:pt x="2005" y="1755"/>
                  </a:cubicBezTo>
                  <a:cubicBezTo>
                    <a:pt x="1955" y="1505"/>
                    <a:pt x="1955" y="1254"/>
                    <a:pt x="1980" y="1003"/>
                  </a:cubicBezTo>
                  <a:cubicBezTo>
                    <a:pt x="1980" y="953"/>
                    <a:pt x="2030" y="928"/>
                    <a:pt x="2080" y="928"/>
                  </a:cubicBezTo>
                  <a:cubicBezTo>
                    <a:pt x="1404" y="552"/>
                    <a:pt x="777" y="5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1" name="Google Shape;2651;p30"/>
            <p:cNvSpPr/>
            <p:nvPr/>
          </p:nvSpPr>
          <p:spPr>
            <a:xfrm>
              <a:off x="5599045" y="909487"/>
              <a:ext cx="83858" cy="84988"/>
            </a:xfrm>
            <a:custGeom>
              <a:avLst/>
              <a:gdLst/>
              <a:ahLst/>
              <a:cxnLst/>
              <a:rect l="l" t="t" r="r" b="b"/>
              <a:pathLst>
                <a:path w="1930" h="1956" extrusionOk="0">
                  <a:moveTo>
                    <a:pt x="952" y="1"/>
                  </a:moveTo>
                  <a:cubicBezTo>
                    <a:pt x="376" y="1"/>
                    <a:pt x="0" y="452"/>
                    <a:pt x="0" y="978"/>
                  </a:cubicBezTo>
                  <a:cubicBezTo>
                    <a:pt x="0" y="1505"/>
                    <a:pt x="401" y="1956"/>
                    <a:pt x="952" y="1956"/>
                  </a:cubicBezTo>
                  <a:cubicBezTo>
                    <a:pt x="1454" y="1956"/>
                    <a:pt x="1880" y="1605"/>
                    <a:pt x="1905" y="1028"/>
                  </a:cubicBezTo>
                  <a:cubicBezTo>
                    <a:pt x="1930" y="452"/>
                    <a:pt x="1504" y="1"/>
                    <a:pt x="9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2" name="Google Shape;2652;p30"/>
            <p:cNvSpPr/>
            <p:nvPr/>
          </p:nvSpPr>
          <p:spPr>
            <a:xfrm>
              <a:off x="5933343" y="909487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6" y="1"/>
                    <a:pt x="0" y="452"/>
                    <a:pt x="25" y="1028"/>
                  </a:cubicBezTo>
                  <a:cubicBezTo>
                    <a:pt x="50" y="1605"/>
                    <a:pt x="477" y="1956"/>
                    <a:pt x="978" y="1956"/>
                  </a:cubicBezTo>
                  <a:cubicBezTo>
                    <a:pt x="1529" y="1956"/>
                    <a:pt x="1930" y="1505"/>
                    <a:pt x="1930" y="978"/>
                  </a:cubicBezTo>
                  <a:cubicBezTo>
                    <a:pt x="1930" y="452"/>
                    <a:pt x="1554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3" name="Google Shape;2653;p30"/>
            <p:cNvSpPr/>
            <p:nvPr/>
          </p:nvSpPr>
          <p:spPr>
            <a:xfrm>
              <a:off x="5559810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27" y="0"/>
                  </a:moveTo>
                  <a:cubicBezTo>
                    <a:pt x="1171" y="0"/>
                    <a:pt x="1113" y="2"/>
                    <a:pt x="1053" y="7"/>
                  </a:cubicBezTo>
                  <a:cubicBezTo>
                    <a:pt x="452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6" y="659"/>
                    <a:pt x="2206" y="433"/>
                  </a:cubicBezTo>
                  <a:cubicBezTo>
                    <a:pt x="2138" y="206"/>
                    <a:pt x="1762" y="0"/>
                    <a:pt x="12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4" name="Google Shape;2654;p30"/>
            <p:cNvSpPr/>
            <p:nvPr/>
          </p:nvSpPr>
          <p:spPr>
            <a:xfrm>
              <a:off x="5959456" y="1020282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3" y="0"/>
                  </a:moveTo>
                  <a:cubicBezTo>
                    <a:pt x="1146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33"/>
                  </a:cubicBezTo>
                  <a:cubicBezTo>
                    <a:pt x="2136" y="206"/>
                    <a:pt x="1742" y="0"/>
                    <a:pt x="12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5" name="Google Shape;2655;p30"/>
            <p:cNvSpPr/>
            <p:nvPr/>
          </p:nvSpPr>
          <p:spPr>
            <a:xfrm>
              <a:off x="5727524" y="92291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711" y="0"/>
                  </a:moveTo>
                  <a:cubicBezTo>
                    <a:pt x="497" y="0"/>
                    <a:pt x="318" y="60"/>
                    <a:pt x="226" y="243"/>
                  </a:cubicBezTo>
                  <a:cubicBezTo>
                    <a:pt x="0" y="719"/>
                    <a:pt x="602" y="1521"/>
                    <a:pt x="1780" y="1572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9"/>
                    <a:pt x="3459" y="419"/>
                  </a:cubicBezTo>
                  <a:cubicBezTo>
                    <a:pt x="3368" y="179"/>
                    <a:pt x="3126" y="116"/>
                    <a:pt x="2845" y="116"/>
                  </a:cubicBezTo>
                  <a:cubicBezTo>
                    <a:pt x="2532" y="116"/>
                    <a:pt x="2170" y="194"/>
                    <a:pt x="1912" y="194"/>
                  </a:cubicBezTo>
                  <a:cubicBezTo>
                    <a:pt x="1892" y="194"/>
                    <a:pt x="1873" y="194"/>
                    <a:pt x="1855" y="193"/>
                  </a:cubicBezTo>
                  <a:cubicBezTo>
                    <a:pt x="1553" y="177"/>
                    <a:pt x="1081" y="0"/>
                    <a:pt x="7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6" name="Google Shape;2656;p30"/>
            <p:cNvSpPr/>
            <p:nvPr/>
          </p:nvSpPr>
          <p:spPr>
            <a:xfrm>
              <a:off x="5759112" y="962843"/>
              <a:ext cx="93678" cy="28547"/>
            </a:xfrm>
            <a:custGeom>
              <a:avLst/>
              <a:gdLst/>
              <a:ahLst/>
              <a:cxnLst/>
              <a:rect l="l" t="t" r="r" b="b"/>
              <a:pathLst>
                <a:path w="2156" h="657" extrusionOk="0">
                  <a:moveTo>
                    <a:pt x="1103" y="1"/>
                  </a:moveTo>
                  <a:cubicBezTo>
                    <a:pt x="627" y="1"/>
                    <a:pt x="251" y="126"/>
                    <a:pt x="0" y="327"/>
                  </a:cubicBezTo>
                  <a:cubicBezTo>
                    <a:pt x="276" y="502"/>
                    <a:pt x="627" y="627"/>
                    <a:pt x="1053" y="653"/>
                  </a:cubicBezTo>
                  <a:cubicBezTo>
                    <a:pt x="1100" y="655"/>
                    <a:pt x="1146" y="656"/>
                    <a:pt x="1192" y="656"/>
                  </a:cubicBezTo>
                  <a:cubicBezTo>
                    <a:pt x="1581" y="656"/>
                    <a:pt x="1909" y="564"/>
                    <a:pt x="2156" y="452"/>
                  </a:cubicBezTo>
                  <a:cubicBezTo>
                    <a:pt x="1905" y="201"/>
                    <a:pt x="1554" y="26"/>
                    <a:pt x="110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57" name="Google Shape;2657;p30"/>
          <p:cNvGrpSpPr/>
          <p:nvPr/>
        </p:nvGrpSpPr>
        <p:grpSpPr>
          <a:xfrm>
            <a:off x="9317064" y="1040794"/>
            <a:ext cx="1636654" cy="1286450"/>
            <a:chOff x="6933133" y="2387037"/>
            <a:chExt cx="968153" cy="760940"/>
          </a:xfrm>
        </p:grpSpPr>
        <p:sp>
          <p:nvSpPr>
            <p:cNvPr id="2658" name="Google Shape;2658;p30"/>
            <p:cNvSpPr/>
            <p:nvPr/>
          </p:nvSpPr>
          <p:spPr>
            <a:xfrm>
              <a:off x="6933133" y="2387037"/>
              <a:ext cx="968153" cy="760940"/>
            </a:xfrm>
            <a:custGeom>
              <a:avLst/>
              <a:gdLst/>
              <a:ahLst/>
              <a:cxnLst/>
              <a:rect l="l" t="t" r="r" b="b"/>
              <a:pathLst>
                <a:path w="22282" h="17513" extrusionOk="0">
                  <a:moveTo>
                    <a:pt x="7992" y="346"/>
                  </a:moveTo>
                  <a:cubicBezTo>
                    <a:pt x="8645" y="346"/>
                    <a:pt x="9327" y="511"/>
                    <a:pt x="9950" y="583"/>
                  </a:cubicBezTo>
                  <a:cubicBezTo>
                    <a:pt x="10151" y="608"/>
                    <a:pt x="10351" y="633"/>
                    <a:pt x="10552" y="633"/>
                  </a:cubicBezTo>
                  <a:cubicBezTo>
                    <a:pt x="10659" y="640"/>
                    <a:pt x="10765" y="643"/>
                    <a:pt x="10869" y="643"/>
                  </a:cubicBezTo>
                  <a:cubicBezTo>
                    <a:pt x="11154" y="643"/>
                    <a:pt x="11430" y="620"/>
                    <a:pt x="11705" y="583"/>
                  </a:cubicBezTo>
                  <a:cubicBezTo>
                    <a:pt x="12216" y="501"/>
                    <a:pt x="12728" y="419"/>
                    <a:pt x="13240" y="419"/>
                  </a:cubicBezTo>
                  <a:cubicBezTo>
                    <a:pt x="13355" y="419"/>
                    <a:pt x="13470" y="424"/>
                    <a:pt x="13585" y="433"/>
                  </a:cubicBezTo>
                  <a:cubicBezTo>
                    <a:pt x="14211" y="508"/>
                    <a:pt x="14788" y="733"/>
                    <a:pt x="15314" y="1009"/>
                  </a:cubicBezTo>
                  <a:cubicBezTo>
                    <a:pt x="15790" y="1260"/>
                    <a:pt x="16341" y="1561"/>
                    <a:pt x="16717" y="1936"/>
                  </a:cubicBezTo>
                  <a:cubicBezTo>
                    <a:pt x="17770" y="3064"/>
                    <a:pt x="16492" y="4418"/>
                    <a:pt x="15715" y="5270"/>
                  </a:cubicBezTo>
                  <a:cubicBezTo>
                    <a:pt x="15615" y="4969"/>
                    <a:pt x="15489" y="4693"/>
                    <a:pt x="15339" y="4443"/>
                  </a:cubicBezTo>
                  <a:cubicBezTo>
                    <a:pt x="15389" y="4418"/>
                    <a:pt x="15414" y="4418"/>
                    <a:pt x="15439" y="4393"/>
                  </a:cubicBezTo>
                  <a:cubicBezTo>
                    <a:pt x="15489" y="4292"/>
                    <a:pt x="15514" y="4167"/>
                    <a:pt x="15564" y="4067"/>
                  </a:cubicBezTo>
                  <a:cubicBezTo>
                    <a:pt x="15590" y="3967"/>
                    <a:pt x="15615" y="3866"/>
                    <a:pt x="15665" y="3766"/>
                  </a:cubicBezTo>
                  <a:cubicBezTo>
                    <a:pt x="15681" y="3718"/>
                    <a:pt x="15634" y="3690"/>
                    <a:pt x="15593" y="3690"/>
                  </a:cubicBezTo>
                  <a:cubicBezTo>
                    <a:pt x="15570" y="3690"/>
                    <a:pt x="15548" y="3698"/>
                    <a:pt x="15539" y="3716"/>
                  </a:cubicBezTo>
                  <a:cubicBezTo>
                    <a:pt x="15489" y="3816"/>
                    <a:pt x="15439" y="3916"/>
                    <a:pt x="15389" y="3992"/>
                  </a:cubicBezTo>
                  <a:cubicBezTo>
                    <a:pt x="15339" y="4092"/>
                    <a:pt x="15289" y="4192"/>
                    <a:pt x="15239" y="4267"/>
                  </a:cubicBezTo>
                  <a:cubicBezTo>
                    <a:pt x="14988" y="3866"/>
                    <a:pt x="14687" y="3490"/>
                    <a:pt x="14336" y="3165"/>
                  </a:cubicBezTo>
                  <a:cubicBezTo>
                    <a:pt x="14412" y="3039"/>
                    <a:pt x="14512" y="2889"/>
                    <a:pt x="14587" y="2738"/>
                  </a:cubicBezTo>
                  <a:cubicBezTo>
                    <a:pt x="14687" y="2563"/>
                    <a:pt x="14762" y="2363"/>
                    <a:pt x="14863" y="2162"/>
                  </a:cubicBezTo>
                  <a:cubicBezTo>
                    <a:pt x="14898" y="2127"/>
                    <a:pt x="14860" y="2080"/>
                    <a:pt x="14816" y="2080"/>
                  </a:cubicBezTo>
                  <a:cubicBezTo>
                    <a:pt x="14798" y="2080"/>
                    <a:pt x="14778" y="2089"/>
                    <a:pt x="14762" y="2112"/>
                  </a:cubicBezTo>
                  <a:cubicBezTo>
                    <a:pt x="14637" y="2287"/>
                    <a:pt x="14512" y="2463"/>
                    <a:pt x="14412" y="2638"/>
                  </a:cubicBezTo>
                  <a:cubicBezTo>
                    <a:pt x="14336" y="2764"/>
                    <a:pt x="14261" y="2889"/>
                    <a:pt x="14186" y="3039"/>
                  </a:cubicBezTo>
                  <a:cubicBezTo>
                    <a:pt x="13710" y="2613"/>
                    <a:pt x="13158" y="2287"/>
                    <a:pt x="12582" y="2037"/>
                  </a:cubicBezTo>
                  <a:cubicBezTo>
                    <a:pt x="12557" y="2037"/>
                    <a:pt x="12532" y="2037"/>
                    <a:pt x="12507" y="2012"/>
                  </a:cubicBezTo>
                  <a:cubicBezTo>
                    <a:pt x="12557" y="1761"/>
                    <a:pt x="12707" y="1535"/>
                    <a:pt x="12933" y="1360"/>
                  </a:cubicBezTo>
                  <a:cubicBezTo>
                    <a:pt x="12994" y="1319"/>
                    <a:pt x="12956" y="1246"/>
                    <a:pt x="12900" y="1246"/>
                  </a:cubicBezTo>
                  <a:cubicBezTo>
                    <a:pt x="12886" y="1246"/>
                    <a:pt x="12872" y="1250"/>
                    <a:pt x="12858" y="1260"/>
                  </a:cubicBezTo>
                  <a:cubicBezTo>
                    <a:pt x="12607" y="1410"/>
                    <a:pt x="12407" y="1661"/>
                    <a:pt x="12306" y="1962"/>
                  </a:cubicBezTo>
                  <a:cubicBezTo>
                    <a:pt x="11655" y="1736"/>
                    <a:pt x="11003" y="1586"/>
                    <a:pt x="10301" y="1535"/>
                  </a:cubicBezTo>
                  <a:cubicBezTo>
                    <a:pt x="10301" y="1535"/>
                    <a:pt x="10326" y="1510"/>
                    <a:pt x="10326" y="1485"/>
                  </a:cubicBezTo>
                  <a:cubicBezTo>
                    <a:pt x="10326" y="1435"/>
                    <a:pt x="10351" y="1385"/>
                    <a:pt x="10376" y="1310"/>
                  </a:cubicBezTo>
                  <a:cubicBezTo>
                    <a:pt x="10427" y="1210"/>
                    <a:pt x="10502" y="1109"/>
                    <a:pt x="10577" y="1009"/>
                  </a:cubicBezTo>
                  <a:cubicBezTo>
                    <a:pt x="10627" y="984"/>
                    <a:pt x="10577" y="934"/>
                    <a:pt x="10552" y="934"/>
                  </a:cubicBezTo>
                  <a:lnTo>
                    <a:pt x="10527" y="934"/>
                  </a:lnTo>
                  <a:cubicBezTo>
                    <a:pt x="10427" y="1034"/>
                    <a:pt x="10326" y="1134"/>
                    <a:pt x="10251" y="1235"/>
                  </a:cubicBezTo>
                  <a:cubicBezTo>
                    <a:pt x="10201" y="1310"/>
                    <a:pt x="10176" y="1360"/>
                    <a:pt x="10151" y="1435"/>
                  </a:cubicBezTo>
                  <a:cubicBezTo>
                    <a:pt x="10151" y="1460"/>
                    <a:pt x="10126" y="1510"/>
                    <a:pt x="10126" y="1535"/>
                  </a:cubicBezTo>
                  <a:cubicBezTo>
                    <a:pt x="9938" y="1523"/>
                    <a:pt x="9750" y="1517"/>
                    <a:pt x="9562" y="1517"/>
                  </a:cubicBezTo>
                  <a:cubicBezTo>
                    <a:pt x="9374" y="1517"/>
                    <a:pt x="9186" y="1523"/>
                    <a:pt x="8998" y="1535"/>
                  </a:cubicBezTo>
                  <a:cubicBezTo>
                    <a:pt x="8848" y="1561"/>
                    <a:pt x="8697" y="1561"/>
                    <a:pt x="8547" y="1586"/>
                  </a:cubicBezTo>
                  <a:cubicBezTo>
                    <a:pt x="8647" y="1410"/>
                    <a:pt x="8747" y="1260"/>
                    <a:pt x="8823" y="1084"/>
                  </a:cubicBezTo>
                  <a:cubicBezTo>
                    <a:pt x="8840" y="1049"/>
                    <a:pt x="8808" y="1013"/>
                    <a:pt x="8779" y="1013"/>
                  </a:cubicBezTo>
                  <a:cubicBezTo>
                    <a:pt x="8766" y="1013"/>
                    <a:pt x="8755" y="1020"/>
                    <a:pt x="8747" y="1034"/>
                  </a:cubicBezTo>
                  <a:cubicBezTo>
                    <a:pt x="8597" y="1210"/>
                    <a:pt x="8472" y="1410"/>
                    <a:pt x="8346" y="1611"/>
                  </a:cubicBezTo>
                  <a:cubicBezTo>
                    <a:pt x="7870" y="1661"/>
                    <a:pt x="7394" y="1761"/>
                    <a:pt x="6943" y="1911"/>
                  </a:cubicBezTo>
                  <a:cubicBezTo>
                    <a:pt x="6968" y="1811"/>
                    <a:pt x="7018" y="1736"/>
                    <a:pt x="7043" y="1661"/>
                  </a:cubicBezTo>
                  <a:cubicBezTo>
                    <a:pt x="7118" y="1485"/>
                    <a:pt x="7219" y="1310"/>
                    <a:pt x="7319" y="1160"/>
                  </a:cubicBezTo>
                  <a:cubicBezTo>
                    <a:pt x="7339" y="1139"/>
                    <a:pt x="7310" y="1103"/>
                    <a:pt x="7272" y="1103"/>
                  </a:cubicBezTo>
                  <a:cubicBezTo>
                    <a:pt x="7263" y="1103"/>
                    <a:pt x="7253" y="1105"/>
                    <a:pt x="7244" y="1109"/>
                  </a:cubicBezTo>
                  <a:cubicBezTo>
                    <a:pt x="7118" y="1260"/>
                    <a:pt x="6968" y="1385"/>
                    <a:pt x="6868" y="1586"/>
                  </a:cubicBezTo>
                  <a:cubicBezTo>
                    <a:pt x="6843" y="1661"/>
                    <a:pt x="6792" y="1761"/>
                    <a:pt x="6767" y="1836"/>
                  </a:cubicBezTo>
                  <a:cubicBezTo>
                    <a:pt x="6742" y="1886"/>
                    <a:pt x="6717" y="1936"/>
                    <a:pt x="6717" y="1987"/>
                  </a:cubicBezTo>
                  <a:cubicBezTo>
                    <a:pt x="6316" y="2112"/>
                    <a:pt x="5965" y="2287"/>
                    <a:pt x="5615" y="2513"/>
                  </a:cubicBezTo>
                  <a:cubicBezTo>
                    <a:pt x="5489" y="2588"/>
                    <a:pt x="5389" y="2688"/>
                    <a:pt x="5264" y="2764"/>
                  </a:cubicBezTo>
                  <a:cubicBezTo>
                    <a:pt x="5564" y="1987"/>
                    <a:pt x="5915" y="1160"/>
                    <a:pt x="6642" y="708"/>
                  </a:cubicBezTo>
                  <a:cubicBezTo>
                    <a:pt x="7054" y="434"/>
                    <a:pt x="7516" y="346"/>
                    <a:pt x="7992" y="346"/>
                  </a:cubicBezTo>
                  <a:close/>
                  <a:moveTo>
                    <a:pt x="11429" y="8754"/>
                  </a:moveTo>
                  <a:cubicBezTo>
                    <a:pt x="11454" y="8929"/>
                    <a:pt x="11454" y="9079"/>
                    <a:pt x="11454" y="9255"/>
                  </a:cubicBezTo>
                  <a:cubicBezTo>
                    <a:pt x="11379" y="9280"/>
                    <a:pt x="11329" y="9280"/>
                    <a:pt x="11279" y="9280"/>
                  </a:cubicBezTo>
                  <a:cubicBezTo>
                    <a:pt x="11178" y="9305"/>
                    <a:pt x="11103" y="9305"/>
                    <a:pt x="11003" y="9305"/>
                  </a:cubicBezTo>
                  <a:cubicBezTo>
                    <a:pt x="10828" y="9330"/>
                    <a:pt x="10627" y="9355"/>
                    <a:pt x="10452" y="9405"/>
                  </a:cubicBezTo>
                  <a:cubicBezTo>
                    <a:pt x="10402" y="9405"/>
                    <a:pt x="10402" y="9505"/>
                    <a:pt x="10477" y="9505"/>
                  </a:cubicBezTo>
                  <a:cubicBezTo>
                    <a:pt x="10652" y="9505"/>
                    <a:pt x="10828" y="9480"/>
                    <a:pt x="11028" y="9480"/>
                  </a:cubicBezTo>
                  <a:cubicBezTo>
                    <a:pt x="11103" y="9480"/>
                    <a:pt x="11204" y="9455"/>
                    <a:pt x="11304" y="9455"/>
                  </a:cubicBezTo>
                  <a:lnTo>
                    <a:pt x="11454" y="9455"/>
                  </a:lnTo>
                  <a:cubicBezTo>
                    <a:pt x="11429" y="9631"/>
                    <a:pt x="11429" y="9831"/>
                    <a:pt x="11404" y="10007"/>
                  </a:cubicBezTo>
                  <a:cubicBezTo>
                    <a:pt x="11300" y="10017"/>
                    <a:pt x="11196" y="10023"/>
                    <a:pt x="11093" y="10023"/>
                  </a:cubicBezTo>
                  <a:cubicBezTo>
                    <a:pt x="10946" y="10023"/>
                    <a:pt x="10799" y="10011"/>
                    <a:pt x="10652" y="9982"/>
                  </a:cubicBezTo>
                  <a:cubicBezTo>
                    <a:pt x="10602" y="9982"/>
                    <a:pt x="10552" y="10057"/>
                    <a:pt x="10602" y="10082"/>
                  </a:cubicBezTo>
                  <a:cubicBezTo>
                    <a:pt x="10810" y="10165"/>
                    <a:pt x="11017" y="10214"/>
                    <a:pt x="11239" y="10214"/>
                  </a:cubicBezTo>
                  <a:cubicBezTo>
                    <a:pt x="11285" y="10214"/>
                    <a:pt x="11332" y="10212"/>
                    <a:pt x="11379" y="10207"/>
                  </a:cubicBezTo>
                  <a:lnTo>
                    <a:pt x="11379" y="10207"/>
                  </a:lnTo>
                  <a:cubicBezTo>
                    <a:pt x="11329" y="10508"/>
                    <a:pt x="11279" y="10784"/>
                    <a:pt x="11178" y="11059"/>
                  </a:cubicBezTo>
                  <a:cubicBezTo>
                    <a:pt x="11128" y="11009"/>
                    <a:pt x="11053" y="11009"/>
                    <a:pt x="10978" y="11009"/>
                  </a:cubicBezTo>
                  <a:cubicBezTo>
                    <a:pt x="10853" y="10984"/>
                    <a:pt x="10727" y="10959"/>
                    <a:pt x="10627" y="10909"/>
                  </a:cubicBezTo>
                  <a:cubicBezTo>
                    <a:pt x="10502" y="10884"/>
                    <a:pt x="10402" y="10834"/>
                    <a:pt x="10301" y="10784"/>
                  </a:cubicBezTo>
                  <a:cubicBezTo>
                    <a:pt x="10201" y="10759"/>
                    <a:pt x="10101" y="10683"/>
                    <a:pt x="9975" y="10633"/>
                  </a:cubicBezTo>
                  <a:cubicBezTo>
                    <a:pt x="9950" y="10633"/>
                    <a:pt x="9900" y="10683"/>
                    <a:pt x="9950" y="10734"/>
                  </a:cubicBezTo>
                  <a:cubicBezTo>
                    <a:pt x="10026" y="10809"/>
                    <a:pt x="10126" y="10859"/>
                    <a:pt x="10226" y="10934"/>
                  </a:cubicBezTo>
                  <a:cubicBezTo>
                    <a:pt x="10326" y="10984"/>
                    <a:pt x="10452" y="11034"/>
                    <a:pt x="10552" y="11084"/>
                  </a:cubicBezTo>
                  <a:cubicBezTo>
                    <a:pt x="10677" y="11135"/>
                    <a:pt x="10777" y="11185"/>
                    <a:pt x="10903" y="11210"/>
                  </a:cubicBezTo>
                  <a:cubicBezTo>
                    <a:pt x="10953" y="11235"/>
                    <a:pt x="11028" y="11235"/>
                    <a:pt x="11078" y="11260"/>
                  </a:cubicBezTo>
                  <a:lnTo>
                    <a:pt x="11128" y="11260"/>
                  </a:lnTo>
                  <a:cubicBezTo>
                    <a:pt x="11103" y="11285"/>
                    <a:pt x="11103" y="11310"/>
                    <a:pt x="11103" y="11335"/>
                  </a:cubicBezTo>
                  <a:cubicBezTo>
                    <a:pt x="11053" y="11435"/>
                    <a:pt x="11028" y="11561"/>
                    <a:pt x="10978" y="11661"/>
                  </a:cubicBezTo>
                  <a:cubicBezTo>
                    <a:pt x="10951" y="11705"/>
                    <a:pt x="10921" y="11721"/>
                    <a:pt x="10890" y="11721"/>
                  </a:cubicBezTo>
                  <a:cubicBezTo>
                    <a:pt x="10832" y="11721"/>
                    <a:pt x="10767" y="11668"/>
                    <a:pt x="10702" y="11636"/>
                  </a:cubicBezTo>
                  <a:cubicBezTo>
                    <a:pt x="10527" y="11536"/>
                    <a:pt x="10326" y="11410"/>
                    <a:pt x="10151" y="11285"/>
                  </a:cubicBezTo>
                  <a:cubicBezTo>
                    <a:pt x="10001" y="11160"/>
                    <a:pt x="9850" y="11034"/>
                    <a:pt x="9700" y="10884"/>
                  </a:cubicBezTo>
                  <a:cubicBezTo>
                    <a:pt x="9574" y="10759"/>
                    <a:pt x="9449" y="10658"/>
                    <a:pt x="9324" y="10533"/>
                  </a:cubicBezTo>
                  <a:cubicBezTo>
                    <a:pt x="9424" y="10307"/>
                    <a:pt x="9499" y="10082"/>
                    <a:pt x="9499" y="9831"/>
                  </a:cubicBezTo>
                  <a:cubicBezTo>
                    <a:pt x="9524" y="9706"/>
                    <a:pt x="9499" y="9556"/>
                    <a:pt x="9474" y="9430"/>
                  </a:cubicBezTo>
                  <a:lnTo>
                    <a:pt x="9499" y="9430"/>
                  </a:lnTo>
                  <a:cubicBezTo>
                    <a:pt x="10151" y="9205"/>
                    <a:pt x="10803" y="8979"/>
                    <a:pt x="11429" y="8754"/>
                  </a:cubicBezTo>
                  <a:close/>
                  <a:moveTo>
                    <a:pt x="14011" y="3390"/>
                  </a:moveTo>
                  <a:cubicBezTo>
                    <a:pt x="14336" y="3666"/>
                    <a:pt x="14612" y="3992"/>
                    <a:pt x="14838" y="4343"/>
                  </a:cubicBezTo>
                  <a:cubicBezTo>
                    <a:pt x="15514" y="5345"/>
                    <a:pt x="15640" y="6448"/>
                    <a:pt x="15514" y="7626"/>
                  </a:cubicBezTo>
                  <a:cubicBezTo>
                    <a:pt x="15439" y="8252"/>
                    <a:pt x="15339" y="8904"/>
                    <a:pt x="15264" y="9531"/>
                  </a:cubicBezTo>
                  <a:cubicBezTo>
                    <a:pt x="15214" y="10032"/>
                    <a:pt x="15163" y="10533"/>
                    <a:pt x="15314" y="11009"/>
                  </a:cubicBezTo>
                  <a:cubicBezTo>
                    <a:pt x="15414" y="11335"/>
                    <a:pt x="15640" y="11636"/>
                    <a:pt x="15915" y="11811"/>
                  </a:cubicBezTo>
                  <a:cubicBezTo>
                    <a:pt x="15890" y="12087"/>
                    <a:pt x="15865" y="12363"/>
                    <a:pt x="15815" y="12638"/>
                  </a:cubicBezTo>
                  <a:cubicBezTo>
                    <a:pt x="15790" y="12613"/>
                    <a:pt x="15765" y="12613"/>
                    <a:pt x="15715" y="12588"/>
                  </a:cubicBezTo>
                  <a:cubicBezTo>
                    <a:pt x="15614" y="12564"/>
                    <a:pt x="15514" y="12553"/>
                    <a:pt x="15414" y="12553"/>
                  </a:cubicBezTo>
                  <a:cubicBezTo>
                    <a:pt x="14893" y="12553"/>
                    <a:pt x="14393" y="12861"/>
                    <a:pt x="14036" y="13240"/>
                  </a:cubicBezTo>
                  <a:cubicBezTo>
                    <a:pt x="13935" y="13340"/>
                    <a:pt x="13860" y="13440"/>
                    <a:pt x="13785" y="13541"/>
                  </a:cubicBezTo>
                  <a:cubicBezTo>
                    <a:pt x="14437" y="11937"/>
                    <a:pt x="14712" y="10132"/>
                    <a:pt x="14737" y="8428"/>
                  </a:cubicBezTo>
                  <a:cubicBezTo>
                    <a:pt x="14762" y="6749"/>
                    <a:pt x="14562" y="4994"/>
                    <a:pt x="14011" y="3390"/>
                  </a:cubicBezTo>
                  <a:close/>
                  <a:moveTo>
                    <a:pt x="5489" y="3039"/>
                  </a:moveTo>
                  <a:cubicBezTo>
                    <a:pt x="6291" y="4894"/>
                    <a:pt x="6667" y="6899"/>
                    <a:pt x="6567" y="8904"/>
                  </a:cubicBezTo>
                  <a:cubicBezTo>
                    <a:pt x="6517" y="9906"/>
                    <a:pt x="6366" y="10909"/>
                    <a:pt x="6066" y="11886"/>
                  </a:cubicBezTo>
                  <a:cubicBezTo>
                    <a:pt x="5940" y="12363"/>
                    <a:pt x="5790" y="12839"/>
                    <a:pt x="5589" y="13315"/>
                  </a:cubicBezTo>
                  <a:cubicBezTo>
                    <a:pt x="5414" y="13766"/>
                    <a:pt x="5188" y="14167"/>
                    <a:pt x="4988" y="14618"/>
                  </a:cubicBezTo>
                  <a:cubicBezTo>
                    <a:pt x="3785" y="13967"/>
                    <a:pt x="2682" y="12989"/>
                    <a:pt x="2356" y="11611"/>
                  </a:cubicBezTo>
                  <a:cubicBezTo>
                    <a:pt x="2339" y="11525"/>
                    <a:pt x="2264" y="11486"/>
                    <a:pt x="2185" y="11486"/>
                  </a:cubicBezTo>
                  <a:cubicBezTo>
                    <a:pt x="2149" y="11486"/>
                    <a:pt x="2112" y="11495"/>
                    <a:pt x="2081" y="11510"/>
                  </a:cubicBezTo>
                  <a:cubicBezTo>
                    <a:pt x="1831" y="11618"/>
                    <a:pt x="1542" y="11712"/>
                    <a:pt x="1261" y="11712"/>
                  </a:cubicBezTo>
                  <a:cubicBezTo>
                    <a:pt x="1148" y="11712"/>
                    <a:pt x="1036" y="11697"/>
                    <a:pt x="928" y="11661"/>
                  </a:cubicBezTo>
                  <a:cubicBezTo>
                    <a:pt x="627" y="11561"/>
                    <a:pt x="351" y="11260"/>
                    <a:pt x="452" y="10909"/>
                  </a:cubicBezTo>
                  <a:cubicBezTo>
                    <a:pt x="602" y="10433"/>
                    <a:pt x="1354" y="10333"/>
                    <a:pt x="1780" y="10307"/>
                  </a:cubicBezTo>
                  <a:cubicBezTo>
                    <a:pt x="1955" y="10307"/>
                    <a:pt x="2056" y="10057"/>
                    <a:pt x="1880" y="9957"/>
                  </a:cubicBezTo>
                  <a:cubicBezTo>
                    <a:pt x="1579" y="9806"/>
                    <a:pt x="552" y="9155"/>
                    <a:pt x="1229" y="8829"/>
                  </a:cubicBezTo>
                  <a:cubicBezTo>
                    <a:pt x="1318" y="8786"/>
                    <a:pt x="1405" y="8767"/>
                    <a:pt x="1490" y="8767"/>
                  </a:cubicBezTo>
                  <a:cubicBezTo>
                    <a:pt x="1904" y="8767"/>
                    <a:pt x="2257" y="9214"/>
                    <a:pt x="2507" y="9505"/>
                  </a:cubicBezTo>
                  <a:cubicBezTo>
                    <a:pt x="2517" y="9527"/>
                    <a:pt x="2532" y="9534"/>
                    <a:pt x="2548" y="9534"/>
                  </a:cubicBezTo>
                  <a:cubicBezTo>
                    <a:pt x="2570" y="9534"/>
                    <a:pt x="2593" y="9520"/>
                    <a:pt x="2607" y="9505"/>
                  </a:cubicBezTo>
                  <a:cubicBezTo>
                    <a:pt x="2632" y="9522"/>
                    <a:pt x="2660" y="9531"/>
                    <a:pt x="2687" y="9531"/>
                  </a:cubicBezTo>
                  <a:cubicBezTo>
                    <a:pt x="2741" y="9531"/>
                    <a:pt x="2791" y="9497"/>
                    <a:pt x="2808" y="9430"/>
                  </a:cubicBezTo>
                  <a:cubicBezTo>
                    <a:pt x="3209" y="7200"/>
                    <a:pt x="3534" y="4693"/>
                    <a:pt x="5389" y="3139"/>
                  </a:cubicBezTo>
                  <a:cubicBezTo>
                    <a:pt x="5414" y="3089"/>
                    <a:pt x="5464" y="3064"/>
                    <a:pt x="5489" y="3039"/>
                  </a:cubicBezTo>
                  <a:close/>
                  <a:moveTo>
                    <a:pt x="7244" y="2187"/>
                  </a:moveTo>
                  <a:cubicBezTo>
                    <a:pt x="7670" y="3190"/>
                    <a:pt x="8021" y="4217"/>
                    <a:pt x="8246" y="5270"/>
                  </a:cubicBezTo>
                  <a:cubicBezTo>
                    <a:pt x="8497" y="6398"/>
                    <a:pt x="8572" y="7551"/>
                    <a:pt x="8522" y="8703"/>
                  </a:cubicBezTo>
                  <a:cubicBezTo>
                    <a:pt x="8422" y="11034"/>
                    <a:pt x="7670" y="13190"/>
                    <a:pt x="6517" y="15195"/>
                  </a:cubicBezTo>
                  <a:cubicBezTo>
                    <a:pt x="6492" y="15220"/>
                    <a:pt x="6492" y="15245"/>
                    <a:pt x="6492" y="15270"/>
                  </a:cubicBezTo>
                  <a:cubicBezTo>
                    <a:pt x="6166" y="15145"/>
                    <a:pt x="5865" y="15019"/>
                    <a:pt x="5564" y="14894"/>
                  </a:cubicBezTo>
                  <a:cubicBezTo>
                    <a:pt x="5389" y="14819"/>
                    <a:pt x="5239" y="14744"/>
                    <a:pt x="5088" y="14668"/>
                  </a:cubicBezTo>
                  <a:cubicBezTo>
                    <a:pt x="5665" y="13866"/>
                    <a:pt x="6041" y="12789"/>
                    <a:pt x="6316" y="11836"/>
                  </a:cubicBezTo>
                  <a:cubicBezTo>
                    <a:pt x="6592" y="10859"/>
                    <a:pt x="6767" y="9856"/>
                    <a:pt x="6792" y="8829"/>
                  </a:cubicBezTo>
                  <a:cubicBezTo>
                    <a:pt x="6893" y="6799"/>
                    <a:pt x="6517" y="4769"/>
                    <a:pt x="5665" y="2914"/>
                  </a:cubicBezTo>
                  <a:cubicBezTo>
                    <a:pt x="6141" y="2588"/>
                    <a:pt x="6667" y="2363"/>
                    <a:pt x="7244" y="2187"/>
                  </a:cubicBezTo>
                  <a:close/>
                  <a:moveTo>
                    <a:pt x="11329" y="2087"/>
                  </a:moveTo>
                  <a:cubicBezTo>
                    <a:pt x="11655" y="2162"/>
                    <a:pt x="11980" y="2237"/>
                    <a:pt x="12281" y="2363"/>
                  </a:cubicBezTo>
                  <a:cubicBezTo>
                    <a:pt x="12782" y="2538"/>
                    <a:pt x="13259" y="2814"/>
                    <a:pt x="13685" y="3114"/>
                  </a:cubicBezTo>
                  <a:cubicBezTo>
                    <a:pt x="14211" y="4844"/>
                    <a:pt x="14562" y="6548"/>
                    <a:pt x="14537" y="8353"/>
                  </a:cubicBezTo>
                  <a:cubicBezTo>
                    <a:pt x="14512" y="10232"/>
                    <a:pt x="14136" y="12012"/>
                    <a:pt x="13585" y="13791"/>
                  </a:cubicBezTo>
                  <a:cubicBezTo>
                    <a:pt x="13259" y="14242"/>
                    <a:pt x="12933" y="14693"/>
                    <a:pt x="12482" y="15019"/>
                  </a:cubicBezTo>
                  <a:cubicBezTo>
                    <a:pt x="12056" y="15320"/>
                    <a:pt x="11554" y="15521"/>
                    <a:pt x="11053" y="15646"/>
                  </a:cubicBezTo>
                  <a:cubicBezTo>
                    <a:pt x="11529" y="14944"/>
                    <a:pt x="11880" y="14117"/>
                    <a:pt x="12156" y="13340"/>
                  </a:cubicBezTo>
                  <a:cubicBezTo>
                    <a:pt x="12482" y="12413"/>
                    <a:pt x="12732" y="11485"/>
                    <a:pt x="12858" y="10508"/>
                  </a:cubicBezTo>
                  <a:cubicBezTo>
                    <a:pt x="13133" y="8628"/>
                    <a:pt x="13033" y="6673"/>
                    <a:pt x="12507" y="4844"/>
                  </a:cubicBezTo>
                  <a:cubicBezTo>
                    <a:pt x="12231" y="3891"/>
                    <a:pt x="11855" y="2939"/>
                    <a:pt x="11329" y="2087"/>
                  </a:cubicBezTo>
                  <a:close/>
                  <a:moveTo>
                    <a:pt x="9023" y="1911"/>
                  </a:moveTo>
                  <a:cubicBezTo>
                    <a:pt x="9424" y="3014"/>
                    <a:pt x="9825" y="4067"/>
                    <a:pt x="10051" y="5220"/>
                  </a:cubicBezTo>
                  <a:cubicBezTo>
                    <a:pt x="10276" y="6448"/>
                    <a:pt x="10301" y="7626"/>
                    <a:pt x="10326" y="8854"/>
                  </a:cubicBezTo>
                  <a:cubicBezTo>
                    <a:pt x="10326" y="8879"/>
                    <a:pt x="10326" y="8904"/>
                    <a:pt x="10326" y="8904"/>
                  </a:cubicBezTo>
                  <a:cubicBezTo>
                    <a:pt x="10026" y="9004"/>
                    <a:pt x="9750" y="9104"/>
                    <a:pt x="9449" y="9205"/>
                  </a:cubicBezTo>
                  <a:lnTo>
                    <a:pt x="9424" y="9205"/>
                  </a:lnTo>
                  <a:cubicBezTo>
                    <a:pt x="9399" y="9130"/>
                    <a:pt x="9349" y="9079"/>
                    <a:pt x="9324" y="9004"/>
                  </a:cubicBezTo>
                  <a:cubicBezTo>
                    <a:pt x="9315" y="8978"/>
                    <a:pt x="9297" y="8967"/>
                    <a:pt x="9279" y="8967"/>
                  </a:cubicBezTo>
                  <a:cubicBezTo>
                    <a:pt x="9244" y="8967"/>
                    <a:pt x="9207" y="9005"/>
                    <a:pt x="9224" y="9054"/>
                  </a:cubicBezTo>
                  <a:cubicBezTo>
                    <a:pt x="9224" y="9104"/>
                    <a:pt x="9224" y="9180"/>
                    <a:pt x="9249" y="9255"/>
                  </a:cubicBezTo>
                  <a:cubicBezTo>
                    <a:pt x="9249" y="9330"/>
                    <a:pt x="9249" y="9380"/>
                    <a:pt x="9249" y="9455"/>
                  </a:cubicBezTo>
                  <a:cubicBezTo>
                    <a:pt x="9249" y="9581"/>
                    <a:pt x="9249" y="9706"/>
                    <a:pt x="9224" y="9831"/>
                  </a:cubicBezTo>
                  <a:cubicBezTo>
                    <a:pt x="9199" y="10082"/>
                    <a:pt x="9123" y="10333"/>
                    <a:pt x="8998" y="10533"/>
                  </a:cubicBezTo>
                  <a:cubicBezTo>
                    <a:pt x="8998" y="10558"/>
                    <a:pt x="8973" y="10558"/>
                    <a:pt x="8973" y="10583"/>
                  </a:cubicBezTo>
                  <a:cubicBezTo>
                    <a:pt x="8955" y="10673"/>
                    <a:pt x="9039" y="10749"/>
                    <a:pt x="9126" y="10749"/>
                  </a:cubicBezTo>
                  <a:cubicBezTo>
                    <a:pt x="9160" y="10749"/>
                    <a:pt x="9195" y="10737"/>
                    <a:pt x="9224" y="10708"/>
                  </a:cubicBezTo>
                  <a:cubicBezTo>
                    <a:pt x="9349" y="10959"/>
                    <a:pt x="9549" y="11160"/>
                    <a:pt x="9775" y="11335"/>
                  </a:cubicBezTo>
                  <a:cubicBezTo>
                    <a:pt x="9675" y="12112"/>
                    <a:pt x="9574" y="12889"/>
                    <a:pt x="9299" y="13641"/>
                  </a:cubicBezTo>
                  <a:cubicBezTo>
                    <a:pt x="9173" y="14042"/>
                    <a:pt x="9023" y="14418"/>
                    <a:pt x="8848" y="14794"/>
                  </a:cubicBezTo>
                  <a:cubicBezTo>
                    <a:pt x="8697" y="15094"/>
                    <a:pt x="8497" y="15395"/>
                    <a:pt x="8321" y="15696"/>
                  </a:cubicBezTo>
                  <a:cubicBezTo>
                    <a:pt x="7770" y="15621"/>
                    <a:pt x="7219" y="15495"/>
                    <a:pt x="6692" y="15320"/>
                  </a:cubicBezTo>
                  <a:lnTo>
                    <a:pt x="6717" y="15320"/>
                  </a:lnTo>
                  <a:cubicBezTo>
                    <a:pt x="7695" y="13916"/>
                    <a:pt x="8296" y="12212"/>
                    <a:pt x="8597" y="10508"/>
                  </a:cubicBezTo>
                  <a:cubicBezTo>
                    <a:pt x="8697" y="9906"/>
                    <a:pt x="8772" y="9305"/>
                    <a:pt x="8798" y="8703"/>
                  </a:cubicBezTo>
                  <a:cubicBezTo>
                    <a:pt x="8873" y="6498"/>
                    <a:pt x="8472" y="4092"/>
                    <a:pt x="7344" y="2162"/>
                  </a:cubicBezTo>
                  <a:cubicBezTo>
                    <a:pt x="7820" y="2037"/>
                    <a:pt x="8321" y="1962"/>
                    <a:pt x="8823" y="1936"/>
                  </a:cubicBezTo>
                  <a:cubicBezTo>
                    <a:pt x="8873" y="1936"/>
                    <a:pt x="8948" y="1936"/>
                    <a:pt x="9023" y="1911"/>
                  </a:cubicBezTo>
                  <a:close/>
                  <a:moveTo>
                    <a:pt x="9596" y="1905"/>
                  </a:moveTo>
                  <a:cubicBezTo>
                    <a:pt x="10115" y="1905"/>
                    <a:pt x="10634" y="1954"/>
                    <a:pt x="11153" y="2037"/>
                  </a:cubicBezTo>
                  <a:cubicBezTo>
                    <a:pt x="12181" y="4217"/>
                    <a:pt x="12782" y="6498"/>
                    <a:pt x="12732" y="8929"/>
                  </a:cubicBezTo>
                  <a:cubicBezTo>
                    <a:pt x="12682" y="10107"/>
                    <a:pt x="12507" y="11310"/>
                    <a:pt x="12156" y="12463"/>
                  </a:cubicBezTo>
                  <a:cubicBezTo>
                    <a:pt x="11980" y="13064"/>
                    <a:pt x="11755" y="13641"/>
                    <a:pt x="11504" y="14217"/>
                  </a:cubicBezTo>
                  <a:cubicBezTo>
                    <a:pt x="11254" y="14719"/>
                    <a:pt x="10953" y="15195"/>
                    <a:pt x="10677" y="15696"/>
                  </a:cubicBezTo>
                  <a:cubicBezTo>
                    <a:pt x="10602" y="15721"/>
                    <a:pt x="10527" y="15721"/>
                    <a:pt x="10452" y="15746"/>
                  </a:cubicBezTo>
                  <a:cubicBezTo>
                    <a:pt x="10179" y="15778"/>
                    <a:pt x="9906" y="15791"/>
                    <a:pt x="9633" y="15791"/>
                  </a:cubicBezTo>
                  <a:cubicBezTo>
                    <a:pt x="9254" y="15791"/>
                    <a:pt x="8875" y="15765"/>
                    <a:pt x="8497" y="15721"/>
                  </a:cubicBezTo>
                  <a:cubicBezTo>
                    <a:pt x="8948" y="15145"/>
                    <a:pt x="9249" y="14418"/>
                    <a:pt x="9474" y="13741"/>
                  </a:cubicBezTo>
                  <a:cubicBezTo>
                    <a:pt x="9725" y="13014"/>
                    <a:pt x="9925" y="12237"/>
                    <a:pt x="9950" y="11460"/>
                  </a:cubicBezTo>
                  <a:cubicBezTo>
                    <a:pt x="10001" y="11510"/>
                    <a:pt x="10051" y="11561"/>
                    <a:pt x="10101" y="11586"/>
                  </a:cubicBezTo>
                  <a:cubicBezTo>
                    <a:pt x="10307" y="11723"/>
                    <a:pt x="10643" y="12002"/>
                    <a:pt x="10915" y="12002"/>
                  </a:cubicBezTo>
                  <a:cubicBezTo>
                    <a:pt x="11039" y="12002"/>
                    <a:pt x="11150" y="11944"/>
                    <a:pt x="11229" y="11786"/>
                  </a:cubicBezTo>
                  <a:cubicBezTo>
                    <a:pt x="11454" y="11335"/>
                    <a:pt x="11579" y="10784"/>
                    <a:pt x="11630" y="10282"/>
                  </a:cubicBezTo>
                  <a:cubicBezTo>
                    <a:pt x="11705" y="9731"/>
                    <a:pt x="11705" y="9155"/>
                    <a:pt x="11630" y="8603"/>
                  </a:cubicBezTo>
                  <a:cubicBezTo>
                    <a:pt x="11630" y="8560"/>
                    <a:pt x="11592" y="8498"/>
                    <a:pt x="11534" y="8498"/>
                  </a:cubicBezTo>
                  <a:cubicBezTo>
                    <a:pt x="11524" y="8498"/>
                    <a:pt x="11515" y="8500"/>
                    <a:pt x="11504" y="8503"/>
                  </a:cubicBezTo>
                  <a:cubicBezTo>
                    <a:pt x="11153" y="8628"/>
                    <a:pt x="10803" y="8754"/>
                    <a:pt x="10477" y="8854"/>
                  </a:cubicBezTo>
                  <a:cubicBezTo>
                    <a:pt x="10602" y="7676"/>
                    <a:pt x="10502" y="6423"/>
                    <a:pt x="10276" y="5245"/>
                  </a:cubicBezTo>
                  <a:cubicBezTo>
                    <a:pt x="10076" y="4117"/>
                    <a:pt x="9775" y="2939"/>
                    <a:pt x="9274" y="1911"/>
                  </a:cubicBezTo>
                  <a:cubicBezTo>
                    <a:pt x="9381" y="1907"/>
                    <a:pt x="9489" y="1905"/>
                    <a:pt x="9596" y="1905"/>
                  </a:cubicBezTo>
                  <a:close/>
                  <a:moveTo>
                    <a:pt x="20870" y="7654"/>
                  </a:moveTo>
                  <a:cubicBezTo>
                    <a:pt x="21235" y="7654"/>
                    <a:pt x="21593" y="7764"/>
                    <a:pt x="21905" y="8027"/>
                  </a:cubicBezTo>
                  <a:cubicBezTo>
                    <a:pt x="21680" y="8302"/>
                    <a:pt x="21479" y="8628"/>
                    <a:pt x="21304" y="8929"/>
                  </a:cubicBezTo>
                  <a:cubicBezTo>
                    <a:pt x="21204" y="8879"/>
                    <a:pt x="21078" y="8829"/>
                    <a:pt x="20953" y="8804"/>
                  </a:cubicBezTo>
                  <a:cubicBezTo>
                    <a:pt x="20803" y="8754"/>
                    <a:pt x="20677" y="8729"/>
                    <a:pt x="20552" y="8678"/>
                  </a:cubicBezTo>
                  <a:cubicBezTo>
                    <a:pt x="20477" y="8678"/>
                    <a:pt x="20427" y="8779"/>
                    <a:pt x="20502" y="8804"/>
                  </a:cubicBezTo>
                  <a:cubicBezTo>
                    <a:pt x="20627" y="8879"/>
                    <a:pt x="20752" y="8929"/>
                    <a:pt x="20878" y="8979"/>
                  </a:cubicBezTo>
                  <a:cubicBezTo>
                    <a:pt x="20928" y="9004"/>
                    <a:pt x="21003" y="9029"/>
                    <a:pt x="21053" y="9054"/>
                  </a:cubicBezTo>
                  <a:cubicBezTo>
                    <a:pt x="21103" y="9079"/>
                    <a:pt x="21153" y="9104"/>
                    <a:pt x="21204" y="9104"/>
                  </a:cubicBezTo>
                  <a:cubicBezTo>
                    <a:pt x="20978" y="9556"/>
                    <a:pt x="20778" y="10007"/>
                    <a:pt x="20652" y="10483"/>
                  </a:cubicBezTo>
                  <a:cubicBezTo>
                    <a:pt x="20398" y="10404"/>
                    <a:pt x="20135" y="10354"/>
                    <a:pt x="19873" y="10354"/>
                  </a:cubicBezTo>
                  <a:cubicBezTo>
                    <a:pt x="19722" y="10354"/>
                    <a:pt x="19571" y="10371"/>
                    <a:pt x="19424" y="10408"/>
                  </a:cubicBezTo>
                  <a:cubicBezTo>
                    <a:pt x="19374" y="10433"/>
                    <a:pt x="19374" y="10508"/>
                    <a:pt x="19449" y="10508"/>
                  </a:cubicBezTo>
                  <a:cubicBezTo>
                    <a:pt x="19510" y="10504"/>
                    <a:pt x="19572" y="10502"/>
                    <a:pt x="19634" y="10502"/>
                  </a:cubicBezTo>
                  <a:cubicBezTo>
                    <a:pt x="19954" y="10502"/>
                    <a:pt x="20283" y="10557"/>
                    <a:pt x="20577" y="10683"/>
                  </a:cubicBezTo>
                  <a:cubicBezTo>
                    <a:pt x="20452" y="11185"/>
                    <a:pt x="20351" y="11686"/>
                    <a:pt x="20301" y="12187"/>
                  </a:cubicBezTo>
                  <a:cubicBezTo>
                    <a:pt x="19971" y="12123"/>
                    <a:pt x="19628" y="12087"/>
                    <a:pt x="19284" y="12087"/>
                  </a:cubicBezTo>
                  <a:cubicBezTo>
                    <a:pt x="18818" y="12087"/>
                    <a:pt x="18353" y="12154"/>
                    <a:pt x="17920" y="12312"/>
                  </a:cubicBezTo>
                  <a:cubicBezTo>
                    <a:pt x="17870" y="12312"/>
                    <a:pt x="17870" y="12388"/>
                    <a:pt x="17920" y="12388"/>
                  </a:cubicBezTo>
                  <a:cubicBezTo>
                    <a:pt x="18248" y="12347"/>
                    <a:pt x="18592" y="12306"/>
                    <a:pt x="18939" y="12306"/>
                  </a:cubicBezTo>
                  <a:cubicBezTo>
                    <a:pt x="19017" y="12306"/>
                    <a:pt x="19095" y="12308"/>
                    <a:pt x="19174" y="12312"/>
                  </a:cubicBezTo>
                  <a:cubicBezTo>
                    <a:pt x="19549" y="12338"/>
                    <a:pt x="19925" y="12388"/>
                    <a:pt x="20301" y="12463"/>
                  </a:cubicBezTo>
                  <a:cubicBezTo>
                    <a:pt x="20251" y="12964"/>
                    <a:pt x="20276" y="13490"/>
                    <a:pt x="20351" y="13992"/>
                  </a:cubicBezTo>
                  <a:cubicBezTo>
                    <a:pt x="20227" y="13974"/>
                    <a:pt x="20116" y="13956"/>
                    <a:pt x="19999" y="13956"/>
                  </a:cubicBezTo>
                  <a:cubicBezTo>
                    <a:pt x="19951" y="13956"/>
                    <a:pt x="19902" y="13959"/>
                    <a:pt x="19850" y="13967"/>
                  </a:cubicBezTo>
                  <a:cubicBezTo>
                    <a:pt x="19650" y="13967"/>
                    <a:pt x="19449" y="14042"/>
                    <a:pt x="19249" y="14117"/>
                  </a:cubicBezTo>
                  <a:cubicBezTo>
                    <a:pt x="19199" y="14142"/>
                    <a:pt x="19249" y="14217"/>
                    <a:pt x="19299" y="14217"/>
                  </a:cubicBezTo>
                  <a:cubicBezTo>
                    <a:pt x="19474" y="14167"/>
                    <a:pt x="19656" y="14142"/>
                    <a:pt x="19838" y="14142"/>
                  </a:cubicBezTo>
                  <a:cubicBezTo>
                    <a:pt x="20019" y="14142"/>
                    <a:pt x="20201" y="14167"/>
                    <a:pt x="20377" y="14217"/>
                  </a:cubicBezTo>
                  <a:cubicBezTo>
                    <a:pt x="20402" y="14267"/>
                    <a:pt x="20402" y="14343"/>
                    <a:pt x="20402" y="14393"/>
                  </a:cubicBezTo>
                  <a:cubicBezTo>
                    <a:pt x="20452" y="14643"/>
                    <a:pt x="20527" y="14894"/>
                    <a:pt x="20602" y="15145"/>
                  </a:cubicBezTo>
                  <a:cubicBezTo>
                    <a:pt x="20427" y="15170"/>
                    <a:pt x="20251" y="15220"/>
                    <a:pt x="20101" y="15245"/>
                  </a:cubicBezTo>
                  <a:cubicBezTo>
                    <a:pt x="20026" y="15270"/>
                    <a:pt x="20051" y="15370"/>
                    <a:pt x="20101" y="15370"/>
                  </a:cubicBezTo>
                  <a:cubicBezTo>
                    <a:pt x="20301" y="15370"/>
                    <a:pt x="20477" y="15345"/>
                    <a:pt x="20652" y="15320"/>
                  </a:cubicBezTo>
                  <a:cubicBezTo>
                    <a:pt x="20677" y="15395"/>
                    <a:pt x="20677" y="15470"/>
                    <a:pt x="20702" y="15521"/>
                  </a:cubicBezTo>
                  <a:cubicBezTo>
                    <a:pt x="20778" y="15746"/>
                    <a:pt x="20878" y="15997"/>
                    <a:pt x="21003" y="16197"/>
                  </a:cubicBezTo>
                  <a:cubicBezTo>
                    <a:pt x="20840" y="16228"/>
                    <a:pt x="20682" y="16242"/>
                    <a:pt x="20527" y="16242"/>
                  </a:cubicBezTo>
                  <a:cubicBezTo>
                    <a:pt x="19037" y="16242"/>
                    <a:pt x="17911" y="14901"/>
                    <a:pt x="17093" y="13766"/>
                  </a:cubicBezTo>
                  <a:cubicBezTo>
                    <a:pt x="16793" y="13365"/>
                    <a:pt x="16467" y="12914"/>
                    <a:pt x="15991" y="12688"/>
                  </a:cubicBezTo>
                  <a:cubicBezTo>
                    <a:pt x="16066" y="12438"/>
                    <a:pt x="16091" y="12162"/>
                    <a:pt x="16116" y="11886"/>
                  </a:cubicBezTo>
                  <a:cubicBezTo>
                    <a:pt x="16180" y="11908"/>
                    <a:pt x="16248" y="11919"/>
                    <a:pt x="16319" y="11919"/>
                  </a:cubicBezTo>
                  <a:cubicBezTo>
                    <a:pt x="16498" y="11919"/>
                    <a:pt x="16695" y="11847"/>
                    <a:pt x="16893" y="11686"/>
                  </a:cubicBezTo>
                  <a:cubicBezTo>
                    <a:pt x="17319" y="11310"/>
                    <a:pt x="17569" y="10734"/>
                    <a:pt x="17845" y="10257"/>
                  </a:cubicBezTo>
                  <a:cubicBezTo>
                    <a:pt x="18146" y="9706"/>
                    <a:pt x="18447" y="9130"/>
                    <a:pt x="18873" y="8653"/>
                  </a:cubicBezTo>
                  <a:cubicBezTo>
                    <a:pt x="19344" y="8114"/>
                    <a:pt x="20122" y="7654"/>
                    <a:pt x="20870" y="7654"/>
                  </a:cubicBezTo>
                  <a:close/>
                  <a:moveTo>
                    <a:pt x="5188" y="15170"/>
                  </a:moveTo>
                  <a:lnTo>
                    <a:pt x="5188" y="15170"/>
                  </a:lnTo>
                  <a:cubicBezTo>
                    <a:pt x="5514" y="15320"/>
                    <a:pt x="5840" y="15470"/>
                    <a:pt x="6191" y="15571"/>
                  </a:cubicBezTo>
                  <a:cubicBezTo>
                    <a:pt x="6216" y="15696"/>
                    <a:pt x="6241" y="15846"/>
                    <a:pt x="6291" y="15947"/>
                  </a:cubicBezTo>
                  <a:cubicBezTo>
                    <a:pt x="6366" y="16122"/>
                    <a:pt x="6442" y="16247"/>
                    <a:pt x="6567" y="16373"/>
                  </a:cubicBezTo>
                  <a:cubicBezTo>
                    <a:pt x="6579" y="16384"/>
                    <a:pt x="6592" y="16389"/>
                    <a:pt x="6604" y="16389"/>
                  </a:cubicBezTo>
                  <a:cubicBezTo>
                    <a:pt x="6647" y="16389"/>
                    <a:pt x="6686" y="16336"/>
                    <a:pt x="6667" y="16297"/>
                  </a:cubicBezTo>
                  <a:cubicBezTo>
                    <a:pt x="6592" y="16172"/>
                    <a:pt x="6517" y="16022"/>
                    <a:pt x="6467" y="15896"/>
                  </a:cubicBezTo>
                  <a:cubicBezTo>
                    <a:pt x="6442" y="15821"/>
                    <a:pt x="6442" y="15746"/>
                    <a:pt x="6417" y="15696"/>
                  </a:cubicBezTo>
                  <a:cubicBezTo>
                    <a:pt x="6417" y="15671"/>
                    <a:pt x="6417" y="15671"/>
                    <a:pt x="6417" y="15646"/>
                  </a:cubicBezTo>
                  <a:cubicBezTo>
                    <a:pt x="6868" y="15796"/>
                    <a:pt x="7369" y="15922"/>
                    <a:pt x="7820" y="15997"/>
                  </a:cubicBezTo>
                  <a:cubicBezTo>
                    <a:pt x="7820" y="16022"/>
                    <a:pt x="7820" y="16022"/>
                    <a:pt x="7845" y="16022"/>
                  </a:cubicBezTo>
                  <a:cubicBezTo>
                    <a:pt x="7870" y="16122"/>
                    <a:pt x="7895" y="16197"/>
                    <a:pt x="7945" y="16297"/>
                  </a:cubicBezTo>
                  <a:cubicBezTo>
                    <a:pt x="8046" y="16473"/>
                    <a:pt x="8171" y="16598"/>
                    <a:pt x="8321" y="16724"/>
                  </a:cubicBezTo>
                  <a:cubicBezTo>
                    <a:pt x="8332" y="16727"/>
                    <a:pt x="8341" y="16729"/>
                    <a:pt x="8351" y="16729"/>
                  </a:cubicBezTo>
                  <a:cubicBezTo>
                    <a:pt x="8408" y="16729"/>
                    <a:pt x="8440" y="16667"/>
                    <a:pt x="8397" y="16623"/>
                  </a:cubicBezTo>
                  <a:cubicBezTo>
                    <a:pt x="8296" y="16498"/>
                    <a:pt x="8196" y="16348"/>
                    <a:pt x="8121" y="16197"/>
                  </a:cubicBezTo>
                  <a:cubicBezTo>
                    <a:pt x="8096" y="16147"/>
                    <a:pt x="8071" y="16097"/>
                    <a:pt x="8046" y="16047"/>
                  </a:cubicBezTo>
                  <a:lnTo>
                    <a:pt x="8046" y="16047"/>
                  </a:lnTo>
                  <a:cubicBezTo>
                    <a:pt x="8472" y="16122"/>
                    <a:pt x="8898" y="16147"/>
                    <a:pt x="9299" y="16172"/>
                  </a:cubicBezTo>
                  <a:cubicBezTo>
                    <a:pt x="9299" y="16172"/>
                    <a:pt x="9299" y="16172"/>
                    <a:pt x="9299" y="16197"/>
                  </a:cubicBezTo>
                  <a:cubicBezTo>
                    <a:pt x="9324" y="16297"/>
                    <a:pt x="9349" y="16398"/>
                    <a:pt x="9374" y="16473"/>
                  </a:cubicBezTo>
                  <a:cubicBezTo>
                    <a:pt x="9474" y="16673"/>
                    <a:pt x="9600" y="16824"/>
                    <a:pt x="9775" y="16949"/>
                  </a:cubicBezTo>
                  <a:cubicBezTo>
                    <a:pt x="9785" y="16959"/>
                    <a:pt x="9795" y="16963"/>
                    <a:pt x="9805" y="16963"/>
                  </a:cubicBezTo>
                  <a:cubicBezTo>
                    <a:pt x="9849" y="16963"/>
                    <a:pt x="9891" y="16889"/>
                    <a:pt x="9850" y="16849"/>
                  </a:cubicBezTo>
                  <a:cubicBezTo>
                    <a:pt x="9725" y="16724"/>
                    <a:pt x="9625" y="16573"/>
                    <a:pt x="9549" y="16423"/>
                  </a:cubicBezTo>
                  <a:cubicBezTo>
                    <a:pt x="9524" y="16323"/>
                    <a:pt x="9499" y="16247"/>
                    <a:pt x="9474" y="16172"/>
                  </a:cubicBezTo>
                  <a:cubicBezTo>
                    <a:pt x="9975" y="16172"/>
                    <a:pt x="10502" y="16147"/>
                    <a:pt x="11003" y="16047"/>
                  </a:cubicBezTo>
                  <a:cubicBezTo>
                    <a:pt x="11028" y="16297"/>
                    <a:pt x="11178" y="16523"/>
                    <a:pt x="11354" y="16698"/>
                  </a:cubicBezTo>
                  <a:cubicBezTo>
                    <a:pt x="11363" y="16703"/>
                    <a:pt x="11373" y="16705"/>
                    <a:pt x="11383" y="16705"/>
                  </a:cubicBezTo>
                  <a:cubicBezTo>
                    <a:pt x="11427" y="16705"/>
                    <a:pt x="11470" y="16664"/>
                    <a:pt x="11429" y="16623"/>
                  </a:cubicBezTo>
                  <a:cubicBezTo>
                    <a:pt x="11329" y="16548"/>
                    <a:pt x="11254" y="16448"/>
                    <a:pt x="11204" y="16323"/>
                  </a:cubicBezTo>
                  <a:cubicBezTo>
                    <a:pt x="11153" y="16222"/>
                    <a:pt x="11128" y="16122"/>
                    <a:pt x="11128" y="16022"/>
                  </a:cubicBezTo>
                  <a:cubicBezTo>
                    <a:pt x="11429" y="15947"/>
                    <a:pt x="11730" y="15846"/>
                    <a:pt x="12031" y="15721"/>
                  </a:cubicBezTo>
                  <a:cubicBezTo>
                    <a:pt x="12231" y="15972"/>
                    <a:pt x="12206" y="16297"/>
                    <a:pt x="12056" y="16573"/>
                  </a:cubicBezTo>
                  <a:cubicBezTo>
                    <a:pt x="11855" y="16924"/>
                    <a:pt x="11479" y="17099"/>
                    <a:pt x="11078" y="17150"/>
                  </a:cubicBezTo>
                  <a:cubicBezTo>
                    <a:pt x="10840" y="17188"/>
                    <a:pt x="10595" y="17203"/>
                    <a:pt x="10347" y="17203"/>
                  </a:cubicBezTo>
                  <a:cubicBezTo>
                    <a:pt x="9786" y="17203"/>
                    <a:pt x="9211" y="17127"/>
                    <a:pt x="8672" y="17074"/>
                  </a:cubicBezTo>
                  <a:cubicBezTo>
                    <a:pt x="7870" y="16974"/>
                    <a:pt x="7068" y="16874"/>
                    <a:pt x="6366" y="16448"/>
                  </a:cubicBezTo>
                  <a:cubicBezTo>
                    <a:pt x="5840" y="16122"/>
                    <a:pt x="5489" y="15696"/>
                    <a:pt x="5188" y="15170"/>
                  </a:cubicBezTo>
                  <a:close/>
                  <a:moveTo>
                    <a:pt x="8053" y="0"/>
                  </a:moveTo>
                  <a:cubicBezTo>
                    <a:pt x="7643" y="0"/>
                    <a:pt x="7237" y="59"/>
                    <a:pt x="6843" y="232"/>
                  </a:cubicBezTo>
                  <a:cubicBezTo>
                    <a:pt x="5740" y="733"/>
                    <a:pt x="5264" y="1911"/>
                    <a:pt x="4988" y="3014"/>
                  </a:cubicBezTo>
                  <a:cubicBezTo>
                    <a:pt x="3284" y="4568"/>
                    <a:pt x="2808" y="7049"/>
                    <a:pt x="2557" y="9280"/>
                  </a:cubicBezTo>
                  <a:cubicBezTo>
                    <a:pt x="2318" y="8857"/>
                    <a:pt x="1877" y="8394"/>
                    <a:pt x="1402" y="8394"/>
                  </a:cubicBezTo>
                  <a:cubicBezTo>
                    <a:pt x="1229" y="8394"/>
                    <a:pt x="1052" y="8456"/>
                    <a:pt x="878" y="8603"/>
                  </a:cubicBezTo>
                  <a:cubicBezTo>
                    <a:pt x="351" y="9079"/>
                    <a:pt x="752" y="9656"/>
                    <a:pt x="1229" y="10007"/>
                  </a:cubicBezTo>
                  <a:cubicBezTo>
                    <a:pt x="627" y="10132"/>
                    <a:pt x="0" y="10433"/>
                    <a:pt x="51" y="11109"/>
                  </a:cubicBezTo>
                  <a:cubicBezTo>
                    <a:pt x="76" y="11510"/>
                    <a:pt x="376" y="11861"/>
                    <a:pt x="752" y="12012"/>
                  </a:cubicBezTo>
                  <a:cubicBezTo>
                    <a:pt x="909" y="12076"/>
                    <a:pt x="1069" y="12103"/>
                    <a:pt x="1229" y="12103"/>
                  </a:cubicBezTo>
                  <a:cubicBezTo>
                    <a:pt x="1506" y="12103"/>
                    <a:pt x="1786" y="12022"/>
                    <a:pt x="2056" y="11911"/>
                  </a:cubicBezTo>
                  <a:cubicBezTo>
                    <a:pt x="2457" y="13315"/>
                    <a:pt x="3534" y="14343"/>
                    <a:pt x="4863" y="15019"/>
                  </a:cubicBezTo>
                  <a:cubicBezTo>
                    <a:pt x="5038" y="15746"/>
                    <a:pt x="5665" y="16398"/>
                    <a:pt x="6316" y="16749"/>
                  </a:cubicBezTo>
                  <a:cubicBezTo>
                    <a:pt x="7219" y="17250"/>
                    <a:pt x="8296" y="17350"/>
                    <a:pt x="9299" y="17425"/>
                  </a:cubicBezTo>
                  <a:cubicBezTo>
                    <a:pt x="9668" y="17459"/>
                    <a:pt x="10102" y="17512"/>
                    <a:pt x="10534" y="17512"/>
                  </a:cubicBezTo>
                  <a:cubicBezTo>
                    <a:pt x="11070" y="17512"/>
                    <a:pt x="11603" y="17430"/>
                    <a:pt x="12006" y="17125"/>
                  </a:cubicBezTo>
                  <a:cubicBezTo>
                    <a:pt x="12457" y="16774"/>
                    <a:pt x="12632" y="16047"/>
                    <a:pt x="12231" y="15621"/>
                  </a:cubicBezTo>
                  <a:cubicBezTo>
                    <a:pt x="12632" y="15420"/>
                    <a:pt x="12958" y="15170"/>
                    <a:pt x="13259" y="14844"/>
                  </a:cubicBezTo>
                  <a:cubicBezTo>
                    <a:pt x="13810" y="14267"/>
                    <a:pt x="14161" y="13415"/>
                    <a:pt x="14938" y="13064"/>
                  </a:cubicBezTo>
                  <a:cubicBezTo>
                    <a:pt x="15099" y="12993"/>
                    <a:pt x="15251" y="12961"/>
                    <a:pt x="15394" y="12961"/>
                  </a:cubicBezTo>
                  <a:cubicBezTo>
                    <a:pt x="16051" y="12961"/>
                    <a:pt x="16522" y="13628"/>
                    <a:pt x="16893" y="14142"/>
                  </a:cubicBezTo>
                  <a:cubicBezTo>
                    <a:pt x="17758" y="15362"/>
                    <a:pt x="18976" y="16641"/>
                    <a:pt x="20548" y="16641"/>
                  </a:cubicBezTo>
                  <a:cubicBezTo>
                    <a:pt x="20752" y="16641"/>
                    <a:pt x="20962" y="16619"/>
                    <a:pt x="21179" y="16573"/>
                  </a:cubicBezTo>
                  <a:cubicBezTo>
                    <a:pt x="21254" y="16548"/>
                    <a:pt x="21304" y="16473"/>
                    <a:pt x="21304" y="16398"/>
                  </a:cubicBezTo>
                  <a:lnTo>
                    <a:pt x="21329" y="16398"/>
                  </a:lnTo>
                  <a:cubicBezTo>
                    <a:pt x="21304" y="16072"/>
                    <a:pt x="21103" y="15746"/>
                    <a:pt x="21003" y="15445"/>
                  </a:cubicBezTo>
                  <a:cubicBezTo>
                    <a:pt x="20903" y="15094"/>
                    <a:pt x="20803" y="14769"/>
                    <a:pt x="20752" y="14393"/>
                  </a:cubicBezTo>
                  <a:cubicBezTo>
                    <a:pt x="20602" y="13691"/>
                    <a:pt x="20577" y="12964"/>
                    <a:pt x="20652" y="12237"/>
                  </a:cubicBezTo>
                  <a:cubicBezTo>
                    <a:pt x="20752" y="10784"/>
                    <a:pt x="21304" y="9355"/>
                    <a:pt x="22181" y="8202"/>
                  </a:cubicBezTo>
                  <a:cubicBezTo>
                    <a:pt x="22231" y="8127"/>
                    <a:pt x="22231" y="8077"/>
                    <a:pt x="22206" y="8027"/>
                  </a:cubicBezTo>
                  <a:cubicBezTo>
                    <a:pt x="22256" y="7952"/>
                    <a:pt x="22281" y="7876"/>
                    <a:pt x="22181" y="7776"/>
                  </a:cubicBezTo>
                  <a:cubicBezTo>
                    <a:pt x="21808" y="7431"/>
                    <a:pt x="21344" y="7284"/>
                    <a:pt x="20865" y="7284"/>
                  </a:cubicBezTo>
                  <a:cubicBezTo>
                    <a:pt x="20473" y="7284"/>
                    <a:pt x="20071" y="7382"/>
                    <a:pt x="19700" y="7551"/>
                  </a:cubicBezTo>
                  <a:cubicBezTo>
                    <a:pt x="18697" y="8002"/>
                    <a:pt x="18121" y="8929"/>
                    <a:pt x="17595" y="9856"/>
                  </a:cubicBezTo>
                  <a:cubicBezTo>
                    <a:pt x="17344" y="10333"/>
                    <a:pt x="17093" y="10934"/>
                    <a:pt x="16692" y="11335"/>
                  </a:cubicBezTo>
                  <a:cubicBezTo>
                    <a:pt x="16556" y="11465"/>
                    <a:pt x="16427" y="11519"/>
                    <a:pt x="16311" y="11519"/>
                  </a:cubicBezTo>
                  <a:cubicBezTo>
                    <a:pt x="15978" y="11519"/>
                    <a:pt x="15739" y="11080"/>
                    <a:pt x="15665" y="10708"/>
                  </a:cubicBezTo>
                  <a:cubicBezTo>
                    <a:pt x="15539" y="10107"/>
                    <a:pt x="15690" y="9405"/>
                    <a:pt x="15765" y="8804"/>
                  </a:cubicBezTo>
                  <a:cubicBezTo>
                    <a:pt x="15865" y="8152"/>
                    <a:pt x="15965" y="7525"/>
                    <a:pt x="15965" y="6899"/>
                  </a:cubicBezTo>
                  <a:cubicBezTo>
                    <a:pt x="15991" y="6423"/>
                    <a:pt x="15915" y="5997"/>
                    <a:pt x="15815" y="5571"/>
                  </a:cubicBezTo>
                  <a:cubicBezTo>
                    <a:pt x="15840" y="5546"/>
                    <a:pt x="15840" y="5546"/>
                    <a:pt x="15865" y="5546"/>
                  </a:cubicBezTo>
                  <a:cubicBezTo>
                    <a:pt x="16742" y="4794"/>
                    <a:pt x="17645" y="3766"/>
                    <a:pt x="17419" y="2513"/>
                  </a:cubicBezTo>
                  <a:cubicBezTo>
                    <a:pt x="17319" y="1962"/>
                    <a:pt x="16943" y="1586"/>
                    <a:pt x="16467" y="1285"/>
                  </a:cubicBezTo>
                  <a:cubicBezTo>
                    <a:pt x="15940" y="909"/>
                    <a:pt x="15364" y="583"/>
                    <a:pt x="14737" y="358"/>
                  </a:cubicBezTo>
                  <a:cubicBezTo>
                    <a:pt x="14215" y="149"/>
                    <a:pt x="13676" y="44"/>
                    <a:pt x="13119" y="44"/>
                  </a:cubicBezTo>
                  <a:cubicBezTo>
                    <a:pt x="13007" y="44"/>
                    <a:pt x="12895" y="48"/>
                    <a:pt x="12782" y="57"/>
                  </a:cubicBezTo>
                  <a:cubicBezTo>
                    <a:pt x="12103" y="127"/>
                    <a:pt x="11424" y="285"/>
                    <a:pt x="10725" y="285"/>
                  </a:cubicBezTo>
                  <a:cubicBezTo>
                    <a:pt x="10676" y="285"/>
                    <a:pt x="10626" y="284"/>
                    <a:pt x="10577" y="282"/>
                  </a:cubicBezTo>
                  <a:cubicBezTo>
                    <a:pt x="9752" y="249"/>
                    <a:pt x="8893" y="0"/>
                    <a:pt x="80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59" name="Google Shape;2659;p30"/>
            <p:cNvSpPr/>
            <p:nvPr/>
          </p:nvSpPr>
          <p:spPr>
            <a:xfrm>
              <a:off x="7627886" y="2719596"/>
              <a:ext cx="257050" cy="373192"/>
            </a:xfrm>
            <a:custGeom>
              <a:avLst/>
              <a:gdLst/>
              <a:ahLst/>
              <a:cxnLst/>
              <a:rect l="l" t="t" r="r" b="b"/>
              <a:pathLst>
                <a:path w="5916" h="8589" extrusionOk="0">
                  <a:moveTo>
                    <a:pt x="4880" y="0"/>
                  </a:moveTo>
                  <a:cubicBezTo>
                    <a:pt x="4132" y="0"/>
                    <a:pt x="3354" y="460"/>
                    <a:pt x="2883" y="999"/>
                  </a:cubicBezTo>
                  <a:cubicBezTo>
                    <a:pt x="2457" y="1476"/>
                    <a:pt x="2156" y="2027"/>
                    <a:pt x="1855" y="2603"/>
                  </a:cubicBezTo>
                  <a:cubicBezTo>
                    <a:pt x="1579" y="3080"/>
                    <a:pt x="1329" y="3656"/>
                    <a:pt x="903" y="4032"/>
                  </a:cubicBezTo>
                  <a:cubicBezTo>
                    <a:pt x="705" y="4193"/>
                    <a:pt x="508" y="4265"/>
                    <a:pt x="329" y="4265"/>
                  </a:cubicBezTo>
                  <a:cubicBezTo>
                    <a:pt x="258" y="4265"/>
                    <a:pt x="190" y="4254"/>
                    <a:pt x="126" y="4232"/>
                  </a:cubicBezTo>
                  <a:cubicBezTo>
                    <a:pt x="101" y="4508"/>
                    <a:pt x="76" y="4784"/>
                    <a:pt x="1" y="5034"/>
                  </a:cubicBezTo>
                  <a:cubicBezTo>
                    <a:pt x="477" y="5260"/>
                    <a:pt x="803" y="5711"/>
                    <a:pt x="1103" y="6112"/>
                  </a:cubicBezTo>
                  <a:cubicBezTo>
                    <a:pt x="1921" y="7247"/>
                    <a:pt x="3047" y="8588"/>
                    <a:pt x="4518" y="8588"/>
                  </a:cubicBezTo>
                  <a:cubicBezTo>
                    <a:pt x="4671" y="8588"/>
                    <a:pt x="4828" y="8574"/>
                    <a:pt x="4988" y="8543"/>
                  </a:cubicBezTo>
                  <a:cubicBezTo>
                    <a:pt x="4888" y="8343"/>
                    <a:pt x="4788" y="8092"/>
                    <a:pt x="4712" y="7867"/>
                  </a:cubicBezTo>
                  <a:cubicBezTo>
                    <a:pt x="4687" y="7816"/>
                    <a:pt x="4687" y="7741"/>
                    <a:pt x="4662" y="7666"/>
                  </a:cubicBezTo>
                  <a:cubicBezTo>
                    <a:pt x="4487" y="7691"/>
                    <a:pt x="4311" y="7716"/>
                    <a:pt x="4111" y="7716"/>
                  </a:cubicBezTo>
                  <a:cubicBezTo>
                    <a:pt x="4061" y="7716"/>
                    <a:pt x="4036" y="7616"/>
                    <a:pt x="4111" y="7591"/>
                  </a:cubicBezTo>
                  <a:cubicBezTo>
                    <a:pt x="4261" y="7566"/>
                    <a:pt x="4437" y="7516"/>
                    <a:pt x="4612" y="7491"/>
                  </a:cubicBezTo>
                  <a:cubicBezTo>
                    <a:pt x="4537" y="7240"/>
                    <a:pt x="4462" y="6989"/>
                    <a:pt x="4412" y="6739"/>
                  </a:cubicBezTo>
                  <a:cubicBezTo>
                    <a:pt x="4412" y="6689"/>
                    <a:pt x="4412" y="6613"/>
                    <a:pt x="4387" y="6563"/>
                  </a:cubicBezTo>
                  <a:cubicBezTo>
                    <a:pt x="4211" y="6513"/>
                    <a:pt x="4029" y="6488"/>
                    <a:pt x="3848" y="6488"/>
                  </a:cubicBezTo>
                  <a:cubicBezTo>
                    <a:pt x="3666" y="6488"/>
                    <a:pt x="3484" y="6513"/>
                    <a:pt x="3309" y="6563"/>
                  </a:cubicBezTo>
                  <a:cubicBezTo>
                    <a:pt x="3259" y="6563"/>
                    <a:pt x="3209" y="6488"/>
                    <a:pt x="3259" y="6463"/>
                  </a:cubicBezTo>
                  <a:cubicBezTo>
                    <a:pt x="3459" y="6388"/>
                    <a:pt x="3660" y="6313"/>
                    <a:pt x="3860" y="6313"/>
                  </a:cubicBezTo>
                  <a:cubicBezTo>
                    <a:pt x="3912" y="6305"/>
                    <a:pt x="3961" y="6302"/>
                    <a:pt x="4009" y="6302"/>
                  </a:cubicBezTo>
                  <a:cubicBezTo>
                    <a:pt x="4126" y="6302"/>
                    <a:pt x="4237" y="6320"/>
                    <a:pt x="4361" y="6338"/>
                  </a:cubicBezTo>
                  <a:cubicBezTo>
                    <a:pt x="4286" y="5836"/>
                    <a:pt x="4261" y="5310"/>
                    <a:pt x="4311" y="4809"/>
                  </a:cubicBezTo>
                  <a:cubicBezTo>
                    <a:pt x="3935" y="4734"/>
                    <a:pt x="3559" y="4684"/>
                    <a:pt x="3184" y="4658"/>
                  </a:cubicBezTo>
                  <a:cubicBezTo>
                    <a:pt x="3105" y="4654"/>
                    <a:pt x="3027" y="4652"/>
                    <a:pt x="2949" y="4652"/>
                  </a:cubicBezTo>
                  <a:cubicBezTo>
                    <a:pt x="2602" y="4652"/>
                    <a:pt x="2258" y="4693"/>
                    <a:pt x="1930" y="4734"/>
                  </a:cubicBezTo>
                  <a:cubicBezTo>
                    <a:pt x="1880" y="4734"/>
                    <a:pt x="1880" y="4658"/>
                    <a:pt x="1930" y="4658"/>
                  </a:cubicBezTo>
                  <a:cubicBezTo>
                    <a:pt x="2363" y="4500"/>
                    <a:pt x="2828" y="4433"/>
                    <a:pt x="3294" y="4433"/>
                  </a:cubicBezTo>
                  <a:cubicBezTo>
                    <a:pt x="3638" y="4433"/>
                    <a:pt x="3981" y="4469"/>
                    <a:pt x="4311" y="4533"/>
                  </a:cubicBezTo>
                  <a:cubicBezTo>
                    <a:pt x="4361" y="4032"/>
                    <a:pt x="4462" y="3531"/>
                    <a:pt x="4587" y="3029"/>
                  </a:cubicBezTo>
                  <a:cubicBezTo>
                    <a:pt x="4293" y="2903"/>
                    <a:pt x="3964" y="2848"/>
                    <a:pt x="3644" y="2848"/>
                  </a:cubicBezTo>
                  <a:cubicBezTo>
                    <a:pt x="3582" y="2848"/>
                    <a:pt x="3520" y="2850"/>
                    <a:pt x="3459" y="2854"/>
                  </a:cubicBezTo>
                  <a:cubicBezTo>
                    <a:pt x="3384" y="2854"/>
                    <a:pt x="3384" y="2779"/>
                    <a:pt x="3434" y="2754"/>
                  </a:cubicBezTo>
                  <a:cubicBezTo>
                    <a:pt x="3581" y="2717"/>
                    <a:pt x="3732" y="2700"/>
                    <a:pt x="3883" y="2700"/>
                  </a:cubicBezTo>
                  <a:cubicBezTo>
                    <a:pt x="4145" y="2700"/>
                    <a:pt x="4408" y="2750"/>
                    <a:pt x="4662" y="2829"/>
                  </a:cubicBezTo>
                  <a:cubicBezTo>
                    <a:pt x="4788" y="2353"/>
                    <a:pt x="4988" y="1902"/>
                    <a:pt x="5214" y="1450"/>
                  </a:cubicBezTo>
                  <a:cubicBezTo>
                    <a:pt x="5163" y="1450"/>
                    <a:pt x="5113" y="1425"/>
                    <a:pt x="5063" y="1400"/>
                  </a:cubicBezTo>
                  <a:cubicBezTo>
                    <a:pt x="5013" y="1375"/>
                    <a:pt x="4938" y="1350"/>
                    <a:pt x="4888" y="1325"/>
                  </a:cubicBezTo>
                  <a:cubicBezTo>
                    <a:pt x="4762" y="1275"/>
                    <a:pt x="4637" y="1225"/>
                    <a:pt x="4512" y="1150"/>
                  </a:cubicBezTo>
                  <a:cubicBezTo>
                    <a:pt x="4437" y="1125"/>
                    <a:pt x="4487" y="1024"/>
                    <a:pt x="4562" y="1024"/>
                  </a:cubicBezTo>
                  <a:cubicBezTo>
                    <a:pt x="4687" y="1075"/>
                    <a:pt x="4813" y="1100"/>
                    <a:pt x="4963" y="1150"/>
                  </a:cubicBezTo>
                  <a:cubicBezTo>
                    <a:pt x="5088" y="1175"/>
                    <a:pt x="5214" y="1225"/>
                    <a:pt x="5314" y="1275"/>
                  </a:cubicBezTo>
                  <a:cubicBezTo>
                    <a:pt x="5489" y="974"/>
                    <a:pt x="5690" y="648"/>
                    <a:pt x="5915" y="373"/>
                  </a:cubicBezTo>
                  <a:cubicBezTo>
                    <a:pt x="5603" y="110"/>
                    <a:pt x="5245" y="0"/>
                    <a:pt x="48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0" name="Google Shape;2660;p30"/>
            <p:cNvSpPr/>
            <p:nvPr/>
          </p:nvSpPr>
          <p:spPr>
            <a:xfrm>
              <a:off x="7380703" y="2405243"/>
              <a:ext cx="324528" cy="210776"/>
            </a:xfrm>
            <a:custGeom>
              <a:avLst/>
              <a:gdLst/>
              <a:ahLst/>
              <a:cxnLst/>
              <a:rect l="l" t="t" r="r" b="b"/>
              <a:pathLst>
                <a:path w="7469" h="4851" extrusionOk="0">
                  <a:moveTo>
                    <a:pt x="2939" y="0"/>
                  </a:moveTo>
                  <a:cubicBezTo>
                    <a:pt x="2427" y="0"/>
                    <a:pt x="1915" y="82"/>
                    <a:pt x="1404" y="164"/>
                  </a:cubicBezTo>
                  <a:cubicBezTo>
                    <a:pt x="1129" y="201"/>
                    <a:pt x="853" y="224"/>
                    <a:pt x="568" y="224"/>
                  </a:cubicBezTo>
                  <a:cubicBezTo>
                    <a:pt x="464" y="224"/>
                    <a:pt x="358" y="221"/>
                    <a:pt x="251" y="214"/>
                  </a:cubicBezTo>
                  <a:lnTo>
                    <a:pt x="251" y="515"/>
                  </a:lnTo>
                  <a:cubicBezTo>
                    <a:pt x="276" y="515"/>
                    <a:pt x="326" y="565"/>
                    <a:pt x="276" y="590"/>
                  </a:cubicBezTo>
                  <a:cubicBezTo>
                    <a:pt x="201" y="690"/>
                    <a:pt x="126" y="791"/>
                    <a:pt x="75" y="891"/>
                  </a:cubicBezTo>
                  <a:cubicBezTo>
                    <a:pt x="50" y="966"/>
                    <a:pt x="25" y="1016"/>
                    <a:pt x="25" y="1066"/>
                  </a:cubicBezTo>
                  <a:cubicBezTo>
                    <a:pt x="25" y="1091"/>
                    <a:pt x="0" y="1116"/>
                    <a:pt x="0" y="1116"/>
                  </a:cubicBezTo>
                  <a:cubicBezTo>
                    <a:pt x="702" y="1167"/>
                    <a:pt x="1354" y="1317"/>
                    <a:pt x="2005" y="1543"/>
                  </a:cubicBezTo>
                  <a:cubicBezTo>
                    <a:pt x="2106" y="1242"/>
                    <a:pt x="2306" y="991"/>
                    <a:pt x="2557" y="841"/>
                  </a:cubicBezTo>
                  <a:cubicBezTo>
                    <a:pt x="2571" y="831"/>
                    <a:pt x="2585" y="827"/>
                    <a:pt x="2599" y="827"/>
                  </a:cubicBezTo>
                  <a:cubicBezTo>
                    <a:pt x="2655" y="827"/>
                    <a:pt x="2693" y="900"/>
                    <a:pt x="2632" y="941"/>
                  </a:cubicBezTo>
                  <a:cubicBezTo>
                    <a:pt x="2406" y="1116"/>
                    <a:pt x="2256" y="1342"/>
                    <a:pt x="2206" y="1593"/>
                  </a:cubicBezTo>
                  <a:cubicBezTo>
                    <a:pt x="2231" y="1618"/>
                    <a:pt x="2256" y="1618"/>
                    <a:pt x="2256" y="1618"/>
                  </a:cubicBezTo>
                  <a:cubicBezTo>
                    <a:pt x="2857" y="1868"/>
                    <a:pt x="3409" y="2194"/>
                    <a:pt x="3885" y="2620"/>
                  </a:cubicBezTo>
                  <a:cubicBezTo>
                    <a:pt x="3960" y="2470"/>
                    <a:pt x="4035" y="2345"/>
                    <a:pt x="4111" y="2219"/>
                  </a:cubicBezTo>
                  <a:cubicBezTo>
                    <a:pt x="4211" y="2044"/>
                    <a:pt x="4336" y="1868"/>
                    <a:pt x="4461" y="1693"/>
                  </a:cubicBezTo>
                  <a:cubicBezTo>
                    <a:pt x="4477" y="1670"/>
                    <a:pt x="4497" y="1661"/>
                    <a:pt x="4515" y="1661"/>
                  </a:cubicBezTo>
                  <a:cubicBezTo>
                    <a:pt x="4559" y="1661"/>
                    <a:pt x="4597" y="1708"/>
                    <a:pt x="4562" y="1743"/>
                  </a:cubicBezTo>
                  <a:cubicBezTo>
                    <a:pt x="4461" y="1944"/>
                    <a:pt x="4386" y="2144"/>
                    <a:pt x="4286" y="2319"/>
                  </a:cubicBezTo>
                  <a:cubicBezTo>
                    <a:pt x="4211" y="2470"/>
                    <a:pt x="4111" y="2620"/>
                    <a:pt x="4035" y="2746"/>
                  </a:cubicBezTo>
                  <a:cubicBezTo>
                    <a:pt x="4386" y="3071"/>
                    <a:pt x="4687" y="3447"/>
                    <a:pt x="4938" y="3848"/>
                  </a:cubicBezTo>
                  <a:cubicBezTo>
                    <a:pt x="4988" y="3773"/>
                    <a:pt x="5038" y="3673"/>
                    <a:pt x="5088" y="3573"/>
                  </a:cubicBezTo>
                  <a:cubicBezTo>
                    <a:pt x="5138" y="3497"/>
                    <a:pt x="5188" y="3397"/>
                    <a:pt x="5238" y="3297"/>
                  </a:cubicBezTo>
                  <a:cubicBezTo>
                    <a:pt x="5247" y="3279"/>
                    <a:pt x="5269" y="3271"/>
                    <a:pt x="5292" y="3271"/>
                  </a:cubicBezTo>
                  <a:cubicBezTo>
                    <a:pt x="5333" y="3271"/>
                    <a:pt x="5380" y="3299"/>
                    <a:pt x="5364" y="3347"/>
                  </a:cubicBezTo>
                  <a:cubicBezTo>
                    <a:pt x="5314" y="3447"/>
                    <a:pt x="5289" y="3548"/>
                    <a:pt x="5263" y="3648"/>
                  </a:cubicBezTo>
                  <a:cubicBezTo>
                    <a:pt x="5213" y="3748"/>
                    <a:pt x="5188" y="3873"/>
                    <a:pt x="5138" y="3974"/>
                  </a:cubicBezTo>
                  <a:cubicBezTo>
                    <a:pt x="5113" y="3999"/>
                    <a:pt x="5088" y="3999"/>
                    <a:pt x="5038" y="4024"/>
                  </a:cubicBezTo>
                  <a:cubicBezTo>
                    <a:pt x="5188" y="4274"/>
                    <a:pt x="5314" y="4550"/>
                    <a:pt x="5414" y="4851"/>
                  </a:cubicBezTo>
                  <a:cubicBezTo>
                    <a:pt x="6191" y="3999"/>
                    <a:pt x="7469" y="2645"/>
                    <a:pt x="6416" y="1517"/>
                  </a:cubicBezTo>
                  <a:cubicBezTo>
                    <a:pt x="6040" y="1142"/>
                    <a:pt x="5489" y="841"/>
                    <a:pt x="5013" y="590"/>
                  </a:cubicBezTo>
                  <a:cubicBezTo>
                    <a:pt x="4487" y="314"/>
                    <a:pt x="3910" y="89"/>
                    <a:pt x="3284" y="14"/>
                  </a:cubicBezTo>
                  <a:cubicBezTo>
                    <a:pt x="3169" y="5"/>
                    <a:pt x="3054" y="0"/>
                    <a:pt x="2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1" name="Google Shape;2661;p30"/>
            <p:cNvSpPr/>
            <p:nvPr/>
          </p:nvSpPr>
          <p:spPr>
            <a:xfrm>
              <a:off x="7532081" y="2534330"/>
              <a:ext cx="92592" cy="441061"/>
            </a:xfrm>
            <a:custGeom>
              <a:avLst/>
              <a:gdLst/>
              <a:ahLst/>
              <a:cxnLst/>
              <a:rect l="l" t="t" r="r" b="b"/>
              <a:pathLst>
                <a:path w="2131" h="10151" extrusionOk="0">
                  <a:moveTo>
                    <a:pt x="226" y="0"/>
                  </a:moveTo>
                  <a:lnTo>
                    <a:pt x="226" y="0"/>
                  </a:lnTo>
                  <a:cubicBezTo>
                    <a:pt x="777" y="1604"/>
                    <a:pt x="977" y="3359"/>
                    <a:pt x="952" y="5038"/>
                  </a:cubicBezTo>
                  <a:cubicBezTo>
                    <a:pt x="927" y="6742"/>
                    <a:pt x="652" y="8547"/>
                    <a:pt x="0" y="10151"/>
                  </a:cubicBezTo>
                  <a:cubicBezTo>
                    <a:pt x="75" y="10050"/>
                    <a:pt x="150" y="9950"/>
                    <a:pt x="251" y="9850"/>
                  </a:cubicBezTo>
                  <a:cubicBezTo>
                    <a:pt x="608" y="9471"/>
                    <a:pt x="1108" y="9163"/>
                    <a:pt x="1629" y="9163"/>
                  </a:cubicBezTo>
                  <a:cubicBezTo>
                    <a:pt x="1729" y="9163"/>
                    <a:pt x="1829" y="9174"/>
                    <a:pt x="1930" y="9198"/>
                  </a:cubicBezTo>
                  <a:cubicBezTo>
                    <a:pt x="1980" y="9223"/>
                    <a:pt x="2005" y="9223"/>
                    <a:pt x="2030" y="9248"/>
                  </a:cubicBezTo>
                  <a:cubicBezTo>
                    <a:pt x="2080" y="8973"/>
                    <a:pt x="2105" y="8697"/>
                    <a:pt x="2130" y="8421"/>
                  </a:cubicBezTo>
                  <a:cubicBezTo>
                    <a:pt x="1855" y="8246"/>
                    <a:pt x="1629" y="7945"/>
                    <a:pt x="1529" y="7619"/>
                  </a:cubicBezTo>
                  <a:cubicBezTo>
                    <a:pt x="1378" y="7143"/>
                    <a:pt x="1429" y="6642"/>
                    <a:pt x="1479" y="6141"/>
                  </a:cubicBezTo>
                  <a:cubicBezTo>
                    <a:pt x="1554" y="5514"/>
                    <a:pt x="1654" y="4862"/>
                    <a:pt x="1729" y="4236"/>
                  </a:cubicBezTo>
                  <a:cubicBezTo>
                    <a:pt x="1855" y="3058"/>
                    <a:pt x="1729" y="1955"/>
                    <a:pt x="1053" y="953"/>
                  </a:cubicBezTo>
                  <a:cubicBezTo>
                    <a:pt x="827" y="602"/>
                    <a:pt x="551" y="276"/>
                    <a:pt x="2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2" name="Google Shape;2662;p30"/>
            <p:cNvSpPr/>
            <p:nvPr/>
          </p:nvSpPr>
          <p:spPr>
            <a:xfrm>
              <a:off x="7413377" y="2477672"/>
              <a:ext cx="152466" cy="589182"/>
            </a:xfrm>
            <a:custGeom>
              <a:avLst/>
              <a:gdLst/>
              <a:ahLst/>
              <a:cxnLst/>
              <a:rect l="l" t="t" r="r" b="b"/>
              <a:pathLst>
                <a:path w="3509" h="13560" extrusionOk="0">
                  <a:moveTo>
                    <a:pt x="276" y="1"/>
                  </a:moveTo>
                  <a:lnTo>
                    <a:pt x="276" y="1"/>
                  </a:lnTo>
                  <a:cubicBezTo>
                    <a:pt x="802" y="853"/>
                    <a:pt x="1178" y="1805"/>
                    <a:pt x="1454" y="2758"/>
                  </a:cubicBezTo>
                  <a:cubicBezTo>
                    <a:pt x="1980" y="4587"/>
                    <a:pt x="2080" y="6542"/>
                    <a:pt x="1805" y="8422"/>
                  </a:cubicBezTo>
                  <a:cubicBezTo>
                    <a:pt x="1679" y="9399"/>
                    <a:pt x="1429" y="10327"/>
                    <a:pt x="1103" y="11254"/>
                  </a:cubicBezTo>
                  <a:cubicBezTo>
                    <a:pt x="827" y="12031"/>
                    <a:pt x="476" y="12858"/>
                    <a:pt x="0" y="13560"/>
                  </a:cubicBezTo>
                  <a:cubicBezTo>
                    <a:pt x="501" y="13435"/>
                    <a:pt x="1003" y="13234"/>
                    <a:pt x="1429" y="12933"/>
                  </a:cubicBezTo>
                  <a:cubicBezTo>
                    <a:pt x="1880" y="12607"/>
                    <a:pt x="2206" y="12156"/>
                    <a:pt x="2532" y="11705"/>
                  </a:cubicBezTo>
                  <a:cubicBezTo>
                    <a:pt x="3083" y="9926"/>
                    <a:pt x="3459" y="8146"/>
                    <a:pt x="3484" y="6267"/>
                  </a:cubicBezTo>
                  <a:cubicBezTo>
                    <a:pt x="3509" y="4462"/>
                    <a:pt x="3158" y="2758"/>
                    <a:pt x="2632" y="1028"/>
                  </a:cubicBezTo>
                  <a:cubicBezTo>
                    <a:pt x="2206" y="728"/>
                    <a:pt x="1729" y="452"/>
                    <a:pt x="1228" y="277"/>
                  </a:cubicBezTo>
                  <a:cubicBezTo>
                    <a:pt x="927" y="151"/>
                    <a:pt x="602" y="76"/>
                    <a:pt x="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3" name="Google Shape;2663;p30"/>
            <p:cNvSpPr/>
            <p:nvPr/>
          </p:nvSpPr>
          <p:spPr>
            <a:xfrm>
              <a:off x="7302278" y="2469808"/>
              <a:ext cx="186270" cy="603390"/>
            </a:xfrm>
            <a:custGeom>
              <a:avLst/>
              <a:gdLst/>
              <a:ahLst/>
              <a:cxnLst/>
              <a:rect l="l" t="t" r="r" b="b"/>
              <a:pathLst>
                <a:path w="4287" h="13887" extrusionOk="0">
                  <a:moveTo>
                    <a:pt x="1100" y="0"/>
                  </a:moveTo>
                  <a:cubicBezTo>
                    <a:pt x="993" y="0"/>
                    <a:pt x="885" y="2"/>
                    <a:pt x="778" y="6"/>
                  </a:cubicBezTo>
                  <a:cubicBezTo>
                    <a:pt x="1279" y="1034"/>
                    <a:pt x="1580" y="2212"/>
                    <a:pt x="1780" y="3340"/>
                  </a:cubicBezTo>
                  <a:cubicBezTo>
                    <a:pt x="2006" y="4518"/>
                    <a:pt x="2106" y="5746"/>
                    <a:pt x="1981" y="6949"/>
                  </a:cubicBezTo>
                  <a:cubicBezTo>
                    <a:pt x="2307" y="6849"/>
                    <a:pt x="2657" y="6723"/>
                    <a:pt x="3008" y="6598"/>
                  </a:cubicBezTo>
                  <a:cubicBezTo>
                    <a:pt x="3019" y="6595"/>
                    <a:pt x="3028" y="6593"/>
                    <a:pt x="3038" y="6593"/>
                  </a:cubicBezTo>
                  <a:cubicBezTo>
                    <a:pt x="3096" y="6593"/>
                    <a:pt x="3134" y="6655"/>
                    <a:pt x="3134" y="6698"/>
                  </a:cubicBezTo>
                  <a:cubicBezTo>
                    <a:pt x="3209" y="7250"/>
                    <a:pt x="3209" y="7826"/>
                    <a:pt x="3134" y="8377"/>
                  </a:cubicBezTo>
                  <a:cubicBezTo>
                    <a:pt x="3083" y="8879"/>
                    <a:pt x="2958" y="9430"/>
                    <a:pt x="2733" y="9881"/>
                  </a:cubicBezTo>
                  <a:cubicBezTo>
                    <a:pt x="2654" y="10039"/>
                    <a:pt x="2543" y="10097"/>
                    <a:pt x="2419" y="10097"/>
                  </a:cubicBezTo>
                  <a:cubicBezTo>
                    <a:pt x="2147" y="10097"/>
                    <a:pt x="1811" y="9818"/>
                    <a:pt x="1605" y="9681"/>
                  </a:cubicBezTo>
                  <a:cubicBezTo>
                    <a:pt x="1555" y="9656"/>
                    <a:pt x="1505" y="9605"/>
                    <a:pt x="1454" y="9555"/>
                  </a:cubicBezTo>
                  <a:cubicBezTo>
                    <a:pt x="1429" y="10332"/>
                    <a:pt x="1229" y="11109"/>
                    <a:pt x="978" y="11836"/>
                  </a:cubicBezTo>
                  <a:cubicBezTo>
                    <a:pt x="753" y="12513"/>
                    <a:pt x="452" y="13240"/>
                    <a:pt x="1" y="13816"/>
                  </a:cubicBezTo>
                  <a:cubicBezTo>
                    <a:pt x="379" y="13860"/>
                    <a:pt x="758" y="13886"/>
                    <a:pt x="1137" y="13886"/>
                  </a:cubicBezTo>
                  <a:cubicBezTo>
                    <a:pt x="1410" y="13886"/>
                    <a:pt x="1683" y="13873"/>
                    <a:pt x="1956" y="13841"/>
                  </a:cubicBezTo>
                  <a:cubicBezTo>
                    <a:pt x="2031" y="13816"/>
                    <a:pt x="2106" y="13816"/>
                    <a:pt x="2181" y="13791"/>
                  </a:cubicBezTo>
                  <a:cubicBezTo>
                    <a:pt x="2457" y="13290"/>
                    <a:pt x="2758" y="12814"/>
                    <a:pt x="3008" y="12287"/>
                  </a:cubicBezTo>
                  <a:cubicBezTo>
                    <a:pt x="3259" y="11736"/>
                    <a:pt x="3484" y="11159"/>
                    <a:pt x="3660" y="10558"/>
                  </a:cubicBezTo>
                  <a:cubicBezTo>
                    <a:pt x="4011" y="9405"/>
                    <a:pt x="4186" y="8202"/>
                    <a:pt x="4236" y="7024"/>
                  </a:cubicBezTo>
                  <a:cubicBezTo>
                    <a:pt x="4286" y="4593"/>
                    <a:pt x="3685" y="2312"/>
                    <a:pt x="2657" y="132"/>
                  </a:cubicBezTo>
                  <a:cubicBezTo>
                    <a:pt x="2138" y="49"/>
                    <a:pt x="161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4" name="Google Shape;2664;p30"/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5" name="Google Shape;2665;p30"/>
            <p:cNvSpPr/>
            <p:nvPr/>
          </p:nvSpPr>
          <p:spPr>
            <a:xfrm>
              <a:off x="7338210" y="2767347"/>
              <a:ext cx="92635" cy="129003"/>
            </a:xfrm>
            <a:custGeom>
              <a:avLst/>
              <a:gdLst/>
              <a:ahLst/>
              <a:cxnLst/>
              <a:rect l="l" t="t" r="r" b="b"/>
              <a:pathLst>
                <a:path w="2132" h="2969" extrusionOk="0">
                  <a:moveTo>
                    <a:pt x="2106" y="1"/>
                  </a:moveTo>
                  <a:cubicBezTo>
                    <a:pt x="1480" y="226"/>
                    <a:pt x="828" y="452"/>
                    <a:pt x="176" y="677"/>
                  </a:cubicBezTo>
                  <a:lnTo>
                    <a:pt x="151" y="677"/>
                  </a:lnTo>
                  <a:cubicBezTo>
                    <a:pt x="176" y="803"/>
                    <a:pt x="201" y="953"/>
                    <a:pt x="176" y="1078"/>
                  </a:cubicBezTo>
                  <a:cubicBezTo>
                    <a:pt x="176" y="1329"/>
                    <a:pt x="101" y="1554"/>
                    <a:pt x="1" y="1780"/>
                  </a:cubicBezTo>
                  <a:cubicBezTo>
                    <a:pt x="126" y="1905"/>
                    <a:pt x="251" y="2006"/>
                    <a:pt x="377" y="2131"/>
                  </a:cubicBezTo>
                  <a:cubicBezTo>
                    <a:pt x="527" y="2281"/>
                    <a:pt x="678" y="2407"/>
                    <a:pt x="828" y="2532"/>
                  </a:cubicBezTo>
                  <a:cubicBezTo>
                    <a:pt x="1003" y="2657"/>
                    <a:pt x="1204" y="2783"/>
                    <a:pt x="1379" y="2883"/>
                  </a:cubicBezTo>
                  <a:cubicBezTo>
                    <a:pt x="1444" y="2915"/>
                    <a:pt x="1509" y="2968"/>
                    <a:pt x="1567" y="2968"/>
                  </a:cubicBezTo>
                  <a:cubicBezTo>
                    <a:pt x="1598" y="2968"/>
                    <a:pt x="1628" y="2952"/>
                    <a:pt x="1655" y="2908"/>
                  </a:cubicBezTo>
                  <a:cubicBezTo>
                    <a:pt x="1705" y="2808"/>
                    <a:pt x="1730" y="2682"/>
                    <a:pt x="1780" y="2582"/>
                  </a:cubicBezTo>
                  <a:cubicBezTo>
                    <a:pt x="1780" y="2557"/>
                    <a:pt x="1780" y="2532"/>
                    <a:pt x="1805" y="2507"/>
                  </a:cubicBezTo>
                  <a:lnTo>
                    <a:pt x="1755" y="2507"/>
                  </a:lnTo>
                  <a:cubicBezTo>
                    <a:pt x="1705" y="2482"/>
                    <a:pt x="1630" y="2482"/>
                    <a:pt x="1580" y="2457"/>
                  </a:cubicBezTo>
                  <a:cubicBezTo>
                    <a:pt x="1454" y="2432"/>
                    <a:pt x="1354" y="2382"/>
                    <a:pt x="1229" y="2331"/>
                  </a:cubicBezTo>
                  <a:cubicBezTo>
                    <a:pt x="1129" y="2281"/>
                    <a:pt x="1003" y="2231"/>
                    <a:pt x="903" y="2181"/>
                  </a:cubicBezTo>
                  <a:cubicBezTo>
                    <a:pt x="803" y="2106"/>
                    <a:pt x="703" y="2056"/>
                    <a:pt x="627" y="1981"/>
                  </a:cubicBezTo>
                  <a:cubicBezTo>
                    <a:pt x="577" y="1930"/>
                    <a:pt x="627" y="1880"/>
                    <a:pt x="652" y="1880"/>
                  </a:cubicBezTo>
                  <a:cubicBezTo>
                    <a:pt x="778" y="1930"/>
                    <a:pt x="878" y="2006"/>
                    <a:pt x="978" y="2031"/>
                  </a:cubicBezTo>
                  <a:cubicBezTo>
                    <a:pt x="1079" y="2081"/>
                    <a:pt x="1179" y="2131"/>
                    <a:pt x="1304" y="2156"/>
                  </a:cubicBezTo>
                  <a:cubicBezTo>
                    <a:pt x="1404" y="2206"/>
                    <a:pt x="1530" y="2231"/>
                    <a:pt x="1655" y="2256"/>
                  </a:cubicBezTo>
                  <a:cubicBezTo>
                    <a:pt x="1730" y="2256"/>
                    <a:pt x="1805" y="2256"/>
                    <a:pt x="1855" y="2306"/>
                  </a:cubicBezTo>
                  <a:cubicBezTo>
                    <a:pt x="1956" y="2031"/>
                    <a:pt x="2006" y="1755"/>
                    <a:pt x="2056" y="1454"/>
                  </a:cubicBezTo>
                  <a:lnTo>
                    <a:pt x="2056" y="1454"/>
                  </a:lnTo>
                  <a:cubicBezTo>
                    <a:pt x="2009" y="1459"/>
                    <a:pt x="1962" y="1461"/>
                    <a:pt x="1916" y="1461"/>
                  </a:cubicBezTo>
                  <a:cubicBezTo>
                    <a:pt x="1694" y="1461"/>
                    <a:pt x="1487" y="1412"/>
                    <a:pt x="1279" y="1329"/>
                  </a:cubicBezTo>
                  <a:cubicBezTo>
                    <a:pt x="1229" y="1304"/>
                    <a:pt x="1279" y="1229"/>
                    <a:pt x="1329" y="1229"/>
                  </a:cubicBezTo>
                  <a:cubicBezTo>
                    <a:pt x="1476" y="1258"/>
                    <a:pt x="1623" y="1270"/>
                    <a:pt x="1770" y="1270"/>
                  </a:cubicBezTo>
                  <a:cubicBezTo>
                    <a:pt x="1873" y="1270"/>
                    <a:pt x="1977" y="1264"/>
                    <a:pt x="2081" y="1254"/>
                  </a:cubicBezTo>
                  <a:cubicBezTo>
                    <a:pt x="2106" y="1078"/>
                    <a:pt x="2106" y="878"/>
                    <a:pt x="2131" y="702"/>
                  </a:cubicBezTo>
                  <a:lnTo>
                    <a:pt x="1981" y="702"/>
                  </a:lnTo>
                  <a:cubicBezTo>
                    <a:pt x="1881" y="702"/>
                    <a:pt x="1780" y="727"/>
                    <a:pt x="1705" y="727"/>
                  </a:cubicBezTo>
                  <a:cubicBezTo>
                    <a:pt x="1505" y="727"/>
                    <a:pt x="1329" y="752"/>
                    <a:pt x="1154" y="752"/>
                  </a:cubicBezTo>
                  <a:cubicBezTo>
                    <a:pt x="1079" y="752"/>
                    <a:pt x="1079" y="652"/>
                    <a:pt x="1129" y="652"/>
                  </a:cubicBezTo>
                  <a:cubicBezTo>
                    <a:pt x="1304" y="602"/>
                    <a:pt x="1505" y="577"/>
                    <a:pt x="1680" y="552"/>
                  </a:cubicBezTo>
                  <a:cubicBezTo>
                    <a:pt x="1780" y="552"/>
                    <a:pt x="1855" y="552"/>
                    <a:pt x="1956" y="527"/>
                  </a:cubicBezTo>
                  <a:cubicBezTo>
                    <a:pt x="2006" y="527"/>
                    <a:pt x="2081" y="527"/>
                    <a:pt x="2131" y="502"/>
                  </a:cubicBezTo>
                  <a:cubicBezTo>
                    <a:pt x="2131" y="326"/>
                    <a:pt x="2131" y="176"/>
                    <a:pt x="21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6" name="Google Shape;2666;p30"/>
            <p:cNvSpPr/>
            <p:nvPr/>
          </p:nvSpPr>
          <p:spPr>
            <a:xfrm>
              <a:off x="7161806" y="2402027"/>
              <a:ext cx="229807" cy="105106"/>
            </a:xfrm>
            <a:custGeom>
              <a:avLst/>
              <a:gdLst/>
              <a:ahLst/>
              <a:cxnLst/>
              <a:rect l="l" t="t" r="r" b="b"/>
              <a:pathLst>
                <a:path w="5289" h="2419" extrusionOk="0">
                  <a:moveTo>
                    <a:pt x="2729" y="1"/>
                  </a:moveTo>
                  <a:cubicBezTo>
                    <a:pt x="2253" y="1"/>
                    <a:pt x="1791" y="89"/>
                    <a:pt x="1379" y="363"/>
                  </a:cubicBezTo>
                  <a:cubicBezTo>
                    <a:pt x="652" y="815"/>
                    <a:pt x="301" y="1642"/>
                    <a:pt x="1" y="2419"/>
                  </a:cubicBezTo>
                  <a:cubicBezTo>
                    <a:pt x="126" y="2343"/>
                    <a:pt x="226" y="2243"/>
                    <a:pt x="352" y="2168"/>
                  </a:cubicBezTo>
                  <a:cubicBezTo>
                    <a:pt x="702" y="1942"/>
                    <a:pt x="1053" y="1767"/>
                    <a:pt x="1454" y="1642"/>
                  </a:cubicBezTo>
                  <a:cubicBezTo>
                    <a:pt x="1454" y="1591"/>
                    <a:pt x="1479" y="1541"/>
                    <a:pt x="1504" y="1491"/>
                  </a:cubicBezTo>
                  <a:cubicBezTo>
                    <a:pt x="1529" y="1416"/>
                    <a:pt x="1580" y="1316"/>
                    <a:pt x="1605" y="1241"/>
                  </a:cubicBezTo>
                  <a:cubicBezTo>
                    <a:pt x="1705" y="1040"/>
                    <a:pt x="1855" y="915"/>
                    <a:pt x="1981" y="764"/>
                  </a:cubicBezTo>
                  <a:cubicBezTo>
                    <a:pt x="1990" y="760"/>
                    <a:pt x="2000" y="758"/>
                    <a:pt x="2009" y="758"/>
                  </a:cubicBezTo>
                  <a:cubicBezTo>
                    <a:pt x="2047" y="758"/>
                    <a:pt x="2076" y="794"/>
                    <a:pt x="2056" y="815"/>
                  </a:cubicBezTo>
                  <a:cubicBezTo>
                    <a:pt x="1956" y="965"/>
                    <a:pt x="1855" y="1140"/>
                    <a:pt x="1780" y="1316"/>
                  </a:cubicBezTo>
                  <a:cubicBezTo>
                    <a:pt x="1755" y="1391"/>
                    <a:pt x="1705" y="1466"/>
                    <a:pt x="1680" y="1566"/>
                  </a:cubicBezTo>
                  <a:cubicBezTo>
                    <a:pt x="2131" y="1416"/>
                    <a:pt x="2607" y="1316"/>
                    <a:pt x="3083" y="1266"/>
                  </a:cubicBezTo>
                  <a:cubicBezTo>
                    <a:pt x="3209" y="1065"/>
                    <a:pt x="3334" y="865"/>
                    <a:pt x="3484" y="689"/>
                  </a:cubicBezTo>
                  <a:cubicBezTo>
                    <a:pt x="3492" y="675"/>
                    <a:pt x="3503" y="668"/>
                    <a:pt x="3516" y="668"/>
                  </a:cubicBezTo>
                  <a:cubicBezTo>
                    <a:pt x="3545" y="668"/>
                    <a:pt x="3577" y="704"/>
                    <a:pt x="3560" y="739"/>
                  </a:cubicBezTo>
                  <a:cubicBezTo>
                    <a:pt x="3484" y="915"/>
                    <a:pt x="3384" y="1065"/>
                    <a:pt x="3284" y="1241"/>
                  </a:cubicBezTo>
                  <a:cubicBezTo>
                    <a:pt x="3434" y="1216"/>
                    <a:pt x="3585" y="1216"/>
                    <a:pt x="3735" y="1190"/>
                  </a:cubicBezTo>
                  <a:cubicBezTo>
                    <a:pt x="3923" y="1178"/>
                    <a:pt x="4111" y="1172"/>
                    <a:pt x="4299" y="1172"/>
                  </a:cubicBezTo>
                  <a:cubicBezTo>
                    <a:pt x="4487" y="1172"/>
                    <a:pt x="4675" y="1178"/>
                    <a:pt x="4863" y="1190"/>
                  </a:cubicBezTo>
                  <a:cubicBezTo>
                    <a:pt x="4863" y="1165"/>
                    <a:pt x="4888" y="1115"/>
                    <a:pt x="4888" y="1090"/>
                  </a:cubicBezTo>
                  <a:cubicBezTo>
                    <a:pt x="4913" y="1015"/>
                    <a:pt x="4938" y="965"/>
                    <a:pt x="4988" y="890"/>
                  </a:cubicBezTo>
                  <a:cubicBezTo>
                    <a:pt x="5063" y="789"/>
                    <a:pt x="5164" y="689"/>
                    <a:pt x="5264" y="589"/>
                  </a:cubicBezTo>
                  <a:lnTo>
                    <a:pt x="5289" y="589"/>
                  </a:lnTo>
                  <a:lnTo>
                    <a:pt x="5289" y="288"/>
                  </a:lnTo>
                  <a:cubicBezTo>
                    <a:pt x="5088" y="288"/>
                    <a:pt x="4888" y="263"/>
                    <a:pt x="4687" y="238"/>
                  </a:cubicBezTo>
                  <a:cubicBezTo>
                    <a:pt x="4064" y="166"/>
                    <a:pt x="3382" y="1"/>
                    <a:pt x="2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7" name="Google Shape;2667;p30"/>
            <p:cNvSpPr/>
            <p:nvPr/>
          </p:nvSpPr>
          <p:spPr>
            <a:xfrm>
              <a:off x="7252181" y="2470069"/>
              <a:ext cx="129655" cy="376842"/>
            </a:xfrm>
            <a:custGeom>
              <a:avLst/>
              <a:gdLst/>
              <a:ahLst/>
              <a:cxnLst/>
              <a:rect l="l" t="t" r="r" b="b"/>
              <a:pathLst>
                <a:path w="2984" h="8673" extrusionOk="0">
                  <a:moveTo>
                    <a:pt x="1680" y="0"/>
                  </a:moveTo>
                  <a:cubicBezTo>
                    <a:pt x="1605" y="25"/>
                    <a:pt x="1530" y="25"/>
                    <a:pt x="1480" y="25"/>
                  </a:cubicBezTo>
                  <a:cubicBezTo>
                    <a:pt x="978" y="51"/>
                    <a:pt x="477" y="126"/>
                    <a:pt x="1" y="251"/>
                  </a:cubicBezTo>
                  <a:cubicBezTo>
                    <a:pt x="1129" y="2181"/>
                    <a:pt x="1530" y="4587"/>
                    <a:pt x="1455" y="6792"/>
                  </a:cubicBezTo>
                  <a:cubicBezTo>
                    <a:pt x="1429" y="7394"/>
                    <a:pt x="1354" y="7995"/>
                    <a:pt x="1254" y="8597"/>
                  </a:cubicBezTo>
                  <a:lnTo>
                    <a:pt x="1630" y="8672"/>
                  </a:lnTo>
                  <a:cubicBezTo>
                    <a:pt x="1630" y="8647"/>
                    <a:pt x="1655" y="8647"/>
                    <a:pt x="1655" y="8622"/>
                  </a:cubicBezTo>
                  <a:cubicBezTo>
                    <a:pt x="1780" y="8422"/>
                    <a:pt x="1856" y="8171"/>
                    <a:pt x="1881" y="7920"/>
                  </a:cubicBezTo>
                  <a:cubicBezTo>
                    <a:pt x="1906" y="7795"/>
                    <a:pt x="1906" y="7670"/>
                    <a:pt x="1906" y="7544"/>
                  </a:cubicBezTo>
                  <a:cubicBezTo>
                    <a:pt x="1906" y="7469"/>
                    <a:pt x="1906" y="7419"/>
                    <a:pt x="1906" y="7344"/>
                  </a:cubicBezTo>
                  <a:cubicBezTo>
                    <a:pt x="1881" y="7269"/>
                    <a:pt x="1881" y="7193"/>
                    <a:pt x="1881" y="7143"/>
                  </a:cubicBezTo>
                  <a:cubicBezTo>
                    <a:pt x="1864" y="7094"/>
                    <a:pt x="1901" y="7056"/>
                    <a:pt x="1936" y="7056"/>
                  </a:cubicBezTo>
                  <a:cubicBezTo>
                    <a:pt x="1954" y="7056"/>
                    <a:pt x="1972" y="7067"/>
                    <a:pt x="1981" y="7093"/>
                  </a:cubicBezTo>
                  <a:cubicBezTo>
                    <a:pt x="2006" y="7168"/>
                    <a:pt x="2056" y="7219"/>
                    <a:pt x="2081" y="7294"/>
                  </a:cubicBezTo>
                  <a:lnTo>
                    <a:pt x="2106" y="7294"/>
                  </a:lnTo>
                  <a:cubicBezTo>
                    <a:pt x="2407" y="7193"/>
                    <a:pt x="2683" y="7093"/>
                    <a:pt x="2983" y="6993"/>
                  </a:cubicBezTo>
                  <a:cubicBezTo>
                    <a:pt x="2983" y="6993"/>
                    <a:pt x="2983" y="6968"/>
                    <a:pt x="2983" y="6943"/>
                  </a:cubicBezTo>
                  <a:cubicBezTo>
                    <a:pt x="2958" y="5715"/>
                    <a:pt x="2933" y="4537"/>
                    <a:pt x="2708" y="3309"/>
                  </a:cubicBezTo>
                  <a:cubicBezTo>
                    <a:pt x="2482" y="2156"/>
                    <a:pt x="2081" y="1103"/>
                    <a:pt x="1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8" name="Google Shape;2668;p30"/>
            <p:cNvSpPr/>
            <p:nvPr/>
          </p:nvSpPr>
          <p:spPr>
            <a:xfrm>
              <a:off x="7223895" y="2843557"/>
              <a:ext cx="133956" cy="225462"/>
            </a:xfrm>
            <a:custGeom>
              <a:avLst/>
              <a:gdLst/>
              <a:ahLst/>
              <a:cxnLst/>
              <a:rect l="l" t="t" r="r" b="b"/>
              <a:pathLst>
                <a:path w="3083" h="5189" extrusionOk="0">
                  <a:moveTo>
                    <a:pt x="1905" y="1"/>
                  </a:moveTo>
                  <a:cubicBezTo>
                    <a:pt x="1604" y="1705"/>
                    <a:pt x="1003" y="3409"/>
                    <a:pt x="25" y="4813"/>
                  </a:cubicBezTo>
                  <a:lnTo>
                    <a:pt x="0" y="4813"/>
                  </a:lnTo>
                  <a:cubicBezTo>
                    <a:pt x="527" y="4988"/>
                    <a:pt x="1078" y="5114"/>
                    <a:pt x="1629" y="5189"/>
                  </a:cubicBezTo>
                  <a:cubicBezTo>
                    <a:pt x="1805" y="4888"/>
                    <a:pt x="2005" y="4587"/>
                    <a:pt x="2156" y="4287"/>
                  </a:cubicBezTo>
                  <a:cubicBezTo>
                    <a:pt x="2331" y="3911"/>
                    <a:pt x="2481" y="3535"/>
                    <a:pt x="2607" y="3134"/>
                  </a:cubicBezTo>
                  <a:cubicBezTo>
                    <a:pt x="2882" y="2382"/>
                    <a:pt x="2983" y="1605"/>
                    <a:pt x="3083" y="828"/>
                  </a:cubicBezTo>
                  <a:cubicBezTo>
                    <a:pt x="2857" y="653"/>
                    <a:pt x="2657" y="452"/>
                    <a:pt x="2532" y="201"/>
                  </a:cubicBezTo>
                  <a:cubicBezTo>
                    <a:pt x="2503" y="230"/>
                    <a:pt x="2468" y="242"/>
                    <a:pt x="2434" y="242"/>
                  </a:cubicBezTo>
                  <a:cubicBezTo>
                    <a:pt x="2347" y="242"/>
                    <a:pt x="2263" y="166"/>
                    <a:pt x="2281" y="76"/>
                  </a:cubicBezTo>
                  <a:lnTo>
                    <a:pt x="1905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69" name="Google Shape;2669;p30"/>
            <p:cNvSpPr/>
            <p:nvPr/>
          </p:nvSpPr>
          <p:spPr>
            <a:xfrm>
              <a:off x="7154202" y="2482061"/>
              <a:ext cx="151380" cy="568456"/>
            </a:xfrm>
            <a:custGeom>
              <a:avLst/>
              <a:gdLst/>
              <a:ahLst/>
              <a:cxnLst/>
              <a:rect l="l" t="t" r="r" b="b"/>
              <a:pathLst>
                <a:path w="3484" h="13083" extrusionOk="0">
                  <a:moveTo>
                    <a:pt x="2156" y="0"/>
                  </a:moveTo>
                  <a:cubicBezTo>
                    <a:pt x="1579" y="176"/>
                    <a:pt x="1053" y="401"/>
                    <a:pt x="577" y="727"/>
                  </a:cubicBezTo>
                  <a:cubicBezTo>
                    <a:pt x="1429" y="2582"/>
                    <a:pt x="1805" y="4612"/>
                    <a:pt x="1704" y="6642"/>
                  </a:cubicBezTo>
                  <a:cubicBezTo>
                    <a:pt x="1679" y="7669"/>
                    <a:pt x="1504" y="8672"/>
                    <a:pt x="1228" y="9649"/>
                  </a:cubicBezTo>
                  <a:cubicBezTo>
                    <a:pt x="953" y="10602"/>
                    <a:pt x="577" y="11679"/>
                    <a:pt x="0" y="12481"/>
                  </a:cubicBezTo>
                  <a:cubicBezTo>
                    <a:pt x="151" y="12557"/>
                    <a:pt x="301" y="12632"/>
                    <a:pt x="476" y="12707"/>
                  </a:cubicBezTo>
                  <a:cubicBezTo>
                    <a:pt x="777" y="12832"/>
                    <a:pt x="1078" y="12958"/>
                    <a:pt x="1404" y="13083"/>
                  </a:cubicBezTo>
                  <a:cubicBezTo>
                    <a:pt x="1404" y="13058"/>
                    <a:pt x="1404" y="13033"/>
                    <a:pt x="1429" y="13008"/>
                  </a:cubicBezTo>
                  <a:cubicBezTo>
                    <a:pt x="2582" y="11003"/>
                    <a:pt x="3334" y="8847"/>
                    <a:pt x="3434" y="6516"/>
                  </a:cubicBezTo>
                  <a:cubicBezTo>
                    <a:pt x="3484" y="5364"/>
                    <a:pt x="3409" y="4211"/>
                    <a:pt x="3158" y="3083"/>
                  </a:cubicBezTo>
                  <a:cubicBezTo>
                    <a:pt x="2933" y="2030"/>
                    <a:pt x="2582" y="1003"/>
                    <a:pt x="215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0" name="Google Shape;2670;p30"/>
            <p:cNvSpPr/>
            <p:nvPr/>
          </p:nvSpPr>
          <p:spPr>
            <a:xfrm>
              <a:off x="6948383" y="2519079"/>
              <a:ext cx="274474" cy="503151"/>
            </a:xfrm>
            <a:custGeom>
              <a:avLst/>
              <a:gdLst/>
              <a:ahLst/>
              <a:cxnLst/>
              <a:rect l="l" t="t" r="r" b="b"/>
              <a:pathLst>
                <a:path w="6317" h="11580" extrusionOk="0">
                  <a:moveTo>
                    <a:pt x="5138" y="0"/>
                  </a:moveTo>
                  <a:cubicBezTo>
                    <a:pt x="5113" y="25"/>
                    <a:pt x="5063" y="50"/>
                    <a:pt x="5038" y="100"/>
                  </a:cubicBezTo>
                  <a:cubicBezTo>
                    <a:pt x="3183" y="1654"/>
                    <a:pt x="2858" y="4161"/>
                    <a:pt x="2457" y="6391"/>
                  </a:cubicBezTo>
                  <a:cubicBezTo>
                    <a:pt x="2440" y="6458"/>
                    <a:pt x="2390" y="6492"/>
                    <a:pt x="2336" y="6492"/>
                  </a:cubicBezTo>
                  <a:cubicBezTo>
                    <a:pt x="2309" y="6492"/>
                    <a:pt x="2281" y="6483"/>
                    <a:pt x="2256" y="6466"/>
                  </a:cubicBezTo>
                  <a:cubicBezTo>
                    <a:pt x="2242" y="6481"/>
                    <a:pt x="2219" y="6495"/>
                    <a:pt x="2197" y="6495"/>
                  </a:cubicBezTo>
                  <a:cubicBezTo>
                    <a:pt x="2181" y="6495"/>
                    <a:pt x="2166" y="6488"/>
                    <a:pt x="2156" y="6466"/>
                  </a:cubicBezTo>
                  <a:cubicBezTo>
                    <a:pt x="1906" y="6175"/>
                    <a:pt x="1553" y="5728"/>
                    <a:pt x="1139" y="5728"/>
                  </a:cubicBezTo>
                  <a:cubicBezTo>
                    <a:pt x="1054" y="5728"/>
                    <a:pt x="967" y="5747"/>
                    <a:pt x="878" y="5790"/>
                  </a:cubicBezTo>
                  <a:cubicBezTo>
                    <a:pt x="201" y="6116"/>
                    <a:pt x="1228" y="6767"/>
                    <a:pt x="1529" y="6918"/>
                  </a:cubicBezTo>
                  <a:cubicBezTo>
                    <a:pt x="1705" y="7018"/>
                    <a:pt x="1604" y="7268"/>
                    <a:pt x="1429" y="7268"/>
                  </a:cubicBezTo>
                  <a:cubicBezTo>
                    <a:pt x="1003" y="7294"/>
                    <a:pt x="251" y="7394"/>
                    <a:pt x="101" y="7870"/>
                  </a:cubicBezTo>
                  <a:cubicBezTo>
                    <a:pt x="0" y="8221"/>
                    <a:pt x="276" y="8522"/>
                    <a:pt x="577" y="8622"/>
                  </a:cubicBezTo>
                  <a:cubicBezTo>
                    <a:pt x="685" y="8658"/>
                    <a:pt x="797" y="8673"/>
                    <a:pt x="910" y="8673"/>
                  </a:cubicBezTo>
                  <a:cubicBezTo>
                    <a:pt x="1191" y="8673"/>
                    <a:pt x="1480" y="8579"/>
                    <a:pt x="1730" y="8471"/>
                  </a:cubicBezTo>
                  <a:cubicBezTo>
                    <a:pt x="1761" y="8456"/>
                    <a:pt x="1798" y="8447"/>
                    <a:pt x="1834" y="8447"/>
                  </a:cubicBezTo>
                  <a:cubicBezTo>
                    <a:pt x="1913" y="8447"/>
                    <a:pt x="1988" y="8486"/>
                    <a:pt x="2005" y="8572"/>
                  </a:cubicBezTo>
                  <a:cubicBezTo>
                    <a:pt x="2331" y="9950"/>
                    <a:pt x="3434" y="10928"/>
                    <a:pt x="4637" y="11579"/>
                  </a:cubicBezTo>
                  <a:cubicBezTo>
                    <a:pt x="4837" y="11128"/>
                    <a:pt x="5063" y="10727"/>
                    <a:pt x="5238" y="10276"/>
                  </a:cubicBezTo>
                  <a:cubicBezTo>
                    <a:pt x="5439" y="9800"/>
                    <a:pt x="5589" y="9324"/>
                    <a:pt x="5715" y="8847"/>
                  </a:cubicBezTo>
                  <a:cubicBezTo>
                    <a:pt x="6015" y="7870"/>
                    <a:pt x="6166" y="6867"/>
                    <a:pt x="6216" y="5865"/>
                  </a:cubicBezTo>
                  <a:cubicBezTo>
                    <a:pt x="6316" y="3860"/>
                    <a:pt x="5940" y="1855"/>
                    <a:pt x="51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1" name="Google Shape;2671;p30"/>
            <p:cNvSpPr/>
            <p:nvPr/>
          </p:nvSpPr>
          <p:spPr>
            <a:xfrm>
              <a:off x="7771616" y="2719553"/>
              <a:ext cx="113318" cy="197046"/>
            </a:xfrm>
            <a:custGeom>
              <a:avLst/>
              <a:gdLst/>
              <a:ahLst/>
              <a:cxnLst/>
              <a:rect l="l" t="t" r="r" b="b"/>
              <a:pathLst>
                <a:path w="2608" h="4535" extrusionOk="0">
                  <a:moveTo>
                    <a:pt x="1573" y="0"/>
                  </a:moveTo>
                  <a:cubicBezTo>
                    <a:pt x="1314" y="0"/>
                    <a:pt x="1052" y="55"/>
                    <a:pt x="803" y="148"/>
                  </a:cubicBezTo>
                  <a:cubicBezTo>
                    <a:pt x="352" y="775"/>
                    <a:pt x="126" y="1552"/>
                    <a:pt x="51" y="2329"/>
                  </a:cubicBezTo>
                  <a:cubicBezTo>
                    <a:pt x="51" y="2454"/>
                    <a:pt x="26" y="2579"/>
                    <a:pt x="26" y="2730"/>
                  </a:cubicBezTo>
                  <a:cubicBezTo>
                    <a:pt x="26" y="2755"/>
                    <a:pt x="26" y="2805"/>
                    <a:pt x="26" y="2830"/>
                  </a:cubicBezTo>
                  <a:cubicBezTo>
                    <a:pt x="26" y="2880"/>
                    <a:pt x="26" y="2930"/>
                    <a:pt x="26" y="2980"/>
                  </a:cubicBezTo>
                  <a:cubicBezTo>
                    <a:pt x="1" y="3456"/>
                    <a:pt x="1" y="3933"/>
                    <a:pt x="26" y="4434"/>
                  </a:cubicBezTo>
                  <a:cubicBezTo>
                    <a:pt x="352" y="4434"/>
                    <a:pt x="678" y="4459"/>
                    <a:pt x="1003" y="4534"/>
                  </a:cubicBezTo>
                  <a:cubicBezTo>
                    <a:pt x="1053" y="4033"/>
                    <a:pt x="1154" y="3532"/>
                    <a:pt x="1279" y="3030"/>
                  </a:cubicBezTo>
                  <a:cubicBezTo>
                    <a:pt x="985" y="2904"/>
                    <a:pt x="656" y="2849"/>
                    <a:pt x="336" y="2849"/>
                  </a:cubicBezTo>
                  <a:cubicBezTo>
                    <a:pt x="274" y="2849"/>
                    <a:pt x="212" y="2851"/>
                    <a:pt x="151" y="2855"/>
                  </a:cubicBezTo>
                  <a:cubicBezTo>
                    <a:pt x="76" y="2855"/>
                    <a:pt x="76" y="2780"/>
                    <a:pt x="126" y="2755"/>
                  </a:cubicBezTo>
                  <a:cubicBezTo>
                    <a:pt x="273" y="2718"/>
                    <a:pt x="424" y="2701"/>
                    <a:pt x="575" y="2701"/>
                  </a:cubicBezTo>
                  <a:cubicBezTo>
                    <a:pt x="837" y="2701"/>
                    <a:pt x="1100" y="2751"/>
                    <a:pt x="1354" y="2830"/>
                  </a:cubicBezTo>
                  <a:cubicBezTo>
                    <a:pt x="1480" y="2354"/>
                    <a:pt x="1680" y="1903"/>
                    <a:pt x="1906" y="1451"/>
                  </a:cubicBezTo>
                  <a:cubicBezTo>
                    <a:pt x="1855" y="1451"/>
                    <a:pt x="1805" y="1426"/>
                    <a:pt x="1755" y="1401"/>
                  </a:cubicBezTo>
                  <a:cubicBezTo>
                    <a:pt x="1705" y="1376"/>
                    <a:pt x="1630" y="1351"/>
                    <a:pt x="1580" y="1326"/>
                  </a:cubicBezTo>
                  <a:cubicBezTo>
                    <a:pt x="1454" y="1276"/>
                    <a:pt x="1329" y="1226"/>
                    <a:pt x="1204" y="1151"/>
                  </a:cubicBezTo>
                  <a:cubicBezTo>
                    <a:pt x="1129" y="1126"/>
                    <a:pt x="1179" y="1025"/>
                    <a:pt x="1254" y="1025"/>
                  </a:cubicBezTo>
                  <a:cubicBezTo>
                    <a:pt x="1379" y="1076"/>
                    <a:pt x="1505" y="1101"/>
                    <a:pt x="1655" y="1151"/>
                  </a:cubicBezTo>
                  <a:cubicBezTo>
                    <a:pt x="1780" y="1176"/>
                    <a:pt x="1906" y="1226"/>
                    <a:pt x="2006" y="1276"/>
                  </a:cubicBezTo>
                  <a:cubicBezTo>
                    <a:pt x="2181" y="975"/>
                    <a:pt x="2382" y="649"/>
                    <a:pt x="2607" y="374"/>
                  </a:cubicBezTo>
                  <a:cubicBezTo>
                    <a:pt x="2299" y="109"/>
                    <a:pt x="1939" y="0"/>
                    <a:pt x="157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2" name="Google Shape;2672;p30"/>
            <p:cNvSpPr/>
            <p:nvPr/>
          </p:nvSpPr>
          <p:spPr>
            <a:xfrm>
              <a:off x="7659474" y="2921982"/>
              <a:ext cx="186270" cy="170802"/>
            </a:xfrm>
            <a:custGeom>
              <a:avLst/>
              <a:gdLst/>
              <a:ahLst/>
              <a:cxnLst/>
              <a:rect l="l" t="t" r="r" b="b"/>
              <a:pathLst>
                <a:path w="4287" h="3931" extrusionOk="0">
                  <a:moveTo>
                    <a:pt x="2632" y="0"/>
                  </a:moveTo>
                  <a:cubicBezTo>
                    <a:pt x="2657" y="401"/>
                    <a:pt x="2682" y="777"/>
                    <a:pt x="2707" y="1153"/>
                  </a:cubicBezTo>
                  <a:cubicBezTo>
                    <a:pt x="2731" y="1506"/>
                    <a:pt x="2380" y="1682"/>
                    <a:pt x="2088" y="1682"/>
                  </a:cubicBezTo>
                  <a:cubicBezTo>
                    <a:pt x="2068" y="1682"/>
                    <a:pt x="2049" y="1681"/>
                    <a:pt x="2030" y="1680"/>
                  </a:cubicBezTo>
                  <a:cubicBezTo>
                    <a:pt x="1429" y="1579"/>
                    <a:pt x="852" y="1404"/>
                    <a:pt x="301" y="1128"/>
                  </a:cubicBezTo>
                  <a:cubicBezTo>
                    <a:pt x="201" y="1078"/>
                    <a:pt x="101" y="1028"/>
                    <a:pt x="0" y="953"/>
                  </a:cubicBezTo>
                  <a:lnTo>
                    <a:pt x="0" y="953"/>
                  </a:lnTo>
                  <a:cubicBezTo>
                    <a:pt x="126" y="1128"/>
                    <a:pt x="251" y="1304"/>
                    <a:pt x="376" y="1454"/>
                  </a:cubicBezTo>
                  <a:cubicBezTo>
                    <a:pt x="1194" y="2589"/>
                    <a:pt x="2320" y="3930"/>
                    <a:pt x="3810" y="3930"/>
                  </a:cubicBezTo>
                  <a:cubicBezTo>
                    <a:pt x="3965" y="3930"/>
                    <a:pt x="4123" y="3916"/>
                    <a:pt x="4286" y="3885"/>
                  </a:cubicBezTo>
                  <a:cubicBezTo>
                    <a:pt x="4161" y="3685"/>
                    <a:pt x="4061" y="3434"/>
                    <a:pt x="3985" y="3209"/>
                  </a:cubicBezTo>
                  <a:cubicBezTo>
                    <a:pt x="3960" y="3158"/>
                    <a:pt x="3960" y="3083"/>
                    <a:pt x="3935" y="3008"/>
                  </a:cubicBezTo>
                  <a:cubicBezTo>
                    <a:pt x="3760" y="3033"/>
                    <a:pt x="3584" y="3058"/>
                    <a:pt x="3384" y="3058"/>
                  </a:cubicBezTo>
                  <a:cubicBezTo>
                    <a:pt x="3334" y="3058"/>
                    <a:pt x="3309" y="2958"/>
                    <a:pt x="3384" y="2933"/>
                  </a:cubicBezTo>
                  <a:cubicBezTo>
                    <a:pt x="3534" y="2908"/>
                    <a:pt x="3710" y="2858"/>
                    <a:pt x="3885" y="2833"/>
                  </a:cubicBezTo>
                  <a:cubicBezTo>
                    <a:pt x="3810" y="2582"/>
                    <a:pt x="3735" y="2331"/>
                    <a:pt x="3685" y="2081"/>
                  </a:cubicBezTo>
                  <a:cubicBezTo>
                    <a:pt x="3685" y="2031"/>
                    <a:pt x="3685" y="1955"/>
                    <a:pt x="3660" y="1905"/>
                  </a:cubicBezTo>
                  <a:cubicBezTo>
                    <a:pt x="3484" y="1855"/>
                    <a:pt x="3302" y="1830"/>
                    <a:pt x="3121" y="1830"/>
                  </a:cubicBezTo>
                  <a:cubicBezTo>
                    <a:pt x="2939" y="1830"/>
                    <a:pt x="2757" y="1855"/>
                    <a:pt x="2582" y="1905"/>
                  </a:cubicBezTo>
                  <a:cubicBezTo>
                    <a:pt x="2532" y="1905"/>
                    <a:pt x="2482" y="1830"/>
                    <a:pt x="2532" y="1805"/>
                  </a:cubicBezTo>
                  <a:cubicBezTo>
                    <a:pt x="2732" y="1730"/>
                    <a:pt x="2933" y="1655"/>
                    <a:pt x="3133" y="1655"/>
                  </a:cubicBezTo>
                  <a:cubicBezTo>
                    <a:pt x="3185" y="1647"/>
                    <a:pt x="3234" y="1644"/>
                    <a:pt x="3282" y="1644"/>
                  </a:cubicBezTo>
                  <a:cubicBezTo>
                    <a:pt x="3399" y="1644"/>
                    <a:pt x="3510" y="1662"/>
                    <a:pt x="3634" y="1680"/>
                  </a:cubicBezTo>
                  <a:cubicBezTo>
                    <a:pt x="3559" y="1178"/>
                    <a:pt x="3534" y="652"/>
                    <a:pt x="3584" y="151"/>
                  </a:cubicBezTo>
                  <a:cubicBezTo>
                    <a:pt x="3259" y="76"/>
                    <a:pt x="2933" y="26"/>
                    <a:pt x="263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3" name="Google Shape;2673;p30"/>
            <p:cNvSpPr/>
            <p:nvPr/>
          </p:nvSpPr>
          <p:spPr>
            <a:xfrm>
              <a:off x="7556021" y="2471155"/>
              <a:ext cx="149207" cy="144862"/>
            </a:xfrm>
            <a:custGeom>
              <a:avLst/>
              <a:gdLst/>
              <a:ahLst/>
              <a:cxnLst/>
              <a:rect l="l" t="t" r="r" b="b"/>
              <a:pathLst>
                <a:path w="3434" h="3334" extrusionOk="0">
                  <a:moveTo>
                    <a:pt x="2381" y="0"/>
                  </a:moveTo>
                  <a:cubicBezTo>
                    <a:pt x="2381" y="51"/>
                    <a:pt x="2381" y="101"/>
                    <a:pt x="2381" y="126"/>
                  </a:cubicBezTo>
                  <a:cubicBezTo>
                    <a:pt x="2406" y="602"/>
                    <a:pt x="2030" y="928"/>
                    <a:pt x="1629" y="1103"/>
                  </a:cubicBezTo>
                  <a:cubicBezTo>
                    <a:pt x="1477" y="1190"/>
                    <a:pt x="1306" y="1258"/>
                    <a:pt x="1066" y="1258"/>
                  </a:cubicBezTo>
                  <a:cubicBezTo>
                    <a:pt x="1030" y="1258"/>
                    <a:pt x="992" y="1257"/>
                    <a:pt x="953" y="1254"/>
                  </a:cubicBezTo>
                  <a:cubicBezTo>
                    <a:pt x="702" y="1229"/>
                    <a:pt x="452" y="1153"/>
                    <a:pt x="226" y="1078"/>
                  </a:cubicBezTo>
                  <a:cubicBezTo>
                    <a:pt x="176" y="1053"/>
                    <a:pt x="151" y="1053"/>
                    <a:pt x="126" y="1028"/>
                  </a:cubicBezTo>
                  <a:cubicBezTo>
                    <a:pt x="76" y="1103"/>
                    <a:pt x="51" y="1178"/>
                    <a:pt x="0" y="1229"/>
                  </a:cubicBezTo>
                  <a:cubicBezTo>
                    <a:pt x="351" y="1554"/>
                    <a:pt x="652" y="1930"/>
                    <a:pt x="903" y="2331"/>
                  </a:cubicBezTo>
                  <a:cubicBezTo>
                    <a:pt x="953" y="2256"/>
                    <a:pt x="1003" y="2156"/>
                    <a:pt x="1053" y="2056"/>
                  </a:cubicBezTo>
                  <a:cubicBezTo>
                    <a:pt x="1103" y="1980"/>
                    <a:pt x="1153" y="1880"/>
                    <a:pt x="1203" y="1780"/>
                  </a:cubicBezTo>
                  <a:cubicBezTo>
                    <a:pt x="1212" y="1762"/>
                    <a:pt x="1234" y="1754"/>
                    <a:pt x="1257" y="1754"/>
                  </a:cubicBezTo>
                  <a:cubicBezTo>
                    <a:pt x="1298" y="1754"/>
                    <a:pt x="1345" y="1782"/>
                    <a:pt x="1329" y="1830"/>
                  </a:cubicBezTo>
                  <a:cubicBezTo>
                    <a:pt x="1279" y="1930"/>
                    <a:pt x="1254" y="2031"/>
                    <a:pt x="1228" y="2131"/>
                  </a:cubicBezTo>
                  <a:cubicBezTo>
                    <a:pt x="1178" y="2231"/>
                    <a:pt x="1153" y="2356"/>
                    <a:pt x="1103" y="2457"/>
                  </a:cubicBezTo>
                  <a:cubicBezTo>
                    <a:pt x="1078" y="2482"/>
                    <a:pt x="1053" y="2482"/>
                    <a:pt x="1003" y="2507"/>
                  </a:cubicBezTo>
                  <a:cubicBezTo>
                    <a:pt x="1153" y="2757"/>
                    <a:pt x="1279" y="3033"/>
                    <a:pt x="1379" y="3334"/>
                  </a:cubicBezTo>
                  <a:cubicBezTo>
                    <a:pt x="2156" y="2482"/>
                    <a:pt x="3434" y="1128"/>
                    <a:pt x="23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4" name="Google Shape;2674;p30"/>
            <p:cNvSpPr/>
            <p:nvPr/>
          </p:nvSpPr>
          <p:spPr>
            <a:xfrm>
              <a:off x="7541857" y="2534330"/>
              <a:ext cx="70824" cy="290767"/>
            </a:xfrm>
            <a:custGeom>
              <a:avLst/>
              <a:gdLst/>
              <a:ahLst/>
              <a:cxnLst/>
              <a:rect l="l" t="t" r="r" b="b"/>
              <a:pathLst>
                <a:path w="1630" h="6692" extrusionOk="0">
                  <a:moveTo>
                    <a:pt x="1" y="0"/>
                  </a:moveTo>
                  <a:lnTo>
                    <a:pt x="1" y="0"/>
                  </a:lnTo>
                  <a:cubicBezTo>
                    <a:pt x="552" y="1604"/>
                    <a:pt x="752" y="3359"/>
                    <a:pt x="727" y="5038"/>
                  </a:cubicBezTo>
                  <a:cubicBezTo>
                    <a:pt x="727" y="5088"/>
                    <a:pt x="727" y="5163"/>
                    <a:pt x="727" y="5213"/>
                  </a:cubicBezTo>
                  <a:cubicBezTo>
                    <a:pt x="853" y="5740"/>
                    <a:pt x="1003" y="6241"/>
                    <a:pt x="1204" y="6692"/>
                  </a:cubicBezTo>
                  <a:cubicBezTo>
                    <a:pt x="1229" y="6516"/>
                    <a:pt x="1229" y="6316"/>
                    <a:pt x="1254" y="6141"/>
                  </a:cubicBezTo>
                  <a:cubicBezTo>
                    <a:pt x="1329" y="5514"/>
                    <a:pt x="1429" y="4862"/>
                    <a:pt x="1504" y="4236"/>
                  </a:cubicBezTo>
                  <a:cubicBezTo>
                    <a:pt x="1630" y="3058"/>
                    <a:pt x="1504" y="1955"/>
                    <a:pt x="828" y="953"/>
                  </a:cubicBezTo>
                  <a:cubicBezTo>
                    <a:pt x="602" y="602"/>
                    <a:pt x="326" y="27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5" name="Google Shape;2675;p30"/>
            <p:cNvSpPr/>
            <p:nvPr/>
          </p:nvSpPr>
          <p:spPr>
            <a:xfrm>
              <a:off x="7532081" y="2932844"/>
              <a:ext cx="61004" cy="42538"/>
            </a:xfrm>
            <a:custGeom>
              <a:avLst/>
              <a:gdLst/>
              <a:ahLst/>
              <a:cxnLst/>
              <a:rect l="l" t="t" r="r" b="b"/>
              <a:pathLst>
                <a:path w="1404" h="979" extrusionOk="0">
                  <a:moveTo>
                    <a:pt x="1030" y="0"/>
                  </a:moveTo>
                  <a:cubicBezTo>
                    <a:pt x="801" y="0"/>
                    <a:pt x="569" y="28"/>
                    <a:pt x="326" y="76"/>
                  </a:cubicBezTo>
                  <a:cubicBezTo>
                    <a:pt x="226" y="377"/>
                    <a:pt x="125" y="678"/>
                    <a:pt x="0" y="979"/>
                  </a:cubicBezTo>
                  <a:cubicBezTo>
                    <a:pt x="75" y="878"/>
                    <a:pt x="150" y="778"/>
                    <a:pt x="251" y="678"/>
                  </a:cubicBezTo>
                  <a:cubicBezTo>
                    <a:pt x="551" y="352"/>
                    <a:pt x="977" y="101"/>
                    <a:pt x="1404" y="26"/>
                  </a:cubicBezTo>
                  <a:cubicBezTo>
                    <a:pt x="1279" y="8"/>
                    <a:pt x="1155" y="0"/>
                    <a:pt x="1030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6" name="Google Shape;2676;p30"/>
            <p:cNvSpPr/>
            <p:nvPr/>
          </p:nvSpPr>
          <p:spPr>
            <a:xfrm>
              <a:off x="7425326" y="2477672"/>
              <a:ext cx="139431" cy="241799"/>
            </a:xfrm>
            <a:custGeom>
              <a:avLst/>
              <a:gdLst/>
              <a:ahLst/>
              <a:cxnLst/>
              <a:rect l="l" t="t" r="r" b="b"/>
              <a:pathLst>
                <a:path w="3209" h="5565" extrusionOk="0">
                  <a:moveTo>
                    <a:pt x="1" y="1"/>
                  </a:moveTo>
                  <a:lnTo>
                    <a:pt x="1" y="1"/>
                  </a:lnTo>
                  <a:cubicBezTo>
                    <a:pt x="151" y="226"/>
                    <a:pt x="277" y="452"/>
                    <a:pt x="377" y="703"/>
                  </a:cubicBezTo>
                  <a:cubicBezTo>
                    <a:pt x="1079" y="1079"/>
                    <a:pt x="1655" y="1630"/>
                    <a:pt x="2081" y="2357"/>
                  </a:cubicBezTo>
                  <a:cubicBezTo>
                    <a:pt x="2632" y="3259"/>
                    <a:pt x="2908" y="4312"/>
                    <a:pt x="3159" y="5339"/>
                  </a:cubicBezTo>
                  <a:cubicBezTo>
                    <a:pt x="3159" y="5414"/>
                    <a:pt x="3184" y="5490"/>
                    <a:pt x="3209" y="5565"/>
                  </a:cubicBezTo>
                  <a:cubicBezTo>
                    <a:pt x="3134" y="4011"/>
                    <a:pt x="2808" y="2532"/>
                    <a:pt x="2357" y="1028"/>
                  </a:cubicBezTo>
                  <a:cubicBezTo>
                    <a:pt x="1931" y="728"/>
                    <a:pt x="1454" y="452"/>
                    <a:pt x="953" y="277"/>
                  </a:cubicBezTo>
                  <a:cubicBezTo>
                    <a:pt x="652" y="151"/>
                    <a:pt x="327" y="76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7" name="Google Shape;2677;p30"/>
            <p:cNvSpPr/>
            <p:nvPr/>
          </p:nvSpPr>
          <p:spPr>
            <a:xfrm>
              <a:off x="7413377" y="2937233"/>
              <a:ext cx="124180" cy="129611"/>
            </a:xfrm>
            <a:custGeom>
              <a:avLst/>
              <a:gdLst/>
              <a:ahLst/>
              <a:cxnLst/>
              <a:rect l="l" t="t" r="r" b="b"/>
              <a:pathLst>
                <a:path w="2858" h="2983" extrusionOk="0">
                  <a:moveTo>
                    <a:pt x="2857" y="0"/>
                  </a:moveTo>
                  <a:lnTo>
                    <a:pt x="2857" y="0"/>
                  </a:lnTo>
                  <a:cubicBezTo>
                    <a:pt x="2582" y="76"/>
                    <a:pt x="2331" y="151"/>
                    <a:pt x="2055" y="226"/>
                  </a:cubicBezTo>
                  <a:cubicBezTo>
                    <a:pt x="1755" y="326"/>
                    <a:pt x="1454" y="426"/>
                    <a:pt x="1153" y="552"/>
                  </a:cubicBezTo>
                  <a:cubicBezTo>
                    <a:pt x="1128" y="602"/>
                    <a:pt x="1128" y="627"/>
                    <a:pt x="1103" y="677"/>
                  </a:cubicBezTo>
                  <a:cubicBezTo>
                    <a:pt x="827" y="1454"/>
                    <a:pt x="476" y="2281"/>
                    <a:pt x="0" y="2983"/>
                  </a:cubicBezTo>
                  <a:cubicBezTo>
                    <a:pt x="501" y="2858"/>
                    <a:pt x="1003" y="2657"/>
                    <a:pt x="1429" y="2356"/>
                  </a:cubicBezTo>
                  <a:cubicBezTo>
                    <a:pt x="1880" y="2030"/>
                    <a:pt x="2206" y="1579"/>
                    <a:pt x="2532" y="1128"/>
                  </a:cubicBezTo>
                  <a:cubicBezTo>
                    <a:pt x="2632" y="752"/>
                    <a:pt x="2757" y="376"/>
                    <a:pt x="285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8" name="Google Shape;2678;p30"/>
            <p:cNvSpPr/>
            <p:nvPr/>
          </p:nvSpPr>
          <p:spPr>
            <a:xfrm>
              <a:off x="7336038" y="2469808"/>
              <a:ext cx="93722" cy="31892"/>
            </a:xfrm>
            <a:custGeom>
              <a:avLst/>
              <a:gdLst/>
              <a:ahLst/>
              <a:cxnLst/>
              <a:rect l="l" t="t" r="r" b="b"/>
              <a:pathLst>
                <a:path w="2157" h="734" extrusionOk="0">
                  <a:moveTo>
                    <a:pt x="323" y="0"/>
                  </a:moveTo>
                  <a:cubicBezTo>
                    <a:pt x="216" y="0"/>
                    <a:pt x="108" y="2"/>
                    <a:pt x="1" y="6"/>
                  </a:cubicBezTo>
                  <a:cubicBezTo>
                    <a:pt x="26" y="82"/>
                    <a:pt x="51" y="132"/>
                    <a:pt x="101" y="207"/>
                  </a:cubicBezTo>
                  <a:cubicBezTo>
                    <a:pt x="427" y="232"/>
                    <a:pt x="753" y="282"/>
                    <a:pt x="1078" y="357"/>
                  </a:cubicBezTo>
                  <a:cubicBezTo>
                    <a:pt x="1454" y="458"/>
                    <a:pt x="1805" y="583"/>
                    <a:pt x="2156" y="733"/>
                  </a:cubicBezTo>
                  <a:cubicBezTo>
                    <a:pt x="2056" y="533"/>
                    <a:pt x="1981" y="332"/>
                    <a:pt x="1880" y="132"/>
                  </a:cubicBezTo>
                  <a:cubicBezTo>
                    <a:pt x="1361" y="49"/>
                    <a:pt x="842" y="0"/>
                    <a:pt x="323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79" name="Google Shape;2679;p30"/>
            <p:cNvSpPr/>
            <p:nvPr/>
          </p:nvSpPr>
          <p:spPr>
            <a:xfrm>
              <a:off x="7302278" y="2966648"/>
              <a:ext cx="145992" cy="106539"/>
            </a:xfrm>
            <a:custGeom>
              <a:avLst/>
              <a:gdLst/>
              <a:ahLst/>
              <a:cxnLst/>
              <a:rect l="l" t="t" r="r" b="b"/>
              <a:pathLst>
                <a:path w="3360" h="2452" extrusionOk="0">
                  <a:moveTo>
                    <a:pt x="3359" y="0"/>
                  </a:moveTo>
                  <a:cubicBezTo>
                    <a:pt x="2532" y="351"/>
                    <a:pt x="1705" y="677"/>
                    <a:pt x="828" y="852"/>
                  </a:cubicBezTo>
                  <a:cubicBezTo>
                    <a:pt x="602" y="1379"/>
                    <a:pt x="352" y="1930"/>
                    <a:pt x="1" y="2381"/>
                  </a:cubicBezTo>
                  <a:cubicBezTo>
                    <a:pt x="379" y="2425"/>
                    <a:pt x="758" y="2451"/>
                    <a:pt x="1137" y="2451"/>
                  </a:cubicBezTo>
                  <a:cubicBezTo>
                    <a:pt x="1410" y="2451"/>
                    <a:pt x="1683" y="2438"/>
                    <a:pt x="1956" y="2406"/>
                  </a:cubicBezTo>
                  <a:cubicBezTo>
                    <a:pt x="2031" y="2381"/>
                    <a:pt x="2106" y="2381"/>
                    <a:pt x="2181" y="2356"/>
                  </a:cubicBezTo>
                  <a:cubicBezTo>
                    <a:pt x="2457" y="1855"/>
                    <a:pt x="2758" y="1379"/>
                    <a:pt x="3008" y="877"/>
                  </a:cubicBezTo>
                  <a:cubicBezTo>
                    <a:pt x="3134" y="576"/>
                    <a:pt x="3259" y="301"/>
                    <a:pt x="3359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0" name="Google Shape;2680;p30"/>
            <p:cNvSpPr/>
            <p:nvPr/>
          </p:nvSpPr>
          <p:spPr>
            <a:xfrm>
              <a:off x="7158547" y="3046116"/>
              <a:ext cx="306062" cy="88377"/>
            </a:xfrm>
            <a:custGeom>
              <a:avLst/>
              <a:gdLst/>
              <a:ahLst/>
              <a:cxnLst/>
              <a:rect l="l" t="t" r="r" b="b"/>
              <a:pathLst>
                <a:path w="7044" h="2034" extrusionOk="0">
                  <a:moveTo>
                    <a:pt x="0" y="1"/>
                  </a:moveTo>
                  <a:cubicBezTo>
                    <a:pt x="301" y="527"/>
                    <a:pt x="652" y="953"/>
                    <a:pt x="1178" y="1279"/>
                  </a:cubicBezTo>
                  <a:cubicBezTo>
                    <a:pt x="1880" y="1705"/>
                    <a:pt x="2682" y="1805"/>
                    <a:pt x="3484" y="1905"/>
                  </a:cubicBezTo>
                  <a:cubicBezTo>
                    <a:pt x="4023" y="1958"/>
                    <a:pt x="4598" y="2034"/>
                    <a:pt x="5159" y="2034"/>
                  </a:cubicBezTo>
                  <a:cubicBezTo>
                    <a:pt x="5407" y="2034"/>
                    <a:pt x="5652" y="2019"/>
                    <a:pt x="5890" y="1981"/>
                  </a:cubicBezTo>
                  <a:cubicBezTo>
                    <a:pt x="6291" y="1930"/>
                    <a:pt x="6667" y="1755"/>
                    <a:pt x="6868" y="1404"/>
                  </a:cubicBezTo>
                  <a:cubicBezTo>
                    <a:pt x="7018" y="1128"/>
                    <a:pt x="7043" y="803"/>
                    <a:pt x="6843" y="552"/>
                  </a:cubicBezTo>
                  <a:cubicBezTo>
                    <a:pt x="6542" y="677"/>
                    <a:pt x="6241" y="778"/>
                    <a:pt x="5915" y="853"/>
                  </a:cubicBezTo>
                  <a:cubicBezTo>
                    <a:pt x="5940" y="953"/>
                    <a:pt x="5965" y="1053"/>
                    <a:pt x="6016" y="1154"/>
                  </a:cubicBezTo>
                  <a:cubicBezTo>
                    <a:pt x="6066" y="1279"/>
                    <a:pt x="6141" y="1379"/>
                    <a:pt x="6241" y="1454"/>
                  </a:cubicBezTo>
                  <a:cubicBezTo>
                    <a:pt x="6282" y="1495"/>
                    <a:pt x="6239" y="1536"/>
                    <a:pt x="6195" y="1536"/>
                  </a:cubicBezTo>
                  <a:cubicBezTo>
                    <a:pt x="6185" y="1536"/>
                    <a:pt x="6175" y="1534"/>
                    <a:pt x="6166" y="1529"/>
                  </a:cubicBezTo>
                  <a:cubicBezTo>
                    <a:pt x="5990" y="1354"/>
                    <a:pt x="5840" y="1128"/>
                    <a:pt x="5815" y="878"/>
                  </a:cubicBezTo>
                  <a:cubicBezTo>
                    <a:pt x="5314" y="978"/>
                    <a:pt x="4787" y="1003"/>
                    <a:pt x="4286" y="1003"/>
                  </a:cubicBezTo>
                  <a:cubicBezTo>
                    <a:pt x="4311" y="1078"/>
                    <a:pt x="4336" y="1154"/>
                    <a:pt x="4361" y="1254"/>
                  </a:cubicBezTo>
                  <a:cubicBezTo>
                    <a:pt x="4437" y="1404"/>
                    <a:pt x="4537" y="1555"/>
                    <a:pt x="4662" y="1680"/>
                  </a:cubicBezTo>
                  <a:cubicBezTo>
                    <a:pt x="4703" y="1720"/>
                    <a:pt x="4661" y="1794"/>
                    <a:pt x="4617" y="1794"/>
                  </a:cubicBezTo>
                  <a:cubicBezTo>
                    <a:pt x="4607" y="1794"/>
                    <a:pt x="4597" y="1790"/>
                    <a:pt x="4587" y="1780"/>
                  </a:cubicBezTo>
                  <a:cubicBezTo>
                    <a:pt x="4412" y="1655"/>
                    <a:pt x="4286" y="1504"/>
                    <a:pt x="4186" y="1304"/>
                  </a:cubicBezTo>
                  <a:cubicBezTo>
                    <a:pt x="4161" y="1229"/>
                    <a:pt x="4136" y="1128"/>
                    <a:pt x="4111" y="1028"/>
                  </a:cubicBezTo>
                  <a:cubicBezTo>
                    <a:pt x="4111" y="1003"/>
                    <a:pt x="4111" y="1003"/>
                    <a:pt x="4111" y="1003"/>
                  </a:cubicBezTo>
                  <a:cubicBezTo>
                    <a:pt x="3710" y="978"/>
                    <a:pt x="3284" y="953"/>
                    <a:pt x="2858" y="878"/>
                  </a:cubicBezTo>
                  <a:lnTo>
                    <a:pt x="2858" y="878"/>
                  </a:lnTo>
                  <a:cubicBezTo>
                    <a:pt x="2883" y="928"/>
                    <a:pt x="2908" y="978"/>
                    <a:pt x="2933" y="1028"/>
                  </a:cubicBezTo>
                  <a:cubicBezTo>
                    <a:pt x="3008" y="1179"/>
                    <a:pt x="3108" y="1329"/>
                    <a:pt x="3209" y="1454"/>
                  </a:cubicBezTo>
                  <a:cubicBezTo>
                    <a:pt x="3252" y="1498"/>
                    <a:pt x="3220" y="1560"/>
                    <a:pt x="3163" y="1560"/>
                  </a:cubicBezTo>
                  <a:cubicBezTo>
                    <a:pt x="3153" y="1560"/>
                    <a:pt x="3144" y="1558"/>
                    <a:pt x="3133" y="1555"/>
                  </a:cubicBezTo>
                  <a:cubicBezTo>
                    <a:pt x="2983" y="1429"/>
                    <a:pt x="2858" y="1304"/>
                    <a:pt x="2757" y="1128"/>
                  </a:cubicBezTo>
                  <a:cubicBezTo>
                    <a:pt x="2707" y="1028"/>
                    <a:pt x="2682" y="953"/>
                    <a:pt x="2657" y="853"/>
                  </a:cubicBezTo>
                  <a:cubicBezTo>
                    <a:pt x="2632" y="853"/>
                    <a:pt x="2632" y="853"/>
                    <a:pt x="2632" y="828"/>
                  </a:cubicBezTo>
                  <a:cubicBezTo>
                    <a:pt x="2181" y="753"/>
                    <a:pt x="1680" y="627"/>
                    <a:pt x="1229" y="477"/>
                  </a:cubicBezTo>
                  <a:cubicBezTo>
                    <a:pt x="1229" y="502"/>
                    <a:pt x="1229" y="502"/>
                    <a:pt x="1229" y="527"/>
                  </a:cubicBezTo>
                  <a:cubicBezTo>
                    <a:pt x="1254" y="577"/>
                    <a:pt x="1254" y="652"/>
                    <a:pt x="1279" y="727"/>
                  </a:cubicBezTo>
                  <a:cubicBezTo>
                    <a:pt x="1329" y="853"/>
                    <a:pt x="1404" y="1003"/>
                    <a:pt x="1479" y="1128"/>
                  </a:cubicBezTo>
                  <a:cubicBezTo>
                    <a:pt x="1498" y="1167"/>
                    <a:pt x="1459" y="1220"/>
                    <a:pt x="1416" y="1220"/>
                  </a:cubicBezTo>
                  <a:cubicBezTo>
                    <a:pt x="1404" y="1220"/>
                    <a:pt x="1391" y="1215"/>
                    <a:pt x="1379" y="1204"/>
                  </a:cubicBezTo>
                  <a:cubicBezTo>
                    <a:pt x="1254" y="1078"/>
                    <a:pt x="1178" y="953"/>
                    <a:pt x="1103" y="778"/>
                  </a:cubicBezTo>
                  <a:cubicBezTo>
                    <a:pt x="1053" y="677"/>
                    <a:pt x="1028" y="527"/>
                    <a:pt x="1003" y="402"/>
                  </a:cubicBezTo>
                  <a:cubicBezTo>
                    <a:pt x="652" y="301"/>
                    <a:pt x="326" y="151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1" name="Google Shape;2681;p30"/>
            <p:cNvSpPr/>
            <p:nvPr/>
          </p:nvSpPr>
          <p:spPr>
            <a:xfrm>
              <a:off x="7258741" y="2470069"/>
              <a:ext cx="68651" cy="9820"/>
            </a:xfrm>
            <a:custGeom>
              <a:avLst/>
              <a:gdLst/>
              <a:ahLst/>
              <a:cxnLst/>
              <a:rect l="l" t="t" r="r" b="b"/>
              <a:pathLst>
                <a:path w="1580" h="226" extrusionOk="0">
                  <a:moveTo>
                    <a:pt x="1529" y="0"/>
                  </a:moveTo>
                  <a:cubicBezTo>
                    <a:pt x="1454" y="25"/>
                    <a:pt x="1379" y="25"/>
                    <a:pt x="1329" y="25"/>
                  </a:cubicBezTo>
                  <a:cubicBezTo>
                    <a:pt x="877" y="51"/>
                    <a:pt x="426" y="126"/>
                    <a:pt x="0" y="226"/>
                  </a:cubicBezTo>
                  <a:cubicBezTo>
                    <a:pt x="386" y="189"/>
                    <a:pt x="771" y="166"/>
                    <a:pt x="1156" y="166"/>
                  </a:cubicBezTo>
                  <a:cubicBezTo>
                    <a:pt x="1297" y="166"/>
                    <a:pt x="1438" y="169"/>
                    <a:pt x="1579" y="176"/>
                  </a:cubicBezTo>
                  <a:cubicBezTo>
                    <a:pt x="1579" y="126"/>
                    <a:pt x="1554" y="76"/>
                    <a:pt x="1529" y="0"/>
                  </a:cubicBezTo>
                  <a:close/>
                </a:path>
              </a:pathLst>
            </a:custGeom>
            <a:solidFill>
              <a:srgbClr val="FF9D2E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2" name="Google Shape;2682;p30"/>
            <p:cNvSpPr/>
            <p:nvPr/>
          </p:nvSpPr>
          <p:spPr>
            <a:xfrm>
              <a:off x="7223895" y="3004753"/>
              <a:ext cx="104584" cy="64263"/>
            </a:xfrm>
            <a:custGeom>
              <a:avLst/>
              <a:gdLst/>
              <a:ahLst/>
              <a:cxnLst/>
              <a:rect l="l" t="t" r="r" b="b"/>
              <a:pathLst>
                <a:path w="2407" h="1479" extrusionOk="0">
                  <a:moveTo>
                    <a:pt x="2406" y="0"/>
                  </a:moveTo>
                  <a:lnTo>
                    <a:pt x="2406" y="0"/>
                  </a:lnTo>
                  <a:cubicBezTo>
                    <a:pt x="2069" y="59"/>
                    <a:pt x="1722" y="83"/>
                    <a:pt x="1378" y="83"/>
                  </a:cubicBezTo>
                  <a:cubicBezTo>
                    <a:pt x="1134" y="83"/>
                    <a:pt x="891" y="71"/>
                    <a:pt x="652" y="50"/>
                  </a:cubicBezTo>
                  <a:cubicBezTo>
                    <a:pt x="451" y="426"/>
                    <a:pt x="251" y="777"/>
                    <a:pt x="25" y="1103"/>
                  </a:cubicBezTo>
                  <a:lnTo>
                    <a:pt x="0" y="1103"/>
                  </a:lnTo>
                  <a:cubicBezTo>
                    <a:pt x="527" y="1278"/>
                    <a:pt x="1078" y="1404"/>
                    <a:pt x="1629" y="1479"/>
                  </a:cubicBezTo>
                  <a:cubicBezTo>
                    <a:pt x="1805" y="1178"/>
                    <a:pt x="2005" y="877"/>
                    <a:pt x="2156" y="577"/>
                  </a:cubicBezTo>
                  <a:cubicBezTo>
                    <a:pt x="2231" y="376"/>
                    <a:pt x="2331" y="201"/>
                    <a:pt x="24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3" name="Google Shape;2683;p30"/>
            <p:cNvSpPr/>
            <p:nvPr/>
          </p:nvSpPr>
          <p:spPr>
            <a:xfrm>
              <a:off x="7154202" y="2991674"/>
              <a:ext cx="83902" cy="58831"/>
            </a:xfrm>
            <a:custGeom>
              <a:avLst/>
              <a:gdLst/>
              <a:ahLst/>
              <a:cxnLst/>
              <a:rect l="l" t="t" r="r" b="b"/>
              <a:pathLst>
                <a:path w="1931" h="1354" extrusionOk="0">
                  <a:moveTo>
                    <a:pt x="451" y="0"/>
                  </a:moveTo>
                  <a:cubicBezTo>
                    <a:pt x="301" y="276"/>
                    <a:pt x="151" y="527"/>
                    <a:pt x="0" y="752"/>
                  </a:cubicBezTo>
                  <a:cubicBezTo>
                    <a:pt x="151" y="828"/>
                    <a:pt x="301" y="903"/>
                    <a:pt x="476" y="978"/>
                  </a:cubicBezTo>
                  <a:cubicBezTo>
                    <a:pt x="777" y="1103"/>
                    <a:pt x="1078" y="1229"/>
                    <a:pt x="1404" y="1354"/>
                  </a:cubicBezTo>
                  <a:cubicBezTo>
                    <a:pt x="1404" y="1329"/>
                    <a:pt x="1404" y="1304"/>
                    <a:pt x="1429" y="1279"/>
                  </a:cubicBezTo>
                  <a:cubicBezTo>
                    <a:pt x="1604" y="978"/>
                    <a:pt x="1780" y="652"/>
                    <a:pt x="1930" y="326"/>
                  </a:cubicBezTo>
                  <a:cubicBezTo>
                    <a:pt x="1429" y="251"/>
                    <a:pt x="928" y="151"/>
                    <a:pt x="451" y="0"/>
                  </a:cubicBezTo>
                  <a:close/>
                </a:path>
              </a:pathLst>
            </a:custGeom>
            <a:solidFill>
              <a:srgbClr val="32789C">
                <a:alpha val="1527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4" name="Google Shape;2684;p30"/>
            <p:cNvSpPr/>
            <p:nvPr/>
          </p:nvSpPr>
          <p:spPr>
            <a:xfrm>
              <a:off x="7058353" y="2943750"/>
              <a:ext cx="106757" cy="78471"/>
            </a:xfrm>
            <a:custGeom>
              <a:avLst/>
              <a:gdLst/>
              <a:ahLst/>
              <a:cxnLst/>
              <a:rect l="l" t="t" r="r" b="b"/>
              <a:pathLst>
                <a:path w="2457" h="1806" extrusionOk="0">
                  <a:moveTo>
                    <a:pt x="1" y="1"/>
                  </a:moveTo>
                  <a:cubicBezTo>
                    <a:pt x="502" y="778"/>
                    <a:pt x="1279" y="1354"/>
                    <a:pt x="2106" y="1805"/>
                  </a:cubicBezTo>
                  <a:cubicBezTo>
                    <a:pt x="2206" y="1555"/>
                    <a:pt x="2332" y="1304"/>
                    <a:pt x="2457" y="1053"/>
                  </a:cubicBezTo>
                  <a:cubicBezTo>
                    <a:pt x="1605" y="778"/>
                    <a:pt x="778" y="452"/>
                    <a:pt x="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5" name="Google Shape;2685;p30"/>
            <p:cNvSpPr/>
            <p:nvPr/>
          </p:nvSpPr>
          <p:spPr>
            <a:xfrm>
              <a:off x="7087769" y="2666067"/>
              <a:ext cx="83902" cy="86074"/>
            </a:xfrm>
            <a:custGeom>
              <a:avLst/>
              <a:gdLst/>
              <a:ahLst/>
              <a:cxnLst/>
              <a:rect l="l" t="t" r="r" b="b"/>
              <a:pathLst>
                <a:path w="1931" h="1981" extrusionOk="0">
                  <a:moveTo>
                    <a:pt x="978" y="1"/>
                  </a:moveTo>
                  <a:cubicBezTo>
                    <a:pt x="426" y="1"/>
                    <a:pt x="0" y="452"/>
                    <a:pt x="25" y="1053"/>
                  </a:cubicBezTo>
                  <a:cubicBezTo>
                    <a:pt x="25" y="1630"/>
                    <a:pt x="452" y="1981"/>
                    <a:pt x="978" y="1981"/>
                  </a:cubicBezTo>
                  <a:cubicBezTo>
                    <a:pt x="1529" y="1981"/>
                    <a:pt x="1930" y="1504"/>
                    <a:pt x="1930" y="1003"/>
                  </a:cubicBezTo>
                  <a:cubicBezTo>
                    <a:pt x="1930" y="477"/>
                    <a:pt x="1529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6" name="Google Shape;2686;p30"/>
            <p:cNvSpPr/>
            <p:nvPr/>
          </p:nvSpPr>
          <p:spPr>
            <a:xfrm>
              <a:off x="7113882" y="27779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4" y="0"/>
                  </a:moveTo>
                  <a:cubicBezTo>
                    <a:pt x="1147" y="0"/>
                    <a:pt x="1088" y="2"/>
                    <a:pt x="1028" y="7"/>
                  </a:cubicBezTo>
                  <a:cubicBezTo>
                    <a:pt x="427" y="32"/>
                    <a:pt x="1" y="208"/>
                    <a:pt x="26" y="458"/>
                  </a:cubicBezTo>
                  <a:cubicBezTo>
                    <a:pt x="51" y="709"/>
                    <a:pt x="703" y="784"/>
                    <a:pt x="1129" y="784"/>
                  </a:cubicBezTo>
                  <a:cubicBezTo>
                    <a:pt x="1555" y="784"/>
                    <a:pt x="2257" y="659"/>
                    <a:pt x="2181" y="408"/>
                  </a:cubicBezTo>
                  <a:cubicBezTo>
                    <a:pt x="2136" y="204"/>
                    <a:pt x="1742" y="0"/>
                    <a:pt x="12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687" name="Google Shape;2687;p30"/>
          <p:cNvGrpSpPr/>
          <p:nvPr/>
        </p:nvGrpSpPr>
        <p:grpSpPr>
          <a:xfrm>
            <a:off x="1208815" y="971058"/>
            <a:ext cx="1476957" cy="1484358"/>
            <a:chOff x="3667356" y="2205464"/>
            <a:chExt cx="1118403" cy="1124008"/>
          </a:xfrm>
        </p:grpSpPr>
        <p:sp>
          <p:nvSpPr>
            <p:cNvPr id="2688" name="Google Shape;2688;p30"/>
            <p:cNvSpPr/>
            <p:nvPr/>
          </p:nvSpPr>
          <p:spPr>
            <a:xfrm>
              <a:off x="3667356" y="2205464"/>
              <a:ext cx="1118403" cy="1124008"/>
            </a:xfrm>
            <a:custGeom>
              <a:avLst/>
              <a:gdLst/>
              <a:ahLst/>
              <a:cxnLst/>
              <a:rect l="l" t="t" r="r" b="b"/>
              <a:pathLst>
                <a:path w="25740" h="25869" extrusionOk="0">
                  <a:moveTo>
                    <a:pt x="6067" y="400"/>
                  </a:moveTo>
                  <a:cubicBezTo>
                    <a:pt x="6074" y="400"/>
                    <a:pt x="6082" y="401"/>
                    <a:pt x="6090" y="401"/>
                  </a:cubicBezTo>
                  <a:cubicBezTo>
                    <a:pt x="6592" y="426"/>
                    <a:pt x="7093" y="953"/>
                    <a:pt x="7469" y="1253"/>
                  </a:cubicBezTo>
                  <a:cubicBezTo>
                    <a:pt x="8496" y="2005"/>
                    <a:pt x="9449" y="2832"/>
                    <a:pt x="10376" y="3684"/>
                  </a:cubicBezTo>
                  <a:cubicBezTo>
                    <a:pt x="11404" y="4637"/>
                    <a:pt x="12381" y="5664"/>
                    <a:pt x="13309" y="6717"/>
                  </a:cubicBezTo>
                  <a:cubicBezTo>
                    <a:pt x="13340" y="6765"/>
                    <a:pt x="13382" y="6782"/>
                    <a:pt x="13428" y="6782"/>
                  </a:cubicBezTo>
                  <a:cubicBezTo>
                    <a:pt x="13454" y="6782"/>
                    <a:pt x="13481" y="6776"/>
                    <a:pt x="13509" y="6767"/>
                  </a:cubicBezTo>
                  <a:cubicBezTo>
                    <a:pt x="13525" y="6816"/>
                    <a:pt x="13573" y="6843"/>
                    <a:pt x="13625" y="6843"/>
                  </a:cubicBezTo>
                  <a:cubicBezTo>
                    <a:pt x="13653" y="6843"/>
                    <a:pt x="13683" y="6835"/>
                    <a:pt x="13710" y="6817"/>
                  </a:cubicBezTo>
                  <a:cubicBezTo>
                    <a:pt x="14787" y="6141"/>
                    <a:pt x="15790" y="5339"/>
                    <a:pt x="16817" y="4562"/>
                  </a:cubicBezTo>
                  <a:cubicBezTo>
                    <a:pt x="17795" y="3835"/>
                    <a:pt x="18797" y="3083"/>
                    <a:pt x="19775" y="2331"/>
                  </a:cubicBezTo>
                  <a:cubicBezTo>
                    <a:pt x="20251" y="2005"/>
                    <a:pt x="20727" y="1679"/>
                    <a:pt x="21228" y="1454"/>
                  </a:cubicBezTo>
                  <a:cubicBezTo>
                    <a:pt x="21390" y="1386"/>
                    <a:pt x="21566" y="1312"/>
                    <a:pt x="21722" y="1312"/>
                  </a:cubicBezTo>
                  <a:cubicBezTo>
                    <a:pt x="21856" y="1312"/>
                    <a:pt x="21974" y="1367"/>
                    <a:pt x="22055" y="1529"/>
                  </a:cubicBezTo>
                  <a:cubicBezTo>
                    <a:pt x="22156" y="1780"/>
                    <a:pt x="22131" y="2055"/>
                    <a:pt x="22080" y="2306"/>
                  </a:cubicBezTo>
                  <a:cubicBezTo>
                    <a:pt x="21880" y="3459"/>
                    <a:pt x="21329" y="4511"/>
                    <a:pt x="20777" y="5539"/>
                  </a:cubicBezTo>
                  <a:cubicBezTo>
                    <a:pt x="20126" y="6767"/>
                    <a:pt x="19499" y="7995"/>
                    <a:pt x="18923" y="9248"/>
                  </a:cubicBezTo>
                  <a:cubicBezTo>
                    <a:pt x="18872" y="9374"/>
                    <a:pt x="18923" y="9474"/>
                    <a:pt x="18998" y="9524"/>
                  </a:cubicBezTo>
                  <a:cubicBezTo>
                    <a:pt x="18998" y="9574"/>
                    <a:pt x="19023" y="9624"/>
                    <a:pt x="19073" y="9649"/>
                  </a:cubicBezTo>
                  <a:cubicBezTo>
                    <a:pt x="20903" y="11504"/>
                    <a:pt x="22682" y="13409"/>
                    <a:pt x="24411" y="15364"/>
                  </a:cubicBezTo>
                  <a:cubicBezTo>
                    <a:pt x="24687" y="15689"/>
                    <a:pt x="25614" y="16517"/>
                    <a:pt x="25113" y="17018"/>
                  </a:cubicBezTo>
                  <a:cubicBezTo>
                    <a:pt x="25010" y="17121"/>
                    <a:pt x="24854" y="17155"/>
                    <a:pt x="24697" y="17155"/>
                  </a:cubicBezTo>
                  <a:cubicBezTo>
                    <a:pt x="24588" y="17155"/>
                    <a:pt x="24479" y="17139"/>
                    <a:pt x="24386" y="17118"/>
                  </a:cubicBezTo>
                  <a:cubicBezTo>
                    <a:pt x="24035" y="17093"/>
                    <a:pt x="23684" y="17018"/>
                    <a:pt x="23359" y="16968"/>
                  </a:cubicBezTo>
                  <a:cubicBezTo>
                    <a:pt x="22055" y="16767"/>
                    <a:pt x="20752" y="16517"/>
                    <a:pt x="19449" y="16266"/>
                  </a:cubicBezTo>
                  <a:cubicBezTo>
                    <a:pt x="18697" y="16116"/>
                    <a:pt x="17945" y="15965"/>
                    <a:pt x="17193" y="15815"/>
                  </a:cubicBezTo>
                  <a:cubicBezTo>
                    <a:pt x="16466" y="15664"/>
                    <a:pt x="15765" y="15464"/>
                    <a:pt x="15038" y="15389"/>
                  </a:cubicBezTo>
                  <a:cubicBezTo>
                    <a:pt x="14963" y="15389"/>
                    <a:pt x="14938" y="15414"/>
                    <a:pt x="14913" y="15464"/>
                  </a:cubicBezTo>
                  <a:cubicBezTo>
                    <a:pt x="14887" y="15489"/>
                    <a:pt x="14887" y="15514"/>
                    <a:pt x="14862" y="15539"/>
                  </a:cubicBezTo>
                  <a:cubicBezTo>
                    <a:pt x="14286" y="18221"/>
                    <a:pt x="13710" y="20928"/>
                    <a:pt x="12732" y="23509"/>
                  </a:cubicBezTo>
                  <a:cubicBezTo>
                    <a:pt x="12532" y="24060"/>
                    <a:pt x="12331" y="24812"/>
                    <a:pt x="11905" y="25238"/>
                  </a:cubicBezTo>
                  <a:cubicBezTo>
                    <a:pt x="11758" y="25392"/>
                    <a:pt x="11618" y="25455"/>
                    <a:pt x="11489" y="25455"/>
                  </a:cubicBezTo>
                  <a:cubicBezTo>
                    <a:pt x="11134" y="25455"/>
                    <a:pt x="10862" y="24979"/>
                    <a:pt x="10752" y="24612"/>
                  </a:cubicBezTo>
                  <a:cubicBezTo>
                    <a:pt x="10376" y="23283"/>
                    <a:pt x="10226" y="21830"/>
                    <a:pt x="10075" y="20451"/>
                  </a:cubicBezTo>
                  <a:cubicBezTo>
                    <a:pt x="10000" y="19674"/>
                    <a:pt x="9925" y="18872"/>
                    <a:pt x="9900" y="18095"/>
                  </a:cubicBezTo>
                  <a:cubicBezTo>
                    <a:pt x="9875" y="17319"/>
                    <a:pt x="9950" y="16491"/>
                    <a:pt x="9825" y="15740"/>
                  </a:cubicBezTo>
                  <a:cubicBezTo>
                    <a:pt x="9825" y="15664"/>
                    <a:pt x="9750" y="15639"/>
                    <a:pt x="9699" y="15639"/>
                  </a:cubicBezTo>
                  <a:cubicBezTo>
                    <a:pt x="9674" y="15639"/>
                    <a:pt x="9649" y="15614"/>
                    <a:pt x="9599" y="15614"/>
                  </a:cubicBezTo>
                  <a:cubicBezTo>
                    <a:pt x="9331" y="15582"/>
                    <a:pt x="9058" y="15573"/>
                    <a:pt x="8784" y="15573"/>
                  </a:cubicBezTo>
                  <a:cubicBezTo>
                    <a:pt x="8419" y="15573"/>
                    <a:pt x="8052" y="15589"/>
                    <a:pt x="7694" y="15589"/>
                  </a:cubicBezTo>
                  <a:lnTo>
                    <a:pt x="1153" y="15589"/>
                  </a:lnTo>
                  <a:cubicBezTo>
                    <a:pt x="953" y="15564"/>
                    <a:pt x="652" y="15564"/>
                    <a:pt x="526" y="15389"/>
                  </a:cubicBezTo>
                  <a:cubicBezTo>
                    <a:pt x="151" y="14887"/>
                    <a:pt x="1303" y="14361"/>
                    <a:pt x="1579" y="14186"/>
                  </a:cubicBezTo>
                  <a:lnTo>
                    <a:pt x="4787" y="12281"/>
                  </a:lnTo>
                  <a:cubicBezTo>
                    <a:pt x="5389" y="11930"/>
                    <a:pt x="5990" y="11579"/>
                    <a:pt x="6592" y="11203"/>
                  </a:cubicBezTo>
                  <a:cubicBezTo>
                    <a:pt x="7193" y="10852"/>
                    <a:pt x="7820" y="10552"/>
                    <a:pt x="8346" y="10100"/>
                  </a:cubicBezTo>
                  <a:cubicBezTo>
                    <a:pt x="8346" y="10075"/>
                    <a:pt x="8346" y="10075"/>
                    <a:pt x="8346" y="10075"/>
                  </a:cubicBezTo>
                  <a:cubicBezTo>
                    <a:pt x="8396" y="10050"/>
                    <a:pt x="8421" y="10025"/>
                    <a:pt x="8396" y="9975"/>
                  </a:cubicBezTo>
                  <a:cubicBezTo>
                    <a:pt x="8321" y="9324"/>
                    <a:pt x="8095" y="8647"/>
                    <a:pt x="7895" y="8020"/>
                  </a:cubicBezTo>
                  <a:cubicBezTo>
                    <a:pt x="7719" y="7344"/>
                    <a:pt x="7519" y="6692"/>
                    <a:pt x="7318" y="6040"/>
                  </a:cubicBezTo>
                  <a:cubicBezTo>
                    <a:pt x="6943" y="4762"/>
                    <a:pt x="6516" y="3484"/>
                    <a:pt x="6141" y="2181"/>
                  </a:cubicBezTo>
                  <a:cubicBezTo>
                    <a:pt x="6065" y="1905"/>
                    <a:pt x="5990" y="1604"/>
                    <a:pt x="5915" y="1303"/>
                  </a:cubicBezTo>
                  <a:cubicBezTo>
                    <a:pt x="5866" y="1057"/>
                    <a:pt x="5647" y="400"/>
                    <a:pt x="6067" y="400"/>
                  </a:cubicBezTo>
                  <a:close/>
                  <a:moveTo>
                    <a:pt x="6040" y="0"/>
                  </a:moveTo>
                  <a:cubicBezTo>
                    <a:pt x="5539" y="25"/>
                    <a:pt x="5389" y="401"/>
                    <a:pt x="5439" y="827"/>
                  </a:cubicBezTo>
                  <a:cubicBezTo>
                    <a:pt x="5539" y="1554"/>
                    <a:pt x="5765" y="2231"/>
                    <a:pt x="5965" y="2933"/>
                  </a:cubicBezTo>
                  <a:cubicBezTo>
                    <a:pt x="6191" y="3659"/>
                    <a:pt x="6416" y="4411"/>
                    <a:pt x="6642" y="5138"/>
                  </a:cubicBezTo>
                  <a:cubicBezTo>
                    <a:pt x="6917" y="5965"/>
                    <a:pt x="7168" y="6792"/>
                    <a:pt x="7419" y="7619"/>
                  </a:cubicBezTo>
                  <a:cubicBezTo>
                    <a:pt x="7669" y="8371"/>
                    <a:pt x="7870" y="9173"/>
                    <a:pt x="8221" y="9900"/>
                  </a:cubicBezTo>
                  <a:cubicBezTo>
                    <a:pt x="7569" y="10126"/>
                    <a:pt x="6993" y="10527"/>
                    <a:pt x="6391" y="10852"/>
                  </a:cubicBezTo>
                  <a:cubicBezTo>
                    <a:pt x="5790" y="11228"/>
                    <a:pt x="5188" y="11579"/>
                    <a:pt x="4587" y="11930"/>
                  </a:cubicBezTo>
                  <a:cubicBezTo>
                    <a:pt x="3359" y="12657"/>
                    <a:pt x="2105" y="13359"/>
                    <a:pt x="877" y="14111"/>
                  </a:cubicBezTo>
                  <a:cubicBezTo>
                    <a:pt x="526" y="14336"/>
                    <a:pt x="75" y="14687"/>
                    <a:pt x="25" y="15138"/>
                  </a:cubicBezTo>
                  <a:cubicBezTo>
                    <a:pt x="0" y="15589"/>
                    <a:pt x="351" y="15865"/>
                    <a:pt x="727" y="15965"/>
                  </a:cubicBezTo>
                  <a:cubicBezTo>
                    <a:pt x="961" y="16016"/>
                    <a:pt x="1203" y="16030"/>
                    <a:pt x="1447" y="16030"/>
                  </a:cubicBezTo>
                  <a:cubicBezTo>
                    <a:pt x="1732" y="16030"/>
                    <a:pt x="2018" y="16011"/>
                    <a:pt x="2296" y="16011"/>
                  </a:cubicBezTo>
                  <a:cubicBezTo>
                    <a:pt x="2367" y="16011"/>
                    <a:pt x="2437" y="16012"/>
                    <a:pt x="2506" y="16015"/>
                  </a:cubicBezTo>
                  <a:lnTo>
                    <a:pt x="7118" y="16015"/>
                  </a:lnTo>
                  <a:cubicBezTo>
                    <a:pt x="7576" y="16015"/>
                    <a:pt x="8043" y="16032"/>
                    <a:pt x="8508" y="16032"/>
                  </a:cubicBezTo>
                  <a:cubicBezTo>
                    <a:pt x="8857" y="16032"/>
                    <a:pt x="9205" y="16022"/>
                    <a:pt x="9549" y="15990"/>
                  </a:cubicBezTo>
                  <a:lnTo>
                    <a:pt x="9549" y="15990"/>
                  </a:lnTo>
                  <a:cubicBezTo>
                    <a:pt x="9449" y="16667"/>
                    <a:pt x="9499" y="17419"/>
                    <a:pt x="9524" y="18095"/>
                  </a:cubicBezTo>
                  <a:cubicBezTo>
                    <a:pt x="9549" y="18872"/>
                    <a:pt x="9599" y="19674"/>
                    <a:pt x="9674" y="20451"/>
                  </a:cubicBezTo>
                  <a:cubicBezTo>
                    <a:pt x="9750" y="21228"/>
                    <a:pt x="9850" y="21980"/>
                    <a:pt x="9975" y="22732"/>
                  </a:cubicBezTo>
                  <a:cubicBezTo>
                    <a:pt x="10100" y="23459"/>
                    <a:pt x="10176" y="24236"/>
                    <a:pt x="10451" y="24938"/>
                  </a:cubicBezTo>
                  <a:cubicBezTo>
                    <a:pt x="10602" y="25364"/>
                    <a:pt x="10902" y="25815"/>
                    <a:pt x="11404" y="25865"/>
                  </a:cubicBezTo>
                  <a:cubicBezTo>
                    <a:pt x="11431" y="25868"/>
                    <a:pt x="11457" y="25869"/>
                    <a:pt x="11484" y="25869"/>
                  </a:cubicBezTo>
                  <a:cubicBezTo>
                    <a:pt x="11968" y="25869"/>
                    <a:pt x="12318" y="25442"/>
                    <a:pt x="12532" y="25038"/>
                  </a:cubicBezTo>
                  <a:cubicBezTo>
                    <a:pt x="13233" y="23735"/>
                    <a:pt x="13659" y="22206"/>
                    <a:pt x="14060" y="20802"/>
                  </a:cubicBezTo>
                  <a:cubicBezTo>
                    <a:pt x="14512" y="19123"/>
                    <a:pt x="14887" y="17419"/>
                    <a:pt x="15238" y="15740"/>
                  </a:cubicBezTo>
                  <a:cubicBezTo>
                    <a:pt x="15890" y="15940"/>
                    <a:pt x="16567" y="16065"/>
                    <a:pt x="17218" y="16216"/>
                  </a:cubicBezTo>
                  <a:cubicBezTo>
                    <a:pt x="17945" y="16391"/>
                    <a:pt x="18672" y="16542"/>
                    <a:pt x="19399" y="16667"/>
                  </a:cubicBezTo>
                  <a:cubicBezTo>
                    <a:pt x="20877" y="16968"/>
                    <a:pt x="22356" y="17243"/>
                    <a:pt x="23860" y="17469"/>
                  </a:cubicBezTo>
                  <a:cubicBezTo>
                    <a:pt x="24112" y="17509"/>
                    <a:pt x="24393" y="17570"/>
                    <a:pt x="24664" y="17570"/>
                  </a:cubicBezTo>
                  <a:cubicBezTo>
                    <a:pt x="24905" y="17570"/>
                    <a:pt x="25138" y="17522"/>
                    <a:pt x="25339" y="17369"/>
                  </a:cubicBezTo>
                  <a:cubicBezTo>
                    <a:pt x="25740" y="17093"/>
                    <a:pt x="25740" y="16592"/>
                    <a:pt x="25539" y="16166"/>
                  </a:cubicBezTo>
                  <a:cubicBezTo>
                    <a:pt x="25263" y="15564"/>
                    <a:pt x="24737" y="15088"/>
                    <a:pt x="24286" y="14612"/>
                  </a:cubicBezTo>
                  <a:cubicBezTo>
                    <a:pt x="23810" y="14060"/>
                    <a:pt x="23334" y="13534"/>
                    <a:pt x="22832" y="12983"/>
                  </a:cubicBezTo>
                  <a:cubicBezTo>
                    <a:pt x="21705" y="11755"/>
                    <a:pt x="20552" y="10552"/>
                    <a:pt x="19349" y="9349"/>
                  </a:cubicBezTo>
                  <a:cubicBezTo>
                    <a:pt x="19925" y="8121"/>
                    <a:pt x="20527" y="6892"/>
                    <a:pt x="21178" y="5689"/>
                  </a:cubicBezTo>
                  <a:cubicBezTo>
                    <a:pt x="21755" y="4612"/>
                    <a:pt x="22406" y="3409"/>
                    <a:pt x="22532" y="2156"/>
                  </a:cubicBezTo>
                  <a:cubicBezTo>
                    <a:pt x="22582" y="1780"/>
                    <a:pt x="22507" y="1303"/>
                    <a:pt x="22181" y="1028"/>
                  </a:cubicBezTo>
                  <a:cubicBezTo>
                    <a:pt x="22049" y="920"/>
                    <a:pt x="21897" y="878"/>
                    <a:pt x="21739" y="878"/>
                  </a:cubicBezTo>
                  <a:cubicBezTo>
                    <a:pt x="21419" y="878"/>
                    <a:pt x="21071" y="1052"/>
                    <a:pt x="20802" y="1203"/>
                  </a:cubicBezTo>
                  <a:cubicBezTo>
                    <a:pt x="20201" y="1504"/>
                    <a:pt x="19649" y="1930"/>
                    <a:pt x="19098" y="2331"/>
                  </a:cubicBezTo>
                  <a:cubicBezTo>
                    <a:pt x="18522" y="2757"/>
                    <a:pt x="17945" y="3183"/>
                    <a:pt x="17369" y="3609"/>
                  </a:cubicBezTo>
                  <a:cubicBezTo>
                    <a:pt x="16116" y="4562"/>
                    <a:pt x="14812" y="5464"/>
                    <a:pt x="13634" y="6466"/>
                  </a:cubicBezTo>
                  <a:cubicBezTo>
                    <a:pt x="13634" y="6441"/>
                    <a:pt x="13609" y="6441"/>
                    <a:pt x="13609" y="6416"/>
                  </a:cubicBezTo>
                  <a:cubicBezTo>
                    <a:pt x="11755" y="4311"/>
                    <a:pt x="9699" y="2431"/>
                    <a:pt x="7469" y="752"/>
                  </a:cubicBezTo>
                  <a:cubicBezTo>
                    <a:pt x="7068" y="451"/>
                    <a:pt x="6567" y="0"/>
                    <a:pt x="604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9" name="Google Shape;2689;p30"/>
            <p:cNvSpPr/>
            <p:nvPr/>
          </p:nvSpPr>
          <p:spPr>
            <a:xfrm>
              <a:off x="3673873" y="2222843"/>
              <a:ext cx="1106454" cy="1088640"/>
            </a:xfrm>
            <a:custGeom>
              <a:avLst/>
              <a:gdLst/>
              <a:ahLst/>
              <a:cxnLst/>
              <a:rect l="l" t="t" r="r" b="b"/>
              <a:pathLst>
                <a:path w="25465" h="25055" extrusionOk="0">
                  <a:moveTo>
                    <a:pt x="8017" y="2798"/>
                  </a:moveTo>
                  <a:cubicBezTo>
                    <a:pt x="8101" y="2798"/>
                    <a:pt x="8180" y="2822"/>
                    <a:pt x="8271" y="2858"/>
                  </a:cubicBezTo>
                  <a:cubicBezTo>
                    <a:pt x="8472" y="2959"/>
                    <a:pt x="8597" y="3184"/>
                    <a:pt x="8522" y="3410"/>
                  </a:cubicBezTo>
                  <a:cubicBezTo>
                    <a:pt x="8447" y="3635"/>
                    <a:pt x="8221" y="3786"/>
                    <a:pt x="7996" y="3786"/>
                  </a:cubicBezTo>
                  <a:cubicBezTo>
                    <a:pt x="7770" y="3786"/>
                    <a:pt x="7569" y="3635"/>
                    <a:pt x="7544" y="3410"/>
                  </a:cubicBezTo>
                  <a:cubicBezTo>
                    <a:pt x="7519" y="3309"/>
                    <a:pt x="7544" y="3184"/>
                    <a:pt x="7569" y="3084"/>
                  </a:cubicBezTo>
                  <a:cubicBezTo>
                    <a:pt x="7595" y="3009"/>
                    <a:pt x="7645" y="2959"/>
                    <a:pt x="7720" y="2908"/>
                  </a:cubicBezTo>
                  <a:cubicBezTo>
                    <a:pt x="7720" y="2883"/>
                    <a:pt x="7745" y="2883"/>
                    <a:pt x="7770" y="2858"/>
                  </a:cubicBezTo>
                  <a:lnTo>
                    <a:pt x="7795" y="2858"/>
                  </a:lnTo>
                  <a:cubicBezTo>
                    <a:pt x="7845" y="2833"/>
                    <a:pt x="7870" y="2808"/>
                    <a:pt x="7920" y="2808"/>
                  </a:cubicBezTo>
                  <a:cubicBezTo>
                    <a:pt x="7954" y="2801"/>
                    <a:pt x="7986" y="2798"/>
                    <a:pt x="8017" y="2798"/>
                  </a:cubicBezTo>
                  <a:close/>
                  <a:moveTo>
                    <a:pt x="18693" y="4603"/>
                  </a:moveTo>
                  <a:cubicBezTo>
                    <a:pt x="18778" y="4603"/>
                    <a:pt x="18856" y="4626"/>
                    <a:pt x="18948" y="4663"/>
                  </a:cubicBezTo>
                  <a:cubicBezTo>
                    <a:pt x="19149" y="4763"/>
                    <a:pt x="19274" y="4989"/>
                    <a:pt x="19199" y="5214"/>
                  </a:cubicBezTo>
                  <a:cubicBezTo>
                    <a:pt x="19123" y="5440"/>
                    <a:pt x="18898" y="5615"/>
                    <a:pt x="18672" y="5615"/>
                  </a:cubicBezTo>
                  <a:cubicBezTo>
                    <a:pt x="18447" y="5615"/>
                    <a:pt x="18246" y="5440"/>
                    <a:pt x="18221" y="5214"/>
                  </a:cubicBezTo>
                  <a:cubicBezTo>
                    <a:pt x="18196" y="5114"/>
                    <a:pt x="18221" y="5014"/>
                    <a:pt x="18246" y="4913"/>
                  </a:cubicBezTo>
                  <a:cubicBezTo>
                    <a:pt x="18271" y="4838"/>
                    <a:pt x="18321" y="4763"/>
                    <a:pt x="18397" y="4713"/>
                  </a:cubicBezTo>
                  <a:cubicBezTo>
                    <a:pt x="18397" y="4713"/>
                    <a:pt x="18422" y="4688"/>
                    <a:pt x="18447" y="4688"/>
                  </a:cubicBezTo>
                  <a:cubicBezTo>
                    <a:pt x="18447" y="4663"/>
                    <a:pt x="18447" y="4663"/>
                    <a:pt x="18447" y="4663"/>
                  </a:cubicBezTo>
                  <a:lnTo>
                    <a:pt x="18472" y="4663"/>
                  </a:lnTo>
                  <a:cubicBezTo>
                    <a:pt x="18522" y="4638"/>
                    <a:pt x="18547" y="4613"/>
                    <a:pt x="18597" y="4613"/>
                  </a:cubicBezTo>
                  <a:cubicBezTo>
                    <a:pt x="18631" y="4606"/>
                    <a:pt x="18662" y="4603"/>
                    <a:pt x="18693" y="4603"/>
                  </a:cubicBezTo>
                  <a:close/>
                  <a:moveTo>
                    <a:pt x="10377" y="6332"/>
                  </a:moveTo>
                  <a:cubicBezTo>
                    <a:pt x="10469" y="6332"/>
                    <a:pt x="10560" y="6355"/>
                    <a:pt x="10652" y="6392"/>
                  </a:cubicBezTo>
                  <a:cubicBezTo>
                    <a:pt x="10853" y="6492"/>
                    <a:pt x="10953" y="6718"/>
                    <a:pt x="10903" y="6944"/>
                  </a:cubicBezTo>
                  <a:cubicBezTo>
                    <a:pt x="10828" y="7169"/>
                    <a:pt x="10602" y="7345"/>
                    <a:pt x="10377" y="7345"/>
                  </a:cubicBezTo>
                  <a:cubicBezTo>
                    <a:pt x="10151" y="7345"/>
                    <a:pt x="9950" y="7169"/>
                    <a:pt x="9925" y="6944"/>
                  </a:cubicBezTo>
                  <a:cubicBezTo>
                    <a:pt x="9900" y="6843"/>
                    <a:pt x="9900" y="6743"/>
                    <a:pt x="9950" y="6643"/>
                  </a:cubicBezTo>
                  <a:cubicBezTo>
                    <a:pt x="9976" y="6568"/>
                    <a:pt x="10026" y="6492"/>
                    <a:pt x="10076" y="6442"/>
                  </a:cubicBezTo>
                  <a:cubicBezTo>
                    <a:pt x="10101" y="6442"/>
                    <a:pt x="10101" y="6417"/>
                    <a:pt x="10126" y="6417"/>
                  </a:cubicBezTo>
                  <a:cubicBezTo>
                    <a:pt x="10126" y="6392"/>
                    <a:pt x="10151" y="6392"/>
                    <a:pt x="10151" y="6392"/>
                  </a:cubicBezTo>
                  <a:lnTo>
                    <a:pt x="10176" y="6392"/>
                  </a:lnTo>
                  <a:cubicBezTo>
                    <a:pt x="10201" y="6367"/>
                    <a:pt x="10251" y="6342"/>
                    <a:pt x="10276" y="6342"/>
                  </a:cubicBezTo>
                  <a:cubicBezTo>
                    <a:pt x="10310" y="6335"/>
                    <a:pt x="10343" y="6332"/>
                    <a:pt x="10377" y="6332"/>
                  </a:cubicBezTo>
                  <a:close/>
                  <a:moveTo>
                    <a:pt x="16066" y="7320"/>
                  </a:moveTo>
                  <a:cubicBezTo>
                    <a:pt x="16191" y="7320"/>
                    <a:pt x="16316" y="7320"/>
                    <a:pt x="16417" y="7395"/>
                  </a:cubicBezTo>
                  <a:cubicBezTo>
                    <a:pt x="16617" y="7470"/>
                    <a:pt x="16742" y="7695"/>
                    <a:pt x="16667" y="7921"/>
                  </a:cubicBezTo>
                  <a:cubicBezTo>
                    <a:pt x="16617" y="8147"/>
                    <a:pt x="16392" y="8322"/>
                    <a:pt x="16141" y="8322"/>
                  </a:cubicBezTo>
                  <a:cubicBezTo>
                    <a:pt x="15915" y="8322"/>
                    <a:pt x="15740" y="8147"/>
                    <a:pt x="15690" y="7921"/>
                  </a:cubicBezTo>
                  <a:cubicBezTo>
                    <a:pt x="15690" y="7821"/>
                    <a:pt x="15690" y="7721"/>
                    <a:pt x="15715" y="7620"/>
                  </a:cubicBezTo>
                  <a:cubicBezTo>
                    <a:pt x="15765" y="7545"/>
                    <a:pt x="15815" y="7470"/>
                    <a:pt x="15865" y="7420"/>
                  </a:cubicBezTo>
                  <a:cubicBezTo>
                    <a:pt x="15890" y="7420"/>
                    <a:pt x="15890" y="7395"/>
                    <a:pt x="15915" y="7395"/>
                  </a:cubicBezTo>
                  <a:cubicBezTo>
                    <a:pt x="15915" y="7395"/>
                    <a:pt x="15915" y="7370"/>
                    <a:pt x="15940" y="7370"/>
                  </a:cubicBezTo>
                  <a:lnTo>
                    <a:pt x="15966" y="7370"/>
                  </a:lnTo>
                  <a:cubicBezTo>
                    <a:pt x="15991" y="7345"/>
                    <a:pt x="16041" y="7345"/>
                    <a:pt x="16066" y="7320"/>
                  </a:cubicBezTo>
                  <a:close/>
                  <a:moveTo>
                    <a:pt x="4111" y="13024"/>
                  </a:moveTo>
                  <a:cubicBezTo>
                    <a:pt x="4201" y="13024"/>
                    <a:pt x="4288" y="13047"/>
                    <a:pt x="4361" y="13084"/>
                  </a:cubicBezTo>
                  <a:cubicBezTo>
                    <a:pt x="4562" y="13184"/>
                    <a:pt x="4687" y="13410"/>
                    <a:pt x="4612" y="13635"/>
                  </a:cubicBezTo>
                  <a:cubicBezTo>
                    <a:pt x="4562" y="13861"/>
                    <a:pt x="4311" y="14011"/>
                    <a:pt x="4086" y="14011"/>
                  </a:cubicBezTo>
                  <a:cubicBezTo>
                    <a:pt x="4071" y="14013"/>
                    <a:pt x="4057" y="14014"/>
                    <a:pt x="4043" y="14014"/>
                  </a:cubicBezTo>
                  <a:cubicBezTo>
                    <a:pt x="3838" y="14014"/>
                    <a:pt x="3682" y="13846"/>
                    <a:pt x="3635" y="13635"/>
                  </a:cubicBezTo>
                  <a:cubicBezTo>
                    <a:pt x="3610" y="13535"/>
                    <a:pt x="3635" y="13410"/>
                    <a:pt x="3660" y="13310"/>
                  </a:cubicBezTo>
                  <a:cubicBezTo>
                    <a:pt x="3710" y="13234"/>
                    <a:pt x="3735" y="13184"/>
                    <a:pt x="3810" y="13134"/>
                  </a:cubicBezTo>
                  <a:cubicBezTo>
                    <a:pt x="3835" y="13109"/>
                    <a:pt x="3835" y="13109"/>
                    <a:pt x="3860" y="13084"/>
                  </a:cubicBezTo>
                  <a:lnTo>
                    <a:pt x="3885" y="13084"/>
                  </a:lnTo>
                  <a:cubicBezTo>
                    <a:pt x="3935" y="13059"/>
                    <a:pt x="3986" y="13034"/>
                    <a:pt x="4011" y="13034"/>
                  </a:cubicBezTo>
                  <a:cubicBezTo>
                    <a:pt x="4044" y="13027"/>
                    <a:pt x="4078" y="13024"/>
                    <a:pt x="4111" y="13024"/>
                  </a:cubicBezTo>
                  <a:close/>
                  <a:moveTo>
                    <a:pt x="21375" y="13525"/>
                  </a:moveTo>
                  <a:cubicBezTo>
                    <a:pt x="21460" y="13525"/>
                    <a:pt x="21538" y="13549"/>
                    <a:pt x="21630" y="13585"/>
                  </a:cubicBezTo>
                  <a:cubicBezTo>
                    <a:pt x="21830" y="13685"/>
                    <a:pt x="21956" y="13911"/>
                    <a:pt x="21880" y="14137"/>
                  </a:cubicBezTo>
                  <a:cubicBezTo>
                    <a:pt x="21805" y="14362"/>
                    <a:pt x="21580" y="14513"/>
                    <a:pt x="21354" y="14513"/>
                  </a:cubicBezTo>
                  <a:cubicBezTo>
                    <a:pt x="21128" y="14513"/>
                    <a:pt x="20928" y="14362"/>
                    <a:pt x="20903" y="14137"/>
                  </a:cubicBezTo>
                  <a:cubicBezTo>
                    <a:pt x="20878" y="14036"/>
                    <a:pt x="20878" y="13911"/>
                    <a:pt x="20928" y="13811"/>
                  </a:cubicBezTo>
                  <a:cubicBezTo>
                    <a:pt x="20953" y="13736"/>
                    <a:pt x="21003" y="13685"/>
                    <a:pt x="21078" y="13635"/>
                  </a:cubicBezTo>
                  <a:cubicBezTo>
                    <a:pt x="21078" y="13610"/>
                    <a:pt x="21103" y="13610"/>
                    <a:pt x="21103" y="13585"/>
                  </a:cubicBezTo>
                  <a:lnTo>
                    <a:pt x="21128" y="13585"/>
                  </a:lnTo>
                  <a:cubicBezTo>
                    <a:pt x="21128" y="13585"/>
                    <a:pt x="21154" y="13585"/>
                    <a:pt x="21154" y="13560"/>
                  </a:cubicBezTo>
                  <a:cubicBezTo>
                    <a:pt x="21204" y="13560"/>
                    <a:pt x="21229" y="13535"/>
                    <a:pt x="21279" y="13535"/>
                  </a:cubicBezTo>
                  <a:cubicBezTo>
                    <a:pt x="21312" y="13528"/>
                    <a:pt x="21344" y="13525"/>
                    <a:pt x="21375" y="13525"/>
                  </a:cubicBezTo>
                  <a:close/>
                  <a:moveTo>
                    <a:pt x="11730" y="14854"/>
                  </a:moveTo>
                  <a:cubicBezTo>
                    <a:pt x="11820" y="14854"/>
                    <a:pt x="11907" y="14877"/>
                    <a:pt x="11981" y="14914"/>
                  </a:cubicBezTo>
                  <a:cubicBezTo>
                    <a:pt x="12181" y="15014"/>
                    <a:pt x="12306" y="15239"/>
                    <a:pt x="12231" y="15465"/>
                  </a:cubicBezTo>
                  <a:cubicBezTo>
                    <a:pt x="12181" y="15690"/>
                    <a:pt x="11955" y="15841"/>
                    <a:pt x="11705" y="15866"/>
                  </a:cubicBezTo>
                  <a:cubicBezTo>
                    <a:pt x="11479" y="15866"/>
                    <a:pt x="11304" y="15690"/>
                    <a:pt x="11254" y="15465"/>
                  </a:cubicBezTo>
                  <a:cubicBezTo>
                    <a:pt x="11254" y="15365"/>
                    <a:pt x="11254" y="15264"/>
                    <a:pt x="11304" y="15164"/>
                  </a:cubicBezTo>
                  <a:cubicBezTo>
                    <a:pt x="11329" y="15064"/>
                    <a:pt x="11379" y="15014"/>
                    <a:pt x="11429" y="14964"/>
                  </a:cubicBezTo>
                  <a:cubicBezTo>
                    <a:pt x="11454" y="14939"/>
                    <a:pt x="11454" y="14939"/>
                    <a:pt x="11479" y="14939"/>
                  </a:cubicBezTo>
                  <a:cubicBezTo>
                    <a:pt x="11479" y="14914"/>
                    <a:pt x="11479" y="14914"/>
                    <a:pt x="11504" y="14914"/>
                  </a:cubicBezTo>
                  <a:cubicBezTo>
                    <a:pt x="11554" y="14888"/>
                    <a:pt x="11605" y="14863"/>
                    <a:pt x="11630" y="14863"/>
                  </a:cubicBezTo>
                  <a:cubicBezTo>
                    <a:pt x="11663" y="14857"/>
                    <a:pt x="11697" y="14854"/>
                    <a:pt x="11730" y="14854"/>
                  </a:cubicBezTo>
                  <a:close/>
                  <a:moveTo>
                    <a:pt x="11730" y="18412"/>
                  </a:moveTo>
                  <a:cubicBezTo>
                    <a:pt x="11820" y="18412"/>
                    <a:pt x="11907" y="18436"/>
                    <a:pt x="11981" y="18472"/>
                  </a:cubicBezTo>
                  <a:cubicBezTo>
                    <a:pt x="12181" y="18573"/>
                    <a:pt x="12306" y="18798"/>
                    <a:pt x="12231" y="19024"/>
                  </a:cubicBezTo>
                  <a:cubicBezTo>
                    <a:pt x="12181" y="19249"/>
                    <a:pt x="11955" y="19400"/>
                    <a:pt x="11705" y="19425"/>
                  </a:cubicBezTo>
                  <a:cubicBezTo>
                    <a:pt x="11479" y="19425"/>
                    <a:pt x="11304" y="19249"/>
                    <a:pt x="11254" y="19024"/>
                  </a:cubicBezTo>
                  <a:cubicBezTo>
                    <a:pt x="11254" y="18924"/>
                    <a:pt x="11254" y="18823"/>
                    <a:pt x="11279" y="18723"/>
                  </a:cubicBezTo>
                  <a:cubicBezTo>
                    <a:pt x="11329" y="18623"/>
                    <a:pt x="11379" y="18573"/>
                    <a:pt x="11429" y="18523"/>
                  </a:cubicBezTo>
                  <a:cubicBezTo>
                    <a:pt x="11454" y="18498"/>
                    <a:pt x="11454" y="18498"/>
                    <a:pt x="11479" y="18498"/>
                  </a:cubicBezTo>
                  <a:cubicBezTo>
                    <a:pt x="11479" y="18472"/>
                    <a:pt x="11479" y="18472"/>
                    <a:pt x="11504" y="18472"/>
                  </a:cubicBezTo>
                  <a:cubicBezTo>
                    <a:pt x="11554" y="18447"/>
                    <a:pt x="11605" y="18422"/>
                    <a:pt x="11630" y="18422"/>
                  </a:cubicBezTo>
                  <a:cubicBezTo>
                    <a:pt x="11663" y="18416"/>
                    <a:pt x="11697" y="18412"/>
                    <a:pt x="11730" y="18412"/>
                  </a:cubicBezTo>
                  <a:close/>
                  <a:moveTo>
                    <a:pt x="5917" y="0"/>
                  </a:moveTo>
                  <a:cubicBezTo>
                    <a:pt x="5497" y="0"/>
                    <a:pt x="5716" y="657"/>
                    <a:pt x="5765" y="903"/>
                  </a:cubicBezTo>
                  <a:cubicBezTo>
                    <a:pt x="5840" y="1204"/>
                    <a:pt x="5915" y="1505"/>
                    <a:pt x="5991" y="1781"/>
                  </a:cubicBezTo>
                  <a:cubicBezTo>
                    <a:pt x="6366" y="3084"/>
                    <a:pt x="6793" y="4362"/>
                    <a:pt x="7168" y="5640"/>
                  </a:cubicBezTo>
                  <a:cubicBezTo>
                    <a:pt x="7369" y="6292"/>
                    <a:pt x="7569" y="6944"/>
                    <a:pt x="7745" y="7620"/>
                  </a:cubicBezTo>
                  <a:cubicBezTo>
                    <a:pt x="7945" y="8247"/>
                    <a:pt x="8171" y="8924"/>
                    <a:pt x="8246" y="9575"/>
                  </a:cubicBezTo>
                  <a:cubicBezTo>
                    <a:pt x="8271" y="9625"/>
                    <a:pt x="8246" y="9650"/>
                    <a:pt x="8196" y="9675"/>
                  </a:cubicBezTo>
                  <a:cubicBezTo>
                    <a:pt x="8196" y="9675"/>
                    <a:pt x="8196" y="9675"/>
                    <a:pt x="8196" y="9700"/>
                  </a:cubicBezTo>
                  <a:cubicBezTo>
                    <a:pt x="7670" y="10152"/>
                    <a:pt x="7043" y="10452"/>
                    <a:pt x="6442" y="10803"/>
                  </a:cubicBezTo>
                  <a:cubicBezTo>
                    <a:pt x="5840" y="11179"/>
                    <a:pt x="5239" y="11530"/>
                    <a:pt x="4637" y="11881"/>
                  </a:cubicBezTo>
                  <a:lnTo>
                    <a:pt x="1429" y="13786"/>
                  </a:lnTo>
                  <a:cubicBezTo>
                    <a:pt x="1153" y="13961"/>
                    <a:pt x="1" y="14487"/>
                    <a:pt x="376" y="14989"/>
                  </a:cubicBezTo>
                  <a:cubicBezTo>
                    <a:pt x="502" y="15164"/>
                    <a:pt x="803" y="15164"/>
                    <a:pt x="1003" y="15189"/>
                  </a:cubicBezTo>
                  <a:lnTo>
                    <a:pt x="7544" y="15189"/>
                  </a:lnTo>
                  <a:cubicBezTo>
                    <a:pt x="7902" y="15189"/>
                    <a:pt x="8269" y="15173"/>
                    <a:pt x="8634" y="15173"/>
                  </a:cubicBezTo>
                  <a:cubicBezTo>
                    <a:pt x="8908" y="15173"/>
                    <a:pt x="9181" y="15182"/>
                    <a:pt x="9449" y="15214"/>
                  </a:cubicBezTo>
                  <a:cubicBezTo>
                    <a:pt x="9499" y="15214"/>
                    <a:pt x="9524" y="15239"/>
                    <a:pt x="9549" y="15239"/>
                  </a:cubicBezTo>
                  <a:cubicBezTo>
                    <a:pt x="9600" y="15239"/>
                    <a:pt x="9675" y="15264"/>
                    <a:pt x="9675" y="15340"/>
                  </a:cubicBezTo>
                  <a:cubicBezTo>
                    <a:pt x="9800" y="16091"/>
                    <a:pt x="9725" y="16919"/>
                    <a:pt x="9750" y="17695"/>
                  </a:cubicBezTo>
                  <a:cubicBezTo>
                    <a:pt x="9775" y="18472"/>
                    <a:pt x="9850" y="19274"/>
                    <a:pt x="9925" y="20051"/>
                  </a:cubicBezTo>
                  <a:cubicBezTo>
                    <a:pt x="10051" y="21430"/>
                    <a:pt x="10226" y="22883"/>
                    <a:pt x="10602" y="24212"/>
                  </a:cubicBezTo>
                  <a:cubicBezTo>
                    <a:pt x="10712" y="24579"/>
                    <a:pt x="10984" y="25055"/>
                    <a:pt x="11339" y="25055"/>
                  </a:cubicBezTo>
                  <a:cubicBezTo>
                    <a:pt x="11468" y="25055"/>
                    <a:pt x="11608" y="24992"/>
                    <a:pt x="11755" y="24838"/>
                  </a:cubicBezTo>
                  <a:cubicBezTo>
                    <a:pt x="12181" y="24412"/>
                    <a:pt x="12382" y="23660"/>
                    <a:pt x="12582" y="23109"/>
                  </a:cubicBezTo>
                  <a:cubicBezTo>
                    <a:pt x="13560" y="20528"/>
                    <a:pt x="14136" y="17821"/>
                    <a:pt x="14712" y="15139"/>
                  </a:cubicBezTo>
                  <a:cubicBezTo>
                    <a:pt x="14737" y="15114"/>
                    <a:pt x="14737" y="15089"/>
                    <a:pt x="14763" y="15064"/>
                  </a:cubicBezTo>
                  <a:cubicBezTo>
                    <a:pt x="14788" y="15014"/>
                    <a:pt x="14813" y="14989"/>
                    <a:pt x="14888" y="14989"/>
                  </a:cubicBezTo>
                  <a:cubicBezTo>
                    <a:pt x="15615" y="15064"/>
                    <a:pt x="16316" y="15264"/>
                    <a:pt x="17043" y="15415"/>
                  </a:cubicBezTo>
                  <a:cubicBezTo>
                    <a:pt x="17795" y="15565"/>
                    <a:pt x="18547" y="15716"/>
                    <a:pt x="19299" y="15866"/>
                  </a:cubicBezTo>
                  <a:cubicBezTo>
                    <a:pt x="20602" y="16117"/>
                    <a:pt x="21905" y="16367"/>
                    <a:pt x="23209" y="16568"/>
                  </a:cubicBezTo>
                  <a:cubicBezTo>
                    <a:pt x="23534" y="16618"/>
                    <a:pt x="23885" y="16693"/>
                    <a:pt x="24236" y="16718"/>
                  </a:cubicBezTo>
                  <a:cubicBezTo>
                    <a:pt x="24329" y="16739"/>
                    <a:pt x="24438" y="16755"/>
                    <a:pt x="24547" y="16755"/>
                  </a:cubicBezTo>
                  <a:cubicBezTo>
                    <a:pt x="24704" y="16755"/>
                    <a:pt x="24860" y="16721"/>
                    <a:pt x="24963" y="16618"/>
                  </a:cubicBezTo>
                  <a:cubicBezTo>
                    <a:pt x="25464" y="16117"/>
                    <a:pt x="24537" y="15289"/>
                    <a:pt x="24261" y="14964"/>
                  </a:cubicBezTo>
                  <a:cubicBezTo>
                    <a:pt x="22532" y="13009"/>
                    <a:pt x="20753" y="11104"/>
                    <a:pt x="18923" y="9249"/>
                  </a:cubicBezTo>
                  <a:cubicBezTo>
                    <a:pt x="18873" y="9224"/>
                    <a:pt x="18848" y="9174"/>
                    <a:pt x="18848" y="9124"/>
                  </a:cubicBezTo>
                  <a:cubicBezTo>
                    <a:pt x="18773" y="9074"/>
                    <a:pt x="18722" y="8974"/>
                    <a:pt x="18773" y="8848"/>
                  </a:cubicBezTo>
                  <a:cubicBezTo>
                    <a:pt x="19349" y="7595"/>
                    <a:pt x="19976" y="6367"/>
                    <a:pt x="20627" y="5139"/>
                  </a:cubicBezTo>
                  <a:cubicBezTo>
                    <a:pt x="21179" y="4111"/>
                    <a:pt x="21730" y="3059"/>
                    <a:pt x="21930" y="1906"/>
                  </a:cubicBezTo>
                  <a:cubicBezTo>
                    <a:pt x="21981" y="1655"/>
                    <a:pt x="22006" y="1380"/>
                    <a:pt x="21905" y="1129"/>
                  </a:cubicBezTo>
                  <a:cubicBezTo>
                    <a:pt x="21824" y="967"/>
                    <a:pt x="21706" y="912"/>
                    <a:pt x="21572" y="912"/>
                  </a:cubicBezTo>
                  <a:cubicBezTo>
                    <a:pt x="21416" y="912"/>
                    <a:pt x="21240" y="986"/>
                    <a:pt x="21078" y="1054"/>
                  </a:cubicBezTo>
                  <a:cubicBezTo>
                    <a:pt x="20577" y="1279"/>
                    <a:pt x="20101" y="1605"/>
                    <a:pt x="19625" y="1931"/>
                  </a:cubicBezTo>
                  <a:cubicBezTo>
                    <a:pt x="18647" y="2683"/>
                    <a:pt x="17645" y="3435"/>
                    <a:pt x="16667" y="4162"/>
                  </a:cubicBezTo>
                  <a:cubicBezTo>
                    <a:pt x="15640" y="4939"/>
                    <a:pt x="14637" y="5741"/>
                    <a:pt x="13560" y="6417"/>
                  </a:cubicBezTo>
                  <a:cubicBezTo>
                    <a:pt x="13533" y="6435"/>
                    <a:pt x="13503" y="6443"/>
                    <a:pt x="13475" y="6443"/>
                  </a:cubicBezTo>
                  <a:cubicBezTo>
                    <a:pt x="13423" y="6443"/>
                    <a:pt x="13375" y="6416"/>
                    <a:pt x="13359" y="6367"/>
                  </a:cubicBezTo>
                  <a:cubicBezTo>
                    <a:pt x="13331" y="6376"/>
                    <a:pt x="13304" y="6382"/>
                    <a:pt x="13278" y="6382"/>
                  </a:cubicBezTo>
                  <a:cubicBezTo>
                    <a:pt x="13232" y="6382"/>
                    <a:pt x="13190" y="6365"/>
                    <a:pt x="13159" y="6317"/>
                  </a:cubicBezTo>
                  <a:cubicBezTo>
                    <a:pt x="12231" y="5264"/>
                    <a:pt x="11254" y="4237"/>
                    <a:pt x="10226" y="3284"/>
                  </a:cubicBezTo>
                  <a:cubicBezTo>
                    <a:pt x="9299" y="2432"/>
                    <a:pt x="8346" y="1605"/>
                    <a:pt x="7319" y="853"/>
                  </a:cubicBezTo>
                  <a:cubicBezTo>
                    <a:pt x="6943" y="553"/>
                    <a:pt x="6442" y="26"/>
                    <a:pt x="5940" y="1"/>
                  </a:cubicBezTo>
                  <a:cubicBezTo>
                    <a:pt x="5932" y="1"/>
                    <a:pt x="5924" y="0"/>
                    <a:pt x="59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0" name="Google Shape;2690;p30"/>
            <p:cNvSpPr/>
            <p:nvPr/>
          </p:nvSpPr>
          <p:spPr>
            <a:xfrm>
              <a:off x="4580963" y="2810492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52" y="211"/>
                  </a:moveTo>
                  <a:cubicBezTo>
                    <a:pt x="452" y="211"/>
                    <a:pt x="477" y="211"/>
                    <a:pt x="502" y="236"/>
                  </a:cubicBezTo>
                  <a:lnTo>
                    <a:pt x="577" y="236"/>
                  </a:lnTo>
                  <a:cubicBezTo>
                    <a:pt x="602" y="236"/>
                    <a:pt x="602" y="261"/>
                    <a:pt x="602" y="261"/>
                  </a:cubicBezTo>
                  <a:lnTo>
                    <a:pt x="627" y="261"/>
                  </a:lnTo>
                  <a:cubicBezTo>
                    <a:pt x="627" y="261"/>
                    <a:pt x="652" y="286"/>
                    <a:pt x="678" y="286"/>
                  </a:cubicBezTo>
                  <a:cubicBezTo>
                    <a:pt x="678" y="286"/>
                    <a:pt x="678" y="286"/>
                    <a:pt x="703" y="311"/>
                  </a:cubicBezTo>
                  <a:cubicBezTo>
                    <a:pt x="703" y="311"/>
                    <a:pt x="728" y="336"/>
                    <a:pt x="728" y="336"/>
                  </a:cubicBezTo>
                  <a:lnTo>
                    <a:pt x="728" y="361"/>
                  </a:lnTo>
                  <a:lnTo>
                    <a:pt x="753" y="361"/>
                  </a:lnTo>
                  <a:cubicBezTo>
                    <a:pt x="753" y="386"/>
                    <a:pt x="753" y="386"/>
                    <a:pt x="778" y="386"/>
                  </a:cubicBezTo>
                  <a:cubicBezTo>
                    <a:pt x="778" y="386"/>
                    <a:pt x="778" y="411"/>
                    <a:pt x="778" y="411"/>
                  </a:cubicBezTo>
                  <a:cubicBezTo>
                    <a:pt x="778" y="411"/>
                    <a:pt x="778" y="411"/>
                    <a:pt x="778" y="436"/>
                  </a:cubicBezTo>
                  <a:lnTo>
                    <a:pt x="778" y="461"/>
                  </a:lnTo>
                  <a:lnTo>
                    <a:pt x="778" y="486"/>
                  </a:lnTo>
                  <a:lnTo>
                    <a:pt x="778" y="511"/>
                  </a:lnTo>
                  <a:cubicBezTo>
                    <a:pt x="778" y="511"/>
                    <a:pt x="778" y="511"/>
                    <a:pt x="778" y="536"/>
                  </a:cubicBezTo>
                  <a:cubicBezTo>
                    <a:pt x="778" y="536"/>
                    <a:pt x="778" y="536"/>
                    <a:pt x="753" y="561"/>
                  </a:cubicBezTo>
                  <a:cubicBezTo>
                    <a:pt x="753" y="587"/>
                    <a:pt x="728" y="612"/>
                    <a:pt x="728" y="612"/>
                  </a:cubicBezTo>
                  <a:cubicBezTo>
                    <a:pt x="728" y="612"/>
                    <a:pt x="728" y="637"/>
                    <a:pt x="728" y="637"/>
                  </a:cubicBezTo>
                  <a:cubicBezTo>
                    <a:pt x="728" y="637"/>
                    <a:pt x="703" y="637"/>
                    <a:pt x="703" y="662"/>
                  </a:cubicBezTo>
                  <a:cubicBezTo>
                    <a:pt x="703" y="662"/>
                    <a:pt x="678" y="662"/>
                    <a:pt x="678" y="687"/>
                  </a:cubicBezTo>
                  <a:cubicBezTo>
                    <a:pt x="652" y="687"/>
                    <a:pt x="627" y="712"/>
                    <a:pt x="602" y="712"/>
                  </a:cubicBezTo>
                  <a:cubicBezTo>
                    <a:pt x="602" y="712"/>
                    <a:pt x="602" y="712"/>
                    <a:pt x="577" y="737"/>
                  </a:cubicBezTo>
                  <a:cubicBezTo>
                    <a:pt x="552" y="737"/>
                    <a:pt x="552" y="737"/>
                    <a:pt x="527" y="762"/>
                  </a:cubicBezTo>
                  <a:lnTo>
                    <a:pt x="427" y="762"/>
                  </a:lnTo>
                  <a:cubicBezTo>
                    <a:pt x="427" y="762"/>
                    <a:pt x="402" y="737"/>
                    <a:pt x="377" y="737"/>
                  </a:cubicBezTo>
                  <a:cubicBezTo>
                    <a:pt x="377" y="737"/>
                    <a:pt x="352" y="712"/>
                    <a:pt x="352" y="712"/>
                  </a:cubicBezTo>
                  <a:cubicBezTo>
                    <a:pt x="327" y="712"/>
                    <a:pt x="327" y="687"/>
                    <a:pt x="327" y="687"/>
                  </a:cubicBezTo>
                  <a:lnTo>
                    <a:pt x="302" y="687"/>
                  </a:lnTo>
                  <a:cubicBezTo>
                    <a:pt x="302" y="687"/>
                    <a:pt x="302" y="662"/>
                    <a:pt x="302" y="662"/>
                  </a:cubicBezTo>
                  <a:cubicBezTo>
                    <a:pt x="302" y="662"/>
                    <a:pt x="277" y="637"/>
                    <a:pt x="277" y="637"/>
                  </a:cubicBezTo>
                  <a:cubicBezTo>
                    <a:pt x="277" y="612"/>
                    <a:pt x="277" y="612"/>
                    <a:pt x="277" y="587"/>
                  </a:cubicBezTo>
                  <a:cubicBezTo>
                    <a:pt x="251" y="587"/>
                    <a:pt x="251" y="561"/>
                    <a:pt x="251" y="536"/>
                  </a:cubicBezTo>
                  <a:lnTo>
                    <a:pt x="251" y="486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77" y="386"/>
                  </a:cubicBezTo>
                  <a:cubicBezTo>
                    <a:pt x="277" y="386"/>
                    <a:pt x="277" y="386"/>
                    <a:pt x="277" y="361"/>
                  </a:cubicBezTo>
                  <a:cubicBezTo>
                    <a:pt x="277" y="336"/>
                    <a:pt x="302" y="311"/>
                    <a:pt x="302" y="311"/>
                  </a:cubicBezTo>
                  <a:cubicBezTo>
                    <a:pt x="302" y="311"/>
                    <a:pt x="327" y="286"/>
                    <a:pt x="327" y="286"/>
                  </a:cubicBezTo>
                  <a:cubicBezTo>
                    <a:pt x="327" y="286"/>
                    <a:pt x="327" y="286"/>
                    <a:pt x="327" y="261"/>
                  </a:cubicBezTo>
                  <a:cubicBezTo>
                    <a:pt x="352" y="261"/>
                    <a:pt x="352" y="261"/>
                    <a:pt x="352" y="236"/>
                  </a:cubicBezTo>
                  <a:lnTo>
                    <a:pt x="427" y="236"/>
                  </a:lnTo>
                  <a:cubicBezTo>
                    <a:pt x="427" y="211"/>
                    <a:pt x="427" y="211"/>
                    <a:pt x="452" y="211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2" y="10"/>
                  </a:cubicBezTo>
                  <a:cubicBezTo>
                    <a:pt x="352" y="10"/>
                    <a:pt x="327" y="35"/>
                    <a:pt x="277" y="35"/>
                  </a:cubicBezTo>
                  <a:cubicBezTo>
                    <a:pt x="277" y="60"/>
                    <a:pt x="251" y="60"/>
                    <a:pt x="251" y="60"/>
                  </a:cubicBezTo>
                  <a:lnTo>
                    <a:pt x="226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0"/>
                    <a:pt x="76" y="211"/>
                    <a:pt x="51" y="286"/>
                  </a:cubicBezTo>
                  <a:cubicBezTo>
                    <a:pt x="1" y="386"/>
                    <a:pt x="1" y="511"/>
                    <a:pt x="26" y="612"/>
                  </a:cubicBezTo>
                  <a:cubicBezTo>
                    <a:pt x="51" y="837"/>
                    <a:pt x="251" y="988"/>
                    <a:pt x="477" y="988"/>
                  </a:cubicBezTo>
                  <a:cubicBezTo>
                    <a:pt x="703" y="988"/>
                    <a:pt x="928" y="837"/>
                    <a:pt x="1003" y="612"/>
                  </a:cubicBezTo>
                  <a:cubicBezTo>
                    <a:pt x="1079" y="386"/>
                    <a:pt x="953" y="160"/>
                    <a:pt x="753" y="60"/>
                  </a:cubicBezTo>
                  <a:cubicBezTo>
                    <a:pt x="661" y="24"/>
                    <a:pt x="583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1" name="Google Shape;2691;p30"/>
            <p:cNvSpPr/>
            <p:nvPr/>
          </p:nvSpPr>
          <p:spPr>
            <a:xfrm>
              <a:off x="4591869" y="2819616"/>
              <a:ext cx="22898" cy="23984"/>
            </a:xfrm>
            <a:custGeom>
              <a:avLst/>
              <a:gdLst/>
              <a:ahLst/>
              <a:cxnLst/>
              <a:rect l="l" t="t" r="r" b="b"/>
              <a:pathLst>
                <a:path w="527" h="552" extrusionOk="0">
                  <a:moveTo>
                    <a:pt x="201" y="1"/>
                  </a:moveTo>
                  <a:cubicBezTo>
                    <a:pt x="176" y="1"/>
                    <a:pt x="176" y="1"/>
                    <a:pt x="176" y="26"/>
                  </a:cubicBezTo>
                  <a:lnTo>
                    <a:pt x="101" y="26"/>
                  </a:lnTo>
                  <a:cubicBezTo>
                    <a:pt x="101" y="51"/>
                    <a:pt x="101" y="51"/>
                    <a:pt x="76" y="51"/>
                  </a:cubicBezTo>
                  <a:cubicBezTo>
                    <a:pt x="76" y="76"/>
                    <a:pt x="76" y="76"/>
                    <a:pt x="76" y="76"/>
                  </a:cubicBezTo>
                  <a:cubicBezTo>
                    <a:pt x="76" y="76"/>
                    <a:pt x="51" y="101"/>
                    <a:pt x="51" y="101"/>
                  </a:cubicBezTo>
                  <a:cubicBezTo>
                    <a:pt x="51" y="101"/>
                    <a:pt x="26" y="126"/>
                    <a:pt x="26" y="151"/>
                  </a:cubicBezTo>
                  <a:cubicBezTo>
                    <a:pt x="26" y="176"/>
                    <a:pt x="26" y="176"/>
                    <a:pt x="26" y="176"/>
                  </a:cubicBezTo>
                  <a:cubicBezTo>
                    <a:pt x="0" y="201"/>
                    <a:pt x="0" y="226"/>
                    <a:pt x="0" y="251"/>
                  </a:cubicBezTo>
                  <a:lnTo>
                    <a:pt x="0" y="276"/>
                  </a:lnTo>
                  <a:lnTo>
                    <a:pt x="0" y="326"/>
                  </a:lnTo>
                  <a:cubicBezTo>
                    <a:pt x="0" y="351"/>
                    <a:pt x="0" y="377"/>
                    <a:pt x="26" y="377"/>
                  </a:cubicBezTo>
                  <a:cubicBezTo>
                    <a:pt x="26" y="402"/>
                    <a:pt x="26" y="402"/>
                    <a:pt x="26" y="427"/>
                  </a:cubicBezTo>
                  <a:cubicBezTo>
                    <a:pt x="26" y="427"/>
                    <a:pt x="51" y="452"/>
                    <a:pt x="51" y="452"/>
                  </a:cubicBezTo>
                  <a:cubicBezTo>
                    <a:pt x="51" y="452"/>
                    <a:pt x="51" y="477"/>
                    <a:pt x="51" y="477"/>
                  </a:cubicBezTo>
                  <a:lnTo>
                    <a:pt x="76" y="477"/>
                  </a:lnTo>
                  <a:cubicBezTo>
                    <a:pt x="76" y="477"/>
                    <a:pt x="76" y="502"/>
                    <a:pt x="101" y="502"/>
                  </a:cubicBezTo>
                  <a:cubicBezTo>
                    <a:pt x="101" y="502"/>
                    <a:pt x="126" y="527"/>
                    <a:pt x="126" y="527"/>
                  </a:cubicBezTo>
                  <a:cubicBezTo>
                    <a:pt x="151" y="527"/>
                    <a:pt x="176" y="552"/>
                    <a:pt x="176" y="552"/>
                  </a:cubicBezTo>
                  <a:lnTo>
                    <a:pt x="276" y="552"/>
                  </a:lnTo>
                  <a:cubicBezTo>
                    <a:pt x="301" y="527"/>
                    <a:pt x="301" y="527"/>
                    <a:pt x="326" y="527"/>
                  </a:cubicBezTo>
                  <a:cubicBezTo>
                    <a:pt x="351" y="502"/>
                    <a:pt x="351" y="502"/>
                    <a:pt x="351" y="502"/>
                  </a:cubicBezTo>
                  <a:cubicBezTo>
                    <a:pt x="376" y="502"/>
                    <a:pt x="401" y="477"/>
                    <a:pt x="427" y="477"/>
                  </a:cubicBezTo>
                  <a:cubicBezTo>
                    <a:pt x="427" y="452"/>
                    <a:pt x="452" y="452"/>
                    <a:pt x="452" y="452"/>
                  </a:cubicBezTo>
                  <a:cubicBezTo>
                    <a:pt x="452" y="427"/>
                    <a:pt x="477" y="427"/>
                    <a:pt x="477" y="427"/>
                  </a:cubicBezTo>
                  <a:cubicBezTo>
                    <a:pt x="477" y="427"/>
                    <a:pt x="477" y="402"/>
                    <a:pt x="477" y="402"/>
                  </a:cubicBezTo>
                  <a:cubicBezTo>
                    <a:pt x="477" y="402"/>
                    <a:pt x="502" y="377"/>
                    <a:pt x="502" y="351"/>
                  </a:cubicBezTo>
                  <a:cubicBezTo>
                    <a:pt x="527" y="326"/>
                    <a:pt x="527" y="326"/>
                    <a:pt x="527" y="326"/>
                  </a:cubicBezTo>
                  <a:cubicBezTo>
                    <a:pt x="527" y="301"/>
                    <a:pt x="527" y="301"/>
                    <a:pt x="527" y="301"/>
                  </a:cubicBezTo>
                  <a:lnTo>
                    <a:pt x="527" y="276"/>
                  </a:lnTo>
                  <a:lnTo>
                    <a:pt x="527" y="251"/>
                  </a:ln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76"/>
                    <a:pt x="502" y="176"/>
                    <a:pt x="502" y="151"/>
                  </a:cubicBezTo>
                  <a:lnTo>
                    <a:pt x="477" y="151"/>
                  </a:lnTo>
                  <a:lnTo>
                    <a:pt x="477" y="126"/>
                  </a:lnTo>
                  <a:cubicBezTo>
                    <a:pt x="477" y="126"/>
                    <a:pt x="452" y="101"/>
                    <a:pt x="452" y="101"/>
                  </a:cubicBezTo>
                  <a:cubicBezTo>
                    <a:pt x="452" y="101"/>
                    <a:pt x="452" y="101"/>
                    <a:pt x="452" y="76"/>
                  </a:cubicBezTo>
                  <a:lnTo>
                    <a:pt x="427" y="76"/>
                  </a:lnTo>
                  <a:cubicBezTo>
                    <a:pt x="401" y="76"/>
                    <a:pt x="376" y="51"/>
                    <a:pt x="376" y="51"/>
                  </a:cubicBezTo>
                  <a:lnTo>
                    <a:pt x="351" y="51"/>
                  </a:lnTo>
                  <a:cubicBezTo>
                    <a:pt x="351" y="51"/>
                    <a:pt x="351" y="26"/>
                    <a:pt x="326" y="26"/>
                  </a:cubicBezTo>
                  <a:lnTo>
                    <a:pt x="251" y="26"/>
                  </a:lnTo>
                  <a:cubicBezTo>
                    <a:pt x="226" y="1"/>
                    <a:pt x="201" y="1"/>
                    <a:pt x="2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2" name="Google Shape;2692;p30"/>
            <p:cNvSpPr/>
            <p:nvPr/>
          </p:nvSpPr>
          <p:spPr>
            <a:xfrm>
              <a:off x="4464476" y="2422796"/>
              <a:ext cx="46839" cy="44058"/>
            </a:xfrm>
            <a:custGeom>
              <a:avLst/>
              <a:gdLst/>
              <a:ahLst/>
              <a:cxnLst/>
              <a:rect l="l" t="t" r="r" b="b"/>
              <a:pathLst>
                <a:path w="1078" h="1014" extrusionOk="0">
                  <a:moveTo>
                    <a:pt x="526" y="236"/>
                  </a:moveTo>
                  <a:cubicBezTo>
                    <a:pt x="552" y="236"/>
                    <a:pt x="577" y="261"/>
                    <a:pt x="602" y="261"/>
                  </a:cubicBezTo>
                  <a:lnTo>
                    <a:pt x="627" y="261"/>
                  </a:lnTo>
                  <a:cubicBezTo>
                    <a:pt x="627" y="286"/>
                    <a:pt x="652" y="286"/>
                    <a:pt x="677" y="286"/>
                  </a:cubicBezTo>
                  <a:cubicBezTo>
                    <a:pt x="677" y="286"/>
                    <a:pt x="677" y="311"/>
                    <a:pt x="702" y="311"/>
                  </a:cubicBezTo>
                  <a:cubicBezTo>
                    <a:pt x="702" y="337"/>
                    <a:pt x="727" y="337"/>
                    <a:pt x="752" y="362"/>
                  </a:cubicBezTo>
                  <a:cubicBezTo>
                    <a:pt x="752" y="362"/>
                    <a:pt x="752" y="387"/>
                    <a:pt x="752" y="387"/>
                  </a:cubicBezTo>
                  <a:cubicBezTo>
                    <a:pt x="752" y="387"/>
                    <a:pt x="752" y="387"/>
                    <a:pt x="777" y="412"/>
                  </a:cubicBezTo>
                  <a:cubicBezTo>
                    <a:pt x="777" y="412"/>
                    <a:pt x="777" y="437"/>
                    <a:pt x="777" y="437"/>
                  </a:cubicBezTo>
                  <a:cubicBezTo>
                    <a:pt x="777" y="437"/>
                    <a:pt x="777" y="437"/>
                    <a:pt x="777" y="462"/>
                  </a:cubicBezTo>
                  <a:cubicBezTo>
                    <a:pt x="777" y="487"/>
                    <a:pt x="777" y="487"/>
                    <a:pt x="777" y="512"/>
                  </a:cubicBezTo>
                  <a:cubicBezTo>
                    <a:pt x="777" y="512"/>
                    <a:pt x="777" y="537"/>
                    <a:pt x="777" y="537"/>
                  </a:cubicBezTo>
                  <a:cubicBezTo>
                    <a:pt x="777" y="562"/>
                    <a:pt x="777" y="562"/>
                    <a:pt x="777" y="562"/>
                  </a:cubicBezTo>
                  <a:cubicBezTo>
                    <a:pt x="777" y="562"/>
                    <a:pt x="752" y="587"/>
                    <a:pt x="752" y="587"/>
                  </a:cubicBezTo>
                  <a:cubicBezTo>
                    <a:pt x="752" y="587"/>
                    <a:pt x="752" y="612"/>
                    <a:pt x="727" y="637"/>
                  </a:cubicBezTo>
                  <a:cubicBezTo>
                    <a:pt x="727" y="637"/>
                    <a:pt x="702" y="662"/>
                    <a:pt x="702" y="662"/>
                  </a:cubicBezTo>
                  <a:cubicBezTo>
                    <a:pt x="702" y="662"/>
                    <a:pt x="677" y="687"/>
                    <a:pt x="677" y="687"/>
                  </a:cubicBezTo>
                  <a:cubicBezTo>
                    <a:pt x="652" y="712"/>
                    <a:pt x="627" y="712"/>
                    <a:pt x="627" y="738"/>
                  </a:cubicBezTo>
                  <a:lnTo>
                    <a:pt x="577" y="738"/>
                  </a:lnTo>
                  <a:cubicBezTo>
                    <a:pt x="552" y="738"/>
                    <a:pt x="552" y="763"/>
                    <a:pt x="526" y="763"/>
                  </a:cubicBezTo>
                  <a:lnTo>
                    <a:pt x="451" y="763"/>
                  </a:lnTo>
                  <a:cubicBezTo>
                    <a:pt x="426" y="763"/>
                    <a:pt x="401" y="763"/>
                    <a:pt x="376" y="738"/>
                  </a:cubicBezTo>
                  <a:lnTo>
                    <a:pt x="351" y="738"/>
                  </a:lnTo>
                  <a:cubicBezTo>
                    <a:pt x="351" y="738"/>
                    <a:pt x="351" y="712"/>
                    <a:pt x="351" y="712"/>
                  </a:cubicBezTo>
                  <a:lnTo>
                    <a:pt x="326" y="712"/>
                  </a:lnTo>
                  <a:cubicBezTo>
                    <a:pt x="326" y="712"/>
                    <a:pt x="326" y="687"/>
                    <a:pt x="301" y="687"/>
                  </a:cubicBezTo>
                  <a:cubicBezTo>
                    <a:pt x="301" y="662"/>
                    <a:pt x="276" y="662"/>
                    <a:pt x="276" y="637"/>
                  </a:cubicBezTo>
                  <a:cubicBezTo>
                    <a:pt x="276" y="637"/>
                    <a:pt x="276" y="612"/>
                    <a:pt x="276" y="612"/>
                  </a:cubicBezTo>
                  <a:cubicBezTo>
                    <a:pt x="251" y="587"/>
                    <a:pt x="251" y="562"/>
                    <a:pt x="251" y="562"/>
                  </a:cubicBezTo>
                  <a:lnTo>
                    <a:pt x="251" y="537"/>
                  </a:lnTo>
                  <a:cubicBezTo>
                    <a:pt x="251" y="537"/>
                    <a:pt x="251" y="512"/>
                    <a:pt x="251" y="512"/>
                  </a:cubicBez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51" y="412"/>
                    <a:pt x="276" y="412"/>
                  </a:cubicBezTo>
                  <a:cubicBezTo>
                    <a:pt x="276" y="387"/>
                    <a:pt x="276" y="387"/>
                    <a:pt x="276" y="387"/>
                  </a:cubicBezTo>
                  <a:lnTo>
                    <a:pt x="276" y="362"/>
                  </a:lnTo>
                  <a:cubicBezTo>
                    <a:pt x="276" y="337"/>
                    <a:pt x="301" y="337"/>
                    <a:pt x="301" y="311"/>
                  </a:cubicBezTo>
                  <a:lnTo>
                    <a:pt x="326" y="311"/>
                  </a:lnTo>
                  <a:cubicBezTo>
                    <a:pt x="326" y="286"/>
                    <a:pt x="326" y="286"/>
                    <a:pt x="326" y="286"/>
                  </a:cubicBezTo>
                  <a:cubicBezTo>
                    <a:pt x="351" y="261"/>
                    <a:pt x="351" y="261"/>
                    <a:pt x="351" y="261"/>
                  </a:cubicBezTo>
                  <a:cubicBezTo>
                    <a:pt x="351" y="261"/>
                    <a:pt x="376" y="261"/>
                    <a:pt x="376" y="236"/>
                  </a:cubicBezTo>
                  <a:close/>
                  <a:moveTo>
                    <a:pt x="497" y="1"/>
                  </a:moveTo>
                  <a:cubicBezTo>
                    <a:pt x="466" y="1"/>
                    <a:pt x="435" y="4"/>
                    <a:pt x="401" y="11"/>
                  </a:cubicBezTo>
                  <a:cubicBezTo>
                    <a:pt x="351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51" y="61"/>
                    <a:pt x="251" y="61"/>
                    <a:pt x="251" y="86"/>
                  </a:cubicBezTo>
                  <a:cubicBezTo>
                    <a:pt x="226" y="86"/>
                    <a:pt x="201" y="111"/>
                    <a:pt x="201" y="111"/>
                  </a:cubicBezTo>
                  <a:cubicBezTo>
                    <a:pt x="125" y="161"/>
                    <a:pt x="75" y="236"/>
                    <a:pt x="50" y="311"/>
                  </a:cubicBezTo>
                  <a:cubicBezTo>
                    <a:pt x="25" y="412"/>
                    <a:pt x="0" y="512"/>
                    <a:pt x="25" y="612"/>
                  </a:cubicBezTo>
                  <a:cubicBezTo>
                    <a:pt x="50" y="838"/>
                    <a:pt x="251" y="1013"/>
                    <a:pt x="476" y="1013"/>
                  </a:cubicBezTo>
                  <a:cubicBezTo>
                    <a:pt x="702" y="1013"/>
                    <a:pt x="927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60" y="24"/>
                    <a:pt x="582" y="1"/>
                    <a:pt x="4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3" name="Google Shape;2693;p30"/>
            <p:cNvSpPr/>
            <p:nvPr/>
          </p:nvSpPr>
          <p:spPr>
            <a:xfrm>
              <a:off x="4475338" y="2433050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26" y="0"/>
                  </a:moveTo>
                  <a:cubicBezTo>
                    <a:pt x="126" y="25"/>
                    <a:pt x="101" y="25"/>
                    <a:pt x="101" y="25"/>
                  </a:cubicBezTo>
                  <a:lnTo>
                    <a:pt x="76" y="50"/>
                  </a:lnTo>
                  <a:cubicBezTo>
                    <a:pt x="76" y="50"/>
                    <a:pt x="76" y="50"/>
                    <a:pt x="76" y="75"/>
                  </a:cubicBezTo>
                  <a:lnTo>
                    <a:pt x="51" y="75"/>
                  </a:lnTo>
                  <a:cubicBezTo>
                    <a:pt x="51" y="101"/>
                    <a:pt x="26" y="101"/>
                    <a:pt x="26" y="126"/>
                  </a:cubicBezTo>
                  <a:cubicBezTo>
                    <a:pt x="26" y="151"/>
                    <a:pt x="26" y="151"/>
                    <a:pt x="26" y="176"/>
                  </a:cubicBezTo>
                  <a:cubicBezTo>
                    <a:pt x="1" y="176"/>
                    <a:pt x="1" y="201"/>
                    <a:pt x="1" y="226"/>
                  </a:cubicBezTo>
                  <a:cubicBezTo>
                    <a:pt x="1" y="251"/>
                    <a:pt x="1" y="251"/>
                    <a:pt x="1" y="276"/>
                  </a:cubicBezTo>
                  <a:cubicBezTo>
                    <a:pt x="1" y="276"/>
                    <a:pt x="1" y="301"/>
                    <a:pt x="1" y="301"/>
                  </a:cubicBezTo>
                  <a:lnTo>
                    <a:pt x="1" y="326"/>
                  </a:lnTo>
                  <a:cubicBezTo>
                    <a:pt x="1" y="326"/>
                    <a:pt x="1" y="351"/>
                    <a:pt x="26" y="376"/>
                  </a:cubicBezTo>
                  <a:cubicBezTo>
                    <a:pt x="26" y="376"/>
                    <a:pt x="26" y="401"/>
                    <a:pt x="26" y="401"/>
                  </a:cubicBezTo>
                  <a:cubicBezTo>
                    <a:pt x="26" y="426"/>
                    <a:pt x="51" y="426"/>
                    <a:pt x="51" y="451"/>
                  </a:cubicBezTo>
                  <a:cubicBezTo>
                    <a:pt x="76" y="451"/>
                    <a:pt x="76" y="476"/>
                    <a:pt x="76" y="476"/>
                  </a:cubicBezTo>
                  <a:lnTo>
                    <a:pt x="101" y="476"/>
                  </a:lnTo>
                  <a:cubicBezTo>
                    <a:pt x="101" y="476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2" y="527"/>
                    <a:pt x="302" y="502"/>
                    <a:pt x="327" y="502"/>
                  </a:cubicBezTo>
                  <a:lnTo>
                    <a:pt x="377" y="502"/>
                  </a:lnTo>
                  <a:cubicBezTo>
                    <a:pt x="377" y="476"/>
                    <a:pt x="402" y="476"/>
                    <a:pt x="427" y="451"/>
                  </a:cubicBezTo>
                  <a:cubicBezTo>
                    <a:pt x="427" y="451"/>
                    <a:pt x="452" y="426"/>
                    <a:pt x="452" y="426"/>
                  </a:cubicBezTo>
                  <a:cubicBezTo>
                    <a:pt x="452" y="426"/>
                    <a:pt x="477" y="401"/>
                    <a:pt x="477" y="401"/>
                  </a:cubicBezTo>
                  <a:cubicBezTo>
                    <a:pt x="502" y="376"/>
                    <a:pt x="502" y="351"/>
                    <a:pt x="502" y="351"/>
                  </a:cubicBezTo>
                  <a:cubicBezTo>
                    <a:pt x="502" y="351"/>
                    <a:pt x="527" y="326"/>
                    <a:pt x="527" y="326"/>
                  </a:cubicBezTo>
                  <a:cubicBezTo>
                    <a:pt x="527" y="326"/>
                    <a:pt x="527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27" y="251"/>
                    <a:pt x="527" y="226"/>
                  </a:cubicBez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7" y="101"/>
                    <a:pt x="452" y="101"/>
                    <a:pt x="452" y="75"/>
                  </a:cubicBezTo>
                  <a:cubicBezTo>
                    <a:pt x="427" y="75"/>
                    <a:pt x="427" y="50"/>
                    <a:pt x="427" y="50"/>
                  </a:cubicBezTo>
                  <a:cubicBezTo>
                    <a:pt x="402" y="50"/>
                    <a:pt x="377" y="50"/>
                    <a:pt x="377" y="25"/>
                  </a:cubicBezTo>
                  <a:lnTo>
                    <a:pt x="352" y="25"/>
                  </a:lnTo>
                  <a:cubicBezTo>
                    <a:pt x="327" y="25"/>
                    <a:pt x="302" y="0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4" name="Google Shape;2694;p30"/>
            <p:cNvSpPr/>
            <p:nvPr/>
          </p:nvSpPr>
          <p:spPr>
            <a:xfrm>
              <a:off x="4355549" y="2540847"/>
              <a:ext cx="45796" cy="43580"/>
            </a:xfrm>
            <a:custGeom>
              <a:avLst/>
              <a:gdLst/>
              <a:ahLst/>
              <a:cxnLst/>
              <a:rect l="l" t="t" r="r" b="b"/>
              <a:pathLst>
                <a:path w="1054" h="1003" extrusionOk="0">
                  <a:moveTo>
                    <a:pt x="527" y="226"/>
                  </a:moveTo>
                  <a:cubicBezTo>
                    <a:pt x="552" y="251"/>
                    <a:pt x="552" y="251"/>
                    <a:pt x="577" y="251"/>
                  </a:cubicBezTo>
                  <a:lnTo>
                    <a:pt x="602" y="251"/>
                  </a:lnTo>
                  <a:cubicBezTo>
                    <a:pt x="627" y="276"/>
                    <a:pt x="652" y="276"/>
                    <a:pt x="652" y="301"/>
                  </a:cubicBezTo>
                  <a:lnTo>
                    <a:pt x="678" y="301"/>
                  </a:lnTo>
                  <a:cubicBezTo>
                    <a:pt x="703" y="326"/>
                    <a:pt x="703" y="326"/>
                    <a:pt x="728" y="351"/>
                  </a:cubicBezTo>
                  <a:cubicBezTo>
                    <a:pt x="728" y="351"/>
                    <a:pt x="728" y="376"/>
                    <a:pt x="753" y="376"/>
                  </a:cubicBezTo>
                  <a:cubicBezTo>
                    <a:pt x="753" y="376"/>
                    <a:pt x="753" y="402"/>
                    <a:pt x="753" y="402"/>
                  </a:cubicBezTo>
                  <a:cubicBezTo>
                    <a:pt x="753" y="427"/>
                    <a:pt x="753" y="427"/>
                    <a:pt x="753" y="427"/>
                  </a:cubicBezTo>
                  <a:cubicBezTo>
                    <a:pt x="753" y="427"/>
                    <a:pt x="778" y="452"/>
                    <a:pt x="778" y="452"/>
                  </a:cubicBezTo>
                  <a:cubicBezTo>
                    <a:pt x="778" y="452"/>
                    <a:pt x="778" y="452"/>
                    <a:pt x="778" y="477"/>
                  </a:cubicBezTo>
                  <a:lnTo>
                    <a:pt x="778" y="502"/>
                  </a:lnTo>
                  <a:cubicBezTo>
                    <a:pt x="753" y="527"/>
                    <a:pt x="753" y="527"/>
                    <a:pt x="753" y="527"/>
                  </a:cubicBezTo>
                  <a:cubicBezTo>
                    <a:pt x="753" y="552"/>
                    <a:pt x="753" y="552"/>
                    <a:pt x="753" y="552"/>
                  </a:cubicBezTo>
                  <a:cubicBezTo>
                    <a:pt x="753" y="577"/>
                    <a:pt x="753" y="577"/>
                    <a:pt x="753" y="577"/>
                  </a:cubicBezTo>
                  <a:cubicBezTo>
                    <a:pt x="728" y="602"/>
                    <a:pt x="728" y="602"/>
                    <a:pt x="728" y="627"/>
                  </a:cubicBezTo>
                  <a:lnTo>
                    <a:pt x="703" y="627"/>
                  </a:lnTo>
                  <a:cubicBezTo>
                    <a:pt x="703" y="652"/>
                    <a:pt x="703" y="652"/>
                    <a:pt x="678" y="652"/>
                  </a:cubicBezTo>
                  <a:lnTo>
                    <a:pt x="652" y="677"/>
                  </a:lnTo>
                  <a:cubicBezTo>
                    <a:pt x="627" y="702"/>
                    <a:pt x="627" y="702"/>
                    <a:pt x="602" y="727"/>
                  </a:cubicBezTo>
                  <a:lnTo>
                    <a:pt x="577" y="727"/>
                  </a:lnTo>
                  <a:cubicBezTo>
                    <a:pt x="552" y="752"/>
                    <a:pt x="527" y="752"/>
                    <a:pt x="502" y="752"/>
                  </a:cubicBezTo>
                  <a:lnTo>
                    <a:pt x="377" y="752"/>
                  </a:lnTo>
                  <a:cubicBezTo>
                    <a:pt x="352" y="727"/>
                    <a:pt x="352" y="727"/>
                    <a:pt x="327" y="727"/>
                  </a:cubicBezTo>
                  <a:cubicBezTo>
                    <a:pt x="327" y="702"/>
                    <a:pt x="302" y="702"/>
                    <a:pt x="302" y="702"/>
                  </a:cubicBezTo>
                  <a:cubicBezTo>
                    <a:pt x="302" y="702"/>
                    <a:pt x="302" y="702"/>
                    <a:pt x="302" y="677"/>
                  </a:cubicBezTo>
                  <a:cubicBezTo>
                    <a:pt x="277" y="652"/>
                    <a:pt x="277" y="652"/>
                    <a:pt x="277" y="627"/>
                  </a:cubicBezTo>
                  <a:lnTo>
                    <a:pt x="251" y="627"/>
                  </a:lnTo>
                  <a:cubicBezTo>
                    <a:pt x="251" y="627"/>
                    <a:pt x="251" y="602"/>
                    <a:pt x="251" y="602"/>
                  </a:cubicBezTo>
                  <a:cubicBezTo>
                    <a:pt x="251" y="602"/>
                    <a:pt x="251" y="552"/>
                    <a:pt x="251" y="552"/>
                  </a:cubicBezTo>
                  <a:lnTo>
                    <a:pt x="251" y="527"/>
                  </a:lnTo>
                  <a:lnTo>
                    <a:pt x="251" y="502"/>
                  </a:lnTo>
                  <a:lnTo>
                    <a:pt x="251" y="477"/>
                  </a:lnTo>
                  <a:lnTo>
                    <a:pt x="251" y="452"/>
                  </a:lnTo>
                  <a:cubicBezTo>
                    <a:pt x="251" y="452"/>
                    <a:pt x="251" y="427"/>
                    <a:pt x="251" y="402"/>
                  </a:cubicBezTo>
                  <a:cubicBezTo>
                    <a:pt x="251" y="376"/>
                    <a:pt x="251" y="376"/>
                    <a:pt x="251" y="376"/>
                  </a:cubicBezTo>
                  <a:lnTo>
                    <a:pt x="277" y="376"/>
                  </a:lnTo>
                  <a:cubicBezTo>
                    <a:pt x="277" y="376"/>
                    <a:pt x="277" y="351"/>
                    <a:pt x="277" y="351"/>
                  </a:cubicBezTo>
                  <a:cubicBezTo>
                    <a:pt x="277" y="351"/>
                    <a:pt x="277" y="326"/>
                    <a:pt x="302" y="301"/>
                  </a:cubicBezTo>
                  <a:cubicBezTo>
                    <a:pt x="302" y="301"/>
                    <a:pt x="302" y="276"/>
                    <a:pt x="327" y="276"/>
                  </a:cubicBezTo>
                  <a:cubicBezTo>
                    <a:pt x="327" y="276"/>
                    <a:pt x="327" y="251"/>
                    <a:pt x="352" y="251"/>
                  </a:cubicBezTo>
                  <a:cubicBezTo>
                    <a:pt x="377" y="226"/>
                    <a:pt x="377" y="226"/>
                    <a:pt x="402" y="226"/>
                  </a:cubicBezTo>
                  <a:close/>
                  <a:moveTo>
                    <a:pt x="377" y="1"/>
                  </a:moveTo>
                  <a:cubicBezTo>
                    <a:pt x="352" y="26"/>
                    <a:pt x="302" y="26"/>
                    <a:pt x="277" y="51"/>
                  </a:cubicBezTo>
                  <a:lnTo>
                    <a:pt x="251" y="51"/>
                  </a:lnTo>
                  <a:cubicBezTo>
                    <a:pt x="226" y="51"/>
                    <a:pt x="226" y="76"/>
                    <a:pt x="226" y="76"/>
                  </a:cubicBezTo>
                  <a:cubicBezTo>
                    <a:pt x="201" y="76"/>
                    <a:pt x="201" y="101"/>
                    <a:pt x="176" y="101"/>
                  </a:cubicBezTo>
                  <a:cubicBezTo>
                    <a:pt x="126" y="151"/>
                    <a:pt x="76" y="226"/>
                    <a:pt x="26" y="301"/>
                  </a:cubicBezTo>
                  <a:cubicBezTo>
                    <a:pt x="1" y="402"/>
                    <a:pt x="1" y="502"/>
                    <a:pt x="1" y="602"/>
                  </a:cubicBezTo>
                  <a:cubicBezTo>
                    <a:pt x="51" y="828"/>
                    <a:pt x="226" y="1003"/>
                    <a:pt x="452" y="1003"/>
                  </a:cubicBezTo>
                  <a:cubicBezTo>
                    <a:pt x="703" y="1003"/>
                    <a:pt x="928" y="828"/>
                    <a:pt x="978" y="602"/>
                  </a:cubicBezTo>
                  <a:cubicBezTo>
                    <a:pt x="1053" y="376"/>
                    <a:pt x="928" y="151"/>
                    <a:pt x="728" y="76"/>
                  </a:cubicBezTo>
                  <a:cubicBezTo>
                    <a:pt x="627" y="1"/>
                    <a:pt x="502" y="1"/>
                    <a:pt x="3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5" name="Google Shape;2695;p30"/>
            <p:cNvSpPr/>
            <p:nvPr/>
          </p:nvSpPr>
          <p:spPr>
            <a:xfrm>
              <a:off x="4366454" y="2550667"/>
              <a:ext cx="22898" cy="22898"/>
            </a:xfrm>
            <a:custGeom>
              <a:avLst/>
              <a:gdLst/>
              <a:ahLst/>
              <a:cxnLst/>
              <a:rect l="l" t="t" r="r" b="b"/>
              <a:pathLst>
                <a:path w="527" h="527" extrusionOk="0">
                  <a:moveTo>
                    <a:pt x="151" y="0"/>
                  </a:moveTo>
                  <a:cubicBezTo>
                    <a:pt x="126" y="0"/>
                    <a:pt x="126" y="0"/>
                    <a:pt x="101" y="25"/>
                  </a:cubicBezTo>
                  <a:cubicBezTo>
                    <a:pt x="76" y="25"/>
                    <a:pt x="76" y="50"/>
                    <a:pt x="76" y="50"/>
                  </a:cubicBezTo>
                  <a:cubicBezTo>
                    <a:pt x="51" y="50"/>
                    <a:pt x="51" y="75"/>
                    <a:pt x="51" y="75"/>
                  </a:cubicBezTo>
                  <a:cubicBezTo>
                    <a:pt x="26" y="100"/>
                    <a:pt x="26" y="125"/>
                    <a:pt x="26" y="125"/>
                  </a:cubicBezTo>
                  <a:cubicBezTo>
                    <a:pt x="26" y="125"/>
                    <a:pt x="26" y="150"/>
                    <a:pt x="26" y="150"/>
                  </a:cubicBezTo>
                  <a:lnTo>
                    <a:pt x="0" y="150"/>
                  </a:lnTo>
                  <a:cubicBezTo>
                    <a:pt x="0" y="150"/>
                    <a:pt x="0" y="150"/>
                    <a:pt x="0" y="176"/>
                  </a:cubicBezTo>
                  <a:cubicBezTo>
                    <a:pt x="0" y="201"/>
                    <a:pt x="0" y="226"/>
                    <a:pt x="0" y="226"/>
                  </a:cubicBezTo>
                  <a:lnTo>
                    <a:pt x="0" y="251"/>
                  </a:lnTo>
                  <a:lnTo>
                    <a:pt x="0" y="276"/>
                  </a:lnTo>
                  <a:lnTo>
                    <a:pt x="0" y="301"/>
                  </a:lnTo>
                  <a:lnTo>
                    <a:pt x="0" y="326"/>
                  </a:lnTo>
                  <a:cubicBezTo>
                    <a:pt x="0" y="326"/>
                    <a:pt x="0" y="376"/>
                    <a:pt x="0" y="376"/>
                  </a:cubicBezTo>
                  <a:cubicBezTo>
                    <a:pt x="0" y="376"/>
                    <a:pt x="0" y="401"/>
                    <a:pt x="0" y="401"/>
                  </a:cubicBezTo>
                  <a:lnTo>
                    <a:pt x="26" y="401"/>
                  </a:lnTo>
                  <a:cubicBezTo>
                    <a:pt x="26" y="426"/>
                    <a:pt x="26" y="426"/>
                    <a:pt x="51" y="451"/>
                  </a:cubicBezTo>
                  <a:lnTo>
                    <a:pt x="51" y="476"/>
                  </a:lnTo>
                  <a:cubicBezTo>
                    <a:pt x="51" y="476"/>
                    <a:pt x="76" y="476"/>
                    <a:pt x="76" y="501"/>
                  </a:cubicBezTo>
                  <a:cubicBezTo>
                    <a:pt x="101" y="501"/>
                    <a:pt x="101" y="501"/>
                    <a:pt x="126" y="526"/>
                  </a:cubicBezTo>
                  <a:lnTo>
                    <a:pt x="251" y="526"/>
                  </a:lnTo>
                  <a:cubicBezTo>
                    <a:pt x="276" y="526"/>
                    <a:pt x="301" y="526"/>
                    <a:pt x="326" y="501"/>
                  </a:cubicBezTo>
                  <a:lnTo>
                    <a:pt x="351" y="501"/>
                  </a:lnTo>
                  <a:cubicBezTo>
                    <a:pt x="376" y="476"/>
                    <a:pt x="376" y="476"/>
                    <a:pt x="401" y="451"/>
                  </a:cubicBezTo>
                  <a:lnTo>
                    <a:pt x="427" y="426"/>
                  </a:lnTo>
                  <a:cubicBezTo>
                    <a:pt x="452" y="426"/>
                    <a:pt x="452" y="426"/>
                    <a:pt x="452" y="401"/>
                  </a:cubicBezTo>
                  <a:lnTo>
                    <a:pt x="477" y="401"/>
                  </a:lnTo>
                  <a:cubicBezTo>
                    <a:pt x="477" y="376"/>
                    <a:pt x="477" y="376"/>
                    <a:pt x="502" y="351"/>
                  </a:cubicBezTo>
                  <a:cubicBezTo>
                    <a:pt x="502" y="351"/>
                    <a:pt x="502" y="351"/>
                    <a:pt x="502" y="326"/>
                  </a:cubicBezTo>
                  <a:cubicBezTo>
                    <a:pt x="502" y="326"/>
                    <a:pt x="502" y="326"/>
                    <a:pt x="502" y="301"/>
                  </a:cubicBezTo>
                  <a:cubicBezTo>
                    <a:pt x="502" y="301"/>
                    <a:pt x="502" y="301"/>
                    <a:pt x="527" y="276"/>
                  </a:cubicBezTo>
                  <a:lnTo>
                    <a:pt x="527" y="251"/>
                  </a:lnTo>
                  <a:cubicBezTo>
                    <a:pt x="527" y="226"/>
                    <a:pt x="527" y="226"/>
                    <a:pt x="527" y="226"/>
                  </a:cubicBezTo>
                  <a:cubicBezTo>
                    <a:pt x="527" y="226"/>
                    <a:pt x="502" y="201"/>
                    <a:pt x="502" y="201"/>
                  </a:cubicBezTo>
                  <a:cubicBezTo>
                    <a:pt x="502" y="201"/>
                    <a:pt x="502" y="201"/>
                    <a:pt x="502" y="176"/>
                  </a:cubicBezTo>
                  <a:cubicBezTo>
                    <a:pt x="502" y="176"/>
                    <a:pt x="502" y="150"/>
                    <a:pt x="502" y="150"/>
                  </a:cubicBezTo>
                  <a:cubicBezTo>
                    <a:pt x="477" y="150"/>
                    <a:pt x="477" y="125"/>
                    <a:pt x="477" y="125"/>
                  </a:cubicBezTo>
                  <a:cubicBezTo>
                    <a:pt x="452" y="100"/>
                    <a:pt x="452" y="100"/>
                    <a:pt x="427" y="75"/>
                  </a:cubicBezTo>
                  <a:lnTo>
                    <a:pt x="401" y="75"/>
                  </a:lnTo>
                  <a:cubicBezTo>
                    <a:pt x="401" y="50"/>
                    <a:pt x="376" y="50"/>
                    <a:pt x="351" y="25"/>
                  </a:cubicBezTo>
                  <a:lnTo>
                    <a:pt x="326" y="25"/>
                  </a:lnTo>
                  <a:cubicBezTo>
                    <a:pt x="301" y="25"/>
                    <a:pt x="301" y="25"/>
                    <a:pt x="2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6" name="Google Shape;2696;p30"/>
            <p:cNvSpPr/>
            <p:nvPr/>
          </p:nvSpPr>
          <p:spPr>
            <a:xfrm>
              <a:off x="4162808" y="2868192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lnTo>
                    <a:pt x="728" y="361"/>
                  </a:ln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cubicBezTo>
                    <a:pt x="778" y="436"/>
                    <a:pt x="778" y="436"/>
                    <a:pt x="778" y="462"/>
                  </a:cubicBezTo>
                  <a:lnTo>
                    <a:pt x="778" y="512"/>
                  </a:lnTo>
                  <a:cubicBezTo>
                    <a:pt x="778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87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62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2"/>
                  </a:lnTo>
                  <a:lnTo>
                    <a:pt x="251" y="462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76" y="361"/>
                  </a:cubicBezTo>
                  <a:cubicBezTo>
                    <a:pt x="276" y="336"/>
                    <a:pt x="276" y="336"/>
                    <a:pt x="301" y="311"/>
                  </a:cubicBezTo>
                  <a:cubicBezTo>
                    <a:pt x="301" y="286"/>
                    <a:pt x="327" y="286"/>
                    <a:pt x="327" y="286"/>
                  </a:cubicBez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1"/>
                  </a:moveTo>
                  <a:cubicBezTo>
                    <a:pt x="444" y="1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1"/>
                  </a:cubicBezTo>
                  <a:lnTo>
                    <a:pt x="251" y="61"/>
                  </a:lnTo>
                  <a:cubicBezTo>
                    <a:pt x="226" y="61"/>
                    <a:pt x="226" y="61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51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1"/>
                  </a:cubicBezTo>
                  <a:cubicBezTo>
                    <a:pt x="654" y="24"/>
                    <a:pt x="567" y="1"/>
                    <a:pt x="47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7" name="Google Shape;2697;p30"/>
            <p:cNvSpPr/>
            <p:nvPr/>
          </p:nvSpPr>
          <p:spPr>
            <a:xfrm>
              <a:off x="4162808" y="3022827"/>
              <a:ext cx="45796" cy="44015"/>
            </a:xfrm>
            <a:custGeom>
              <a:avLst/>
              <a:gdLst/>
              <a:ahLst/>
              <a:cxnLst/>
              <a:rect l="l" t="t" r="r" b="b"/>
              <a:pathLst>
                <a:path w="1054" h="1013" extrusionOk="0">
                  <a:moveTo>
                    <a:pt x="527" y="236"/>
                  </a:moveTo>
                  <a:cubicBezTo>
                    <a:pt x="552" y="236"/>
                    <a:pt x="552" y="236"/>
                    <a:pt x="577" y="261"/>
                  </a:cubicBezTo>
                  <a:lnTo>
                    <a:pt x="602" y="261"/>
                  </a:lnTo>
                  <a:cubicBezTo>
                    <a:pt x="627" y="261"/>
                    <a:pt x="652" y="286"/>
                    <a:pt x="652" y="286"/>
                  </a:cubicBezTo>
                  <a:cubicBezTo>
                    <a:pt x="652" y="286"/>
                    <a:pt x="677" y="311"/>
                    <a:pt x="677" y="311"/>
                  </a:cubicBezTo>
                  <a:cubicBezTo>
                    <a:pt x="702" y="311"/>
                    <a:pt x="702" y="336"/>
                    <a:pt x="728" y="361"/>
                  </a:cubicBezTo>
                  <a:cubicBezTo>
                    <a:pt x="728" y="361"/>
                    <a:pt x="728" y="361"/>
                    <a:pt x="753" y="386"/>
                  </a:cubicBezTo>
                  <a:cubicBezTo>
                    <a:pt x="753" y="386"/>
                    <a:pt x="753" y="386"/>
                    <a:pt x="753" y="411"/>
                  </a:cubicBezTo>
                  <a:cubicBezTo>
                    <a:pt x="753" y="411"/>
                    <a:pt x="753" y="436"/>
                    <a:pt x="753" y="436"/>
                  </a:cubicBezTo>
                  <a:lnTo>
                    <a:pt x="778" y="436"/>
                  </a:lnTo>
                  <a:cubicBezTo>
                    <a:pt x="778" y="436"/>
                    <a:pt x="778" y="461"/>
                    <a:pt x="778" y="461"/>
                  </a:cubicBezTo>
                  <a:lnTo>
                    <a:pt x="778" y="512"/>
                  </a:lnTo>
                  <a:cubicBezTo>
                    <a:pt x="753" y="512"/>
                    <a:pt x="753" y="537"/>
                    <a:pt x="753" y="537"/>
                  </a:cubicBezTo>
                  <a:cubicBezTo>
                    <a:pt x="753" y="537"/>
                    <a:pt x="753" y="562"/>
                    <a:pt x="753" y="562"/>
                  </a:cubicBezTo>
                  <a:cubicBezTo>
                    <a:pt x="753" y="562"/>
                    <a:pt x="753" y="562"/>
                    <a:pt x="753" y="587"/>
                  </a:cubicBezTo>
                  <a:cubicBezTo>
                    <a:pt x="728" y="587"/>
                    <a:pt x="728" y="612"/>
                    <a:pt x="728" y="637"/>
                  </a:cubicBezTo>
                  <a:lnTo>
                    <a:pt x="702" y="637"/>
                  </a:lnTo>
                  <a:cubicBezTo>
                    <a:pt x="702" y="637"/>
                    <a:pt x="702" y="662"/>
                    <a:pt x="677" y="662"/>
                  </a:cubicBezTo>
                  <a:cubicBezTo>
                    <a:pt x="677" y="662"/>
                    <a:pt x="677" y="662"/>
                    <a:pt x="652" y="687"/>
                  </a:cubicBezTo>
                  <a:cubicBezTo>
                    <a:pt x="627" y="712"/>
                    <a:pt x="627" y="712"/>
                    <a:pt x="602" y="712"/>
                  </a:cubicBezTo>
                  <a:cubicBezTo>
                    <a:pt x="602" y="737"/>
                    <a:pt x="577" y="737"/>
                    <a:pt x="577" y="737"/>
                  </a:cubicBezTo>
                  <a:cubicBezTo>
                    <a:pt x="552" y="737"/>
                    <a:pt x="527" y="762"/>
                    <a:pt x="502" y="762"/>
                  </a:cubicBezTo>
                  <a:lnTo>
                    <a:pt x="427" y="762"/>
                  </a:lnTo>
                  <a:cubicBezTo>
                    <a:pt x="402" y="762"/>
                    <a:pt x="377" y="737"/>
                    <a:pt x="377" y="737"/>
                  </a:cubicBezTo>
                  <a:cubicBezTo>
                    <a:pt x="352" y="737"/>
                    <a:pt x="352" y="737"/>
                    <a:pt x="327" y="712"/>
                  </a:cubicBezTo>
                  <a:lnTo>
                    <a:pt x="301" y="712"/>
                  </a:lnTo>
                  <a:cubicBezTo>
                    <a:pt x="301" y="687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lnTo>
                    <a:pt x="251" y="637"/>
                  </a:lnTo>
                  <a:cubicBezTo>
                    <a:pt x="251" y="612"/>
                    <a:pt x="251" y="612"/>
                    <a:pt x="251" y="612"/>
                  </a:cubicBezTo>
                  <a:cubicBezTo>
                    <a:pt x="251" y="587"/>
                    <a:pt x="251" y="562"/>
                    <a:pt x="226" y="537"/>
                  </a:cubicBezTo>
                  <a:lnTo>
                    <a:pt x="226" y="512"/>
                  </a:lnTo>
                  <a:lnTo>
                    <a:pt x="226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51" y="386"/>
                    <a:pt x="251" y="361"/>
                  </a:cubicBezTo>
                  <a:lnTo>
                    <a:pt x="276" y="361"/>
                  </a:lnTo>
                  <a:cubicBezTo>
                    <a:pt x="276" y="336"/>
                    <a:pt x="276" y="336"/>
                    <a:pt x="301" y="311"/>
                  </a:cubicBezTo>
                  <a:cubicBezTo>
                    <a:pt x="301" y="311"/>
                    <a:pt x="301" y="286"/>
                    <a:pt x="301" y="286"/>
                  </a:cubicBezTo>
                  <a:lnTo>
                    <a:pt x="327" y="286"/>
                  </a:lnTo>
                  <a:cubicBezTo>
                    <a:pt x="327" y="261"/>
                    <a:pt x="327" y="261"/>
                    <a:pt x="352" y="261"/>
                  </a:cubicBezTo>
                  <a:cubicBezTo>
                    <a:pt x="352" y="261"/>
                    <a:pt x="352" y="236"/>
                    <a:pt x="352" y="236"/>
                  </a:cubicBezTo>
                  <a:close/>
                  <a:moveTo>
                    <a:pt x="477" y="0"/>
                  </a:moveTo>
                  <a:cubicBezTo>
                    <a:pt x="444" y="0"/>
                    <a:pt x="410" y="4"/>
                    <a:pt x="377" y="10"/>
                  </a:cubicBezTo>
                  <a:cubicBezTo>
                    <a:pt x="352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26" y="60"/>
                    <a:pt x="226" y="60"/>
                    <a:pt x="226" y="86"/>
                  </a:cubicBezTo>
                  <a:cubicBezTo>
                    <a:pt x="201" y="86"/>
                    <a:pt x="201" y="86"/>
                    <a:pt x="176" y="111"/>
                  </a:cubicBezTo>
                  <a:cubicBezTo>
                    <a:pt x="126" y="161"/>
                    <a:pt x="76" y="211"/>
                    <a:pt x="26" y="311"/>
                  </a:cubicBezTo>
                  <a:cubicBezTo>
                    <a:pt x="1" y="411"/>
                    <a:pt x="1" y="512"/>
                    <a:pt x="1" y="612"/>
                  </a:cubicBezTo>
                  <a:cubicBezTo>
                    <a:pt x="51" y="837"/>
                    <a:pt x="226" y="1013"/>
                    <a:pt x="452" y="1013"/>
                  </a:cubicBezTo>
                  <a:cubicBezTo>
                    <a:pt x="702" y="988"/>
                    <a:pt x="928" y="837"/>
                    <a:pt x="978" y="612"/>
                  </a:cubicBezTo>
                  <a:cubicBezTo>
                    <a:pt x="1053" y="386"/>
                    <a:pt x="928" y="161"/>
                    <a:pt x="728" y="60"/>
                  </a:cubicBezTo>
                  <a:cubicBezTo>
                    <a:pt x="654" y="24"/>
                    <a:pt x="567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8" name="Google Shape;2698;p30"/>
            <p:cNvSpPr/>
            <p:nvPr/>
          </p:nvSpPr>
          <p:spPr>
            <a:xfrm>
              <a:off x="4172627" y="3033038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lnTo>
                    <a:pt x="75" y="51"/>
                  </a:lnTo>
                  <a:cubicBezTo>
                    <a:pt x="75" y="51"/>
                    <a:pt x="75" y="76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lnTo>
                    <a:pt x="25" y="126"/>
                  </a:ln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0" y="226"/>
                  </a:cubicBez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02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26" y="502"/>
                    <a:pt x="126" y="502"/>
                    <a:pt x="151" y="502"/>
                  </a:cubicBez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27"/>
                    <a:pt x="451" y="427"/>
                    <a:pt x="451" y="427"/>
                  </a:cubicBezTo>
                  <a:cubicBezTo>
                    <a:pt x="476" y="402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27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27" y="277"/>
                    <a:pt x="552" y="277"/>
                  </a:cubicBezTo>
                  <a:lnTo>
                    <a:pt x="552" y="226"/>
                  </a:lnTo>
                  <a:cubicBezTo>
                    <a:pt x="552" y="226"/>
                    <a:pt x="552" y="201"/>
                    <a:pt x="552" y="201"/>
                  </a:cubicBezTo>
                  <a:lnTo>
                    <a:pt x="527" y="201"/>
                  </a:ln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cubicBezTo>
                    <a:pt x="476" y="101"/>
                    <a:pt x="476" y="76"/>
                    <a:pt x="451" y="76"/>
                  </a:cubicBez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99" name="Google Shape;2699;p30"/>
            <p:cNvSpPr/>
            <p:nvPr/>
          </p:nvSpPr>
          <p:spPr>
            <a:xfrm>
              <a:off x="4172627" y="2878403"/>
              <a:ext cx="23984" cy="22942"/>
            </a:xfrm>
            <a:custGeom>
              <a:avLst/>
              <a:gdLst/>
              <a:ahLst/>
              <a:cxnLst/>
              <a:rect l="l" t="t" r="r" b="b"/>
              <a:pathLst>
                <a:path w="552" h="528" extrusionOk="0">
                  <a:moveTo>
                    <a:pt x="126" y="1"/>
                  </a:moveTo>
                  <a:cubicBezTo>
                    <a:pt x="126" y="1"/>
                    <a:pt x="126" y="26"/>
                    <a:pt x="126" y="26"/>
                  </a:cubicBezTo>
                  <a:cubicBezTo>
                    <a:pt x="101" y="26"/>
                    <a:pt x="101" y="26"/>
                    <a:pt x="101" y="51"/>
                  </a:cubicBezTo>
                  <a:cubicBezTo>
                    <a:pt x="101" y="51"/>
                    <a:pt x="75" y="51"/>
                    <a:pt x="75" y="76"/>
                  </a:cubicBezTo>
                  <a:cubicBezTo>
                    <a:pt x="50" y="101"/>
                    <a:pt x="50" y="101"/>
                    <a:pt x="50" y="126"/>
                  </a:cubicBezTo>
                  <a:cubicBezTo>
                    <a:pt x="25" y="151"/>
                    <a:pt x="25" y="151"/>
                    <a:pt x="25" y="176"/>
                  </a:cubicBezTo>
                  <a:cubicBezTo>
                    <a:pt x="25" y="176"/>
                    <a:pt x="25" y="201"/>
                    <a:pt x="25" y="227"/>
                  </a:cubicBezTo>
                  <a:lnTo>
                    <a:pt x="0" y="227"/>
                  </a:lnTo>
                  <a:lnTo>
                    <a:pt x="0" y="277"/>
                  </a:lnTo>
                  <a:lnTo>
                    <a:pt x="0" y="302"/>
                  </a:lnTo>
                  <a:cubicBezTo>
                    <a:pt x="25" y="327"/>
                    <a:pt x="25" y="352"/>
                    <a:pt x="25" y="377"/>
                  </a:cubicBezTo>
                  <a:cubicBezTo>
                    <a:pt x="25" y="377"/>
                    <a:pt x="25" y="377"/>
                    <a:pt x="25" y="402"/>
                  </a:cubicBezTo>
                  <a:lnTo>
                    <a:pt x="50" y="402"/>
                  </a:lnTo>
                  <a:cubicBezTo>
                    <a:pt x="50" y="427"/>
                    <a:pt x="50" y="427"/>
                    <a:pt x="75" y="452"/>
                  </a:cubicBezTo>
                  <a:cubicBezTo>
                    <a:pt x="75" y="452"/>
                    <a:pt x="75" y="452"/>
                    <a:pt x="75" y="477"/>
                  </a:cubicBezTo>
                  <a:lnTo>
                    <a:pt x="101" y="477"/>
                  </a:lnTo>
                  <a:cubicBezTo>
                    <a:pt x="101" y="477"/>
                    <a:pt x="101" y="502"/>
                    <a:pt x="101" y="502"/>
                  </a:cubicBezTo>
                  <a:lnTo>
                    <a:pt x="151" y="502"/>
                  </a:lnTo>
                  <a:cubicBezTo>
                    <a:pt x="151" y="527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27"/>
                    <a:pt x="326" y="502"/>
                    <a:pt x="351" y="502"/>
                  </a:cubicBezTo>
                  <a:cubicBezTo>
                    <a:pt x="351" y="502"/>
                    <a:pt x="376" y="502"/>
                    <a:pt x="376" y="477"/>
                  </a:cubicBezTo>
                  <a:cubicBezTo>
                    <a:pt x="401" y="477"/>
                    <a:pt x="401" y="477"/>
                    <a:pt x="426" y="452"/>
                  </a:cubicBezTo>
                  <a:cubicBezTo>
                    <a:pt x="451" y="452"/>
                    <a:pt x="451" y="427"/>
                    <a:pt x="451" y="427"/>
                  </a:cubicBezTo>
                  <a:cubicBezTo>
                    <a:pt x="476" y="427"/>
                    <a:pt x="476" y="402"/>
                    <a:pt x="476" y="402"/>
                  </a:cubicBezTo>
                  <a:lnTo>
                    <a:pt x="502" y="402"/>
                  </a:lnTo>
                  <a:cubicBezTo>
                    <a:pt x="502" y="377"/>
                    <a:pt x="502" y="352"/>
                    <a:pt x="527" y="352"/>
                  </a:cubicBezTo>
                  <a:cubicBezTo>
                    <a:pt x="527" y="352"/>
                    <a:pt x="527" y="327"/>
                    <a:pt x="527" y="327"/>
                  </a:cubicBezTo>
                  <a:cubicBezTo>
                    <a:pt x="527" y="327"/>
                    <a:pt x="527" y="302"/>
                    <a:pt x="527" y="302"/>
                  </a:cubicBezTo>
                  <a:cubicBezTo>
                    <a:pt x="527" y="302"/>
                    <a:pt x="552" y="277"/>
                    <a:pt x="552" y="277"/>
                  </a:cubicBezTo>
                  <a:lnTo>
                    <a:pt x="552" y="227"/>
                  </a:lnTo>
                  <a:cubicBezTo>
                    <a:pt x="552" y="201"/>
                    <a:pt x="552" y="201"/>
                    <a:pt x="527" y="201"/>
                  </a:cubicBezTo>
                  <a:cubicBezTo>
                    <a:pt x="527" y="201"/>
                    <a:pt x="527" y="176"/>
                    <a:pt x="527" y="176"/>
                  </a:cubicBezTo>
                  <a:cubicBezTo>
                    <a:pt x="527" y="151"/>
                    <a:pt x="527" y="151"/>
                    <a:pt x="527" y="151"/>
                  </a:cubicBezTo>
                  <a:cubicBezTo>
                    <a:pt x="502" y="126"/>
                    <a:pt x="502" y="126"/>
                    <a:pt x="502" y="126"/>
                  </a:cubicBezTo>
                  <a:lnTo>
                    <a:pt x="451" y="76"/>
                  </a:lnTo>
                  <a:cubicBezTo>
                    <a:pt x="451" y="76"/>
                    <a:pt x="426" y="51"/>
                    <a:pt x="426" y="51"/>
                  </a:cubicBezTo>
                  <a:cubicBezTo>
                    <a:pt x="426" y="51"/>
                    <a:pt x="401" y="26"/>
                    <a:pt x="376" y="26"/>
                  </a:cubicBezTo>
                  <a:lnTo>
                    <a:pt x="351" y="26"/>
                  </a:lnTo>
                  <a:cubicBezTo>
                    <a:pt x="326" y="1"/>
                    <a:pt x="326" y="1"/>
                    <a:pt x="3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0" name="Google Shape;2700;p30"/>
            <p:cNvSpPr/>
            <p:nvPr/>
          </p:nvSpPr>
          <p:spPr>
            <a:xfrm>
              <a:off x="4104021" y="2497963"/>
              <a:ext cx="45753" cy="44015"/>
            </a:xfrm>
            <a:custGeom>
              <a:avLst/>
              <a:gdLst/>
              <a:ahLst/>
              <a:cxnLst/>
              <a:rect l="l" t="t" r="r" b="b"/>
              <a:pathLst>
                <a:path w="1053" h="1013" extrusionOk="0">
                  <a:moveTo>
                    <a:pt x="527" y="236"/>
                  </a:moveTo>
                  <a:cubicBezTo>
                    <a:pt x="552" y="236"/>
                    <a:pt x="552" y="261"/>
                    <a:pt x="577" y="261"/>
                  </a:cubicBezTo>
                  <a:lnTo>
                    <a:pt x="602" y="261"/>
                  </a:lnTo>
                  <a:cubicBezTo>
                    <a:pt x="627" y="286"/>
                    <a:pt x="652" y="286"/>
                    <a:pt x="652" y="286"/>
                  </a:cubicBezTo>
                  <a:cubicBezTo>
                    <a:pt x="677" y="311"/>
                    <a:pt x="677" y="311"/>
                    <a:pt x="677" y="311"/>
                  </a:cubicBezTo>
                  <a:cubicBezTo>
                    <a:pt x="702" y="336"/>
                    <a:pt x="727" y="336"/>
                    <a:pt x="727" y="361"/>
                  </a:cubicBezTo>
                  <a:cubicBezTo>
                    <a:pt x="727" y="361"/>
                    <a:pt x="752" y="361"/>
                    <a:pt x="752" y="386"/>
                  </a:cubicBezTo>
                  <a:cubicBezTo>
                    <a:pt x="752" y="386"/>
                    <a:pt x="752" y="386"/>
                    <a:pt x="752" y="411"/>
                  </a:cubicBezTo>
                  <a:cubicBezTo>
                    <a:pt x="777" y="411"/>
                    <a:pt x="777" y="436"/>
                    <a:pt x="777" y="436"/>
                  </a:cubicBezTo>
                  <a:cubicBezTo>
                    <a:pt x="777" y="436"/>
                    <a:pt x="777" y="436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36"/>
                    <a:pt x="777" y="536"/>
                  </a:cubicBezTo>
                  <a:cubicBezTo>
                    <a:pt x="752" y="561"/>
                    <a:pt x="752" y="561"/>
                    <a:pt x="752" y="561"/>
                  </a:cubicBezTo>
                  <a:cubicBezTo>
                    <a:pt x="752" y="561"/>
                    <a:pt x="752" y="586"/>
                    <a:pt x="752" y="586"/>
                  </a:cubicBezTo>
                  <a:cubicBezTo>
                    <a:pt x="752" y="586"/>
                    <a:pt x="727" y="612"/>
                    <a:pt x="727" y="637"/>
                  </a:cubicBezTo>
                  <a:cubicBezTo>
                    <a:pt x="702" y="637"/>
                    <a:pt x="702" y="662"/>
                    <a:pt x="702" y="662"/>
                  </a:cubicBezTo>
                  <a:cubicBezTo>
                    <a:pt x="677" y="662"/>
                    <a:pt x="677" y="687"/>
                    <a:pt x="677" y="687"/>
                  </a:cubicBezTo>
                  <a:lnTo>
                    <a:pt x="652" y="687"/>
                  </a:lnTo>
                  <a:cubicBezTo>
                    <a:pt x="652" y="712"/>
                    <a:pt x="627" y="712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27" y="762"/>
                    <a:pt x="502" y="762"/>
                  </a:cubicBezTo>
                  <a:lnTo>
                    <a:pt x="426" y="762"/>
                  </a:lnTo>
                  <a:cubicBezTo>
                    <a:pt x="426" y="762"/>
                    <a:pt x="376" y="762"/>
                    <a:pt x="376" y="737"/>
                  </a:cubicBezTo>
                  <a:lnTo>
                    <a:pt x="351" y="737"/>
                  </a:lnTo>
                  <a:cubicBezTo>
                    <a:pt x="351" y="737"/>
                    <a:pt x="326" y="737"/>
                    <a:pt x="326" y="712"/>
                  </a:cubicBezTo>
                  <a:cubicBezTo>
                    <a:pt x="301" y="712"/>
                    <a:pt x="301" y="687"/>
                    <a:pt x="301" y="687"/>
                  </a:cubicBezTo>
                  <a:cubicBezTo>
                    <a:pt x="276" y="662"/>
                    <a:pt x="276" y="662"/>
                    <a:pt x="276" y="637"/>
                  </a:cubicBezTo>
                  <a:cubicBezTo>
                    <a:pt x="251" y="637"/>
                    <a:pt x="251" y="612"/>
                    <a:pt x="251" y="612"/>
                  </a:cubicBezTo>
                  <a:cubicBezTo>
                    <a:pt x="251" y="586"/>
                    <a:pt x="251" y="561"/>
                    <a:pt x="251" y="561"/>
                  </a:cubicBezTo>
                  <a:cubicBezTo>
                    <a:pt x="251" y="536"/>
                    <a:pt x="251" y="536"/>
                    <a:pt x="251" y="536"/>
                  </a:cubicBezTo>
                  <a:lnTo>
                    <a:pt x="251" y="511"/>
                  </a:lnTo>
                  <a:lnTo>
                    <a:pt x="251" y="461"/>
                  </a:lnTo>
                  <a:cubicBezTo>
                    <a:pt x="251" y="436"/>
                    <a:pt x="251" y="411"/>
                    <a:pt x="251" y="411"/>
                  </a:cubicBezTo>
                  <a:cubicBezTo>
                    <a:pt x="251" y="386"/>
                    <a:pt x="276" y="386"/>
                    <a:pt x="276" y="361"/>
                  </a:cubicBezTo>
                  <a:cubicBezTo>
                    <a:pt x="276" y="336"/>
                    <a:pt x="301" y="336"/>
                    <a:pt x="301" y="311"/>
                  </a:cubicBezTo>
                  <a:cubicBezTo>
                    <a:pt x="326" y="286"/>
                    <a:pt x="326" y="286"/>
                    <a:pt x="326" y="286"/>
                  </a:cubicBezTo>
                  <a:cubicBezTo>
                    <a:pt x="326" y="261"/>
                    <a:pt x="351" y="261"/>
                    <a:pt x="351" y="261"/>
                  </a:cubicBezTo>
                  <a:cubicBezTo>
                    <a:pt x="351" y="261"/>
                    <a:pt x="351" y="261"/>
                    <a:pt x="351" y="236"/>
                  </a:cubicBezTo>
                  <a:close/>
                  <a:moveTo>
                    <a:pt x="477" y="0"/>
                  </a:moveTo>
                  <a:cubicBezTo>
                    <a:pt x="443" y="0"/>
                    <a:pt x="410" y="3"/>
                    <a:pt x="376" y="10"/>
                  </a:cubicBezTo>
                  <a:cubicBezTo>
                    <a:pt x="351" y="10"/>
                    <a:pt x="301" y="35"/>
                    <a:pt x="276" y="60"/>
                  </a:cubicBezTo>
                  <a:lnTo>
                    <a:pt x="251" y="60"/>
                  </a:lnTo>
                  <a:cubicBezTo>
                    <a:pt x="251" y="60"/>
                    <a:pt x="226" y="60"/>
                    <a:pt x="226" y="85"/>
                  </a:cubicBezTo>
                  <a:cubicBezTo>
                    <a:pt x="201" y="85"/>
                    <a:pt x="201" y="110"/>
                    <a:pt x="176" y="110"/>
                  </a:cubicBezTo>
                  <a:cubicBezTo>
                    <a:pt x="126" y="160"/>
                    <a:pt x="76" y="236"/>
                    <a:pt x="50" y="311"/>
                  </a:cubicBezTo>
                  <a:cubicBezTo>
                    <a:pt x="0" y="411"/>
                    <a:pt x="0" y="511"/>
                    <a:pt x="25" y="612"/>
                  </a:cubicBezTo>
                  <a:cubicBezTo>
                    <a:pt x="50" y="837"/>
                    <a:pt x="251" y="1013"/>
                    <a:pt x="477" y="1013"/>
                  </a:cubicBezTo>
                  <a:cubicBezTo>
                    <a:pt x="702" y="1013"/>
                    <a:pt x="928" y="837"/>
                    <a:pt x="1003" y="612"/>
                  </a:cubicBezTo>
                  <a:cubicBezTo>
                    <a:pt x="1053" y="386"/>
                    <a:pt x="953" y="160"/>
                    <a:pt x="752" y="60"/>
                  </a:cubicBezTo>
                  <a:cubicBezTo>
                    <a:pt x="660" y="23"/>
                    <a:pt x="569" y="0"/>
                    <a:pt x="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1" name="Google Shape;2701;p30"/>
            <p:cNvSpPr/>
            <p:nvPr/>
          </p:nvSpPr>
          <p:spPr>
            <a:xfrm>
              <a:off x="4114883" y="2508173"/>
              <a:ext cx="22942" cy="22898"/>
            </a:xfrm>
            <a:custGeom>
              <a:avLst/>
              <a:gdLst/>
              <a:ahLst/>
              <a:cxnLst/>
              <a:rect l="l" t="t" r="r" b="b"/>
              <a:pathLst>
                <a:path w="528" h="527" extrusionOk="0">
                  <a:moveTo>
                    <a:pt x="101" y="1"/>
                  </a:moveTo>
                  <a:cubicBezTo>
                    <a:pt x="101" y="26"/>
                    <a:pt x="101" y="26"/>
                    <a:pt x="101" y="26"/>
                  </a:cubicBezTo>
                  <a:cubicBezTo>
                    <a:pt x="101" y="26"/>
                    <a:pt x="76" y="26"/>
                    <a:pt x="76" y="51"/>
                  </a:cubicBezTo>
                  <a:cubicBezTo>
                    <a:pt x="76" y="51"/>
                    <a:pt x="76" y="51"/>
                    <a:pt x="51" y="76"/>
                  </a:cubicBezTo>
                  <a:cubicBezTo>
                    <a:pt x="51" y="101"/>
                    <a:pt x="26" y="101"/>
                    <a:pt x="26" y="126"/>
                  </a:cubicBezTo>
                  <a:lnTo>
                    <a:pt x="26" y="151"/>
                  </a:lnTo>
                  <a:cubicBezTo>
                    <a:pt x="26" y="151"/>
                    <a:pt x="1" y="151"/>
                    <a:pt x="1" y="176"/>
                  </a:cubicBezTo>
                  <a:cubicBezTo>
                    <a:pt x="1" y="176"/>
                    <a:pt x="1" y="201"/>
                    <a:pt x="1" y="226"/>
                  </a:cubicBezTo>
                  <a:lnTo>
                    <a:pt x="1" y="276"/>
                  </a:lnTo>
                  <a:lnTo>
                    <a:pt x="1" y="301"/>
                  </a:lnTo>
                  <a:cubicBezTo>
                    <a:pt x="1" y="301"/>
                    <a:pt x="1" y="301"/>
                    <a:pt x="1" y="326"/>
                  </a:cubicBezTo>
                  <a:cubicBezTo>
                    <a:pt x="1" y="326"/>
                    <a:pt x="1" y="351"/>
                    <a:pt x="1" y="377"/>
                  </a:cubicBezTo>
                  <a:cubicBezTo>
                    <a:pt x="1" y="377"/>
                    <a:pt x="1" y="402"/>
                    <a:pt x="26" y="402"/>
                  </a:cubicBezTo>
                  <a:cubicBezTo>
                    <a:pt x="26" y="427"/>
                    <a:pt x="26" y="427"/>
                    <a:pt x="51" y="452"/>
                  </a:cubicBezTo>
                  <a:cubicBezTo>
                    <a:pt x="51" y="452"/>
                    <a:pt x="51" y="477"/>
                    <a:pt x="76" y="477"/>
                  </a:cubicBezTo>
                  <a:cubicBezTo>
                    <a:pt x="76" y="502"/>
                    <a:pt x="101" y="502"/>
                    <a:pt x="101" y="502"/>
                  </a:cubicBezTo>
                  <a:lnTo>
                    <a:pt x="126" y="502"/>
                  </a:lnTo>
                  <a:cubicBezTo>
                    <a:pt x="126" y="527"/>
                    <a:pt x="176" y="527"/>
                    <a:pt x="176" y="527"/>
                  </a:cubicBezTo>
                  <a:lnTo>
                    <a:pt x="252" y="527"/>
                  </a:lnTo>
                  <a:cubicBezTo>
                    <a:pt x="277" y="527"/>
                    <a:pt x="302" y="502"/>
                    <a:pt x="327" y="502"/>
                  </a:cubicBezTo>
                  <a:lnTo>
                    <a:pt x="352" y="502"/>
                  </a:lnTo>
                  <a:cubicBezTo>
                    <a:pt x="377" y="477"/>
                    <a:pt x="402" y="477"/>
                    <a:pt x="402" y="452"/>
                  </a:cubicBezTo>
                  <a:lnTo>
                    <a:pt x="427" y="452"/>
                  </a:lnTo>
                  <a:cubicBezTo>
                    <a:pt x="427" y="452"/>
                    <a:pt x="427" y="427"/>
                    <a:pt x="452" y="427"/>
                  </a:cubicBezTo>
                  <a:lnTo>
                    <a:pt x="477" y="402"/>
                  </a:lnTo>
                  <a:cubicBezTo>
                    <a:pt x="477" y="377"/>
                    <a:pt x="502" y="351"/>
                    <a:pt x="502" y="351"/>
                  </a:cubicBezTo>
                  <a:cubicBezTo>
                    <a:pt x="502" y="351"/>
                    <a:pt x="502" y="326"/>
                    <a:pt x="502" y="326"/>
                  </a:cubicBezTo>
                  <a:cubicBezTo>
                    <a:pt x="502" y="326"/>
                    <a:pt x="502" y="326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lnTo>
                    <a:pt x="527" y="226"/>
                  </a:lnTo>
                  <a:cubicBezTo>
                    <a:pt x="527" y="201"/>
                    <a:pt x="527" y="201"/>
                    <a:pt x="527" y="201"/>
                  </a:cubicBezTo>
                  <a:cubicBezTo>
                    <a:pt x="527" y="201"/>
                    <a:pt x="527" y="176"/>
                    <a:pt x="502" y="176"/>
                  </a:cubicBezTo>
                  <a:cubicBezTo>
                    <a:pt x="502" y="151"/>
                    <a:pt x="502" y="151"/>
                    <a:pt x="502" y="151"/>
                  </a:cubicBezTo>
                  <a:cubicBezTo>
                    <a:pt x="502" y="151"/>
                    <a:pt x="477" y="126"/>
                    <a:pt x="477" y="126"/>
                  </a:cubicBezTo>
                  <a:cubicBezTo>
                    <a:pt x="477" y="101"/>
                    <a:pt x="452" y="101"/>
                    <a:pt x="427" y="76"/>
                  </a:cubicBezTo>
                  <a:cubicBezTo>
                    <a:pt x="427" y="76"/>
                    <a:pt x="427" y="76"/>
                    <a:pt x="402" y="51"/>
                  </a:cubicBezTo>
                  <a:cubicBezTo>
                    <a:pt x="402" y="51"/>
                    <a:pt x="377" y="51"/>
                    <a:pt x="352" y="26"/>
                  </a:cubicBezTo>
                  <a:lnTo>
                    <a:pt x="327" y="26"/>
                  </a:lnTo>
                  <a:cubicBezTo>
                    <a:pt x="302" y="26"/>
                    <a:pt x="302" y="1"/>
                    <a:pt x="27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2" name="Google Shape;2702;p30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3" name="Google Shape;2703;p30"/>
            <p:cNvSpPr/>
            <p:nvPr/>
          </p:nvSpPr>
          <p:spPr>
            <a:xfrm>
              <a:off x="4117099" y="2527769"/>
              <a:ext cx="43" cy="43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4" name="Google Shape;2704;p30"/>
            <p:cNvSpPr/>
            <p:nvPr/>
          </p:nvSpPr>
          <p:spPr>
            <a:xfrm>
              <a:off x="4000568" y="2344414"/>
              <a:ext cx="46883" cy="42929"/>
            </a:xfrm>
            <a:custGeom>
              <a:avLst/>
              <a:gdLst/>
              <a:ahLst/>
              <a:cxnLst/>
              <a:rect l="l" t="t" r="r" b="b"/>
              <a:pathLst>
                <a:path w="1079" h="988" extrusionOk="0">
                  <a:moveTo>
                    <a:pt x="470" y="225"/>
                  </a:moveTo>
                  <a:cubicBezTo>
                    <a:pt x="479" y="225"/>
                    <a:pt x="485" y="236"/>
                    <a:pt x="502" y="236"/>
                  </a:cubicBezTo>
                  <a:lnTo>
                    <a:pt x="602" y="236"/>
                  </a:lnTo>
                  <a:cubicBezTo>
                    <a:pt x="602" y="261"/>
                    <a:pt x="602" y="261"/>
                    <a:pt x="627" y="261"/>
                  </a:cubicBezTo>
                  <a:cubicBezTo>
                    <a:pt x="627" y="261"/>
                    <a:pt x="652" y="286"/>
                    <a:pt x="677" y="286"/>
                  </a:cubicBezTo>
                  <a:cubicBezTo>
                    <a:pt x="677" y="286"/>
                    <a:pt x="677" y="286"/>
                    <a:pt x="702" y="311"/>
                  </a:cubicBezTo>
                  <a:cubicBezTo>
                    <a:pt x="702" y="311"/>
                    <a:pt x="727" y="336"/>
                    <a:pt x="752" y="361"/>
                  </a:cubicBezTo>
                  <a:cubicBezTo>
                    <a:pt x="752" y="361"/>
                    <a:pt x="752" y="361"/>
                    <a:pt x="752" y="386"/>
                  </a:cubicBezTo>
                  <a:lnTo>
                    <a:pt x="777" y="386"/>
                  </a:lnTo>
                  <a:cubicBezTo>
                    <a:pt x="777" y="411"/>
                    <a:pt x="777" y="411"/>
                    <a:pt x="777" y="411"/>
                  </a:cubicBezTo>
                  <a:cubicBezTo>
                    <a:pt x="777" y="411"/>
                    <a:pt x="777" y="411"/>
                    <a:pt x="777" y="436"/>
                  </a:cubicBezTo>
                  <a:cubicBezTo>
                    <a:pt x="777" y="436"/>
                    <a:pt x="777" y="461"/>
                    <a:pt x="777" y="461"/>
                  </a:cubicBezTo>
                  <a:lnTo>
                    <a:pt x="777" y="511"/>
                  </a:lnTo>
                  <a:cubicBezTo>
                    <a:pt x="777" y="511"/>
                    <a:pt x="777" y="511"/>
                    <a:pt x="777" y="537"/>
                  </a:cubicBezTo>
                  <a:cubicBezTo>
                    <a:pt x="777" y="537"/>
                    <a:pt x="777" y="562"/>
                    <a:pt x="777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677" y="662"/>
                    <a:pt x="677" y="687"/>
                  </a:cubicBezTo>
                  <a:cubicBezTo>
                    <a:pt x="652" y="687"/>
                    <a:pt x="627" y="712"/>
                    <a:pt x="627" y="712"/>
                  </a:cubicBezTo>
                  <a:cubicBezTo>
                    <a:pt x="602" y="712"/>
                    <a:pt x="602" y="737"/>
                    <a:pt x="602" y="737"/>
                  </a:cubicBezTo>
                  <a:lnTo>
                    <a:pt x="577" y="737"/>
                  </a:lnTo>
                  <a:cubicBezTo>
                    <a:pt x="552" y="737"/>
                    <a:pt x="552" y="737"/>
                    <a:pt x="527" y="762"/>
                  </a:cubicBezTo>
                  <a:lnTo>
                    <a:pt x="452" y="762"/>
                  </a:lnTo>
                  <a:cubicBezTo>
                    <a:pt x="426" y="762"/>
                    <a:pt x="401" y="737"/>
                    <a:pt x="401" y="737"/>
                  </a:cubicBezTo>
                  <a:lnTo>
                    <a:pt x="376" y="737"/>
                  </a:lnTo>
                  <a:cubicBezTo>
                    <a:pt x="376" y="737"/>
                    <a:pt x="351" y="737"/>
                    <a:pt x="351" y="712"/>
                  </a:cubicBezTo>
                  <a:lnTo>
                    <a:pt x="326" y="712"/>
                  </a:lnTo>
                  <a:cubicBezTo>
                    <a:pt x="326" y="687"/>
                    <a:pt x="326" y="687"/>
                    <a:pt x="301" y="687"/>
                  </a:cubicBezTo>
                  <a:lnTo>
                    <a:pt x="301" y="662"/>
                  </a:lnTo>
                  <a:cubicBezTo>
                    <a:pt x="301" y="662"/>
                    <a:pt x="276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51" y="562"/>
                    <a:pt x="251" y="537"/>
                  </a:cubicBezTo>
                  <a:lnTo>
                    <a:pt x="251" y="486"/>
                  </a:lnTo>
                  <a:cubicBezTo>
                    <a:pt x="251" y="486"/>
                    <a:pt x="251" y="486"/>
                    <a:pt x="251" y="461"/>
                  </a:cubicBezTo>
                  <a:cubicBezTo>
                    <a:pt x="251" y="436"/>
                    <a:pt x="251" y="411"/>
                    <a:pt x="276" y="386"/>
                  </a:cubicBezTo>
                  <a:cubicBezTo>
                    <a:pt x="276" y="386"/>
                    <a:pt x="276" y="386"/>
                    <a:pt x="276" y="361"/>
                  </a:cubicBezTo>
                  <a:cubicBezTo>
                    <a:pt x="301" y="336"/>
                    <a:pt x="301" y="336"/>
                    <a:pt x="301" y="311"/>
                  </a:cubicBezTo>
                  <a:cubicBezTo>
                    <a:pt x="301" y="311"/>
                    <a:pt x="326" y="286"/>
                    <a:pt x="326" y="286"/>
                  </a:cubicBezTo>
                  <a:cubicBezTo>
                    <a:pt x="326" y="286"/>
                    <a:pt x="326" y="286"/>
                    <a:pt x="326" y="261"/>
                  </a:cubicBezTo>
                  <a:lnTo>
                    <a:pt x="351" y="261"/>
                  </a:lnTo>
                  <a:cubicBezTo>
                    <a:pt x="351" y="236"/>
                    <a:pt x="376" y="236"/>
                    <a:pt x="376" y="236"/>
                  </a:cubicBezTo>
                  <a:lnTo>
                    <a:pt x="452" y="236"/>
                  </a:lnTo>
                  <a:cubicBezTo>
                    <a:pt x="460" y="227"/>
                    <a:pt x="465" y="225"/>
                    <a:pt x="470" y="225"/>
                  </a:cubicBezTo>
                  <a:close/>
                  <a:moveTo>
                    <a:pt x="498" y="0"/>
                  </a:moveTo>
                  <a:cubicBezTo>
                    <a:pt x="467" y="0"/>
                    <a:pt x="435" y="3"/>
                    <a:pt x="401" y="10"/>
                  </a:cubicBezTo>
                  <a:cubicBezTo>
                    <a:pt x="351" y="10"/>
                    <a:pt x="326" y="35"/>
                    <a:pt x="276" y="60"/>
                  </a:cubicBezTo>
                  <a:lnTo>
                    <a:pt x="251" y="60"/>
                  </a:lnTo>
                  <a:cubicBezTo>
                    <a:pt x="226" y="85"/>
                    <a:pt x="201" y="85"/>
                    <a:pt x="201" y="110"/>
                  </a:cubicBezTo>
                  <a:cubicBezTo>
                    <a:pt x="126" y="161"/>
                    <a:pt x="76" y="211"/>
                    <a:pt x="50" y="286"/>
                  </a:cubicBezTo>
                  <a:cubicBezTo>
                    <a:pt x="25" y="386"/>
                    <a:pt x="0" y="511"/>
                    <a:pt x="25" y="612"/>
                  </a:cubicBezTo>
                  <a:cubicBezTo>
                    <a:pt x="50" y="837"/>
                    <a:pt x="251" y="988"/>
                    <a:pt x="477" y="988"/>
                  </a:cubicBezTo>
                  <a:cubicBezTo>
                    <a:pt x="702" y="988"/>
                    <a:pt x="928" y="837"/>
                    <a:pt x="1003" y="612"/>
                  </a:cubicBezTo>
                  <a:cubicBezTo>
                    <a:pt x="1078" y="386"/>
                    <a:pt x="953" y="161"/>
                    <a:pt x="752" y="60"/>
                  </a:cubicBezTo>
                  <a:cubicBezTo>
                    <a:pt x="661" y="24"/>
                    <a:pt x="582" y="0"/>
                    <a:pt x="4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5" name="Google Shape;2705;p30"/>
            <p:cNvSpPr/>
            <p:nvPr/>
          </p:nvSpPr>
          <p:spPr>
            <a:xfrm>
              <a:off x="4011431" y="2354147"/>
              <a:ext cx="22942" cy="23420"/>
            </a:xfrm>
            <a:custGeom>
              <a:avLst/>
              <a:gdLst/>
              <a:ahLst/>
              <a:cxnLst/>
              <a:rect l="l" t="t" r="r" b="b"/>
              <a:pathLst>
                <a:path w="528" h="539" extrusionOk="0">
                  <a:moveTo>
                    <a:pt x="220" y="1"/>
                  </a:moveTo>
                  <a:cubicBezTo>
                    <a:pt x="215" y="1"/>
                    <a:pt x="210" y="3"/>
                    <a:pt x="202" y="12"/>
                  </a:cubicBezTo>
                  <a:lnTo>
                    <a:pt x="126" y="12"/>
                  </a:lnTo>
                  <a:lnTo>
                    <a:pt x="101" y="37"/>
                  </a:lnTo>
                  <a:lnTo>
                    <a:pt x="76" y="37"/>
                  </a:lnTo>
                  <a:cubicBezTo>
                    <a:pt x="76" y="62"/>
                    <a:pt x="76" y="62"/>
                    <a:pt x="76" y="62"/>
                  </a:cubicBezTo>
                  <a:cubicBezTo>
                    <a:pt x="76" y="62"/>
                    <a:pt x="51" y="87"/>
                    <a:pt x="51" y="87"/>
                  </a:cubicBezTo>
                  <a:cubicBezTo>
                    <a:pt x="51" y="112"/>
                    <a:pt x="51" y="112"/>
                    <a:pt x="26" y="137"/>
                  </a:cubicBezTo>
                  <a:cubicBezTo>
                    <a:pt x="26" y="162"/>
                    <a:pt x="26" y="162"/>
                    <a:pt x="26" y="162"/>
                  </a:cubicBezTo>
                  <a:cubicBezTo>
                    <a:pt x="1" y="187"/>
                    <a:pt x="1" y="212"/>
                    <a:pt x="1" y="237"/>
                  </a:cubicBezTo>
                  <a:cubicBezTo>
                    <a:pt x="1" y="262"/>
                    <a:pt x="1" y="262"/>
                    <a:pt x="1" y="262"/>
                  </a:cubicBezTo>
                  <a:lnTo>
                    <a:pt x="1" y="313"/>
                  </a:lnTo>
                  <a:cubicBezTo>
                    <a:pt x="1" y="338"/>
                    <a:pt x="26" y="363"/>
                    <a:pt x="26" y="388"/>
                  </a:cubicBezTo>
                  <a:cubicBezTo>
                    <a:pt x="26" y="388"/>
                    <a:pt x="26" y="388"/>
                    <a:pt x="26" y="413"/>
                  </a:cubicBezTo>
                  <a:cubicBezTo>
                    <a:pt x="26" y="413"/>
                    <a:pt x="51" y="438"/>
                    <a:pt x="51" y="438"/>
                  </a:cubicBezTo>
                  <a:lnTo>
                    <a:pt x="51" y="463"/>
                  </a:lnTo>
                  <a:cubicBezTo>
                    <a:pt x="76" y="463"/>
                    <a:pt x="76" y="463"/>
                    <a:pt x="76" y="488"/>
                  </a:cubicBezTo>
                  <a:lnTo>
                    <a:pt x="101" y="488"/>
                  </a:lnTo>
                  <a:cubicBezTo>
                    <a:pt x="101" y="513"/>
                    <a:pt x="126" y="513"/>
                    <a:pt x="126" y="513"/>
                  </a:cubicBezTo>
                  <a:lnTo>
                    <a:pt x="151" y="513"/>
                  </a:lnTo>
                  <a:cubicBezTo>
                    <a:pt x="151" y="513"/>
                    <a:pt x="176" y="538"/>
                    <a:pt x="202" y="538"/>
                  </a:cubicBezTo>
                  <a:lnTo>
                    <a:pt x="277" y="538"/>
                  </a:lnTo>
                  <a:cubicBezTo>
                    <a:pt x="302" y="513"/>
                    <a:pt x="302" y="513"/>
                    <a:pt x="327" y="513"/>
                  </a:cubicBezTo>
                  <a:lnTo>
                    <a:pt x="352" y="513"/>
                  </a:lnTo>
                  <a:cubicBezTo>
                    <a:pt x="352" y="513"/>
                    <a:pt x="352" y="488"/>
                    <a:pt x="377" y="488"/>
                  </a:cubicBezTo>
                  <a:cubicBezTo>
                    <a:pt x="377" y="488"/>
                    <a:pt x="402" y="463"/>
                    <a:pt x="427" y="463"/>
                  </a:cubicBezTo>
                  <a:cubicBezTo>
                    <a:pt x="427" y="438"/>
                    <a:pt x="452" y="438"/>
                    <a:pt x="452" y="438"/>
                  </a:cubicBezTo>
                  <a:cubicBezTo>
                    <a:pt x="452" y="413"/>
                    <a:pt x="477" y="413"/>
                    <a:pt x="477" y="413"/>
                  </a:cubicBezTo>
                  <a:cubicBezTo>
                    <a:pt x="477" y="413"/>
                    <a:pt x="477" y="413"/>
                    <a:pt x="477" y="388"/>
                  </a:cubicBezTo>
                  <a:cubicBezTo>
                    <a:pt x="502" y="388"/>
                    <a:pt x="502" y="363"/>
                    <a:pt x="502" y="338"/>
                  </a:cubicBezTo>
                  <a:lnTo>
                    <a:pt x="527" y="338"/>
                  </a:lnTo>
                  <a:cubicBezTo>
                    <a:pt x="527" y="338"/>
                    <a:pt x="527" y="313"/>
                    <a:pt x="527" y="313"/>
                  </a:cubicBezTo>
                  <a:cubicBezTo>
                    <a:pt x="527" y="287"/>
                    <a:pt x="527" y="287"/>
                    <a:pt x="527" y="287"/>
                  </a:cubicBezTo>
                  <a:lnTo>
                    <a:pt x="527" y="237"/>
                  </a:lnTo>
                  <a:cubicBezTo>
                    <a:pt x="527" y="237"/>
                    <a:pt x="527" y="212"/>
                    <a:pt x="527" y="212"/>
                  </a:cubicBezTo>
                  <a:cubicBezTo>
                    <a:pt x="527" y="187"/>
                    <a:pt x="527" y="187"/>
                    <a:pt x="527" y="187"/>
                  </a:cubicBezTo>
                  <a:cubicBezTo>
                    <a:pt x="527" y="187"/>
                    <a:pt x="527" y="187"/>
                    <a:pt x="527" y="162"/>
                  </a:cubicBezTo>
                  <a:lnTo>
                    <a:pt x="502" y="162"/>
                  </a:lnTo>
                  <a:cubicBezTo>
                    <a:pt x="502" y="137"/>
                    <a:pt x="502" y="137"/>
                    <a:pt x="502" y="137"/>
                  </a:cubicBezTo>
                  <a:cubicBezTo>
                    <a:pt x="477" y="112"/>
                    <a:pt x="452" y="87"/>
                    <a:pt x="452" y="87"/>
                  </a:cubicBezTo>
                  <a:cubicBezTo>
                    <a:pt x="427" y="62"/>
                    <a:pt x="427" y="62"/>
                    <a:pt x="427" y="62"/>
                  </a:cubicBezTo>
                  <a:cubicBezTo>
                    <a:pt x="402" y="62"/>
                    <a:pt x="377" y="37"/>
                    <a:pt x="377" y="37"/>
                  </a:cubicBezTo>
                  <a:cubicBezTo>
                    <a:pt x="352" y="37"/>
                    <a:pt x="352" y="37"/>
                    <a:pt x="352" y="12"/>
                  </a:cubicBezTo>
                  <a:lnTo>
                    <a:pt x="252" y="12"/>
                  </a:lnTo>
                  <a:cubicBezTo>
                    <a:pt x="235" y="12"/>
                    <a:pt x="229" y="1"/>
                    <a:pt x="2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6" name="Google Shape;2706;p30"/>
            <p:cNvSpPr/>
            <p:nvPr/>
          </p:nvSpPr>
          <p:spPr>
            <a:xfrm>
              <a:off x="3830682" y="2788680"/>
              <a:ext cx="46883" cy="43059"/>
            </a:xfrm>
            <a:custGeom>
              <a:avLst/>
              <a:gdLst/>
              <a:ahLst/>
              <a:cxnLst/>
              <a:rect l="l" t="t" r="r" b="b"/>
              <a:pathLst>
                <a:path w="1079" h="991" extrusionOk="0">
                  <a:moveTo>
                    <a:pt x="452" y="211"/>
                  </a:moveTo>
                  <a:cubicBezTo>
                    <a:pt x="477" y="211"/>
                    <a:pt x="477" y="236"/>
                    <a:pt x="502" y="236"/>
                  </a:cubicBezTo>
                  <a:lnTo>
                    <a:pt x="552" y="236"/>
                  </a:lnTo>
                  <a:cubicBezTo>
                    <a:pt x="552" y="236"/>
                    <a:pt x="577" y="236"/>
                    <a:pt x="602" y="261"/>
                  </a:cubicBezTo>
                  <a:lnTo>
                    <a:pt x="627" y="261"/>
                  </a:lnTo>
                  <a:cubicBezTo>
                    <a:pt x="652" y="261"/>
                    <a:pt x="652" y="287"/>
                    <a:pt x="677" y="287"/>
                  </a:cubicBezTo>
                  <a:cubicBezTo>
                    <a:pt x="677" y="287"/>
                    <a:pt x="702" y="287"/>
                    <a:pt x="702" y="312"/>
                  </a:cubicBezTo>
                  <a:cubicBezTo>
                    <a:pt x="727" y="312"/>
                    <a:pt x="727" y="337"/>
                    <a:pt x="752" y="337"/>
                  </a:cubicBezTo>
                  <a:lnTo>
                    <a:pt x="752" y="362"/>
                  </a:lnTo>
                  <a:cubicBezTo>
                    <a:pt x="752" y="362"/>
                    <a:pt x="752" y="362"/>
                    <a:pt x="752" y="387"/>
                  </a:cubicBezTo>
                  <a:lnTo>
                    <a:pt x="778" y="387"/>
                  </a:lnTo>
                  <a:cubicBezTo>
                    <a:pt x="778" y="412"/>
                    <a:pt x="778" y="412"/>
                    <a:pt x="778" y="412"/>
                  </a:cubicBezTo>
                  <a:cubicBezTo>
                    <a:pt x="778" y="412"/>
                    <a:pt x="778" y="412"/>
                    <a:pt x="778" y="437"/>
                  </a:cubicBezTo>
                  <a:cubicBezTo>
                    <a:pt x="778" y="437"/>
                    <a:pt x="778" y="462"/>
                    <a:pt x="778" y="462"/>
                  </a:cubicBezTo>
                  <a:cubicBezTo>
                    <a:pt x="803" y="487"/>
                    <a:pt x="778" y="487"/>
                    <a:pt x="778" y="512"/>
                  </a:cubicBezTo>
                  <a:cubicBezTo>
                    <a:pt x="778" y="512"/>
                    <a:pt x="778" y="537"/>
                    <a:pt x="778" y="537"/>
                  </a:cubicBezTo>
                  <a:cubicBezTo>
                    <a:pt x="778" y="537"/>
                    <a:pt x="778" y="562"/>
                    <a:pt x="778" y="562"/>
                  </a:cubicBezTo>
                  <a:lnTo>
                    <a:pt x="752" y="562"/>
                  </a:lnTo>
                  <a:cubicBezTo>
                    <a:pt x="752" y="587"/>
                    <a:pt x="752" y="612"/>
                    <a:pt x="727" y="612"/>
                  </a:cubicBezTo>
                  <a:cubicBezTo>
                    <a:pt x="727" y="637"/>
                    <a:pt x="727" y="637"/>
                    <a:pt x="727" y="637"/>
                  </a:cubicBezTo>
                  <a:cubicBezTo>
                    <a:pt x="727" y="637"/>
                    <a:pt x="702" y="637"/>
                    <a:pt x="702" y="662"/>
                  </a:cubicBezTo>
                  <a:cubicBezTo>
                    <a:pt x="702" y="662"/>
                    <a:pt x="702" y="662"/>
                    <a:pt x="677" y="688"/>
                  </a:cubicBezTo>
                  <a:cubicBezTo>
                    <a:pt x="652" y="688"/>
                    <a:pt x="627" y="713"/>
                    <a:pt x="627" y="713"/>
                  </a:cubicBezTo>
                  <a:cubicBezTo>
                    <a:pt x="602" y="713"/>
                    <a:pt x="602" y="738"/>
                    <a:pt x="602" y="738"/>
                  </a:cubicBezTo>
                  <a:lnTo>
                    <a:pt x="577" y="738"/>
                  </a:lnTo>
                  <a:cubicBezTo>
                    <a:pt x="577" y="738"/>
                    <a:pt x="552" y="738"/>
                    <a:pt x="527" y="763"/>
                  </a:cubicBezTo>
                  <a:lnTo>
                    <a:pt x="452" y="763"/>
                  </a:lnTo>
                  <a:cubicBezTo>
                    <a:pt x="427" y="763"/>
                    <a:pt x="402" y="738"/>
                    <a:pt x="402" y="738"/>
                  </a:cubicBezTo>
                  <a:lnTo>
                    <a:pt x="377" y="738"/>
                  </a:lnTo>
                  <a:cubicBezTo>
                    <a:pt x="377" y="738"/>
                    <a:pt x="377" y="738"/>
                    <a:pt x="351" y="713"/>
                  </a:cubicBezTo>
                  <a:lnTo>
                    <a:pt x="326" y="713"/>
                  </a:lnTo>
                  <a:cubicBezTo>
                    <a:pt x="326" y="688"/>
                    <a:pt x="326" y="688"/>
                    <a:pt x="326" y="688"/>
                  </a:cubicBezTo>
                  <a:lnTo>
                    <a:pt x="301" y="688"/>
                  </a:lnTo>
                  <a:cubicBezTo>
                    <a:pt x="301" y="662"/>
                    <a:pt x="301" y="637"/>
                    <a:pt x="276" y="637"/>
                  </a:cubicBezTo>
                  <a:cubicBezTo>
                    <a:pt x="276" y="612"/>
                    <a:pt x="276" y="612"/>
                    <a:pt x="276" y="612"/>
                  </a:cubicBezTo>
                  <a:cubicBezTo>
                    <a:pt x="276" y="587"/>
                    <a:pt x="276" y="562"/>
                    <a:pt x="251" y="537"/>
                  </a:cubicBezTo>
                  <a:lnTo>
                    <a:pt x="251" y="487"/>
                  </a:lnTo>
                  <a:cubicBezTo>
                    <a:pt x="251" y="487"/>
                    <a:pt x="251" y="487"/>
                    <a:pt x="251" y="462"/>
                  </a:cubicBezTo>
                  <a:cubicBezTo>
                    <a:pt x="251" y="437"/>
                    <a:pt x="276" y="412"/>
                    <a:pt x="276" y="387"/>
                  </a:cubicBezTo>
                  <a:cubicBezTo>
                    <a:pt x="276" y="387"/>
                    <a:pt x="276" y="387"/>
                    <a:pt x="276" y="362"/>
                  </a:cubicBezTo>
                  <a:cubicBezTo>
                    <a:pt x="301" y="337"/>
                    <a:pt x="301" y="312"/>
                    <a:pt x="326" y="312"/>
                  </a:cubicBezTo>
                  <a:lnTo>
                    <a:pt x="326" y="287"/>
                  </a:lnTo>
                  <a:cubicBezTo>
                    <a:pt x="351" y="261"/>
                    <a:pt x="351" y="261"/>
                    <a:pt x="351" y="261"/>
                  </a:cubicBezTo>
                  <a:cubicBezTo>
                    <a:pt x="377" y="261"/>
                    <a:pt x="377" y="236"/>
                    <a:pt x="377" y="236"/>
                  </a:cubicBezTo>
                  <a:lnTo>
                    <a:pt x="427" y="236"/>
                  </a:lnTo>
                  <a:cubicBezTo>
                    <a:pt x="427" y="236"/>
                    <a:pt x="452" y="236"/>
                    <a:pt x="452" y="211"/>
                  </a:cubicBezTo>
                  <a:close/>
                  <a:moveTo>
                    <a:pt x="502" y="1"/>
                  </a:moveTo>
                  <a:cubicBezTo>
                    <a:pt x="469" y="1"/>
                    <a:pt x="435" y="4"/>
                    <a:pt x="402" y="11"/>
                  </a:cubicBezTo>
                  <a:cubicBezTo>
                    <a:pt x="377" y="11"/>
                    <a:pt x="326" y="36"/>
                    <a:pt x="276" y="61"/>
                  </a:cubicBezTo>
                  <a:lnTo>
                    <a:pt x="251" y="61"/>
                  </a:lnTo>
                  <a:cubicBezTo>
                    <a:pt x="226" y="86"/>
                    <a:pt x="226" y="86"/>
                    <a:pt x="201" y="111"/>
                  </a:cubicBezTo>
                  <a:cubicBezTo>
                    <a:pt x="126" y="161"/>
                    <a:pt x="101" y="211"/>
                    <a:pt x="51" y="287"/>
                  </a:cubicBezTo>
                  <a:cubicBezTo>
                    <a:pt x="26" y="387"/>
                    <a:pt x="1" y="512"/>
                    <a:pt x="26" y="612"/>
                  </a:cubicBezTo>
                  <a:cubicBezTo>
                    <a:pt x="73" y="823"/>
                    <a:pt x="229" y="991"/>
                    <a:pt x="434" y="991"/>
                  </a:cubicBezTo>
                  <a:cubicBezTo>
                    <a:pt x="448" y="991"/>
                    <a:pt x="462" y="990"/>
                    <a:pt x="477" y="988"/>
                  </a:cubicBezTo>
                  <a:cubicBezTo>
                    <a:pt x="702" y="988"/>
                    <a:pt x="953" y="838"/>
                    <a:pt x="1003" y="612"/>
                  </a:cubicBezTo>
                  <a:cubicBezTo>
                    <a:pt x="1078" y="387"/>
                    <a:pt x="953" y="161"/>
                    <a:pt x="752" y="61"/>
                  </a:cubicBezTo>
                  <a:cubicBezTo>
                    <a:pt x="679" y="24"/>
                    <a:pt x="592" y="1"/>
                    <a:pt x="5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7" name="Google Shape;2707;p30"/>
            <p:cNvSpPr/>
            <p:nvPr/>
          </p:nvSpPr>
          <p:spPr>
            <a:xfrm>
              <a:off x="3841587" y="2798934"/>
              <a:ext cx="23984" cy="22898"/>
            </a:xfrm>
            <a:custGeom>
              <a:avLst/>
              <a:gdLst/>
              <a:ahLst/>
              <a:cxnLst/>
              <a:rect l="l" t="t" r="r" b="b"/>
              <a:pathLst>
                <a:path w="552" h="527" extrusionOk="0">
                  <a:moveTo>
                    <a:pt x="126" y="0"/>
                  </a:moveTo>
                  <a:lnTo>
                    <a:pt x="100" y="25"/>
                  </a:lnTo>
                  <a:cubicBezTo>
                    <a:pt x="100" y="25"/>
                    <a:pt x="100" y="25"/>
                    <a:pt x="75" y="51"/>
                  </a:cubicBezTo>
                  <a:lnTo>
                    <a:pt x="75" y="76"/>
                  </a:lnTo>
                  <a:cubicBezTo>
                    <a:pt x="50" y="76"/>
                    <a:pt x="50" y="101"/>
                    <a:pt x="25" y="126"/>
                  </a:cubicBezTo>
                  <a:cubicBezTo>
                    <a:pt x="25" y="151"/>
                    <a:pt x="25" y="151"/>
                    <a:pt x="25" y="151"/>
                  </a:cubicBezTo>
                  <a:cubicBezTo>
                    <a:pt x="25" y="176"/>
                    <a:pt x="0" y="201"/>
                    <a:pt x="0" y="226"/>
                  </a:cubicBezTo>
                  <a:cubicBezTo>
                    <a:pt x="0" y="251"/>
                    <a:pt x="0" y="251"/>
                    <a:pt x="0" y="251"/>
                  </a:cubicBezTo>
                  <a:lnTo>
                    <a:pt x="0" y="301"/>
                  </a:lnTo>
                  <a:cubicBezTo>
                    <a:pt x="25" y="326"/>
                    <a:pt x="25" y="351"/>
                    <a:pt x="25" y="376"/>
                  </a:cubicBezTo>
                  <a:cubicBezTo>
                    <a:pt x="25" y="376"/>
                    <a:pt x="25" y="376"/>
                    <a:pt x="25" y="401"/>
                  </a:cubicBezTo>
                  <a:cubicBezTo>
                    <a:pt x="50" y="401"/>
                    <a:pt x="50" y="426"/>
                    <a:pt x="50" y="452"/>
                  </a:cubicBezTo>
                  <a:lnTo>
                    <a:pt x="75" y="452"/>
                  </a:lnTo>
                  <a:cubicBezTo>
                    <a:pt x="75" y="452"/>
                    <a:pt x="75" y="452"/>
                    <a:pt x="75" y="477"/>
                  </a:cubicBezTo>
                  <a:lnTo>
                    <a:pt x="100" y="477"/>
                  </a:lnTo>
                  <a:cubicBezTo>
                    <a:pt x="126" y="502"/>
                    <a:pt x="126" y="502"/>
                    <a:pt x="126" y="502"/>
                  </a:cubicBezTo>
                  <a:lnTo>
                    <a:pt x="151" y="502"/>
                  </a:lnTo>
                  <a:cubicBezTo>
                    <a:pt x="151" y="502"/>
                    <a:pt x="176" y="527"/>
                    <a:pt x="201" y="527"/>
                  </a:cubicBezTo>
                  <a:lnTo>
                    <a:pt x="276" y="527"/>
                  </a:lnTo>
                  <a:cubicBezTo>
                    <a:pt x="301" y="502"/>
                    <a:pt x="326" y="502"/>
                    <a:pt x="326" y="502"/>
                  </a:cubicBezTo>
                  <a:lnTo>
                    <a:pt x="351" y="502"/>
                  </a:lnTo>
                  <a:cubicBezTo>
                    <a:pt x="351" y="502"/>
                    <a:pt x="351" y="477"/>
                    <a:pt x="376" y="477"/>
                  </a:cubicBezTo>
                  <a:cubicBezTo>
                    <a:pt x="376" y="477"/>
                    <a:pt x="401" y="452"/>
                    <a:pt x="426" y="452"/>
                  </a:cubicBezTo>
                  <a:cubicBezTo>
                    <a:pt x="451" y="426"/>
                    <a:pt x="451" y="426"/>
                    <a:pt x="451" y="426"/>
                  </a:cubicBezTo>
                  <a:cubicBezTo>
                    <a:pt x="451" y="401"/>
                    <a:pt x="476" y="401"/>
                    <a:pt x="476" y="401"/>
                  </a:cubicBezTo>
                  <a:cubicBezTo>
                    <a:pt x="476" y="401"/>
                    <a:pt x="476" y="401"/>
                    <a:pt x="476" y="376"/>
                  </a:cubicBezTo>
                  <a:cubicBezTo>
                    <a:pt x="501" y="376"/>
                    <a:pt x="501" y="351"/>
                    <a:pt x="501" y="326"/>
                  </a:cubicBezTo>
                  <a:lnTo>
                    <a:pt x="527" y="326"/>
                  </a:lnTo>
                  <a:cubicBezTo>
                    <a:pt x="527" y="326"/>
                    <a:pt x="527" y="301"/>
                    <a:pt x="527" y="301"/>
                  </a:cubicBezTo>
                  <a:cubicBezTo>
                    <a:pt x="527" y="301"/>
                    <a:pt x="527" y="276"/>
                    <a:pt x="527" y="276"/>
                  </a:cubicBezTo>
                  <a:cubicBezTo>
                    <a:pt x="527" y="251"/>
                    <a:pt x="552" y="251"/>
                    <a:pt x="527" y="226"/>
                  </a:cubicBezTo>
                  <a:cubicBezTo>
                    <a:pt x="527" y="226"/>
                    <a:pt x="527" y="201"/>
                    <a:pt x="527" y="201"/>
                  </a:cubicBezTo>
                  <a:cubicBezTo>
                    <a:pt x="527" y="176"/>
                    <a:pt x="527" y="176"/>
                    <a:pt x="527" y="176"/>
                  </a:cubicBezTo>
                  <a:cubicBezTo>
                    <a:pt x="527" y="176"/>
                    <a:pt x="527" y="176"/>
                    <a:pt x="527" y="151"/>
                  </a:cubicBezTo>
                  <a:lnTo>
                    <a:pt x="501" y="151"/>
                  </a:lnTo>
                  <a:cubicBezTo>
                    <a:pt x="501" y="126"/>
                    <a:pt x="501" y="126"/>
                    <a:pt x="501" y="126"/>
                  </a:cubicBezTo>
                  <a:lnTo>
                    <a:pt x="501" y="101"/>
                  </a:lnTo>
                  <a:cubicBezTo>
                    <a:pt x="476" y="101"/>
                    <a:pt x="476" y="76"/>
                    <a:pt x="451" y="76"/>
                  </a:cubicBezTo>
                  <a:cubicBezTo>
                    <a:pt x="451" y="51"/>
                    <a:pt x="426" y="51"/>
                    <a:pt x="426" y="51"/>
                  </a:cubicBezTo>
                  <a:cubicBezTo>
                    <a:pt x="401" y="51"/>
                    <a:pt x="401" y="25"/>
                    <a:pt x="376" y="25"/>
                  </a:cubicBezTo>
                  <a:lnTo>
                    <a:pt x="351" y="25"/>
                  </a:lnTo>
                  <a:cubicBezTo>
                    <a:pt x="326" y="0"/>
                    <a:pt x="301" y="0"/>
                    <a:pt x="3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8" name="Google Shape;2708;p30"/>
            <p:cNvSpPr/>
            <p:nvPr/>
          </p:nvSpPr>
          <p:spPr>
            <a:xfrm>
              <a:off x="3913757" y="2222843"/>
              <a:ext cx="866567" cy="1088596"/>
            </a:xfrm>
            <a:custGeom>
              <a:avLst/>
              <a:gdLst/>
              <a:ahLst/>
              <a:cxnLst/>
              <a:rect l="l" t="t" r="r" b="b"/>
              <a:pathLst>
                <a:path w="19944" h="25054" extrusionOk="0">
                  <a:moveTo>
                    <a:pt x="394" y="0"/>
                  </a:moveTo>
                  <a:cubicBezTo>
                    <a:pt x="0" y="0"/>
                    <a:pt x="170" y="583"/>
                    <a:pt x="244" y="853"/>
                  </a:cubicBezTo>
                  <a:cubicBezTo>
                    <a:pt x="269" y="853"/>
                    <a:pt x="294" y="853"/>
                    <a:pt x="344" y="878"/>
                  </a:cubicBezTo>
                  <a:cubicBezTo>
                    <a:pt x="1071" y="1079"/>
                    <a:pt x="1723" y="1630"/>
                    <a:pt x="2274" y="2106"/>
                  </a:cubicBezTo>
                  <a:cubicBezTo>
                    <a:pt x="3051" y="2758"/>
                    <a:pt x="3778" y="3485"/>
                    <a:pt x="4505" y="4212"/>
                  </a:cubicBezTo>
                  <a:cubicBezTo>
                    <a:pt x="5507" y="5239"/>
                    <a:pt x="6535" y="6317"/>
                    <a:pt x="7437" y="7445"/>
                  </a:cubicBezTo>
                  <a:cubicBezTo>
                    <a:pt x="8815" y="7169"/>
                    <a:pt x="9943" y="5966"/>
                    <a:pt x="10896" y="5039"/>
                  </a:cubicBezTo>
                  <a:cubicBezTo>
                    <a:pt x="12049" y="3886"/>
                    <a:pt x="13176" y="2608"/>
                    <a:pt x="14655" y="1906"/>
                  </a:cubicBezTo>
                  <a:cubicBezTo>
                    <a:pt x="14751" y="1858"/>
                    <a:pt x="14845" y="1836"/>
                    <a:pt x="14933" y="1836"/>
                  </a:cubicBezTo>
                  <a:cubicBezTo>
                    <a:pt x="15256" y="1836"/>
                    <a:pt x="15491" y="2133"/>
                    <a:pt x="15432" y="2507"/>
                  </a:cubicBezTo>
                  <a:cubicBezTo>
                    <a:pt x="15232" y="3811"/>
                    <a:pt x="14530" y="5014"/>
                    <a:pt x="13803" y="6091"/>
                  </a:cubicBezTo>
                  <a:cubicBezTo>
                    <a:pt x="13101" y="7119"/>
                    <a:pt x="12324" y="8071"/>
                    <a:pt x="11572" y="9049"/>
                  </a:cubicBezTo>
                  <a:cubicBezTo>
                    <a:pt x="13502" y="10778"/>
                    <a:pt x="15607" y="12357"/>
                    <a:pt x="17111" y="14513"/>
                  </a:cubicBezTo>
                  <a:cubicBezTo>
                    <a:pt x="17337" y="14813"/>
                    <a:pt x="17086" y="15189"/>
                    <a:pt x="16785" y="15289"/>
                  </a:cubicBezTo>
                  <a:cubicBezTo>
                    <a:pt x="16392" y="15438"/>
                    <a:pt x="15975" y="15498"/>
                    <a:pt x="15549" y="15498"/>
                  </a:cubicBezTo>
                  <a:cubicBezTo>
                    <a:pt x="14536" y="15498"/>
                    <a:pt x="13475" y="15156"/>
                    <a:pt x="12575" y="14838"/>
                  </a:cubicBezTo>
                  <a:cubicBezTo>
                    <a:pt x="11297" y="14387"/>
                    <a:pt x="10069" y="13811"/>
                    <a:pt x="8765" y="13385"/>
                  </a:cubicBezTo>
                  <a:cubicBezTo>
                    <a:pt x="7211" y="17019"/>
                    <a:pt x="7387" y="21330"/>
                    <a:pt x="5357" y="24763"/>
                  </a:cubicBezTo>
                  <a:cubicBezTo>
                    <a:pt x="5490" y="24926"/>
                    <a:pt x="5649" y="25054"/>
                    <a:pt x="5830" y="25054"/>
                  </a:cubicBezTo>
                  <a:cubicBezTo>
                    <a:pt x="5955" y="25054"/>
                    <a:pt x="6090" y="24992"/>
                    <a:pt x="6234" y="24838"/>
                  </a:cubicBezTo>
                  <a:cubicBezTo>
                    <a:pt x="6660" y="24412"/>
                    <a:pt x="6861" y="23660"/>
                    <a:pt x="7061" y="23109"/>
                  </a:cubicBezTo>
                  <a:cubicBezTo>
                    <a:pt x="8039" y="20528"/>
                    <a:pt x="8615" y="17821"/>
                    <a:pt x="9191" y="15139"/>
                  </a:cubicBezTo>
                  <a:cubicBezTo>
                    <a:pt x="9216" y="15114"/>
                    <a:pt x="9216" y="15089"/>
                    <a:pt x="9242" y="15064"/>
                  </a:cubicBezTo>
                  <a:cubicBezTo>
                    <a:pt x="9267" y="15014"/>
                    <a:pt x="9292" y="14989"/>
                    <a:pt x="9367" y="14989"/>
                  </a:cubicBezTo>
                  <a:cubicBezTo>
                    <a:pt x="10094" y="15064"/>
                    <a:pt x="10795" y="15264"/>
                    <a:pt x="11522" y="15415"/>
                  </a:cubicBezTo>
                  <a:cubicBezTo>
                    <a:pt x="12274" y="15565"/>
                    <a:pt x="13026" y="15716"/>
                    <a:pt x="13778" y="15866"/>
                  </a:cubicBezTo>
                  <a:cubicBezTo>
                    <a:pt x="15081" y="16117"/>
                    <a:pt x="16384" y="16367"/>
                    <a:pt x="17688" y="16568"/>
                  </a:cubicBezTo>
                  <a:cubicBezTo>
                    <a:pt x="18013" y="16618"/>
                    <a:pt x="18364" y="16693"/>
                    <a:pt x="18715" y="16743"/>
                  </a:cubicBezTo>
                  <a:cubicBezTo>
                    <a:pt x="18795" y="16752"/>
                    <a:pt x="18887" y="16761"/>
                    <a:pt x="18981" y="16761"/>
                  </a:cubicBezTo>
                  <a:cubicBezTo>
                    <a:pt x="19152" y="16761"/>
                    <a:pt x="19329" y="16731"/>
                    <a:pt x="19442" y="16618"/>
                  </a:cubicBezTo>
                  <a:cubicBezTo>
                    <a:pt x="19943" y="16117"/>
                    <a:pt x="19016" y="15289"/>
                    <a:pt x="18740" y="14964"/>
                  </a:cubicBezTo>
                  <a:cubicBezTo>
                    <a:pt x="17011" y="13009"/>
                    <a:pt x="15232" y="11104"/>
                    <a:pt x="13402" y="9249"/>
                  </a:cubicBezTo>
                  <a:cubicBezTo>
                    <a:pt x="13352" y="9224"/>
                    <a:pt x="13327" y="9174"/>
                    <a:pt x="13327" y="9124"/>
                  </a:cubicBezTo>
                  <a:cubicBezTo>
                    <a:pt x="13252" y="9074"/>
                    <a:pt x="13201" y="8974"/>
                    <a:pt x="13252" y="8848"/>
                  </a:cubicBezTo>
                  <a:cubicBezTo>
                    <a:pt x="13828" y="7595"/>
                    <a:pt x="14455" y="6367"/>
                    <a:pt x="15106" y="5139"/>
                  </a:cubicBezTo>
                  <a:cubicBezTo>
                    <a:pt x="15658" y="4111"/>
                    <a:pt x="16209" y="3059"/>
                    <a:pt x="16409" y="1906"/>
                  </a:cubicBezTo>
                  <a:cubicBezTo>
                    <a:pt x="16460" y="1655"/>
                    <a:pt x="16485" y="1380"/>
                    <a:pt x="16384" y="1129"/>
                  </a:cubicBezTo>
                  <a:cubicBezTo>
                    <a:pt x="16303" y="967"/>
                    <a:pt x="16185" y="912"/>
                    <a:pt x="16051" y="912"/>
                  </a:cubicBezTo>
                  <a:cubicBezTo>
                    <a:pt x="15895" y="912"/>
                    <a:pt x="15719" y="986"/>
                    <a:pt x="15557" y="1054"/>
                  </a:cubicBezTo>
                  <a:cubicBezTo>
                    <a:pt x="15056" y="1279"/>
                    <a:pt x="14580" y="1605"/>
                    <a:pt x="14104" y="1931"/>
                  </a:cubicBezTo>
                  <a:cubicBezTo>
                    <a:pt x="13126" y="2683"/>
                    <a:pt x="12124" y="3435"/>
                    <a:pt x="11146" y="4162"/>
                  </a:cubicBezTo>
                  <a:cubicBezTo>
                    <a:pt x="10119" y="4939"/>
                    <a:pt x="9116" y="5741"/>
                    <a:pt x="8039" y="6417"/>
                  </a:cubicBezTo>
                  <a:cubicBezTo>
                    <a:pt x="8012" y="6435"/>
                    <a:pt x="7985" y="6443"/>
                    <a:pt x="7960" y="6443"/>
                  </a:cubicBezTo>
                  <a:cubicBezTo>
                    <a:pt x="7913" y="6443"/>
                    <a:pt x="7870" y="6416"/>
                    <a:pt x="7838" y="6367"/>
                  </a:cubicBezTo>
                  <a:cubicBezTo>
                    <a:pt x="7810" y="6376"/>
                    <a:pt x="7783" y="6382"/>
                    <a:pt x="7757" y="6382"/>
                  </a:cubicBezTo>
                  <a:cubicBezTo>
                    <a:pt x="7711" y="6382"/>
                    <a:pt x="7669" y="6365"/>
                    <a:pt x="7638" y="6317"/>
                  </a:cubicBezTo>
                  <a:cubicBezTo>
                    <a:pt x="6710" y="5264"/>
                    <a:pt x="5733" y="4237"/>
                    <a:pt x="4705" y="3284"/>
                  </a:cubicBezTo>
                  <a:cubicBezTo>
                    <a:pt x="3778" y="2432"/>
                    <a:pt x="2825" y="1605"/>
                    <a:pt x="1798" y="853"/>
                  </a:cubicBezTo>
                  <a:cubicBezTo>
                    <a:pt x="1422" y="553"/>
                    <a:pt x="921" y="26"/>
                    <a:pt x="419" y="1"/>
                  </a:cubicBezTo>
                  <a:cubicBezTo>
                    <a:pt x="411" y="1"/>
                    <a:pt x="402" y="0"/>
                    <a:pt x="394" y="0"/>
                  </a:cubicBezTo>
                  <a:close/>
                </a:path>
              </a:pathLst>
            </a:custGeom>
            <a:solidFill>
              <a:srgbClr val="FFFFFF">
                <a:alpha val="226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09" name="Google Shape;2709;p30"/>
            <p:cNvSpPr/>
            <p:nvPr/>
          </p:nvSpPr>
          <p:spPr>
            <a:xfrm>
              <a:off x="4035415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53" y="1"/>
                  </a:moveTo>
                  <a:cubicBezTo>
                    <a:pt x="376" y="1"/>
                    <a:pt x="0" y="477"/>
                    <a:pt x="0" y="978"/>
                  </a:cubicBezTo>
                  <a:cubicBezTo>
                    <a:pt x="0" y="1504"/>
                    <a:pt x="401" y="1956"/>
                    <a:pt x="953" y="1956"/>
                  </a:cubicBezTo>
                  <a:cubicBezTo>
                    <a:pt x="1454" y="1956"/>
                    <a:pt x="1880" y="1630"/>
                    <a:pt x="1905" y="1028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0" name="Google Shape;2710;p30"/>
            <p:cNvSpPr/>
            <p:nvPr/>
          </p:nvSpPr>
          <p:spPr>
            <a:xfrm>
              <a:off x="4369713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51" y="1630"/>
                    <a:pt x="477" y="1956"/>
                    <a:pt x="978" y="1956"/>
                  </a:cubicBezTo>
                  <a:cubicBezTo>
                    <a:pt x="1529" y="1956"/>
                    <a:pt x="1930" y="1504"/>
                    <a:pt x="1930" y="978"/>
                  </a:cubicBezTo>
                  <a:cubicBezTo>
                    <a:pt x="1930" y="477"/>
                    <a:pt x="1555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1" name="Google Shape;2711;p30"/>
            <p:cNvSpPr/>
            <p:nvPr/>
          </p:nvSpPr>
          <p:spPr>
            <a:xfrm>
              <a:off x="3997310" y="2759656"/>
              <a:ext cx="96937" cy="34977"/>
            </a:xfrm>
            <a:custGeom>
              <a:avLst/>
              <a:gdLst/>
              <a:ahLst/>
              <a:cxnLst/>
              <a:rect l="l" t="t" r="r" b="b"/>
              <a:pathLst>
                <a:path w="2231" h="805" extrusionOk="0">
                  <a:moveTo>
                    <a:pt x="1123" y="0"/>
                  </a:moveTo>
                  <a:cubicBezTo>
                    <a:pt x="1092" y="0"/>
                    <a:pt x="1060" y="1"/>
                    <a:pt x="1028" y="2"/>
                  </a:cubicBezTo>
                  <a:cubicBezTo>
                    <a:pt x="426" y="52"/>
                    <a:pt x="0" y="228"/>
                    <a:pt x="0" y="453"/>
                  </a:cubicBezTo>
                  <a:cubicBezTo>
                    <a:pt x="25" y="704"/>
                    <a:pt x="702" y="804"/>
                    <a:pt x="1128" y="804"/>
                  </a:cubicBezTo>
                  <a:cubicBezTo>
                    <a:pt x="1554" y="804"/>
                    <a:pt x="2231" y="654"/>
                    <a:pt x="2181" y="428"/>
                  </a:cubicBezTo>
                  <a:cubicBezTo>
                    <a:pt x="2133" y="214"/>
                    <a:pt x="1702" y="0"/>
                    <a:pt x="11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2" name="Google Shape;2712;p30"/>
            <p:cNvSpPr/>
            <p:nvPr/>
          </p:nvSpPr>
          <p:spPr>
            <a:xfrm>
              <a:off x="4395870" y="2759656"/>
              <a:ext cx="98023" cy="34977"/>
            </a:xfrm>
            <a:custGeom>
              <a:avLst/>
              <a:gdLst/>
              <a:ahLst/>
              <a:cxnLst/>
              <a:rect l="l" t="t" r="r" b="b"/>
              <a:pathLst>
                <a:path w="2256" h="805" extrusionOk="0">
                  <a:moveTo>
                    <a:pt x="1126" y="0"/>
                  </a:moveTo>
                  <a:cubicBezTo>
                    <a:pt x="1094" y="0"/>
                    <a:pt x="1061" y="1"/>
                    <a:pt x="1028" y="2"/>
                  </a:cubicBezTo>
                  <a:cubicBezTo>
                    <a:pt x="451" y="52"/>
                    <a:pt x="0" y="228"/>
                    <a:pt x="25" y="453"/>
                  </a:cubicBezTo>
                  <a:cubicBezTo>
                    <a:pt x="50" y="704"/>
                    <a:pt x="702" y="804"/>
                    <a:pt x="1128" y="804"/>
                  </a:cubicBezTo>
                  <a:cubicBezTo>
                    <a:pt x="1554" y="804"/>
                    <a:pt x="2256" y="654"/>
                    <a:pt x="2206" y="428"/>
                  </a:cubicBezTo>
                  <a:cubicBezTo>
                    <a:pt x="2134" y="214"/>
                    <a:pt x="1725" y="0"/>
                    <a:pt x="11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3" name="Google Shape;2713;p30"/>
            <p:cNvSpPr/>
            <p:nvPr/>
          </p:nvSpPr>
          <p:spPr>
            <a:xfrm>
              <a:off x="4164980" y="2662331"/>
              <a:ext cx="157593" cy="68260"/>
            </a:xfrm>
            <a:custGeom>
              <a:avLst/>
              <a:gdLst/>
              <a:ahLst/>
              <a:cxnLst/>
              <a:rect l="l" t="t" r="r" b="b"/>
              <a:pathLst>
                <a:path w="3627" h="1571" extrusionOk="0">
                  <a:moveTo>
                    <a:pt x="706" y="0"/>
                  </a:moveTo>
                  <a:cubicBezTo>
                    <a:pt x="484" y="0"/>
                    <a:pt x="296" y="63"/>
                    <a:pt x="201" y="262"/>
                  </a:cubicBezTo>
                  <a:cubicBezTo>
                    <a:pt x="1" y="713"/>
                    <a:pt x="602" y="1515"/>
                    <a:pt x="1780" y="1565"/>
                  </a:cubicBezTo>
                  <a:cubicBezTo>
                    <a:pt x="1836" y="1569"/>
                    <a:pt x="1890" y="1571"/>
                    <a:pt x="1943" y="1571"/>
                  </a:cubicBezTo>
                  <a:cubicBezTo>
                    <a:pt x="3020" y="1571"/>
                    <a:pt x="3627" y="866"/>
                    <a:pt x="3460" y="413"/>
                  </a:cubicBezTo>
                  <a:cubicBezTo>
                    <a:pt x="3368" y="173"/>
                    <a:pt x="3127" y="110"/>
                    <a:pt x="2843" y="110"/>
                  </a:cubicBezTo>
                  <a:cubicBezTo>
                    <a:pt x="2527" y="110"/>
                    <a:pt x="2159" y="188"/>
                    <a:pt x="1890" y="188"/>
                  </a:cubicBezTo>
                  <a:cubicBezTo>
                    <a:pt x="1869" y="188"/>
                    <a:pt x="1850" y="188"/>
                    <a:pt x="1830" y="187"/>
                  </a:cubicBezTo>
                  <a:cubicBezTo>
                    <a:pt x="1534" y="171"/>
                    <a:pt x="1073" y="0"/>
                    <a:pt x="7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14" name="Google Shape;2714;p30"/>
            <p:cNvSpPr/>
            <p:nvPr/>
          </p:nvSpPr>
          <p:spPr>
            <a:xfrm>
              <a:off x="4195482" y="2702955"/>
              <a:ext cx="93678" cy="27634"/>
            </a:xfrm>
            <a:custGeom>
              <a:avLst/>
              <a:gdLst/>
              <a:ahLst/>
              <a:cxnLst/>
              <a:rect l="l" t="t" r="r" b="b"/>
              <a:pathLst>
                <a:path w="2156" h="636" extrusionOk="0">
                  <a:moveTo>
                    <a:pt x="985" y="1"/>
                  </a:moveTo>
                  <a:cubicBezTo>
                    <a:pt x="568" y="1"/>
                    <a:pt x="253" y="123"/>
                    <a:pt x="1" y="330"/>
                  </a:cubicBezTo>
                  <a:cubicBezTo>
                    <a:pt x="276" y="505"/>
                    <a:pt x="627" y="630"/>
                    <a:pt x="1078" y="630"/>
                  </a:cubicBezTo>
                  <a:cubicBezTo>
                    <a:pt x="1132" y="634"/>
                    <a:pt x="1186" y="635"/>
                    <a:pt x="1238" y="635"/>
                  </a:cubicBezTo>
                  <a:cubicBezTo>
                    <a:pt x="1598" y="635"/>
                    <a:pt x="1915" y="561"/>
                    <a:pt x="2156" y="430"/>
                  </a:cubicBezTo>
                  <a:cubicBezTo>
                    <a:pt x="1930" y="204"/>
                    <a:pt x="1555" y="29"/>
                    <a:pt x="1103" y="4"/>
                  </a:cubicBezTo>
                  <a:cubicBezTo>
                    <a:pt x="1063" y="2"/>
                    <a:pt x="1024" y="1"/>
                    <a:pt x="98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" name="Google Shape;6943;p49">
            <a:extLst>
              <a:ext uri="{FF2B5EF4-FFF2-40B4-BE49-F238E27FC236}">
                <a16:creationId xmlns:a16="http://schemas.microsoft.com/office/drawing/2014/main" id="{BEFA993B-5A5E-2D62-319B-2A9C7426B7DB}"/>
              </a:ext>
            </a:extLst>
          </p:cNvPr>
          <p:cNvGrpSpPr/>
          <p:nvPr/>
        </p:nvGrpSpPr>
        <p:grpSpPr>
          <a:xfrm>
            <a:off x="1485357" y="2529555"/>
            <a:ext cx="3031043" cy="2605003"/>
            <a:chOff x="2109048" y="602107"/>
            <a:chExt cx="1059615" cy="1048840"/>
          </a:xfrm>
        </p:grpSpPr>
        <p:sp>
          <p:nvSpPr>
            <p:cNvPr id="3" name="Google Shape;6944;p49">
              <a:extLst>
                <a:ext uri="{FF2B5EF4-FFF2-40B4-BE49-F238E27FC236}">
                  <a16:creationId xmlns:a16="http://schemas.microsoft.com/office/drawing/2014/main" id="{0BC3D513-3214-89A6-DCE6-AC813D1A6542}"/>
                </a:ext>
              </a:extLst>
            </p:cNvPr>
            <p:cNvSpPr/>
            <p:nvPr/>
          </p:nvSpPr>
          <p:spPr>
            <a:xfrm>
              <a:off x="2109048" y="602107"/>
              <a:ext cx="1059615" cy="1048840"/>
            </a:xfrm>
            <a:custGeom>
              <a:avLst/>
              <a:gdLst/>
              <a:ahLst/>
              <a:cxnLst/>
              <a:rect l="l" t="t" r="r" b="b"/>
              <a:pathLst>
                <a:path w="24387" h="24139" extrusionOk="0">
                  <a:moveTo>
                    <a:pt x="13550" y="427"/>
                  </a:moveTo>
                  <a:cubicBezTo>
                    <a:pt x="13888" y="427"/>
                    <a:pt x="14223" y="493"/>
                    <a:pt x="14537" y="636"/>
                  </a:cubicBezTo>
                  <a:cubicBezTo>
                    <a:pt x="16015" y="1288"/>
                    <a:pt x="16467" y="3118"/>
                    <a:pt x="16767" y="4546"/>
                  </a:cubicBezTo>
                  <a:cubicBezTo>
                    <a:pt x="16788" y="4651"/>
                    <a:pt x="16879" y="4703"/>
                    <a:pt x="16966" y="4703"/>
                  </a:cubicBezTo>
                  <a:cubicBezTo>
                    <a:pt x="16984" y="4703"/>
                    <a:pt x="17001" y="4701"/>
                    <a:pt x="17018" y="4696"/>
                  </a:cubicBezTo>
                  <a:cubicBezTo>
                    <a:pt x="17234" y="4634"/>
                    <a:pt x="17452" y="4605"/>
                    <a:pt x="17668" y="4605"/>
                  </a:cubicBezTo>
                  <a:cubicBezTo>
                    <a:pt x="18577" y="4605"/>
                    <a:pt x="19444" y="5125"/>
                    <a:pt x="19950" y="5874"/>
                  </a:cubicBezTo>
                  <a:cubicBezTo>
                    <a:pt x="20702" y="6927"/>
                    <a:pt x="20752" y="8280"/>
                    <a:pt x="20552" y="9509"/>
                  </a:cubicBezTo>
                  <a:cubicBezTo>
                    <a:pt x="20529" y="9669"/>
                    <a:pt x="20632" y="9787"/>
                    <a:pt x="20784" y="9787"/>
                  </a:cubicBezTo>
                  <a:cubicBezTo>
                    <a:pt x="20798" y="9787"/>
                    <a:pt x="20812" y="9786"/>
                    <a:pt x="20827" y="9784"/>
                  </a:cubicBezTo>
                  <a:cubicBezTo>
                    <a:pt x="20940" y="9760"/>
                    <a:pt x="21051" y="9749"/>
                    <a:pt x="21160" y="9749"/>
                  </a:cubicBezTo>
                  <a:cubicBezTo>
                    <a:pt x="22189" y="9749"/>
                    <a:pt x="23025" y="10767"/>
                    <a:pt x="23183" y="11764"/>
                  </a:cubicBezTo>
                  <a:cubicBezTo>
                    <a:pt x="23409" y="13042"/>
                    <a:pt x="22632" y="14321"/>
                    <a:pt x="21830" y="15248"/>
                  </a:cubicBezTo>
                  <a:cubicBezTo>
                    <a:pt x="20226" y="17103"/>
                    <a:pt x="18096" y="18606"/>
                    <a:pt x="15690" y="19108"/>
                  </a:cubicBezTo>
                  <a:cubicBezTo>
                    <a:pt x="15614" y="19133"/>
                    <a:pt x="15589" y="19158"/>
                    <a:pt x="15564" y="19208"/>
                  </a:cubicBezTo>
                  <a:cubicBezTo>
                    <a:pt x="15439" y="19233"/>
                    <a:pt x="15389" y="19433"/>
                    <a:pt x="15514" y="19509"/>
                  </a:cubicBezTo>
                  <a:cubicBezTo>
                    <a:pt x="16015" y="19910"/>
                    <a:pt x="16667" y="20361"/>
                    <a:pt x="16717" y="21062"/>
                  </a:cubicBezTo>
                  <a:cubicBezTo>
                    <a:pt x="16742" y="21313"/>
                    <a:pt x="16667" y="21614"/>
                    <a:pt x="16467" y="21814"/>
                  </a:cubicBezTo>
                  <a:cubicBezTo>
                    <a:pt x="16343" y="21929"/>
                    <a:pt x="16194" y="21973"/>
                    <a:pt x="16038" y="21973"/>
                  </a:cubicBezTo>
                  <a:cubicBezTo>
                    <a:pt x="15751" y="21973"/>
                    <a:pt x="15440" y="21828"/>
                    <a:pt x="15213" y="21714"/>
                  </a:cubicBezTo>
                  <a:cubicBezTo>
                    <a:pt x="15187" y="21705"/>
                    <a:pt x="15159" y="21701"/>
                    <a:pt x="15132" y="21701"/>
                  </a:cubicBezTo>
                  <a:cubicBezTo>
                    <a:pt x="15002" y="21701"/>
                    <a:pt x="14876" y="21795"/>
                    <a:pt x="14938" y="21940"/>
                  </a:cubicBezTo>
                  <a:cubicBezTo>
                    <a:pt x="15113" y="22416"/>
                    <a:pt x="15038" y="23042"/>
                    <a:pt x="14562" y="23318"/>
                  </a:cubicBezTo>
                  <a:cubicBezTo>
                    <a:pt x="14429" y="23396"/>
                    <a:pt x="14280" y="23433"/>
                    <a:pt x="14130" y="23433"/>
                  </a:cubicBezTo>
                  <a:cubicBezTo>
                    <a:pt x="13800" y="23433"/>
                    <a:pt x="13472" y="23253"/>
                    <a:pt x="13334" y="22942"/>
                  </a:cubicBezTo>
                  <a:cubicBezTo>
                    <a:pt x="13296" y="22854"/>
                    <a:pt x="13227" y="22811"/>
                    <a:pt x="13158" y="22811"/>
                  </a:cubicBezTo>
                  <a:cubicBezTo>
                    <a:pt x="13089" y="22811"/>
                    <a:pt x="13020" y="22854"/>
                    <a:pt x="12983" y="22942"/>
                  </a:cubicBezTo>
                  <a:cubicBezTo>
                    <a:pt x="12783" y="23430"/>
                    <a:pt x="12289" y="23761"/>
                    <a:pt x="11761" y="23761"/>
                  </a:cubicBezTo>
                  <a:cubicBezTo>
                    <a:pt x="11692" y="23761"/>
                    <a:pt x="11623" y="23756"/>
                    <a:pt x="11554" y="23744"/>
                  </a:cubicBezTo>
                  <a:cubicBezTo>
                    <a:pt x="10953" y="23644"/>
                    <a:pt x="10502" y="23118"/>
                    <a:pt x="10477" y="22516"/>
                  </a:cubicBezTo>
                  <a:cubicBezTo>
                    <a:pt x="10477" y="22395"/>
                    <a:pt x="10385" y="22328"/>
                    <a:pt x="10290" y="22328"/>
                  </a:cubicBezTo>
                  <a:cubicBezTo>
                    <a:pt x="10228" y="22328"/>
                    <a:pt x="10165" y="22357"/>
                    <a:pt x="10126" y="22416"/>
                  </a:cubicBezTo>
                  <a:cubicBezTo>
                    <a:pt x="9953" y="22659"/>
                    <a:pt x="9721" y="22762"/>
                    <a:pt x="9494" y="22762"/>
                  </a:cubicBezTo>
                  <a:cubicBezTo>
                    <a:pt x="8995" y="22762"/>
                    <a:pt x="8516" y="22266"/>
                    <a:pt x="8722" y="21664"/>
                  </a:cubicBezTo>
                  <a:cubicBezTo>
                    <a:pt x="8847" y="21313"/>
                    <a:pt x="9148" y="21037"/>
                    <a:pt x="9399" y="20762"/>
                  </a:cubicBezTo>
                  <a:cubicBezTo>
                    <a:pt x="9675" y="20461"/>
                    <a:pt x="9925" y="20135"/>
                    <a:pt x="10201" y="19809"/>
                  </a:cubicBezTo>
                  <a:cubicBezTo>
                    <a:pt x="10251" y="19734"/>
                    <a:pt x="10226" y="19634"/>
                    <a:pt x="10151" y="19609"/>
                  </a:cubicBezTo>
                  <a:cubicBezTo>
                    <a:pt x="10126" y="19584"/>
                    <a:pt x="10101" y="19584"/>
                    <a:pt x="10076" y="19559"/>
                  </a:cubicBezTo>
                  <a:cubicBezTo>
                    <a:pt x="7494" y="19158"/>
                    <a:pt x="4812" y="18556"/>
                    <a:pt x="2582" y="17128"/>
                  </a:cubicBezTo>
                  <a:cubicBezTo>
                    <a:pt x="1680" y="16551"/>
                    <a:pt x="777" y="15649"/>
                    <a:pt x="727" y="14521"/>
                  </a:cubicBezTo>
                  <a:cubicBezTo>
                    <a:pt x="677" y="13569"/>
                    <a:pt x="1178" y="12541"/>
                    <a:pt x="2181" y="12391"/>
                  </a:cubicBezTo>
                  <a:cubicBezTo>
                    <a:pt x="2356" y="12366"/>
                    <a:pt x="2406" y="12140"/>
                    <a:pt x="2281" y="12040"/>
                  </a:cubicBezTo>
                  <a:cubicBezTo>
                    <a:pt x="1253" y="11188"/>
                    <a:pt x="878" y="9634"/>
                    <a:pt x="1479" y="8406"/>
                  </a:cubicBezTo>
                  <a:cubicBezTo>
                    <a:pt x="1976" y="7411"/>
                    <a:pt x="3073" y="6793"/>
                    <a:pt x="4175" y="6793"/>
                  </a:cubicBezTo>
                  <a:cubicBezTo>
                    <a:pt x="4406" y="6793"/>
                    <a:pt x="4637" y="6821"/>
                    <a:pt x="4862" y="6877"/>
                  </a:cubicBezTo>
                  <a:cubicBezTo>
                    <a:pt x="4874" y="6879"/>
                    <a:pt x="4885" y="6879"/>
                    <a:pt x="4896" y="6879"/>
                  </a:cubicBezTo>
                  <a:cubicBezTo>
                    <a:pt x="5056" y="6879"/>
                    <a:pt x="5182" y="6715"/>
                    <a:pt x="5088" y="6551"/>
                  </a:cubicBezTo>
                  <a:cubicBezTo>
                    <a:pt x="4411" y="5273"/>
                    <a:pt x="4837" y="3493"/>
                    <a:pt x="6065" y="2691"/>
                  </a:cubicBezTo>
                  <a:cubicBezTo>
                    <a:pt x="6540" y="2378"/>
                    <a:pt x="7095" y="2230"/>
                    <a:pt x="7650" y="2230"/>
                  </a:cubicBezTo>
                  <a:cubicBezTo>
                    <a:pt x="8560" y="2230"/>
                    <a:pt x="9475" y="2627"/>
                    <a:pt x="10050" y="3343"/>
                  </a:cubicBezTo>
                  <a:cubicBezTo>
                    <a:pt x="10087" y="3388"/>
                    <a:pt x="10136" y="3407"/>
                    <a:pt x="10187" y="3407"/>
                  </a:cubicBezTo>
                  <a:cubicBezTo>
                    <a:pt x="10276" y="3407"/>
                    <a:pt x="10369" y="3348"/>
                    <a:pt x="10401" y="3268"/>
                  </a:cubicBezTo>
                  <a:cubicBezTo>
                    <a:pt x="10627" y="2366"/>
                    <a:pt x="11078" y="1539"/>
                    <a:pt x="11830" y="1012"/>
                  </a:cubicBezTo>
                  <a:cubicBezTo>
                    <a:pt x="12329" y="642"/>
                    <a:pt x="12943" y="427"/>
                    <a:pt x="13550" y="427"/>
                  </a:cubicBezTo>
                  <a:close/>
                  <a:moveTo>
                    <a:pt x="13524" y="0"/>
                  </a:moveTo>
                  <a:cubicBezTo>
                    <a:pt x="11935" y="0"/>
                    <a:pt x="10631" y="1306"/>
                    <a:pt x="10101" y="2792"/>
                  </a:cubicBezTo>
                  <a:cubicBezTo>
                    <a:pt x="9446" y="2152"/>
                    <a:pt x="8530" y="1807"/>
                    <a:pt x="7621" y="1807"/>
                  </a:cubicBezTo>
                  <a:cubicBezTo>
                    <a:pt x="6964" y="1807"/>
                    <a:pt x="6312" y="1987"/>
                    <a:pt x="5765" y="2366"/>
                  </a:cubicBezTo>
                  <a:cubicBezTo>
                    <a:pt x="4512" y="3268"/>
                    <a:pt x="4035" y="4972"/>
                    <a:pt x="4562" y="6401"/>
                  </a:cubicBezTo>
                  <a:cubicBezTo>
                    <a:pt x="4440" y="6387"/>
                    <a:pt x="4318" y="6381"/>
                    <a:pt x="4196" y="6381"/>
                  </a:cubicBezTo>
                  <a:cubicBezTo>
                    <a:pt x="2954" y="6381"/>
                    <a:pt x="1699" y="7064"/>
                    <a:pt x="1128" y="8205"/>
                  </a:cubicBezTo>
                  <a:cubicBezTo>
                    <a:pt x="476" y="9458"/>
                    <a:pt x="752" y="11062"/>
                    <a:pt x="1730" y="12065"/>
                  </a:cubicBezTo>
                  <a:cubicBezTo>
                    <a:pt x="301" y="12566"/>
                    <a:pt x="0" y="14546"/>
                    <a:pt x="652" y="15774"/>
                  </a:cubicBezTo>
                  <a:cubicBezTo>
                    <a:pt x="1153" y="16651"/>
                    <a:pt x="1980" y="17278"/>
                    <a:pt x="2832" y="17754"/>
                  </a:cubicBezTo>
                  <a:cubicBezTo>
                    <a:pt x="3860" y="18306"/>
                    <a:pt x="4938" y="18757"/>
                    <a:pt x="6040" y="19108"/>
                  </a:cubicBezTo>
                  <a:cubicBezTo>
                    <a:pt x="7243" y="19484"/>
                    <a:pt x="8522" y="19759"/>
                    <a:pt x="9775" y="19859"/>
                  </a:cubicBezTo>
                  <a:cubicBezTo>
                    <a:pt x="9399" y="20210"/>
                    <a:pt x="8998" y="20611"/>
                    <a:pt x="8672" y="21037"/>
                  </a:cubicBezTo>
                  <a:cubicBezTo>
                    <a:pt x="8371" y="21413"/>
                    <a:pt x="8196" y="21890"/>
                    <a:pt x="8371" y="22366"/>
                  </a:cubicBezTo>
                  <a:cubicBezTo>
                    <a:pt x="8548" y="22879"/>
                    <a:pt x="8991" y="23136"/>
                    <a:pt x="9445" y="23136"/>
                  </a:cubicBezTo>
                  <a:cubicBezTo>
                    <a:pt x="9700" y="23136"/>
                    <a:pt x="9959" y="23054"/>
                    <a:pt x="10176" y="22892"/>
                  </a:cubicBezTo>
                  <a:cubicBezTo>
                    <a:pt x="10351" y="23519"/>
                    <a:pt x="10852" y="24020"/>
                    <a:pt x="11504" y="24120"/>
                  </a:cubicBezTo>
                  <a:cubicBezTo>
                    <a:pt x="11586" y="24132"/>
                    <a:pt x="11667" y="24138"/>
                    <a:pt x="11747" y="24138"/>
                  </a:cubicBezTo>
                  <a:cubicBezTo>
                    <a:pt x="12329" y="24138"/>
                    <a:pt x="12850" y="23828"/>
                    <a:pt x="13158" y="23343"/>
                  </a:cubicBezTo>
                  <a:cubicBezTo>
                    <a:pt x="13406" y="23644"/>
                    <a:pt x="13765" y="23807"/>
                    <a:pt x="14131" y="23807"/>
                  </a:cubicBezTo>
                  <a:cubicBezTo>
                    <a:pt x="14285" y="23807"/>
                    <a:pt x="14439" y="23778"/>
                    <a:pt x="14587" y="23719"/>
                  </a:cubicBezTo>
                  <a:cubicBezTo>
                    <a:pt x="15188" y="23469"/>
                    <a:pt x="15439" y="22817"/>
                    <a:pt x="15389" y="22215"/>
                  </a:cubicBezTo>
                  <a:lnTo>
                    <a:pt x="15389" y="22215"/>
                  </a:lnTo>
                  <a:cubicBezTo>
                    <a:pt x="15592" y="22288"/>
                    <a:pt x="15804" y="22344"/>
                    <a:pt x="16019" y="22344"/>
                  </a:cubicBezTo>
                  <a:cubicBezTo>
                    <a:pt x="16175" y="22344"/>
                    <a:pt x="16333" y="22314"/>
                    <a:pt x="16492" y="22240"/>
                  </a:cubicBezTo>
                  <a:cubicBezTo>
                    <a:pt x="16817" y="22090"/>
                    <a:pt x="17018" y="21739"/>
                    <a:pt x="17068" y="21388"/>
                  </a:cubicBezTo>
                  <a:cubicBezTo>
                    <a:pt x="17218" y="20536"/>
                    <a:pt x="16617" y="19910"/>
                    <a:pt x="15990" y="19458"/>
                  </a:cubicBezTo>
                  <a:cubicBezTo>
                    <a:pt x="18096" y="18982"/>
                    <a:pt x="19950" y="17779"/>
                    <a:pt x="21454" y="16275"/>
                  </a:cubicBezTo>
                  <a:cubicBezTo>
                    <a:pt x="22858" y="14872"/>
                    <a:pt x="24386" y="12692"/>
                    <a:pt x="23259" y="10686"/>
                  </a:cubicBezTo>
                  <a:cubicBezTo>
                    <a:pt x="22801" y="9916"/>
                    <a:pt x="22019" y="9330"/>
                    <a:pt x="21114" y="9330"/>
                  </a:cubicBezTo>
                  <a:cubicBezTo>
                    <a:pt x="21077" y="9330"/>
                    <a:pt x="21040" y="9331"/>
                    <a:pt x="21003" y="9333"/>
                  </a:cubicBezTo>
                  <a:cubicBezTo>
                    <a:pt x="21178" y="8005"/>
                    <a:pt x="21053" y="6576"/>
                    <a:pt x="20201" y="5498"/>
                  </a:cubicBezTo>
                  <a:cubicBezTo>
                    <a:pt x="19611" y="4718"/>
                    <a:pt x="18666" y="4187"/>
                    <a:pt x="17694" y="4187"/>
                  </a:cubicBezTo>
                  <a:cubicBezTo>
                    <a:pt x="17511" y="4187"/>
                    <a:pt x="17326" y="4206"/>
                    <a:pt x="17143" y="4245"/>
                  </a:cubicBezTo>
                  <a:cubicBezTo>
                    <a:pt x="16767" y="2616"/>
                    <a:pt x="16141" y="686"/>
                    <a:pt x="14411" y="135"/>
                  </a:cubicBezTo>
                  <a:cubicBezTo>
                    <a:pt x="14108" y="43"/>
                    <a:pt x="13811" y="0"/>
                    <a:pt x="135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" name="Google Shape;6945;p49">
              <a:extLst>
                <a:ext uri="{FF2B5EF4-FFF2-40B4-BE49-F238E27FC236}">
                  <a16:creationId xmlns:a16="http://schemas.microsoft.com/office/drawing/2014/main" id="{42A452D4-268C-3BCA-F96E-77955FA99650}"/>
                </a:ext>
              </a:extLst>
            </p:cNvPr>
            <p:cNvSpPr/>
            <p:nvPr/>
          </p:nvSpPr>
          <p:spPr>
            <a:xfrm>
              <a:off x="2138420" y="620616"/>
              <a:ext cx="987749" cy="1013949"/>
            </a:xfrm>
            <a:custGeom>
              <a:avLst/>
              <a:gdLst/>
              <a:ahLst/>
              <a:cxnLst/>
              <a:rect l="l" t="t" r="r" b="b"/>
              <a:pathLst>
                <a:path w="22733" h="23336" extrusionOk="0">
                  <a:moveTo>
                    <a:pt x="15767" y="5689"/>
                  </a:moveTo>
                  <a:cubicBezTo>
                    <a:pt x="15791" y="5689"/>
                    <a:pt x="15816" y="5706"/>
                    <a:pt x="15816" y="5724"/>
                  </a:cubicBezTo>
                  <a:cubicBezTo>
                    <a:pt x="14788" y="8581"/>
                    <a:pt x="13961" y="11463"/>
                    <a:pt x="13385" y="14421"/>
                  </a:cubicBezTo>
                  <a:cubicBezTo>
                    <a:pt x="13365" y="14491"/>
                    <a:pt x="13313" y="14521"/>
                    <a:pt x="13260" y="14521"/>
                  </a:cubicBezTo>
                  <a:cubicBezTo>
                    <a:pt x="13179" y="14521"/>
                    <a:pt x="13094" y="14451"/>
                    <a:pt x="13109" y="14346"/>
                  </a:cubicBezTo>
                  <a:cubicBezTo>
                    <a:pt x="13610" y="11388"/>
                    <a:pt x="14487" y="8431"/>
                    <a:pt x="15740" y="5699"/>
                  </a:cubicBezTo>
                  <a:cubicBezTo>
                    <a:pt x="15748" y="5692"/>
                    <a:pt x="15757" y="5689"/>
                    <a:pt x="15767" y="5689"/>
                  </a:cubicBezTo>
                  <a:close/>
                  <a:moveTo>
                    <a:pt x="4742" y="7462"/>
                  </a:moveTo>
                  <a:cubicBezTo>
                    <a:pt x="4749" y="7462"/>
                    <a:pt x="4757" y="7466"/>
                    <a:pt x="4763" y="7479"/>
                  </a:cubicBezTo>
                  <a:cubicBezTo>
                    <a:pt x="5841" y="8431"/>
                    <a:pt x="6793" y="9509"/>
                    <a:pt x="7620" y="10661"/>
                  </a:cubicBezTo>
                  <a:cubicBezTo>
                    <a:pt x="8046" y="11263"/>
                    <a:pt x="8422" y="11864"/>
                    <a:pt x="8798" y="12516"/>
                  </a:cubicBezTo>
                  <a:cubicBezTo>
                    <a:pt x="9124" y="13093"/>
                    <a:pt x="9525" y="13744"/>
                    <a:pt x="9725" y="14396"/>
                  </a:cubicBezTo>
                  <a:cubicBezTo>
                    <a:pt x="9758" y="14511"/>
                    <a:pt x="9661" y="14583"/>
                    <a:pt x="9569" y="14583"/>
                  </a:cubicBezTo>
                  <a:cubicBezTo>
                    <a:pt x="9522" y="14583"/>
                    <a:pt x="9475" y="14564"/>
                    <a:pt x="9450" y="14521"/>
                  </a:cubicBezTo>
                  <a:cubicBezTo>
                    <a:pt x="9099" y="13895"/>
                    <a:pt x="8823" y="13218"/>
                    <a:pt x="8497" y="12616"/>
                  </a:cubicBezTo>
                  <a:cubicBezTo>
                    <a:pt x="8146" y="12015"/>
                    <a:pt x="7796" y="11438"/>
                    <a:pt x="7395" y="10862"/>
                  </a:cubicBezTo>
                  <a:cubicBezTo>
                    <a:pt x="6593" y="9684"/>
                    <a:pt x="5690" y="8581"/>
                    <a:pt x="4713" y="7529"/>
                  </a:cubicBezTo>
                  <a:cubicBezTo>
                    <a:pt x="4694" y="7510"/>
                    <a:pt x="4718" y="7462"/>
                    <a:pt x="4742" y="7462"/>
                  </a:cubicBezTo>
                  <a:close/>
                  <a:moveTo>
                    <a:pt x="12874" y="1"/>
                  </a:moveTo>
                  <a:cubicBezTo>
                    <a:pt x="12267" y="1"/>
                    <a:pt x="11653" y="216"/>
                    <a:pt x="11154" y="586"/>
                  </a:cubicBezTo>
                  <a:cubicBezTo>
                    <a:pt x="10402" y="1113"/>
                    <a:pt x="9951" y="1940"/>
                    <a:pt x="9725" y="2842"/>
                  </a:cubicBezTo>
                  <a:cubicBezTo>
                    <a:pt x="9693" y="2922"/>
                    <a:pt x="9600" y="2981"/>
                    <a:pt x="9511" y="2981"/>
                  </a:cubicBezTo>
                  <a:cubicBezTo>
                    <a:pt x="9460" y="2981"/>
                    <a:pt x="9411" y="2962"/>
                    <a:pt x="9374" y="2917"/>
                  </a:cubicBezTo>
                  <a:cubicBezTo>
                    <a:pt x="8799" y="2201"/>
                    <a:pt x="7884" y="1804"/>
                    <a:pt x="6974" y="1804"/>
                  </a:cubicBezTo>
                  <a:cubicBezTo>
                    <a:pt x="6419" y="1804"/>
                    <a:pt x="5864" y="1952"/>
                    <a:pt x="5389" y="2265"/>
                  </a:cubicBezTo>
                  <a:cubicBezTo>
                    <a:pt x="4161" y="3067"/>
                    <a:pt x="3735" y="4847"/>
                    <a:pt x="4412" y="6125"/>
                  </a:cubicBezTo>
                  <a:cubicBezTo>
                    <a:pt x="4506" y="6289"/>
                    <a:pt x="4380" y="6453"/>
                    <a:pt x="4220" y="6453"/>
                  </a:cubicBezTo>
                  <a:cubicBezTo>
                    <a:pt x="4209" y="6453"/>
                    <a:pt x="4198" y="6453"/>
                    <a:pt x="4186" y="6451"/>
                  </a:cubicBezTo>
                  <a:cubicBezTo>
                    <a:pt x="3961" y="6395"/>
                    <a:pt x="3730" y="6367"/>
                    <a:pt x="3499" y="6367"/>
                  </a:cubicBezTo>
                  <a:cubicBezTo>
                    <a:pt x="2397" y="6367"/>
                    <a:pt x="1300" y="6985"/>
                    <a:pt x="803" y="7980"/>
                  </a:cubicBezTo>
                  <a:cubicBezTo>
                    <a:pt x="202" y="9208"/>
                    <a:pt x="577" y="10762"/>
                    <a:pt x="1605" y="11614"/>
                  </a:cubicBezTo>
                  <a:cubicBezTo>
                    <a:pt x="1730" y="11714"/>
                    <a:pt x="1680" y="11940"/>
                    <a:pt x="1505" y="11965"/>
                  </a:cubicBezTo>
                  <a:cubicBezTo>
                    <a:pt x="502" y="12115"/>
                    <a:pt x="1" y="13143"/>
                    <a:pt x="51" y="14095"/>
                  </a:cubicBezTo>
                  <a:cubicBezTo>
                    <a:pt x="101" y="15223"/>
                    <a:pt x="1004" y="16125"/>
                    <a:pt x="1906" y="16702"/>
                  </a:cubicBezTo>
                  <a:cubicBezTo>
                    <a:pt x="4136" y="18130"/>
                    <a:pt x="6818" y="18732"/>
                    <a:pt x="9400" y="19133"/>
                  </a:cubicBezTo>
                  <a:cubicBezTo>
                    <a:pt x="9425" y="19158"/>
                    <a:pt x="9450" y="19158"/>
                    <a:pt x="9475" y="19183"/>
                  </a:cubicBezTo>
                  <a:cubicBezTo>
                    <a:pt x="9550" y="19208"/>
                    <a:pt x="9575" y="19308"/>
                    <a:pt x="9525" y="19383"/>
                  </a:cubicBezTo>
                  <a:cubicBezTo>
                    <a:pt x="9249" y="19709"/>
                    <a:pt x="8999" y="20035"/>
                    <a:pt x="8723" y="20336"/>
                  </a:cubicBezTo>
                  <a:cubicBezTo>
                    <a:pt x="8472" y="20611"/>
                    <a:pt x="8171" y="20887"/>
                    <a:pt x="8046" y="21238"/>
                  </a:cubicBezTo>
                  <a:cubicBezTo>
                    <a:pt x="7840" y="21840"/>
                    <a:pt x="8319" y="22336"/>
                    <a:pt x="8818" y="22336"/>
                  </a:cubicBezTo>
                  <a:cubicBezTo>
                    <a:pt x="9045" y="22336"/>
                    <a:pt x="9277" y="22233"/>
                    <a:pt x="9450" y="21990"/>
                  </a:cubicBezTo>
                  <a:cubicBezTo>
                    <a:pt x="9489" y="21931"/>
                    <a:pt x="9552" y="21902"/>
                    <a:pt x="9614" y="21902"/>
                  </a:cubicBezTo>
                  <a:cubicBezTo>
                    <a:pt x="9709" y="21902"/>
                    <a:pt x="9801" y="21969"/>
                    <a:pt x="9801" y="22090"/>
                  </a:cubicBezTo>
                  <a:cubicBezTo>
                    <a:pt x="9826" y="22692"/>
                    <a:pt x="10277" y="23218"/>
                    <a:pt x="10878" y="23318"/>
                  </a:cubicBezTo>
                  <a:cubicBezTo>
                    <a:pt x="10947" y="23330"/>
                    <a:pt x="11016" y="23335"/>
                    <a:pt x="11085" y="23335"/>
                  </a:cubicBezTo>
                  <a:cubicBezTo>
                    <a:pt x="11613" y="23335"/>
                    <a:pt x="12107" y="23004"/>
                    <a:pt x="12307" y="22516"/>
                  </a:cubicBezTo>
                  <a:cubicBezTo>
                    <a:pt x="12344" y="22428"/>
                    <a:pt x="12413" y="22385"/>
                    <a:pt x="12482" y="22385"/>
                  </a:cubicBezTo>
                  <a:cubicBezTo>
                    <a:pt x="12551" y="22385"/>
                    <a:pt x="12620" y="22428"/>
                    <a:pt x="12658" y="22516"/>
                  </a:cubicBezTo>
                  <a:cubicBezTo>
                    <a:pt x="12796" y="22827"/>
                    <a:pt x="13124" y="23007"/>
                    <a:pt x="13454" y="23007"/>
                  </a:cubicBezTo>
                  <a:cubicBezTo>
                    <a:pt x="13604" y="23007"/>
                    <a:pt x="13753" y="22970"/>
                    <a:pt x="13886" y="22892"/>
                  </a:cubicBezTo>
                  <a:cubicBezTo>
                    <a:pt x="14362" y="22616"/>
                    <a:pt x="14437" y="21990"/>
                    <a:pt x="14262" y="21514"/>
                  </a:cubicBezTo>
                  <a:cubicBezTo>
                    <a:pt x="14200" y="21369"/>
                    <a:pt x="14326" y="21275"/>
                    <a:pt x="14456" y="21275"/>
                  </a:cubicBezTo>
                  <a:cubicBezTo>
                    <a:pt x="14483" y="21275"/>
                    <a:pt x="14511" y="21279"/>
                    <a:pt x="14537" y="21288"/>
                  </a:cubicBezTo>
                  <a:cubicBezTo>
                    <a:pt x="14764" y="21402"/>
                    <a:pt x="15075" y="21547"/>
                    <a:pt x="15362" y="21547"/>
                  </a:cubicBezTo>
                  <a:cubicBezTo>
                    <a:pt x="15518" y="21547"/>
                    <a:pt x="15667" y="21503"/>
                    <a:pt x="15791" y="21388"/>
                  </a:cubicBezTo>
                  <a:cubicBezTo>
                    <a:pt x="15991" y="21188"/>
                    <a:pt x="16066" y="20887"/>
                    <a:pt x="16041" y="20636"/>
                  </a:cubicBezTo>
                  <a:cubicBezTo>
                    <a:pt x="15991" y="19935"/>
                    <a:pt x="15339" y="19484"/>
                    <a:pt x="14838" y="19083"/>
                  </a:cubicBezTo>
                  <a:cubicBezTo>
                    <a:pt x="14713" y="19007"/>
                    <a:pt x="14763" y="18807"/>
                    <a:pt x="14888" y="18782"/>
                  </a:cubicBezTo>
                  <a:cubicBezTo>
                    <a:pt x="14913" y="18732"/>
                    <a:pt x="14938" y="18707"/>
                    <a:pt x="15014" y="18682"/>
                  </a:cubicBezTo>
                  <a:cubicBezTo>
                    <a:pt x="17420" y="18180"/>
                    <a:pt x="19550" y="16677"/>
                    <a:pt x="21154" y="14822"/>
                  </a:cubicBezTo>
                  <a:cubicBezTo>
                    <a:pt x="21956" y="13895"/>
                    <a:pt x="22733" y="12616"/>
                    <a:pt x="22507" y="11338"/>
                  </a:cubicBezTo>
                  <a:cubicBezTo>
                    <a:pt x="22349" y="10341"/>
                    <a:pt x="21513" y="9323"/>
                    <a:pt x="20484" y="9323"/>
                  </a:cubicBezTo>
                  <a:cubicBezTo>
                    <a:pt x="20375" y="9323"/>
                    <a:pt x="20264" y="9334"/>
                    <a:pt x="20151" y="9358"/>
                  </a:cubicBezTo>
                  <a:cubicBezTo>
                    <a:pt x="20136" y="9360"/>
                    <a:pt x="20122" y="9361"/>
                    <a:pt x="20108" y="9361"/>
                  </a:cubicBezTo>
                  <a:cubicBezTo>
                    <a:pt x="19956" y="9361"/>
                    <a:pt x="19853" y="9243"/>
                    <a:pt x="19876" y="9083"/>
                  </a:cubicBezTo>
                  <a:cubicBezTo>
                    <a:pt x="20076" y="7854"/>
                    <a:pt x="20026" y="6501"/>
                    <a:pt x="19274" y="5448"/>
                  </a:cubicBezTo>
                  <a:cubicBezTo>
                    <a:pt x="18768" y="4699"/>
                    <a:pt x="17901" y="4179"/>
                    <a:pt x="16992" y="4179"/>
                  </a:cubicBezTo>
                  <a:cubicBezTo>
                    <a:pt x="16776" y="4179"/>
                    <a:pt x="16558" y="4208"/>
                    <a:pt x="16342" y="4270"/>
                  </a:cubicBezTo>
                  <a:cubicBezTo>
                    <a:pt x="16325" y="4275"/>
                    <a:pt x="16308" y="4277"/>
                    <a:pt x="16290" y="4277"/>
                  </a:cubicBezTo>
                  <a:cubicBezTo>
                    <a:pt x="16203" y="4277"/>
                    <a:pt x="16112" y="4225"/>
                    <a:pt x="16091" y="4120"/>
                  </a:cubicBezTo>
                  <a:cubicBezTo>
                    <a:pt x="15791" y="2692"/>
                    <a:pt x="15339" y="862"/>
                    <a:pt x="13861" y="210"/>
                  </a:cubicBezTo>
                  <a:cubicBezTo>
                    <a:pt x="13547" y="67"/>
                    <a:pt x="13212" y="1"/>
                    <a:pt x="1287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" name="Google Shape;6946;p49">
              <a:extLst>
                <a:ext uri="{FF2B5EF4-FFF2-40B4-BE49-F238E27FC236}">
                  <a16:creationId xmlns:a16="http://schemas.microsoft.com/office/drawing/2014/main" id="{7288F025-5D03-5C63-7E72-0E15B5FFB9CC}"/>
                </a:ext>
              </a:extLst>
            </p:cNvPr>
            <p:cNvSpPr/>
            <p:nvPr/>
          </p:nvSpPr>
          <p:spPr>
            <a:xfrm>
              <a:off x="2805931" y="1061755"/>
              <a:ext cx="173018" cy="228851"/>
            </a:xfrm>
            <a:custGeom>
              <a:avLst/>
              <a:gdLst/>
              <a:ahLst/>
              <a:cxnLst/>
              <a:rect l="l" t="t" r="r" b="b"/>
              <a:pathLst>
                <a:path w="3982" h="5267" extrusionOk="0">
                  <a:moveTo>
                    <a:pt x="3928" y="0"/>
                  </a:moveTo>
                  <a:cubicBezTo>
                    <a:pt x="3922" y="0"/>
                    <a:pt x="3916" y="2"/>
                    <a:pt x="3911" y="7"/>
                  </a:cubicBezTo>
                  <a:cubicBezTo>
                    <a:pt x="3134" y="759"/>
                    <a:pt x="2433" y="1561"/>
                    <a:pt x="1781" y="2438"/>
                  </a:cubicBezTo>
                  <a:cubicBezTo>
                    <a:pt x="1455" y="2864"/>
                    <a:pt x="1154" y="3290"/>
                    <a:pt x="854" y="3742"/>
                  </a:cubicBezTo>
                  <a:cubicBezTo>
                    <a:pt x="578" y="4193"/>
                    <a:pt x="227" y="4644"/>
                    <a:pt x="52" y="5120"/>
                  </a:cubicBezTo>
                  <a:cubicBezTo>
                    <a:pt x="1" y="5205"/>
                    <a:pt x="88" y="5267"/>
                    <a:pt x="172" y="5267"/>
                  </a:cubicBezTo>
                  <a:cubicBezTo>
                    <a:pt x="213" y="5267"/>
                    <a:pt x="253" y="5253"/>
                    <a:pt x="277" y="5220"/>
                  </a:cubicBezTo>
                  <a:cubicBezTo>
                    <a:pt x="578" y="4794"/>
                    <a:pt x="803" y="4318"/>
                    <a:pt x="1079" y="3867"/>
                  </a:cubicBezTo>
                  <a:cubicBezTo>
                    <a:pt x="1380" y="3441"/>
                    <a:pt x="1656" y="3015"/>
                    <a:pt x="1956" y="2589"/>
                  </a:cubicBezTo>
                  <a:cubicBezTo>
                    <a:pt x="2583" y="1711"/>
                    <a:pt x="3260" y="884"/>
                    <a:pt x="3961" y="57"/>
                  </a:cubicBezTo>
                  <a:cubicBezTo>
                    <a:pt x="3982" y="37"/>
                    <a:pt x="3953" y="0"/>
                    <a:pt x="39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" name="Google Shape;6947;p49">
              <a:extLst>
                <a:ext uri="{FF2B5EF4-FFF2-40B4-BE49-F238E27FC236}">
                  <a16:creationId xmlns:a16="http://schemas.microsoft.com/office/drawing/2014/main" id="{F61EEA6F-B0EA-7187-6CE2-224ADE5484E1}"/>
                </a:ext>
              </a:extLst>
            </p:cNvPr>
            <p:cNvSpPr/>
            <p:nvPr/>
          </p:nvSpPr>
          <p:spPr>
            <a:xfrm>
              <a:off x="2707301" y="867755"/>
              <a:ext cx="118314" cy="383794"/>
            </a:xfrm>
            <a:custGeom>
              <a:avLst/>
              <a:gdLst/>
              <a:ahLst/>
              <a:cxnLst/>
              <a:rect l="l" t="t" r="r" b="b"/>
              <a:pathLst>
                <a:path w="2723" h="8833" extrusionOk="0">
                  <a:moveTo>
                    <a:pt x="2674" y="1"/>
                  </a:moveTo>
                  <a:cubicBezTo>
                    <a:pt x="2664" y="1"/>
                    <a:pt x="2655" y="4"/>
                    <a:pt x="2647" y="11"/>
                  </a:cubicBezTo>
                  <a:cubicBezTo>
                    <a:pt x="1394" y="2743"/>
                    <a:pt x="517" y="5700"/>
                    <a:pt x="16" y="8658"/>
                  </a:cubicBezTo>
                  <a:cubicBezTo>
                    <a:pt x="1" y="8763"/>
                    <a:pt x="86" y="8833"/>
                    <a:pt x="167" y="8833"/>
                  </a:cubicBezTo>
                  <a:cubicBezTo>
                    <a:pt x="220" y="8833"/>
                    <a:pt x="272" y="8803"/>
                    <a:pt x="292" y="8733"/>
                  </a:cubicBezTo>
                  <a:cubicBezTo>
                    <a:pt x="868" y="5775"/>
                    <a:pt x="1695" y="2893"/>
                    <a:pt x="2723" y="36"/>
                  </a:cubicBezTo>
                  <a:cubicBezTo>
                    <a:pt x="2723" y="18"/>
                    <a:pt x="2698" y="1"/>
                    <a:pt x="267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6948;p49">
              <a:extLst>
                <a:ext uri="{FF2B5EF4-FFF2-40B4-BE49-F238E27FC236}">
                  <a16:creationId xmlns:a16="http://schemas.microsoft.com/office/drawing/2014/main" id="{FA4F2764-000D-EF3A-E645-06679BFEF10F}"/>
                </a:ext>
              </a:extLst>
            </p:cNvPr>
            <p:cNvSpPr/>
            <p:nvPr/>
          </p:nvSpPr>
          <p:spPr>
            <a:xfrm>
              <a:off x="2577301" y="828172"/>
              <a:ext cx="62090" cy="423420"/>
            </a:xfrm>
            <a:custGeom>
              <a:avLst/>
              <a:gdLst/>
              <a:ahLst/>
              <a:cxnLst/>
              <a:rect l="l" t="t" r="r" b="b"/>
              <a:pathLst>
                <a:path w="1429" h="9745" extrusionOk="0">
                  <a:moveTo>
                    <a:pt x="13" y="1"/>
                  </a:moveTo>
                  <a:cubicBezTo>
                    <a:pt x="7" y="1"/>
                    <a:pt x="0" y="7"/>
                    <a:pt x="0" y="20"/>
                  </a:cubicBezTo>
                  <a:cubicBezTo>
                    <a:pt x="426" y="1599"/>
                    <a:pt x="652" y="3228"/>
                    <a:pt x="827" y="4832"/>
                  </a:cubicBezTo>
                  <a:cubicBezTo>
                    <a:pt x="978" y="6411"/>
                    <a:pt x="1003" y="8015"/>
                    <a:pt x="903" y="9594"/>
                  </a:cubicBezTo>
                  <a:cubicBezTo>
                    <a:pt x="890" y="9694"/>
                    <a:pt x="990" y="9744"/>
                    <a:pt x="1094" y="9744"/>
                  </a:cubicBezTo>
                  <a:cubicBezTo>
                    <a:pt x="1197" y="9744"/>
                    <a:pt x="1304" y="9694"/>
                    <a:pt x="1304" y="9594"/>
                  </a:cubicBezTo>
                  <a:cubicBezTo>
                    <a:pt x="1429" y="7990"/>
                    <a:pt x="1379" y="6361"/>
                    <a:pt x="1178" y="4732"/>
                  </a:cubicBezTo>
                  <a:cubicBezTo>
                    <a:pt x="978" y="3128"/>
                    <a:pt x="552" y="1574"/>
                    <a:pt x="25" y="20"/>
                  </a:cubicBezTo>
                  <a:cubicBezTo>
                    <a:pt x="25" y="7"/>
                    <a:pt x="19" y="1"/>
                    <a:pt x="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6949;p49">
              <a:extLst>
                <a:ext uri="{FF2B5EF4-FFF2-40B4-BE49-F238E27FC236}">
                  <a16:creationId xmlns:a16="http://schemas.microsoft.com/office/drawing/2014/main" id="{7123F9A9-D69F-0373-9E34-9B3084EB85CA}"/>
                </a:ext>
              </a:extLst>
            </p:cNvPr>
            <p:cNvSpPr/>
            <p:nvPr/>
          </p:nvSpPr>
          <p:spPr>
            <a:xfrm>
              <a:off x="2342327" y="944790"/>
              <a:ext cx="220118" cy="309494"/>
            </a:xfrm>
            <a:custGeom>
              <a:avLst/>
              <a:gdLst/>
              <a:ahLst/>
              <a:cxnLst/>
              <a:rect l="l" t="t" r="r" b="b"/>
              <a:pathLst>
                <a:path w="5066" h="7123" extrusionOk="0">
                  <a:moveTo>
                    <a:pt x="49" y="1"/>
                  </a:moveTo>
                  <a:cubicBezTo>
                    <a:pt x="25" y="1"/>
                    <a:pt x="1" y="49"/>
                    <a:pt x="20" y="68"/>
                  </a:cubicBezTo>
                  <a:cubicBezTo>
                    <a:pt x="997" y="1120"/>
                    <a:pt x="1900" y="2223"/>
                    <a:pt x="2702" y="3401"/>
                  </a:cubicBezTo>
                  <a:cubicBezTo>
                    <a:pt x="3103" y="3977"/>
                    <a:pt x="3453" y="4554"/>
                    <a:pt x="3804" y="5155"/>
                  </a:cubicBezTo>
                  <a:cubicBezTo>
                    <a:pt x="4130" y="5757"/>
                    <a:pt x="4406" y="6434"/>
                    <a:pt x="4757" y="7060"/>
                  </a:cubicBezTo>
                  <a:cubicBezTo>
                    <a:pt x="4782" y="7103"/>
                    <a:pt x="4829" y="7122"/>
                    <a:pt x="4876" y="7122"/>
                  </a:cubicBezTo>
                  <a:cubicBezTo>
                    <a:pt x="4968" y="7122"/>
                    <a:pt x="5065" y="7050"/>
                    <a:pt x="5032" y="6935"/>
                  </a:cubicBezTo>
                  <a:cubicBezTo>
                    <a:pt x="4832" y="6283"/>
                    <a:pt x="4431" y="5632"/>
                    <a:pt x="4105" y="5055"/>
                  </a:cubicBezTo>
                  <a:cubicBezTo>
                    <a:pt x="3729" y="4403"/>
                    <a:pt x="3353" y="3802"/>
                    <a:pt x="2927" y="3200"/>
                  </a:cubicBezTo>
                  <a:cubicBezTo>
                    <a:pt x="2100" y="2048"/>
                    <a:pt x="1148" y="970"/>
                    <a:pt x="70" y="18"/>
                  </a:cubicBezTo>
                  <a:cubicBezTo>
                    <a:pt x="64" y="5"/>
                    <a:pt x="56" y="1"/>
                    <a:pt x="4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6950;p49">
              <a:extLst>
                <a:ext uri="{FF2B5EF4-FFF2-40B4-BE49-F238E27FC236}">
                  <a16:creationId xmlns:a16="http://schemas.microsoft.com/office/drawing/2014/main" id="{3B6BBFB8-D2E5-80F0-03EC-68970D99048C}"/>
                </a:ext>
              </a:extLst>
            </p:cNvPr>
            <p:cNvSpPr/>
            <p:nvPr/>
          </p:nvSpPr>
          <p:spPr>
            <a:xfrm>
              <a:off x="2236746" y="1150869"/>
              <a:ext cx="231719" cy="149425"/>
            </a:xfrm>
            <a:custGeom>
              <a:avLst/>
              <a:gdLst/>
              <a:ahLst/>
              <a:cxnLst/>
              <a:rect l="l" t="t" r="r" b="b"/>
              <a:pathLst>
                <a:path w="5333" h="3439" extrusionOk="0">
                  <a:moveTo>
                    <a:pt x="23" y="1"/>
                  </a:moveTo>
                  <a:cubicBezTo>
                    <a:pt x="8" y="1"/>
                    <a:pt x="1" y="19"/>
                    <a:pt x="19" y="36"/>
                  </a:cubicBezTo>
                  <a:cubicBezTo>
                    <a:pt x="1923" y="889"/>
                    <a:pt x="3653" y="2016"/>
                    <a:pt x="5081" y="3395"/>
                  </a:cubicBezTo>
                  <a:cubicBezTo>
                    <a:pt x="5106" y="3426"/>
                    <a:pt x="5135" y="3438"/>
                    <a:pt x="5164" y="3438"/>
                  </a:cubicBezTo>
                  <a:cubicBezTo>
                    <a:pt x="5251" y="3438"/>
                    <a:pt x="5332" y="3320"/>
                    <a:pt x="5257" y="3244"/>
                  </a:cubicBezTo>
                  <a:cubicBezTo>
                    <a:pt x="3828" y="1841"/>
                    <a:pt x="2049" y="713"/>
                    <a:pt x="44" y="11"/>
                  </a:cubicBezTo>
                  <a:cubicBezTo>
                    <a:pt x="36" y="4"/>
                    <a:pt x="29" y="1"/>
                    <a:pt x="2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6951;p49">
              <a:extLst>
                <a:ext uri="{FF2B5EF4-FFF2-40B4-BE49-F238E27FC236}">
                  <a16:creationId xmlns:a16="http://schemas.microsoft.com/office/drawing/2014/main" id="{322B0AD1-7B1A-EC7A-5655-80AD7C42C073}"/>
                </a:ext>
              </a:extLst>
            </p:cNvPr>
            <p:cNvSpPr/>
            <p:nvPr/>
          </p:nvSpPr>
          <p:spPr>
            <a:xfrm>
              <a:off x="2417234" y="620616"/>
              <a:ext cx="708930" cy="1013949"/>
            </a:xfrm>
            <a:custGeom>
              <a:avLst/>
              <a:gdLst/>
              <a:ahLst/>
              <a:cxnLst/>
              <a:rect l="l" t="t" r="r" b="b"/>
              <a:pathLst>
                <a:path w="16316" h="23336" extrusionOk="0">
                  <a:moveTo>
                    <a:pt x="6457" y="1"/>
                  </a:moveTo>
                  <a:cubicBezTo>
                    <a:pt x="5850" y="1"/>
                    <a:pt x="5236" y="216"/>
                    <a:pt x="4737" y="586"/>
                  </a:cubicBezTo>
                  <a:cubicBezTo>
                    <a:pt x="3985" y="1113"/>
                    <a:pt x="3534" y="1940"/>
                    <a:pt x="3308" y="2817"/>
                  </a:cubicBezTo>
                  <a:cubicBezTo>
                    <a:pt x="3276" y="2914"/>
                    <a:pt x="3180" y="2980"/>
                    <a:pt x="3089" y="2980"/>
                  </a:cubicBezTo>
                  <a:cubicBezTo>
                    <a:pt x="3040" y="2980"/>
                    <a:pt x="2993" y="2961"/>
                    <a:pt x="2957" y="2917"/>
                  </a:cubicBezTo>
                  <a:cubicBezTo>
                    <a:pt x="2364" y="2197"/>
                    <a:pt x="1431" y="1799"/>
                    <a:pt x="506" y="1799"/>
                  </a:cubicBezTo>
                  <a:cubicBezTo>
                    <a:pt x="336" y="1799"/>
                    <a:pt x="167" y="1812"/>
                    <a:pt x="0" y="1839"/>
                  </a:cubicBezTo>
                  <a:cubicBezTo>
                    <a:pt x="1529" y="2190"/>
                    <a:pt x="2607" y="3744"/>
                    <a:pt x="3509" y="5148"/>
                  </a:cubicBezTo>
                  <a:cubicBezTo>
                    <a:pt x="3609" y="4722"/>
                    <a:pt x="3734" y="4296"/>
                    <a:pt x="3860" y="3895"/>
                  </a:cubicBezTo>
                  <a:cubicBezTo>
                    <a:pt x="4160" y="3067"/>
                    <a:pt x="4562" y="2190"/>
                    <a:pt x="5238" y="1639"/>
                  </a:cubicBezTo>
                  <a:cubicBezTo>
                    <a:pt x="5619" y="1328"/>
                    <a:pt x="6096" y="1153"/>
                    <a:pt x="6569" y="1153"/>
                  </a:cubicBezTo>
                  <a:cubicBezTo>
                    <a:pt x="6936" y="1153"/>
                    <a:pt x="7302" y="1259"/>
                    <a:pt x="7619" y="1489"/>
                  </a:cubicBezTo>
                  <a:cubicBezTo>
                    <a:pt x="8371" y="2040"/>
                    <a:pt x="8722" y="2967"/>
                    <a:pt x="8922" y="3844"/>
                  </a:cubicBezTo>
                  <a:cubicBezTo>
                    <a:pt x="9023" y="4296"/>
                    <a:pt x="9098" y="4772"/>
                    <a:pt x="9148" y="5248"/>
                  </a:cubicBezTo>
                  <a:cubicBezTo>
                    <a:pt x="9499" y="4997"/>
                    <a:pt x="9875" y="4847"/>
                    <a:pt x="10276" y="4822"/>
                  </a:cubicBezTo>
                  <a:cubicBezTo>
                    <a:pt x="10287" y="4822"/>
                    <a:pt x="10299" y="4821"/>
                    <a:pt x="10311" y="4821"/>
                  </a:cubicBezTo>
                  <a:cubicBezTo>
                    <a:pt x="11515" y="4821"/>
                    <a:pt x="12107" y="6110"/>
                    <a:pt x="12306" y="7103"/>
                  </a:cubicBezTo>
                  <a:cubicBezTo>
                    <a:pt x="12456" y="7955"/>
                    <a:pt x="12456" y="8882"/>
                    <a:pt x="12231" y="9759"/>
                  </a:cubicBezTo>
                  <a:cubicBezTo>
                    <a:pt x="12399" y="9735"/>
                    <a:pt x="12568" y="9721"/>
                    <a:pt x="12734" y="9721"/>
                  </a:cubicBezTo>
                  <a:cubicBezTo>
                    <a:pt x="13258" y="9721"/>
                    <a:pt x="13755" y="9861"/>
                    <a:pt x="14135" y="10260"/>
                  </a:cubicBezTo>
                  <a:cubicBezTo>
                    <a:pt x="15263" y="11463"/>
                    <a:pt x="14286" y="13569"/>
                    <a:pt x="13484" y="14672"/>
                  </a:cubicBezTo>
                  <a:cubicBezTo>
                    <a:pt x="12080" y="16576"/>
                    <a:pt x="9950" y="17679"/>
                    <a:pt x="7744" y="18456"/>
                  </a:cubicBezTo>
                  <a:cubicBezTo>
                    <a:pt x="8070" y="18932"/>
                    <a:pt x="8271" y="19484"/>
                    <a:pt x="8421" y="20085"/>
                  </a:cubicBezTo>
                  <a:cubicBezTo>
                    <a:pt x="8510" y="20487"/>
                    <a:pt x="8223" y="20749"/>
                    <a:pt x="7911" y="20749"/>
                  </a:cubicBezTo>
                  <a:cubicBezTo>
                    <a:pt x="7872" y="20749"/>
                    <a:pt x="7833" y="20745"/>
                    <a:pt x="7795" y="20737"/>
                  </a:cubicBezTo>
                  <a:cubicBezTo>
                    <a:pt x="7770" y="20987"/>
                    <a:pt x="7719" y="21238"/>
                    <a:pt x="7644" y="21489"/>
                  </a:cubicBezTo>
                  <a:cubicBezTo>
                    <a:pt x="7547" y="21715"/>
                    <a:pt x="7326" y="21868"/>
                    <a:pt x="7100" y="21868"/>
                  </a:cubicBezTo>
                  <a:cubicBezTo>
                    <a:pt x="6975" y="21868"/>
                    <a:pt x="6849" y="21821"/>
                    <a:pt x="6742" y="21714"/>
                  </a:cubicBezTo>
                  <a:cubicBezTo>
                    <a:pt x="6391" y="21363"/>
                    <a:pt x="6090" y="20987"/>
                    <a:pt x="5790" y="20611"/>
                  </a:cubicBezTo>
                  <a:cubicBezTo>
                    <a:pt x="5614" y="21113"/>
                    <a:pt x="5338" y="21589"/>
                    <a:pt x="4988" y="21915"/>
                  </a:cubicBezTo>
                  <a:cubicBezTo>
                    <a:pt x="4799" y="22076"/>
                    <a:pt x="4574" y="22173"/>
                    <a:pt x="4351" y="22173"/>
                  </a:cubicBezTo>
                  <a:cubicBezTo>
                    <a:pt x="4161" y="22173"/>
                    <a:pt x="3972" y="22102"/>
                    <a:pt x="3810" y="21940"/>
                  </a:cubicBezTo>
                  <a:cubicBezTo>
                    <a:pt x="3709" y="21839"/>
                    <a:pt x="3634" y="21689"/>
                    <a:pt x="3584" y="21539"/>
                  </a:cubicBezTo>
                  <a:cubicBezTo>
                    <a:pt x="3190" y="21813"/>
                    <a:pt x="2749" y="21970"/>
                    <a:pt x="2294" y="21970"/>
                  </a:cubicBezTo>
                  <a:cubicBezTo>
                    <a:pt x="2083" y="21970"/>
                    <a:pt x="1869" y="21936"/>
                    <a:pt x="1654" y="21865"/>
                  </a:cubicBezTo>
                  <a:lnTo>
                    <a:pt x="1654" y="21865"/>
                  </a:lnTo>
                  <a:cubicBezTo>
                    <a:pt x="1798" y="22152"/>
                    <a:pt x="2098" y="22340"/>
                    <a:pt x="2404" y="22340"/>
                  </a:cubicBezTo>
                  <a:cubicBezTo>
                    <a:pt x="2631" y="22340"/>
                    <a:pt x="2862" y="22236"/>
                    <a:pt x="3033" y="21990"/>
                  </a:cubicBezTo>
                  <a:cubicBezTo>
                    <a:pt x="3072" y="21931"/>
                    <a:pt x="3135" y="21902"/>
                    <a:pt x="3197" y="21902"/>
                  </a:cubicBezTo>
                  <a:cubicBezTo>
                    <a:pt x="3292" y="21902"/>
                    <a:pt x="3384" y="21969"/>
                    <a:pt x="3384" y="22090"/>
                  </a:cubicBezTo>
                  <a:cubicBezTo>
                    <a:pt x="3409" y="22692"/>
                    <a:pt x="3860" y="23218"/>
                    <a:pt x="4461" y="23318"/>
                  </a:cubicBezTo>
                  <a:cubicBezTo>
                    <a:pt x="4530" y="23330"/>
                    <a:pt x="4599" y="23335"/>
                    <a:pt x="4668" y="23335"/>
                  </a:cubicBezTo>
                  <a:cubicBezTo>
                    <a:pt x="5196" y="23335"/>
                    <a:pt x="5690" y="23004"/>
                    <a:pt x="5890" y="22516"/>
                  </a:cubicBezTo>
                  <a:cubicBezTo>
                    <a:pt x="5927" y="22428"/>
                    <a:pt x="5996" y="22385"/>
                    <a:pt x="6065" y="22385"/>
                  </a:cubicBezTo>
                  <a:cubicBezTo>
                    <a:pt x="6134" y="22385"/>
                    <a:pt x="6203" y="22428"/>
                    <a:pt x="6241" y="22516"/>
                  </a:cubicBezTo>
                  <a:cubicBezTo>
                    <a:pt x="6379" y="22827"/>
                    <a:pt x="6707" y="23007"/>
                    <a:pt x="7037" y="23007"/>
                  </a:cubicBezTo>
                  <a:cubicBezTo>
                    <a:pt x="7187" y="23007"/>
                    <a:pt x="7336" y="22970"/>
                    <a:pt x="7469" y="22892"/>
                  </a:cubicBezTo>
                  <a:cubicBezTo>
                    <a:pt x="7945" y="22616"/>
                    <a:pt x="8020" y="21990"/>
                    <a:pt x="7845" y="21514"/>
                  </a:cubicBezTo>
                  <a:cubicBezTo>
                    <a:pt x="7783" y="21369"/>
                    <a:pt x="7909" y="21275"/>
                    <a:pt x="8039" y="21275"/>
                  </a:cubicBezTo>
                  <a:cubicBezTo>
                    <a:pt x="8066" y="21275"/>
                    <a:pt x="8094" y="21279"/>
                    <a:pt x="8120" y="21288"/>
                  </a:cubicBezTo>
                  <a:cubicBezTo>
                    <a:pt x="8347" y="21402"/>
                    <a:pt x="8658" y="21547"/>
                    <a:pt x="8945" y="21547"/>
                  </a:cubicBezTo>
                  <a:cubicBezTo>
                    <a:pt x="9101" y="21547"/>
                    <a:pt x="9250" y="21503"/>
                    <a:pt x="9374" y="21388"/>
                  </a:cubicBezTo>
                  <a:cubicBezTo>
                    <a:pt x="9574" y="21188"/>
                    <a:pt x="9649" y="20887"/>
                    <a:pt x="9624" y="20636"/>
                  </a:cubicBezTo>
                  <a:cubicBezTo>
                    <a:pt x="9574" y="19935"/>
                    <a:pt x="8922" y="19484"/>
                    <a:pt x="8421" y="19083"/>
                  </a:cubicBezTo>
                  <a:cubicBezTo>
                    <a:pt x="8296" y="19007"/>
                    <a:pt x="8346" y="18807"/>
                    <a:pt x="8471" y="18782"/>
                  </a:cubicBezTo>
                  <a:cubicBezTo>
                    <a:pt x="8496" y="18732"/>
                    <a:pt x="8521" y="18707"/>
                    <a:pt x="8597" y="18682"/>
                  </a:cubicBezTo>
                  <a:cubicBezTo>
                    <a:pt x="11003" y="18180"/>
                    <a:pt x="13133" y="16677"/>
                    <a:pt x="14737" y="14822"/>
                  </a:cubicBezTo>
                  <a:cubicBezTo>
                    <a:pt x="15539" y="13895"/>
                    <a:pt x="16316" y="12616"/>
                    <a:pt x="16090" y="11338"/>
                  </a:cubicBezTo>
                  <a:cubicBezTo>
                    <a:pt x="15932" y="10341"/>
                    <a:pt x="15096" y="9323"/>
                    <a:pt x="14067" y="9323"/>
                  </a:cubicBezTo>
                  <a:cubicBezTo>
                    <a:pt x="13958" y="9323"/>
                    <a:pt x="13847" y="9334"/>
                    <a:pt x="13734" y="9358"/>
                  </a:cubicBezTo>
                  <a:cubicBezTo>
                    <a:pt x="13719" y="9360"/>
                    <a:pt x="13705" y="9361"/>
                    <a:pt x="13691" y="9361"/>
                  </a:cubicBezTo>
                  <a:cubicBezTo>
                    <a:pt x="13539" y="9361"/>
                    <a:pt x="13436" y="9243"/>
                    <a:pt x="13459" y="9083"/>
                  </a:cubicBezTo>
                  <a:cubicBezTo>
                    <a:pt x="13659" y="7854"/>
                    <a:pt x="13609" y="6501"/>
                    <a:pt x="12857" y="5448"/>
                  </a:cubicBezTo>
                  <a:cubicBezTo>
                    <a:pt x="12351" y="4699"/>
                    <a:pt x="11484" y="4179"/>
                    <a:pt x="10575" y="4179"/>
                  </a:cubicBezTo>
                  <a:cubicBezTo>
                    <a:pt x="10359" y="4179"/>
                    <a:pt x="10141" y="4208"/>
                    <a:pt x="9925" y="4270"/>
                  </a:cubicBezTo>
                  <a:cubicBezTo>
                    <a:pt x="9908" y="4275"/>
                    <a:pt x="9891" y="4277"/>
                    <a:pt x="9873" y="4277"/>
                  </a:cubicBezTo>
                  <a:cubicBezTo>
                    <a:pt x="9786" y="4277"/>
                    <a:pt x="9695" y="4225"/>
                    <a:pt x="9674" y="4120"/>
                  </a:cubicBezTo>
                  <a:cubicBezTo>
                    <a:pt x="9374" y="2692"/>
                    <a:pt x="8922" y="862"/>
                    <a:pt x="7444" y="210"/>
                  </a:cubicBezTo>
                  <a:cubicBezTo>
                    <a:pt x="7130" y="67"/>
                    <a:pt x="6795" y="1"/>
                    <a:pt x="6457" y="1"/>
                  </a:cubicBezTo>
                  <a:close/>
                </a:path>
              </a:pathLst>
            </a:custGeom>
            <a:solidFill>
              <a:srgbClr val="FF6363">
                <a:alpha val="58330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6952;p49">
              <a:extLst>
                <a:ext uri="{FF2B5EF4-FFF2-40B4-BE49-F238E27FC236}">
                  <a16:creationId xmlns:a16="http://schemas.microsoft.com/office/drawing/2014/main" id="{8295542F-85BF-1525-784C-BCC725586E74}"/>
                </a:ext>
              </a:extLst>
            </p:cNvPr>
            <p:cNvSpPr/>
            <p:nvPr/>
          </p:nvSpPr>
          <p:spPr>
            <a:xfrm>
              <a:off x="2418320" y="1223211"/>
              <a:ext cx="83858" cy="86074"/>
            </a:xfrm>
            <a:custGeom>
              <a:avLst/>
              <a:gdLst/>
              <a:ahLst/>
              <a:cxnLst/>
              <a:rect l="l" t="t" r="r" b="b"/>
              <a:pathLst>
                <a:path w="1930" h="1981" extrusionOk="0">
                  <a:moveTo>
                    <a:pt x="953" y="1"/>
                  </a:moveTo>
                  <a:cubicBezTo>
                    <a:pt x="376" y="1"/>
                    <a:pt x="0" y="477"/>
                    <a:pt x="0" y="1003"/>
                  </a:cubicBezTo>
                  <a:cubicBezTo>
                    <a:pt x="0" y="1504"/>
                    <a:pt x="401" y="1980"/>
                    <a:pt x="953" y="1980"/>
                  </a:cubicBezTo>
                  <a:cubicBezTo>
                    <a:pt x="1479" y="1980"/>
                    <a:pt x="1905" y="1630"/>
                    <a:pt x="1905" y="1053"/>
                  </a:cubicBezTo>
                  <a:cubicBezTo>
                    <a:pt x="1930" y="452"/>
                    <a:pt x="1504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3" name="Google Shape;6953;p49">
              <a:extLst>
                <a:ext uri="{FF2B5EF4-FFF2-40B4-BE49-F238E27FC236}">
                  <a16:creationId xmlns:a16="http://schemas.microsoft.com/office/drawing/2014/main" id="{146980A4-9D8D-9D81-E8C5-F51B2CC21EF1}"/>
                </a:ext>
              </a:extLst>
            </p:cNvPr>
            <p:cNvSpPr/>
            <p:nvPr/>
          </p:nvSpPr>
          <p:spPr>
            <a:xfrm>
              <a:off x="2753705" y="1223211"/>
              <a:ext cx="82816" cy="86074"/>
            </a:xfrm>
            <a:custGeom>
              <a:avLst/>
              <a:gdLst/>
              <a:ahLst/>
              <a:cxnLst/>
              <a:rect l="l" t="t" r="r" b="b"/>
              <a:pathLst>
                <a:path w="1906" h="1981" extrusionOk="0">
                  <a:moveTo>
                    <a:pt x="953" y="1"/>
                  </a:moveTo>
                  <a:cubicBezTo>
                    <a:pt x="401" y="1"/>
                    <a:pt x="0" y="452"/>
                    <a:pt x="0" y="1053"/>
                  </a:cubicBezTo>
                  <a:cubicBezTo>
                    <a:pt x="26" y="1630"/>
                    <a:pt x="452" y="1980"/>
                    <a:pt x="953" y="1980"/>
                  </a:cubicBezTo>
                  <a:cubicBezTo>
                    <a:pt x="1504" y="1980"/>
                    <a:pt x="1905" y="1504"/>
                    <a:pt x="1905" y="1003"/>
                  </a:cubicBezTo>
                  <a:cubicBezTo>
                    <a:pt x="1905" y="477"/>
                    <a:pt x="1529" y="1"/>
                    <a:pt x="9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6954;p49">
              <a:extLst>
                <a:ext uri="{FF2B5EF4-FFF2-40B4-BE49-F238E27FC236}">
                  <a16:creationId xmlns:a16="http://schemas.microsoft.com/office/drawing/2014/main" id="{78BCCD9D-C2C8-66AF-1B56-2EE155C30EFB}"/>
                </a:ext>
              </a:extLst>
            </p:cNvPr>
            <p:cNvSpPr/>
            <p:nvPr/>
          </p:nvSpPr>
          <p:spPr>
            <a:xfrm>
              <a:off x="2380172" y="1335049"/>
              <a:ext cx="96980" cy="34108"/>
            </a:xfrm>
            <a:custGeom>
              <a:avLst/>
              <a:gdLst/>
              <a:ahLst/>
              <a:cxnLst/>
              <a:rect l="l" t="t" r="r" b="b"/>
              <a:pathLst>
                <a:path w="2232" h="785" extrusionOk="0">
                  <a:moveTo>
                    <a:pt x="1204" y="1"/>
                  </a:moveTo>
                  <a:cubicBezTo>
                    <a:pt x="1147" y="1"/>
                    <a:pt x="1088" y="3"/>
                    <a:pt x="1029" y="8"/>
                  </a:cubicBezTo>
                  <a:cubicBezTo>
                    <a:pt x="427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32" y="660"/>
                    <a:pt x="2181" y="409"/>
                  </a:cubicBezTo>
                  <a:cubicBezTo>
                    <a:pt x="2136" y="205"/>
                    <a:pt x="1742" y="1"/>
                    <a:pt x="12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6955;p49">
              <a:extLst>
                <a:ext uri="{FF2B5EF4-FFF2-40B4-BE49-F238E27FC236}">
                  <a16:creationId xmlns:a16="http://schemas.microsoft.com/office/drawing/2014/main" id="{FCD9C236-0109-4902-39F9-6BF5526C6F46}"/>
                </a:ext>
              </a:extLst>
            </p:cNvPr>
            <p:cNvSpPr/>
            <p:nvPr/>
          </p:nvSpPr>
          <p:spPr>
            <a:xfrm>
              <a:off x="2778732" y="1335049"/>
              <a:ext cx="98067" cy="34108"/>
            </a:xfrm>
            <a:custGeom>
              <a:avLst/>
              <a:gdLst/>
              <a:ahLst/>
              <a:cxnLst/>
              <a:rect l="l" t="t" r="r" b="b"/>
              <a:pathLst>
                <a:path w="2257" h="785" extrusionOk="0">
                  <a:moveTo>
                    <a:pt x="1209" y="1"/>
                  </a:moveTo>
                  <a:cubicBezTo>
                    <a:pt x="1151" y="1"/>
                    <a:pt x="1091" y="3"/>
                    <a:pt x="1028" y="8"/>
                  </a:cubicBezTo>
                  <a:cubicBezTo>
                    <a:pt x="452" y="33"/>
                    <a:pt x="1" y="208"/>
                    <a:pt x="26" y="459"/>
                  </a:cubicBezTo>
                  <a:cubicBezTo>
                    <a:pt x="51" y="710"/>
                    <a:pt x="703" y="785"/>
                    <a:pt x="1129" y="785"/>
                  </a:cubicBezTo>
                  <a:cubicBezTo>
                    <a:pt x="1555" y="785"/>
                    <a:pt x="2257" y="660"/>
                    <a:pt x="2206" y="409"/>
                  </a:cubicBezTo>
                  <a:cubicBezTo>
                    <a:pt x="2138" y="205"/>
                    <a:pt x="1763" y="1"/>
                    <a:pt x="120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6956;p49">
              <a:extLst>
                <a:ext uri="{FF2B5EF4-FFF2-40B4-BE49-F238E27FC236}">
                  <a16:creationId xmlns:a16="http://schemas.microsoft.com/office/drawing/2014/main" id="{16C60366-2CAD-5781-B894-7CA29966654C}"/>
                </a:ext>
              </a:extLst>
            </p:cNvPr>
            <p:cNvSpPr/>
            <p:nvPr/>
          </p:nvSpPr>
          <p:spPr>
            <a:xfrm>
              <a:off x="2547886" y="1237723"/>
              <a:ext cx="157680" cy="68390"/>
            </a:xfrm>
            <a:custGeom>
              <a:avLst/>
              <a:gdLst/>
              <a:ahLst/>
              <a:cxnLst/>
              <a:rect l="l" t="t" r="r" b="b"/>
              <a:pathLst>
                <a:path w="3629" h="1574" extrusionOk="0">
                  <a:moveTo>
                    <a:pt x="692" y="0"/>
                  </a:moveTo>
                  <a:cubicBezTo>
                    <a:pt x="482" y="0"/>
                    <a:pt x="309" y="59"/>
                    <a:pt x="226" y="243"/>
                  </a:cubicBezTo>
                  <a:cubicBezTo>
                    <a:pt x="1" y="719"/>
                    <a:pt x="602" y="1521"/>
                    <a:pt x="1780" y="1571"/>
                  </a:cubicBezTo>
                  <a:cubicBezTo>
                    <a:pt x="1819" y="1573"/>
                    <a:pt x="1857" y="1574"/>
                    <a:pt x="1895" y="1574"/>
                  </a:cubicBezTo>
                  <a:cubicBezTo>
                    <a:pt x="3002" y="1574"/>
                    <a:pt x="3629" y="878"/>
                    <a:pt x="3459" y="393"/>
                  </a:cubicBezTo>
                  <a:cubicBezTo>
                    <a:pt x="3372" y="164"/>
                    <a:pt x="3147" y="101"/>
                    <a:pt x="2879" y="101"/>
                  </a:cubicBezTo>
                  <a:cubicBezTo>
                    <a:pt x="2554" y="101"/>
                    <a:pt x="2165" y="194"/>
                    <a:pt x="1885" y="194"/>
                  </a:cubicBezTo>
                  <a:cubicBezTo>
                    <a:pt x="1866" y="194"/>
                    <a:pt x="1848" y="194"/>
                    <a:pt x="1830" y="193"/>
                  </a:cubicBezTo>
                  <a:cubicBezTo>
                    <a:pt x="1528" y="177"/>
                    <a:pt x="1056" y="0"/>
                    <a:pt x="6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6957;p49">
              <a:extLst>
                <a:ext uri="{FF2B5EF4-FFF2-40B4-BE49-F238E27FC236}">
                  <a16:creationId xmlns:a16="http://schemas.microsoft.com/office/drawing/2014/main" id="{269B18F7-40FC-FD77-FC22-696FE68EA2F7}"/>
                </a:ext>
              </a:extLst>
            </p:cNvPr>
            <p:cNvSpPr/>
            <p:nvPr/>
          </p:nvSpPr>
          <p:spPr>
            <a:xfrm>
              <a:off x="2578387" y="1277523"/>
              <a:ext cx="93678" cy="28677"/>
            </a:xfrm>
            <a:custGeom>
              <a:avLst/>
              <a:gdLst/>
              <a:ahLst/>
              <a:cxnLst/>
              <a:rect l="l" t="t" r="r" b="b"/>
              <a:pathLst>
                <a:path w="2156" h="660" extrusionOk="0">
                  <a:moveTo>
                    <a:pt x="1005" y="1"/>
                  </a:moveTo>
                  <a:cubicBezTo>
                    <a:pt x="597" y="1"/>
                    <a:pt x="256" y="144"/>
                    <a:pt x="0" y="329"/>
                  </a:cubicBezTo>
                  <a:cubicBezTo>
                    <a:pt x="276" y="505"/>
                    <a:pt x="627" y="630"/>
                    <a:pt x="1078" y="655"/>
                  </a:cubicBezTo>
                  <a:cubicBezTo>
                    <a:pt x="1122" y="658"/>
                    <a:pt x="1165" y="659"/>
                    <a:pt x="1208" y="659"/>
                  </a:cubicBezTo>
                  <a:cubicBezTo>
                    <a:pt x="1581" y="659"/>
                    <a:pt x="1909" y="565"/>
                    <a:pt x="2156" y="430"/>
                  </a:cubicBezTo>
                  <a:cubicBezTo>
                    <a:pt x="1930" y="204"/>
                    <a:pt x="1554" y="29"/>
                    <a:pt x="1103" y="4"/>
                  </a:cubicBezTo>
                  <a:cubicBezTo>
                    <a:pt x="1070" y="2"/>
                    <a:pt x="1037" y="1"/>
                    <a:pt x="10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A84F026C-5FEF-0323-D453-87CC2C177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2923" y="2631831"/>
            <a:ext cx="8280900" cy="2666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27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EC0A071A-08C6-3425-A57E-D9734322A0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15213" y="508813"/>
            <a:ext cx="8361574" cy="58403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28E8EC0-846B-1893-F87E-4932FEDCC6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8173" y="1389255"/>
            <a:ext cx="3709515" cy="12383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5D8DC-7DED-7B2E-97CD-0C84D63DA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7118" y="2038795"/>
            <a:ext cx="7562767" cy="346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943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B8AC5838-5885-4ED2-3A1A-38A351636E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21ABAB3B-A2D2-641B-52C2-2E7DC3BB35A1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30C75300-46A6-A10B-419A-E3B53A21030C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3832986B-DA89-F0D1-B0B6-E99282591735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66B1D5CB-433F-E145-7627-FCF7B34AB5D8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88672440-7B3A-9719-AE1B-7A204FDBBD21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7597D92F-1C50-D893-A08B-A20A05388ED1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79C1F94A-95A2-E147-0CC0-9CBD0A7C208C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06081AD8-1434-7F53-045F-F467BFAA5444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A5B3AEE9-D290-76AD-2273-0615FEEAEB1B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957BF7A2-A6F4-6DD3-8E46-4DCEA517C9D6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E2CB08F0-E30D-7EF3-9EC8-465B092E6D61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5EF5D7D8-7E89-2574-A468-1E8D103929D6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8272D72D-5BE9-E45E-0773-E9AABCAA7901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E9077AFE-B23A-9AE7-2D88-1AE783C215A2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96E39FC3-5BDE-5CC1-3814-CE4946CF8E50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715178CD-934E-F0D8-9EE1-6DF4A72E5DAE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BCB33504-C95C-6579-C431-96D1DD88A793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6D1A1E76-A403-0051-CE66-1BABBD882031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37C43B80-297A-C4CC-0F34-E64CAB6B77C1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B5CBBC44-A6EF-CD26-0881-41DE80C7798C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1DF48D8C-DC50-4D5B-8007-248B60F2119C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4F53A8A0-2A8A-E55E-B380-8565262A204F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5D5CDB3B-2A93-E6E0-D80C-BB7E84EE51BD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FEF9E4DA-BBD0-0CDA-A462-6116C2106608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0D292EBA-A9F1-FCBE-D99E-DF77AE335822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E97F0D9B-ED70-3A1E-8410-14DD340B19BE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4BA6DA08-39E9-7B5C-9B96-41D131508609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E674F6BD-AF8A-8D99-D044-70BBF3ABF095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3F189B5B-4D75-E9EC-7248-F4B0C10C1426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3EF33823-56B9-58D5-20F5-AAFD90E067C0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1CF2E37A-4BA4-B70B-5690-05C61F5EE988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46059BBD-3271-E19B-1EE2-55CF0DADA195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E73EC051-6AF7-8982-C9A3-526B8873A340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A8F1ABF5-79CE-91A5-1B3C-D048A0283011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B9029F1E-79FC-B100-F73D-E5EBE80C3492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9C57BEB7-6C3D-7CD7-BDDE-8425949AA68C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FBA85ED6-471F-C3CC-938F-099D80AB983F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9E1F159A-E568-7B39-7893-637FF64140AB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46C47007-B1E1-3B49-D0A2-F464AE07BFB1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64A5DB74-25FD-FFCB-4CAF-0FCD2683A027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0EC8B81E-82D8-26EC-155C-778766FD8C87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0D87D918-17B5-DA6D-4481-23B00F6F5385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5B4CE8CA-7807-9638-0B5A-4742186CC97C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8E5D3E02-553A-DE8C-58AF-AD6787C16CD8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F0AD2299-B4FE-DAA6-8ACA-D7A875358214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E2441E44-10C3-9F69-7C22-BD0ABF7A0429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7CD487A6-79D3-9F45-0A21-981C5A5FF0AA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FD5DF824-1030-9E89-6AC1-C0829CEB7921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1D188A95-0423-E861-84BA-6508F53DBACB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A3ED0DD8-5D86-1B79-CD7C-0D0D416C5019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F69B9F95-542B-1CB1-7B81-63B6419CCF10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54E316ED-E216-31EA-3304-3234DAA272F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9341F6F5-14BD-C2B1-ECD0-27B4043F2B9B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9B5D4F0D-3519-D08E-1A30-752A93D7E874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2D827995-1E3C-C41B-CFD3-7313D00A879D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0C0B8ECA-F167-C760-E5BB-A35F7961871F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80BD58BB-9103-8B72-FB7A-C5AD3A5904D3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981C0633-F567-703C-186F-504BD9597065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3608EFE7-9606-E35E-CFB8-B83C6A2C9DAA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8923B7C8-8C39-88FD-CAF6-F521798DE063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3C93BC40-0E90-65D7-1F2C-71748A1CD016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50BBA2B2-74F9-1AC3-E579-B320255804DD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BD0C4D1B-1082-4BC2-D8AC-7D971BDABC34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77FAE9D1-9F29-4FBA-242D-36ADDDC04299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CC5B99A4-0723-5F54-3BD3-6C1A1DA38A88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8B2C178C-AFAD-744D-9E91-965A5747EA6E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8A53BEA5-B0A8-3083-3F72-056742B4E09E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1506C353-CC96-15CB-FC85-9A9AA1FEEC6C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8876E845-4021-DC88-302C-0D0DAE8BC649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62FE2FE7-81E3-B98D-64CF-4E9B706E37C0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BC6149DF-DA43-FE47-BE27-34D31B14FB99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74CC496D-E4AD-C5A2-570F-0A17B6DEC5BC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93FE31EB-A492-0646-C018-AE1F104E3191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14A70302-D496-494E-98CF-910DF5467B97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2CF47860-F1EA-7BCD-A93D-A79859502B1D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03E29599-DC90-F997-F3A3-27C863F4276C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939B908B-D61F-8112-00F6-88603E9D6F46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E40FA1D8-ECD0-F4FF-2262-01D61015CDC6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F2F56DC1-0F77-CF22-7A3C-E7EFD0C8837F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2499CFC4-82FC-FB36-B229-B508FE19338E}"/>
              </a:ext>
            </a:extLst>
          </p:cNvPr>
          <p:cNvSpPr txBox="1"/>
          <p:nvPr/>
        </p:nvSpPr>
        <p:spPr>
          <a:xfrm>
            <a:off x="704421" y="3744094"/>
            <a:ext cx="1078315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Xác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định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chủ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vị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của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mỗi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ví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dụ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a.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ở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ví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dụ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b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mấy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cụm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chủ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–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vị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ngữ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?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Từ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nên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tác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dụng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gì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trong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?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A157316-6111-2340-E61D-CF6D78802C0C}"/>
              </a:ext>
            </a:extLst>
          </p:cNvPr>
          <p:cNvSpPr/>
          <p:nvPr/>
        </p:nvSpPr>
        <p:spPr>
          <a:xfrm>
            <a:off x="1123410" y="488605"/>
            <a:ext cx="9945179" cy="762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1.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Đọc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các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câu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sau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và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thực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hiện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yêu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600" b="1" kern="0" dirty="0" err="1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cầu</a:t>
            </a:r>
            <a:r>
              <a:rPr lang="en-US" sz="3600" b="1" kern="0" dirty="0">
                <a:solidFill>
                  <a:prstClr val="black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.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7A3904DB-5E02-1103-D9A0-CD66AF9EFE4F}"/>
              </a:ext>
            </a:extLst>
          </p:cNvPr>
          <p:cNvSpPr/>
          <p:nvPr/>
        </p:nvSpPr>
        <p:spPr>
          <a:xfrm>
            <a:off x="818894" y="1624481"/>
            <a:ext cx="10554212" cy="179865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indent="-514350">
              <a:buAutoNum type="alphaLcPeriod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Ruộng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indent="-514350">
              <a:buAutoNum type="alphaLcPeriod"/>
            </a:pP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Trời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mưa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nên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ruộng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đồng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khô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hạn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nứt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nẻ</a:t>
            </a:r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71235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FDEC1379-F57A-CCBC-CC08-407259B45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1793654"/>
            <a:ext cx="5978174" cy="3692402"/>
          </a:xfrm>
          <a:prstGeom prst="rect">
            <a:avLst/>
          </a:prstGeom>
        </p:spPr>
      </p:pic>
      <p:pic>
        <p:nvPicPr>
          <p:cNvPr id="5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974BB4AE-7945-D962-F975-FC2A1EB92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3509" y="2354141"/>
            <a:ext cx="3821722" cy="21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779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04784885-5B83-EA27-DAF3-4447A2C1C8C2}"/>
              </a:ext>
            </a:extLst>
          </p:cNvPr>
          <p:cNvSpPr txBox="1"/>
          <p:nvPr/>
        </p:nvSpPr>
        <p:spPr>
          <a:xfrm>
            <a:off x="6358562" y="4546444"/>
            <a:ext cx="5273438" cy="1089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11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D7B00F63-DC52-554F-1C8E-90149E3686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99" y="1221896"/>
            <a:ext cx="4374564" cy="32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FCA0BEAC-0BA2-11E0-7AF8-2D591C14A9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3" y="1152974"/>
            <a:ext cx="4525330" cy="46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691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F9EA7BC-C1A6-0AAA-8FE1-B4124A7F5971}"/>
              </a:ext>
            </a:extLst>
          </p:cNvPr>
          <p:cNvSpPr/>
          <p:nvPr/>
        </p:nvSpPr>
        <p:spPr>
          <a:xfrm>
            <a:off x="146957" y="500742"/>
            <a:ext cx="11252563" cy="13389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(a) </a:t>
            </a:r>
            <a:r>
              <a:rPr lang="en-US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Trời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mưa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.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Ruộng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hạn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nứt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nẻ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. 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just"/>
            <a:r>
              <a:rPr lang="vi-VN" sz="32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3200" i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2B2EA50-0FEF-A5DE-C3C6-E7348FDDEB46}"/>
              </a:ext>
            </a:extLst>
          </p:cNvPr>
          <p:cNvSpPr/>
          <p:nvPr/>
        </p:nvSpPr>
        <p:spPr>
          <a:xfrm>
            <a:off x="146957" y="2293344"/>
            <a:ext cx="11252563" cy="1338944"/>
          </a:xfrm>
          <a:prstGeom prst="roundRect">
            <a:avLst/>
          </a:prstGeom>
          <a:ln>
            <a:solidFill>
              <a:srgbClr val="00B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(b)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Trời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mưa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nên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ruộng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đồng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khô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hạn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,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nứt</a:t>
            </a:r>
            <a:r>
              <a:rPr lang="en-US" sz="3200" b="1" kern="0" dirty="0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Cambria" panose="02040503050406030204" pitchFamily="18" charset="0"/>
                <a:ea typeface="字魂131号-酷乐潮玩体" panose="00000500000000000000" pitchFamily="2" charset="-122"/>
                <a:cs typeface="+mn-ea"/>
              </a:rPr>
              <a:t>nẻ</a:t>
            </a:r>
            <a:endParaRPr lang="en-US" sz="3200" b="1" kern="0" dirty="0">
              <a:solidFill>
                <a:srgbClr val="002060"/>
              </a:solidFill>
              <a:latin typeface="Cambria" panose="02040503050406030204" pitchFamily="18" charset="0"/>
              <a:ea typeface="字魂131号-酷乐潮玩体" panose="00000500000000000000" pitchFamily="2" charset="-122"/>
              <a:cs typeface="+mn-ea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7DE63E2-41A6-C47B-A208-F0BFFC71FBB1}"/>
              </a:ext>
            </a:extLst>
          </p:cNvPr>
          <p:cNvCxnSpPr/>
          <p:nvPr/>
        </p:nvCxnSpPr>
        <p:spPr>
          <a:xfrm flipH="1">
            <a:off x="2137228" y="697652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12E2CC67-42FB-7779-40E6-3F8407AE52C3}"/>
              </a:ext>
            </a:extLst>
          </p:cNvPr>
          <p:cNvSpPr txBox="1"/>
          <p:nvPr/>
        </p:nvSpPr>
        <p:spPr>
          <a:xfrm>
            <a:off x="1248229" y="1160143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D6AB55D-0BA7-C81A-365A-7085D1ED761B}"/>
              </a:ext>
            </a:extLst>
          </p:cNvPr>
          <p:cNvSpPr txBox="1"/>
          <p:nvPr/>
        </p:nvSpPr>
        <p:spPr>
          <a:xfrm>
            <a:off x="2916467" y="1160144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A3E157F-B346-CE24-9D6B-059D53D69985}"/>
              </a:ext>
            </a:extLst>
          </p:cNvPr>
          <p:cNvCxnSpPr/>
          <p:nvPr/>
        </p:nvCxnSpPr>
        <p:spPr>
          <a:xfrm flipH="1">
            <a:off x="6997702" y="687703"/>
            <a:ext cx="97971" cy="484414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B00F9FDB-F28F-1641-89CD-E2609097B85E}"/>
              </a:ext>
            </a:extLst>
          </p:cNvPr>
          <p:cNvSpPr txBox="1"/>
          <p:nvPr/>
        </p:nvSpPr>
        <p:spPr>
          <a:xfrm>
            <a:off x="5302254" y="1182066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4549667-8DE6-BA74-51CF-F985A89A5F18}"/>
              </a:ext>
            </a:extLst>
          </p:cNvPr>
          <p:cNvSpPr txBox="1"/>
          <p:nvPr/>
        </p:nvSpPr>
        <p:spPr>
          <a:xfrm>
            <a:off x="8285842" y="1160142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F5053CD-EF53-5522-BDC9-E4409DC46697}"/>
              </a:ext>
            </a:extLst>
          </p:cNvPr>
          <p:cNvCxnSpPr/>
          <p:nvPr/>
        </p:nvCxnSpPr>
        <p:spPr>
          <a:xfrm>
            <a:off x="973731" y="3251200"/>
            <a:ext cx="2956560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BD5FD17-75BC-B076-6C75-3E52676225BF}"/>
              </a:ext>
            </a:extLst>
          </p:cNvPr>
          <p:cNvCxnSpPr>
            <a:cxnSpLocks/>
          </p:cNvCxnSpPr>
          <p:nvPr/>
        </p:nvCxnSpPr>
        <p:spPr>
          <a:xfrm>
            <a:off x="4925971" y="3251200"/>
            <a:ext cx="5122269" cy="0"/>
          </a:xfrm>
          <a:prstGeom prst="line">
            <a:avLst/>
          </a:prstGeom>
          <a:ln w="381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59AD32A-F365-4F39-EB29-F9EE701103CE}"/>
              </a:ext>
            </a:extLst>
          </p:cNvPr>
          <p:cNvSpPr txBox="1"/>
          <p:nvPr/>
        </p:nvSpPr>
        <p:spPr>
          <a:xfrm>
            <a:off x="1542869" y="3136611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CN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7AEC23-F583-F35B-BF0E-FCA10D3A29F7}"/>
              </a:ext>
            </a:extLst>
          </p:cNvPr>
          <p:cNvSpPr txBox="1"/>
          <p:nvPr/>
        </p:nvSpPr>
        <p:spPr>
          <a:xfrm>
            <a:off x="6844847" y="3149597"/>
            <a:ext cx="1284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C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VN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F83B28CC-92CA-ADC2-AFF4-F7D2446E12BA}"/>
              </a:ext>
            </a:extLst>
          </p:cNvPr>
          <p:cNvCxnSpPr/>
          <p:nvPr/>
        </p:nvCxnSpPr>
        <p:spPr>
          <a:xfrm>
            <a:off x="4429760" y="3251200"/>
            <a:ext cx="0" cy="680723"/>
          </a:xfrm>
          <a:prstGeom prst="straightConnector1">
            <a:avLst/>
          </a:prstGeom>
          <a:ln w="38100">
            <a:solidFill>
              <a:schemeClr val="accent3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8BE7EAF-10EF-0485-61A7-73B802C89CF9}"/>
              </a:ext>
            </a:extLst>
          </p:cNvPr>
          <p:cNvSpPr txBox="1"/>
          <p:nvPr/>
        </p:nvSpPr>
        <p:spPr>
          <a:xfrm>
            <a:off x="2678096" y="3931923"/>
            <a:ext cx="350332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Tác</a:t>
            </a:r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dụng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nối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hai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cụm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algn="ctr"/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chủ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vị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ngữ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trong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b="1" dirty="0" err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3200" b="1" dirty="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18175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/>
      <p:bldP spid="8" grpId="0"/>
      <p:bldP spid="10" grpId="0"/>
      <p:bldP spid="11" grpId="0"/>
      <p:bldP spid="16" grpId="0"/>
      <p:bldP spid="17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1">
          <a:extLst>
            <a:ext uri="{FF2B5EF4-FFF2-40B4-BE49-F238E27FC236}">
              <a16:creationId xmlns:a16="http://schemas.microsoft.com/office/drawing/2014/main" id="{0DAB780C-9304-F591-8D4A-B12165F81A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67" name="Google Shape;2367;p25">
            <a:extLst>
              <a:ext uri="{FF2B5EF4-FFF2-40B4-BE49-F238E27FC236}">
                <a16:creationId xmlns:a16="http://schemas.microsoft.com/office/drawing/2014/main" id="{C2F8620D-5181-B33A-959D-60BDC7BF958E}"/>
              </a:ext>
            </a:extLst>
          </p:cNvPr>
          <p:cNvGrpSpPr/>
          <p:nvPr/>
        </p:nvGrpSpPr>
        <p:grpSpPr>
          <a:xfrm>
            <a:off x="10616944" y="5712904"/>
            <a:ext cx="1587676" cy="1093208"/>
            <a:chOff x="2095970" y="3913707"/>
            <a:chExt cx="1067262" cy="989443"/>
          </a:xfrm>
        </p:grpSpPr>
        <p:sp>
          <p:nvSpPr>
            <p:cNvPr id="2368" name="Google Shape;2368;p25">
              <a:extLst>
                <a:ext uri="{FF2B5EF4-FFF2-40B4-BE49-F238E27FC236}">
                  <a16:creationId xmlns:a16="http://schemas.microsoft.com/office/drawing/2014/main" id="{867A9B2F-0D82-82B1-C7E8-CD36193B0986}"/>
                </a:ext>
              </a:extLst>
            </p:cNvPr>
            <p:cNvSpPr/>
            <p:nvPr/>
          </p:nvSpPr>
          <p:spPr>
            <a:xfrm>
              <a:off x="2095970" y="3913707"/>
              <a:ext cx="1067262" cy="989443"/>
            </a:xfrm>
            <a:custGeom>
              <a:avLst/>
              <a:gdLst/>
              <a:ahLst/>
              <a:cxnLst/>
              <a:rect l="l" t="t" r="r" b="b"/>
              <a:pathLst>
                <a:path w="24563" h="22772" extrusionOk="0">
                  <a:moveTo>
                    <a:pt x="14587" y="4029"/>
                  </a:moveTo>
                  <a:cubicBezTo>
                    <a:pt x="14784" y="4029"/>
                    <a:pt x="14984" y="4042"/>
                    <a:pt x="15189" y="4068"/>
                  </a:cubicBezTo>
                  <a:cubicBezTo>
                    <a:pt x="15740" y="4143"/>
                    <a:pt x="16241" y="4293"/>
                    <a:pt x="16742" y="4519"/>
                  </a:cubicBezTo>
                  <a:cubicBezTo>
                    <a:pt x="16868" y="5622"/>
                    <a:pt x="15765" y="6324"/>
                    <a:pt x="14813" y="6599"/>
                  </a:cubicBezTo>
                  <a:cubicBezTo>
                    <a:pt x="14487" y="6685"/>
                    <a:pt x="14138" y="6724"/>
                    <a:pt x="13790" y="6724"/>
                  </a:cubicBezTo>
                  <a:cubicBezTo>
                    <a:pt x="13629" y="6724"/>
                    <a:pt x="13468" y="6715"/>
                    <a:pt x="13309" y="6699"/>
                  </a:cubicBezTo>
                  <a:cubicBezTo>
                    <a:pt x="13083" y="6649"/>
                    <a:pt x="12833" y="6599"/>
                    <a:pt x="12582" y="6524"/>
                  </a:cubicBezTo>
                  <a:cubicBezTo>
                    <a:pt x="12407" y="6474"/>
                    <a:pt x="12256" y="6399"/>
                    <a:pt x="12081" y="6324"/>
                  </a:cubicBezTo>
                  <a:cubicBezTo>
                    <a:pt x="12106" y="5797"/>
                    <a:pt x="12056" y="5271"/>
                    <a:pt x="11930" y="4770"/>
                  </a:cubicBezTo>
                  <a:cubicBezTo>
                    <a:pt x="12780" y="4314"/>
                    <a:pt x="13646" y="4029"/>
                    <a:pt x="14587" y="4029"/>
                  </a:cubicBezTo>
                  <a:close/>
                  <a:moveTo>
                    <a:pt x="18522" y="5672"/>
                  </a:moveTo>
                  <a:cubicBezTo>
                    <a:pt x="19299" y="6374"/>
                    <a:pt x="19900" y="7176"/>
                    <a:pt x="20452" y="8053"/>
                  </a:cubicBezTo>
                  <a:lnTo>
                    <a:pt x="20427" y="8053"/>
                  </a:lnTo>
                  <a:cubicBezTo>
                    <a:pt x="20196" y="8182"/>
                    <a:pt x="19928" y="8247"/>
                    <a:pt x="19658" y="8247"/>
                  </a:cubicBezTo>
                  <a:cubicBezTo>
                    <a:pt x="19197" y="8247"/>
                    <a:pt x="18732" y="8057"/>
                    <a:pt x="18447" y="7677"/>
                  </a:cubicBezTo>
                  <a:cubicBezTo>
                    <a:pt x="18221" y="7401"/>
                    <a:pt x="18121" y="7025"/>
                    <a:pt x="18146" y="6649"/>
                  </a:cubicBezTo>
                  <a:cubicBezTo>
                    <a:pt x="18171" y="6474"/>
                    <a:pt x="18221" y="6273"/>
                    <a:pt x="18271" y="6098"/>
                  </a:cubicBezTo>
                  <a:cubicBezTo>
                    <a:pt x="18347" y="5948"/>
                    <a:pt x="18447" y="5822"/>
                    <a:pt x="18522" y="5672"/>
                  </a:cubicBezTo>
                  <a:close/>
                  <a:moveTo>
                    <a:pt x="12435" y="7727"/>
                  </a:moveTo>
                  <a:cubicBezTo>
                    <a:pt x="13310" y="7727"/>
                    <a:pt x="14203" y="7950"/>
                    <a:pt x="14938" y="8454"/>
                  </a:cubicBezTo>
                  <a:cubicBezTo>
                    <a:pt x="15715" y="9005"/>
                    <a:pt x="16266" y="10008"/>
                    <a:pt x="15615" y="10885"/>
                  </a:cubicBezTo>
                  <a:cubicBezTo>
                    <a:pt x="15104" y="11580"/>
                    <a:pt x="14209" y="11791"/>
                    <a:pt x="13366" y="11791"/>
                  </a:cubicBezTo>
                  <a:cubicBezTo>
                    <a:pt x="13176" y="11791"/>
                    <a:pt x="12988" y="11781"/>
                    <a:pt x="12808" y="11762"/>
                  </a:cubicBezTo>
                  <a:cubicBezTo>
                    <a:pt x="11905" y="11662"/>
                    <a:pt x="11078" y="11336"/>
                    <a:pt x="10377" y="10760"/>
                  </a:cubicBezTo>
                  <a:cubicBezTo>
                    <a:pt x="10427" y="10709"/>
                    <a:pt x="10477" y="10659"/>
                    <a:pt x="10527" y="10584"/>
                  </a:cubicBezTo>
                  <a:cubicBezTo>
                    <a:pt x="11103" y="9933"/>
                    <a:pt x="11529" y="9156"/>
                    <a:pt x="11780" y="8329"/>
                  </a:cubicBezTo>
                  <a:cubicBezTo>
                    <a:pt x="11855" y="8128"/>
                    <a:pt x="11905" y="7928"/>
                    <a:pt x="11930" y="7752"/>
                  </a:cubicBezTo>
                  <a:cubicBezTo>
                    <a:pt x="12097" y="7736"/>
                    <a:pt x="12266" y="7727"/>
                    <a:pt x="12435" y="7727"/>
                  </a:cubicBezTo>
                  <a:close/>
                  <a:moveTo>
                    <a:pt x="20755" y="9355"/>
                  </a:moveTo>
                  <a:cubicBezTo>
                    <a:pt x="20896" y="9355"/>
                    <a:pt x="21037" y="9356"/>
                    <a:pt x="21179" y="9356"/>
                  </a:cubicBezTo>
                  <a:cubicBezTo>
                    <a:pt x="21529" y="10058"/>
                    <a:pt x="21855" y="10785"/>
                    <a:pt x="22181" y="11512"/>
                  </a:cubicBezTo>
                  <a:cubicBezTo>
                    <a:pt x="22156" y="11512"/>
                    <a:pt x="22131" y="11537"/>
                    <a:pt x="22106" y="11537"/>
                  </a:cubicBezTo>
                  <a:cubicBezTo>
                    <a:pt x="21605" y="11938"/>
                    <a:pt x="20928" y="12038"/>
                    <a:pt x="20326" y="12038"/>
                  </a:cubicBezTo>
                  <a:cubicBezTo>
                    <a:pt x="20159" y="12045"/>
                    <a:pt x="19992" y="12050"/>
                    <a:pt x="19826" y="12050"/>
                  </a:cubicBezTo>
                  <a:cubicBezTo>
                    <a:pt x="19418" y="12050"/>
                    <a:pt x="19014" y="12019"/>
                    <a:pt x="18622" y="11913"/>
                  </a:cubicBezTo>
                  <a:cubicBezTo>
                    <a:pt x="18096" y="11762"/>
                    <a:pt x="17620" y="11386"/>
                    <a:pt x="17695" y="10785"/>
                  </a:cubicBezTo>
                  <a:cubicBezTo>
                    <a:pt x="17745" y="10158"/>
                    <a:pt x="18296" y="9732"/>
                    <a:pt x="18898" y="9557"/>
                  </a:cubicBezTo>
                  <a:cubicBezTo>
                    <a:pt x="19493" y="9372"/>
                    <a:pt x="20121" y="9355"/>
                    <a:pt x="20755" y="9355"/>
                  </a:cubicBezTo>
                  <a:close/>
                  <a:moveTo>
                    <a:pt x="5314" y="11988"/>
                  </a:moveTo>
                  <a:cubicBezTo>
                    <a:pt x="5289" y="12013"/>
                    <a:pt x="5289" y="12013"/>
                    <a:pt x="5289" y="12013"/>
                  </a:cubicBezTo>
                  <a:cubicBezTo>
                    <a:pt x="5214" y="12514"/>
                    <a:pt x="5239" y="13015"/>
                    <a:pt x="5364" y="13491"/>
                  </a:cubicBezTo>
                  <a:cubicBezTo>
                    <a:pt x="5339" y="13483"/>
                    <a:pt x="5317" y="13480"/>
                    <a:pt x="5295" y="13480"/>
                  </a:cubicBezTo>
                  <a:cubicBezTo>
                    <a:pt x="5253" y="13480"/>
                    <a:pt x="5214" y="13491"/>
                    <a:pt x="5163" y="13491"/>
                  </a:cubicBezTo>
                  <a:cubicBezTo>
                    <a:pt x="5038" y="13491"/>
                    <a:pt x="4888" y="13491"/>
                    <a:pt x="4762" y="13517"/>
                  </a:cubicBezTo>
                  <a:cubicBezTo>
                    <a:pt x="4612" y="13542"/>
                    <a:pt x="4487" y="13567"/>
                    <a:pt x="4336" y="13592"/>
                  </a:cubicBezTo>
                  <a:cubicBezTo>
                    <a:pt x="4412" y="13366"/>
                    <a:pt x="4512" y="13116"/>
                    <a:pt x="4637" y="12890"/>
                  </a:cubicBezTo>
                  <a:cubicBezTo>
                    <a:pt x="4737" y="12715"/>
                    <a:pt x="4838" y="12539"/>
                    <a:pt x="4938" y="12364"/>
                  </a:cubicBezTo>
                  <a:cubicBezTo>
                    <a:pt x="4988" y="12288"/>
                    <a:pt x="5038" y="12213"/>
                    <a:pt x="5088" y="12138"/>
                  </a:cubicBezTo>
                  <a:cubicBezTo>
                    <a:pt x="5138" y="12088"/>
                    <a:pt x="5163" y="12038"/>
                    <a:pt x="5189" y="11988"/>
                  </a:cubicBezTo>
                  <a:close/>
                  <a:moveTo>
                    <a:pt x="5439" y="13717"/>
                  </a:moveTo>
                  <a:cubicBezTo>
                    <a:pt x="5564" y="14143"/>
                    <a:pt x="5790" y="14519"/>
                    <a:pt x="6041" y="14870"/>
                  </a:cubicBezTo>
                  <a:cubicBezTo>
                    <a:pt x="5840" y="14920"/>
                    <a:pt x="5640" y="14995"/>
                    <a:pt x="5464" y="15070"/>
                  </a:cubicBezTo>
                  <a:cubicBezTo>
                    <a:pt x="5189" y="15171"/>
                    <a:pt x="4938" y="15296"/>
                    <a:pt x="4662" y="15396"/>
                  </a:cubicBezTo>
                  <a:cubicBezTo>
                    <a:pt x="4493" y="15453"/>
                    <a:pt x="4310" y="15523"/>
                    <a:pt x="4123" y="15523"/>
                  </a:cubicBezTo>
                  <a:cubicBezTo>
                    <a:pt x="4061" y="15523"/>
                    <a:pt x="3998" y="15515"/>
                    <a:pt x="3935" y="15496"/>
                  </a:cubicBezTo>
                  <a:cubicBezTo>
                    <a:pt x="3735" y="15446"/>
                    <a:pt x="3585" y="15296"/>
                    <a:pt x="3534" y="15121"/>
                  </a:cubicBezTo>
                  <a:cubicBezTo>
                    <a:pt x="3409" y="14694"/>
                    <a:pt x="3660" y="14293"/>
                    <a:pt x="4011" y="14093"/>
                  </a:cubicBezTo>
                  <a:cubicBezTo>
                    <a:pt x="4036" y="14068"/>
                    <a:pt x="4061" y="14068"/>
                    <a:pt x="4086" y="14043"/>
                  </a:cubicBezTo>
                  <a:cubicBezTo>
                    <a:pt x="4096" y="14053"/>
                    <a:pt x="4115" y="14059"/>
                    <a:pt x="4134" y="14059"/>
                  </a:cubicBezTo>
                  <a:cubicBezTo>
                    <a:pt x="4160" y="14059"/>
                    <a:pt x="4186" y="14047"/>
                    <a:pt x="4186" y="14018"/>
                  </a:cubicBezTo>
                  <a:cubicBezTo>
                    <a:pt x="4186" y="14018"/>
                    <a:pt x="4186" y="13993"/>
                    <a:pt x="4186" y="13993"/>
                  </a:cubicBezTo>
                  <a:cubicBezTo>
                    <a:pt x="4361" y="13918"/>
                    <a:pt x="4537" y="13867"/>
                    <a:pt x="4712" y="13842"/>
                  </a:cubicBezTo>
                  <a:cubicBezTo>
                    <a:pt x="4863" y="13817"/>
                    <a:pt x="5013" y="13792"/>
                    <a:pt x="5163" y="13792"/>
                  </a:cubicBezTo>
                  <a:cubicBezTo>
                    <a:pt x="5264" y="13767"/>
                    <a:pt x="5364" y="13767"/>
                    <a:pt x="5439" y="13717"/>
                  </a:cubicBezTo>
                  <a:close/>
                  <a:moveTo>
                    <a:pt x="16943" y="4619"/>
                  </a:moveTo>
                  <a:lnTo>
                    <a:pt x="16943" y="4619"/>
                  </a:lnTo>
                  <a:cubicBezTo>
                    <a:pt x="17444" y="4845"/>
                    <a:pt x="17895" y="5146"/>
                    <a:pt x="18321" y="5521"/>
                  </a:cubicBezTo>
                  <a:cubicBezTo>
                    <a:pt x="18347" y="5521"/>
                    <a:pt x="18347" y="5547"/>
                    <a:pt x="18372" y="5547"/>
                  </a:cubicBezTo>
                  <a:cubicBezTo>
                    <a:pt x="18121" y="5722"/>
                    <a:pt x="17971" y="6073"/>
                    <a:pt x="17895" y="6324"/>
                  </a:cubicBezTo>
                  <a:cubicBezTo>
                    <a:pt x="17820" y="6674"/>
                    <a:pt x="17820" y="7025"/>
                    <a:pt x="17946" y="7351"/>
                  </a:cubicBezTo>
                  <a:cubicBezTo>
                    <a:pt x="18146" y="8028"/>
                    <a:pt x="18773" y="8479"/>
                    <a:pt x="19474" y="8554"/>
                  </a:cubicBezTo>
                  <a:cubicBezTo>
                    <a:pt x="19521" y="8557"/>
                    <a:pt x="19567" y="8559"/>
                    <a:pt x="19614" y="8559"/>
                  </a:cubicBezTo>
                  <a:cubicBezTo>
                    <a:pt x="19948" y="8559"/>
                    <a:pt x="20291" y="8479"/>
                    <a:pt x="20577" y="8303"/>
                  </a:cubicBezTo>
                  <a:cubicBezTo>
                    <a:pt x="20577" y="8303"/>
                    <a:pt x="20602" y="8303"/>
                    <a:pt x="20602" y="8278"/>
                  </a:cubicBezTo>
                  <a:cubicBezTo>
                    <a:pt x="20753" y="8579"/>
                    <a:pt x="20928" y="8855"/>
                    <a:pt x="21078" y="9156"/>
                  </a:cubicBezTo>
                  <a:cubicBezTo>
                    <a:pt x="20740" y="9084"/>
                    <a:pt x="20355" y="9040"/>
                    <a:pt x="19962" y="9040"/>
                  </a:cubicBezTo>
                  <a:cubicBezTo>
                    <a:pt x="18842" y="9040"/>
                    <a:pt x="17666" y="9402"/>
                    <a:pt x="17369" y="10534"/>
                  </a:cubicBezTo>
                  <a:cubicBezTo>
                    <a:pt x="17194" y="11161"/>
                    <a:pt x="17494" y="11787"/>
                    <a:pt x="18046" y="12088"/>
                  </a:cubicBezTo>
                  <a:cubicBezTo>
                    <a:pt x="18647" y="12389"/>
                    <a:pt x="19349" y="12414"/>
                    <a:pt x="19976" y="12414"/>
                  </a:cubicBezTo>
                  <a:cubicBezTo>
                    <a:pt x="20702" y="12414"/>
                    <a:pt x="21404" y="12364"/>
                    <a:pt x="22031" y="12013"/>
                  </a:cubicBezTo>
                  <a:lnTo>
                    <a:pt x="22031" y="12013"/>
                  </a:lnTo>
                  <a:cubicBezTo>
                    <a:pt x="21956" y="12088"/>
                    <a:pt x="21905" y="12188"/>
                    <a:pt x="21855" y="12288"/>
                  </a:cubicBezTo>
                  <a:cubicBezTo>
                    <a:pt x="21655" y="12689"/>
                    <a:pt x="21529" y="13141"/>
                    <a:pt x="21304" y="13542"/>
                  </a:cubicBezTo>
                  <a:cubicBezTo>
                    <a:pt x="21053" y="13968"/>
                    <a:pt x="20727" y="14344"/>
                    <a:pt x="20352" y="14669"/>
                  </a:cubicBezTo>
                  <a:cubicBezTo>
                    <a:pt x="19621" y="15327"/>
                    <a:pt x="18653" y="15748"/>
                    <a:pt x="17656" y="15748"/>
                  </a:cubicBezTo>
                  <a:cubicBezTo>
                    <a:pt x="17627" y="15748"/>
                    <a:pt x="17598" y="15748"/>
                    <a:pt x="17570" y="15747"/>
                  </a:cubicBezTo>
                  <a:cubicBezTo>
                    <a:pt x="17269" y="15747"/>
                    <a:pt x="16993" y="15722"/>
                    <a:pt x="16717" y="15647"/>
                  </a:cubicBezTo>
                  <a:cubicBezTo>
                    <a:pt x="16066" y="15522"/>
                    <a:pt x="15464" y="15296"/>
                    <a:pt x="14863" y="15020"/>
                  </a:cubicBezTo>
                  <a:cubicBezTo>
                    <a:pt x="13242" y="14255"/>
                    <a:pt x="11621" y="13146"/>
                    <a:pt x="9801" y="13146"/>
                  </a:cubicBezTo>
                  <a:cubicBezTo>
                    <a:pt x="9594" y="13146"/>
                    <a:pt x="9385" y="13160"/>
                    <a:pt x="9174" y="13191"/>
                  </a:cubicBezTo>
                  <a:cubicBezTo>
                    <a:pt x="9123" y="12689"/>
                    <a:pt x="9249" y="12188"/>
                    <a:pt x="9524" y="11762"/>
                  </a:cubicBezTo>
                  <a:cubicBezTo>
                    <a:pt x="9725" y="11436"/>
                    <a:pt x="10001" y="11161"/>
                    <a:pt x="10251" y="10885"/>
                  </a:cubicBezTo>
                  <a:cubicBezTo>
                    <a:pt x="10980" y="11703"/>
                    <a:pt x="12201" y="12130"/>
                    <a:pt x="13359" y="12130"/>
                  </a:cubicBezTo>
                  <a:cubicBezTo>
                    <a:pt x="13834" y="12130"/>
                    <a:pt x="14297" y="12058"/>
                    <a:pt x="14712" y="11913"/>
                  </a:cubicBezTo>
                  <a:cubicBezTo>
                    <a:pt x="14763" y="11887"/>
                    <a:pt x="14838" y="11862"/>
                    <a:pt x="14888" y="11837"/>
                  </a:cubicBezTo>
                  <a:cubicBezTo>
                    <a:pt x="15615" y="11562"/>
                    <a:pt x="16216" y="10910"/>
                    <a:pt x="16266" y="10108"/>
                  </a:cubicBezTo>
                  <a:cubicBezTo>
                    <a:pt x="16291" y="9281"/>
                    <a:pt x="15715" y="8554"/>
                    <a:pt x="15063" y="8128"/>
                  </a:cubicBezTo>
                  <a:cubicBezTo>
                    <a:pt x="14294" y="7601"/>
                    <a:pt x="13332" y="7362"/>
                    <a:pt x="12397" y="7362"/>
                  </a:cubicBezTo>
                  <a:cubicBezTo>
                    <a:pt x="12266" y="7362"/>
                    <a:pt x="12135" y="7367"/>
                    <a:pt x="12006" y="7376"/>
                  </a:cubicBezTo>
                  <a:cubicBezTo>
                    <a:pt x="12056" y="7126"/>
                    <a:pt x="12081" y="6875"/>
                    <a:pt x="12081" y="6599"/>
                  </a:cubicBezTo>
                  <a:cubicBezTo>
                    <a:pt x="12457" y="6825"/>
                    <a:pt x="12958" y="6925"/>
                    <a:pt x="13384" y="6975"/>
                  </a:cubicBezTo>
                  <a:cubicBezTo>
                    <a:pt x="13552" y="6997"/>
                    <a:pt x="13724" y="7008"/>
                    <a:pt x="13898" y="7008"/>
                  </a:cubicBezTo>
                  <a:cubicBezTo>
                    <a:pt x="14322" y="7008"/>
                    <a:pt x="14755" y="6942"/>
                    <a:pt x="15164" y="6800"/>
                  </a:cubicBezTo>
                  <a:cubicBezTo>
                    <a:pt x="15715" y="6624"/>
                    <a:pt x="16241" y="6298"/>
                    <a:pt x="16617" y="5847"/>
                  </a:cubicBezTo>
                  <a:cubicBezTo>
                    <a:pt x="16893" y="5496"/>
                    <a:pt x="17093" y="5045"/>
                    <a:pt x="16943" y="4619"/>
                  </a:cubicBezTo>
                  <a:close/>
                  <a:moveTo>
                    <a:pt x="5846" y="418"/>
                  </a:moveTo>
                  <a:cubicBezTo>
                    <a:pt x="7678" y="418"/>
                    <a:pt x="9534" y="1245"/>
                    <a:pt x="10602" y="2740"/>
                  </a:cubicBezTo>
                  <a:cubicBezTo>
                    <a:pt x="11504" y="3993"/>
                    <a:pt x="11830" y="5647"/>
                    <a:pt x="11630" y="7176"/>
                  </a:cubicBezTo>
                  <a:cubicBezTo>
                    <a:pt x="11504" y="7953"/>
                    <a:pt x="11254" y="8704"/>
                    <a:pt x="10878" y="9381"/>
                  </a:cubicBezTo>
                  <a:cubicBezTo>
                    <a:pt x="10452" y="10108"/>
                    <a:pt x="9850" y="10634"/>
                    <a:pt x="9349" y="11286"/>
                  </a:cubicBezTo>
                  <a:cubicBezTo>
                    <a:pt x="8773" y="12013"/>
                    <a:pt x="8597" y="12990"/>
                    <a:pt x="8923" y="13867"/>
                  </a:cubicBezTo>
                  <a:cubicBezTo>
                    <a:pt x="9073" y="14293"/>
                    <a:pt x="9625" y="14820"/>
                    <a:pt x="9499" y="15296"/>
                  </a:cubicBezTo>
                  <a:cubicBezTo>
                    <a:pt x="9407" y="15665"/>
                    <a:pt x="8934" y="15800"/>
                    <a:pt x="8585" y="15800"/>
                  </a:cubicBezTo>
                  <a:cubicBezTo>
                    <a:pt x="8555" y="15800"/>
                    <a:pt x="8525" y="15799"/>
                    <a:pt x="8497" y="15797"/>
                  </a:cubicBezTo>
                  <a:cubicBezTo>
                    <a:pt x="6692" y="15772"/>
                    <a:pt x="5364" y="13717"/>
                    <a:pt x="5564" y="12063"/>
                  </a:cubicBezTo>
                  <a:cubicBezTo>
                    <a:pt x="5564" y="12013"/>
                    <a:pt x="5564" y="11988"/>
                    <a:pt x="5539" y="11988"/>
                  </a:cubicBezTo>
                  <a:cubicBezTo>
                    <a:pt x="6141" y="11913"/>
                    <a:pt x="6717" y="11712"/>
                    <a:pt x="7294" y="11461"/>
                  </a:cubicBezTo>
                  <a:cubicBezTo>
                    <a:pt x="8296" y="11035"/>
                    <a:pt x="9750" y="10359"/>
                    <a:pt x="10276" y="9306"/>
                  </a:cubicBezTo>
                  <a:cubicBezTo>
                    <a:pt x="10477" y="8880"/>
                    <a:pt x="10527" y="8379"/>
                    <a:pt x="10326" y="7827"/>
                  </a:cubicBezTo>
                  <a:cubicBezTo>
                    <a:pt x="10226" y="7476"/>
                    <a:pt x="10001" y="7226"/>
                    <a:pt x="9700" y="7050"/>
                  </a:cubicBezTo>
                  <a:cubicBezTo>
                    <a:pt x="9681" y="7039"/>
                    <a:pt x="9662" y="7034"/>
                    <a:pt x="9644" y="7034"/>
                  </a:cubicBezTo>
                  <a:cubicBezTo>
                    <a:pt x="9542" y="7034"/>
                    <a:pt x="9468" y="7191"/>
                    <a:pt x="9575" y="7276"/>
                  </a:cubicBezTo>
                  <a:cubicBezTo>
                    <a:pt x="10251" y="7752"/>
                    <a:pt x="10201" y="8730"/>
                    <a:pt x="9800" y="9356"/>
                  </a:cubicBezTo>
                  <a:cubicBezTo>
                    <a:pt x="9299" y="10108"/>
                    <a:pt x="8422" y="10484"/>
                    <a:pt x="7645" y="10835"/>
                  </a:cubicBezTo>
                  <a:cubicBezTo>
                    <a:pt x="6833" y="11218"/>
                    <a:pt x="5981" y="11602"/>
                    <a:pt x="5069" y="11602"/>
                  </a:cubicBezTo>
                  <a:cubicBezTo>
                    <a:pt x="4968" y="11602"/>
                    <a:pt x="4866" y="11597"/>
                    <a:pt x="4762" y="11587"/>
                  </a:cubicBezTo>
                  <a:cubicBezTo>
                    <a:pt x="3860" y="11486"/>
                    <a:pt x="3058" y="11010"/>
                    <a:pt x="2331" y="10509"/>
                  </a:cubicBezTo>
                  <a:cubicBezTo>
                    <a:pt x="1955" y="10258"/>
                    <a:pt x="1580" y="9958"/>
                    <a:pt x="1229" y="9682"/>
                  </a:cubicBezTo>
                  <a:cubicBezTo>
                    <a:pt x="903" y="9381"/>
                    <a:pt x="477" y="9030"/>
                    <a:pt x="502" y="8554"/>
                  </a:cubicBezTo>
                  <a:cubicBezTo>
                    <a:pt x="527" y="8153"/>
                    <a:pt x="803" y="7777"/>
                    <a:pt x="1003" y="7451"/>
                  </a:cubicBezTo>
                  <a:cubicBezTo>
                    <a:pt x="1204" y="7100"/>
                    <a:pt x="1379" y="6750"/>
                    <a:pt x="1429" y="6349"/>
                  </a:cubicBezTo>
                  <a:cubicBezTo>
                    <a:pt x="1554" y="5446"/>
                    <a:pt x="1229" y="4594"/>
                    <a:pt x="1254" y="3692"/>
                  </a:cubicBezTo>
                  <a:cubicBezTo>
                    <a:pt x="1304" y="2790"/>
                    <a:pt x="1855" y="2038"/>
                    <a:pt x="2557" y="1486"/>
                  </a:cubicBezTo>
                  <a:cubicBezTo>
                    <a:pt x="3499" y="760"/>
                    <a:pt x="4667" y="418"/>
                    <a:pt x="5846" y="418"/>
                  </a:cubicBezTo>
                  <a:close/>
                  <a:moveTo>
                    <a:pt x="22860" y="11883"/>
                  </a:moveTo>
                  <a:cubicBezTo>
                    <a:pt x="22968" y="11883"/>
                    <a:pt x="23085" y="11922"/>
                    <a:pt x="23209" y="12013"/>
                  </a:cubicBezTo>
                  <a:cubicBezTo>
                    <a:pt x="23735" y="12389"/>
                    <a:pt x="23585" y="13116"/>
                    <a:pt x="23409" y="13617"/>
                  </a:cubicBezTo>
                  <a:cubicBezTo>
                    <a:pt x="23108" y="14444"/>
                    <a:pt x="22582" y="15146"/>
                    <a:pt x="21956" y="15747"/>
                  </a:cubicBezTo>
                  <a:cubicBezTo>
                    <a:pt x="20729" y="16866"/>
                    <a:pt x="19151" y="17394"/>
                    <a:pt x="17540" y="17394"/>
                  </a:cubicBezTo>
                  <a:cubicBezTo>
                    <a:pt x="17275" y="17394"/>
                    <a:pt x="17008" y="17379"/>
                    <a:pt x="16742" y="17351"/>
                  </a:cubicBezTo>
                  <a:cubicBezTo>
                    <a:pt x="16492" y="16800"/>
                    <a:pt x="16141" y="16324"/>
                    <a:pt x="15665" y="15948"/>
                  </a:cubicBezTo>
                  <a:cubicBezTo>
                    <a:pt x="15439" y="15772"/>
                    <a:pt x="15214" y="15647"/>
                    <a:pt x="14938" y="15547"/>
                  </a:cubicBezTo>
                  <a:cubicBezTo>
                    <a:pt x="14621" y="15397"/>
                    <a:pt x="14276" y="15318"/>
                    <a:pt x="13924" y="15318"/>
                  </a:cubicBezTo>
                  <a:cubicBezTo>
                    <a:pt x="13803" y="15318"/>
                    <a:pt x="13681" y="15327"/>
                    <a:pt x="13560" y="15346"/>
                  </a:cubicBezTo>
                  <a:cubicBezTo>
                    <a:pt x="13133" y="15421"/>
                    <a:pt x="12707" y="15647"/>
                    <a:pt x="12457" y="15998"/>
                  </a:cubicBezTo>
                  <a:cubicBezTo>
                    <a:pt x="12106" y="15597"/>
                    <a:pt x="11680" y="15246"/>
                    <a:pt x="11204" y="14970"/>
                  </a:cubicBezTo>
                  <a:cubicBezTo>
                    <a:pt x="10752" y="14720"/>
                    <a:pt x="10226" y="14519"/>
                    <a:pt x="9700" y="14494"/>
                  </a:cubicBezTo>
                  <a:cubicBezTo>
                    <a:pt x="9549" y="14168"/>
                    <a:pt x="9349" y="13842"/>
                    <a:pt x="9249" y="13542"/>
                  </a:cubicBezTo>
                  <a:cubicBezTo>
                    <a:pt x="9436" y="13515"/>
                    <a:pt x="9622" y="13502"/>
                    <a:pt x="9806" y="13502"/>
                  </a:cubicBezTo>
                  <a:cubicBezTo>
                    <a:pt x="11344" y="13502"/>
                    <a:pt x="12765" y="14374"/>
                    <a:pt x="14086" y="15045"/>
                  </a:cubicBezTo>
                  <a:cubicBezTo>
                    <a:pt x="14387" y="15196"/>
                    <a:pt x="14687" y="15346"/>
                    <a:pt x="14988" y="15471"/>
                  </a:cubicBezTo>
                  <a:cubicBezTo>
                    <a:pt x="15824" y="15845"/>
                    <a:pt x="16722" y="16130"/>
                    <a:pt x="17639" y="16130"/>
                  </a:cubicBezTo>
                  <a:cubicBezTo>
                    <a:pt x="18015" y="16130"/>
                    <a:pt x="18394" y="16082"/>
                    <a:pt x="18773" y="15973"/>
                  </a:cubicBezTo>
                  <a:cubicBezTo>
                    <a:pt x="19575" y="15747"/>
                    <a:pt x="20301" y="15271"/>
                    <a:pt x="20878" y="14694"/>
                  </a:cubicBezTo>
                  <a:cubicBezTo>
                    <a:pt x="21154" y="14369"/>
                    <a:pt x="21429" y="14043"/>
                    <a:pt x="21630" y="13667"/>
                  </a:cubicBezTo>
                  <a:cubicBezTo>
                    <a:pt x="21855" y="13291"/>
                    <a:pt x="21956" y="12890"/>
                    <a:pt x="22156" y="12514"/>
                  </a:cubicBezTo>
                  <a:cubicBezTo>
                    <a:pt x="22305" y="12198"/>
                    <a:pt x="22549" y="11883"/>
                    <a:pt x="22860" y="11883"/>
                  </a:cubicBezTo>
                  <a:close/>
                  <a:moveTo>
                    <a:pt x="9800" y="14720"/>
                  </a:moveTo>
                  <a:lnTo>
                    <a:pt x="9800" y="14720"/>
                  </a:lnTo>
                  <a:cubicBezTo>
                    <a:pt x="10251" y="14845"/>
                    <a:pt x="10677" y="14995"/>
                    <a:pt x="11078" y="15221"/>
                  </a:cubicBezTo>
                  <a:cubicBezTo>
                    <a:pt x="11479" y="15446"/>
                    <a:pt x="11805" y="15722"/>
                    <a:pt x="12131" y="16048"/>
                  </a:cubicBezTo>
                  <a:cubicBezTo>
                    <a:pt x="12106" y="16048"/>
                    <a:pt x="12081" y="16048"/>
                    <a:pt x="12056" y="16073"/>
                  </a:cubicBezTo>
                  <a:cubicBezTo>
                    <a:pt x="11036" y="17045"/>
                    <a:pt x="9703" y="17658"/>
                    <a:pt x="8290" y="17658"/>
                  </a:cubicBezTo>
                  <a:cubicBezTo>
                    <a:pt x="8208" y="17658"/>
                    <a:pt x="8127" y="17656"/>
                    <a:pt x="8046" y="17652"/>
                  </a:cubicBezTo>
                  <a:cubicBezTo>
                    <a:pt x="8021" y="17652"/>
                    <a:pt x="8021" y="17677"/>
                    <a:pt x="8021" y="17702"/>
                  </a:cubicBezTo>
                  <a:lnTo>
                    <a:pt x="8046" y="17702"/>
                  </a:lnTo>
                  <a:cubicBezTo>
                    <a:pt x="8202" y="17715"/>
                    <a:pt x="8359" y="17722"/>
                    <a:pt x="8516" y="17722"/>
                  </a:cubicBezTo>
                  <a:cubicBezTo>
                    <a:pt x="9873" y="17722"/>
                    <a:pt x="11243" y="17237"/>
                    <a:pt x="12231" y="16248"/>
                  </a:cubicBezTo>
                  <a:cubicBezTo>
                    <a:pt x="12256" y="16248"/>
                    <a:pt x="12256" y="16223"/>
                    <a:pt x="12256" y="16198"/>
                  </a:cubicBezTo>
                  <a:cubicBezTo>
                    <a:pt x="12281" y="16223"/>
                    <a:pt x="12306" y="16248"/>
                    <a:pt x="12331" y="16273"/>
                  </a:cubicBezTo>
                  <a:cubicBezTo>
                    <a:pt x="12281" y="16374"/>
                    <a:pt x="12256" y="16499"/>
                    <a:pt x="12256" y="16624"/>
                  </a:cubicBezTo>
                  <a:cubicBezTo>
                    <a:pt x="12231" y="17000"/>
                    <a:pt x="12382" y="17351"/>
                    <a:pt x="12532" y="17677"/>
                  </a:cubicBezTo>
                  <a:cubicBezTo>
                    <a:pt x="12657" y="17978"/>
                    <a:pt x="12783" y="18253"/>
                    <a:pt x="12858" y="18554"/>
                  </a:cubicBezTo>
                  <a:cubicBezTo>
                    <a:pt x="12682" y="18705"/>
                    <a:pt x="12457" y="18805"/>
                    <a:pt x="12231" y="18830"/>
                  </a:cubicBezTo>
                  <a:cubicBezTo>
                    <a:pt x="12181" y="18830"/>
                    <a:pt x="12181" y="18905"/>
                    <a:pt x="12231" y="18905"/>
                  </a:cubicBezTo>
                  <a:cubicBezTo>
                    <a:pt x="12457" y="18905"/>
                    <a:pt x="12707" y="18830"/>
                    <a:pt x="12908" y="18705"/>
                  </a:cubicBezTo>
                  <a:cubicBezTo>
                    <a:pt x="12933" y="18855"/>
                    <a:pt x="12983" y="19030"/>
                    <a:pt x="13008" y="19181"/>
                  </a:cubicBezTo>
                  <a:cubicBezTo>
                    <a:pt x="13008" y="19256"/>
                    <a:pt x="13033" y="19331"/>
                    <a:pt x="13033" y="19406"/>
                  </a:cubicBezTo>
                  <a:cubicBezTo>
                    <a:pt x="12870" y="19394"/>
                    <a:pt x="12714" y="19394"/>
                    <a:pt x="12557" y="19394"/>
                  </a:cubicBezTo>
                  <a:cubicBezTo>
                    <a:pt x="12400" y="19394"/>
                    <a:pt x="12244" y="19394"/>
                    <a:pt x="12081" y="19381"/>
                  </a:cubicBezTo>
                  <a:cubicBezTo>
                    <a:pt x="11655" y="19356"/>
                    <a:pt x="11254" y="19306"/>
                    <a:pt x="10853" y="19231"/>
                  </a:cubicBezTo>
                  <a:cubicBezTo>
                    <a:pt x="10076" y="19080"/>
                    <a:pt x="9324" y="18805"/>
                    <a:pt x="8622" y="18454"/>
                  </a:cubicBezTo>
                  <a:cubicBezTo>
                    <a:pt x="8271" y="18278"/>
                    <a:pt x="7945" y="18078"/>
                    <a:pt x="7620" y="17852"/>
                  </a:cubicBezTo>
                  <a:cubicBezTo>
                    <a:pt x="7294" y="17627"/>
                    <a:pt x="6968" y="17376"/>
                    <a:pt x="6692" y="17126"/>
                  </a:cubicBezTo>
                  <a:cubicBezTo>
                    <a:pt x="6392" y="16875"/>
                    <a:pt x="6116" y="16574"/>
                    <a:pt x="5865" y="16298"/>
                  </a:cubicBezTo>
                  <a:cubicBezTo>
                    <a:pt x="5640" y="16048"/>
                    <a:pt x="5464" y="15747"/>
                    <a:pt x="5239" y="15522"/>
                  </a:cubicBezTo>
                  <a:cubicBezTo>
                    <a:pt x="5339" y="15471"/>
                    <a:pt x="5439" y="15421"/>
                    <a:pt x="5564" y="15396"/>
                  </a:cubicBezTo>
                  <a:cubicBezTo>
                    <a:pt x="5765" y="15296"/>
                    <a:pt x="6016" y="15196"/>
                    <a:pt x="6216" y="15070"/>
                  </a:cubicBezTo>
                  <a:cubicBezTo>
                    <a:pt x="6592" y="15471"/>
                    <a:pt x="7018" y="15797"/>
                    <a:pt x="7519" y="15998"/>
                  </a:cubicBezTo>
                  <a:cubicBezTo>
                    <a:pt x="7829" y="16117"/>
                    <a:pt x="8201" y="16202"/>
                    <a:pt x="8563" y="16202"/>
                  </a:cubicBezTo>
                  <a:cubicBezTo>
                    <a:pt x="8962" y="16202"/>
                    <a:pt x="9349" y="16098"/>
                    <a:pt x="9625" y="15822"/>
                  </a:cubicBezTo>
                  <a:cubicBezTo>
                    <a:pt x="9976" y="15471"/>
                    <a:pt x="9950" y="15095"/>
                    <a:pt x="9800" y="14720"/>
                  </a:cubicBezTo>
                  <a:close/>
                  <a:moveTo>
                    <a:pt x="20878" y="16950"/>
                  </a:moveTo>
                  <a:lnTo>
                    <a:pt x="20878" y="16950"/>
                  </a:lnTo>
                  <a:cubicBezTo>
                    <a:pt x="20452" y="17602"/>
                    <a:pt x="19925" y="18178"/>
                    <a:pt x="19274" y="18604"/>
                  </a:cubicBezTo>
                  <a:cubicBezTo>
                    <a:pt x="18948" y="18830"/>
                    <a:pt x="18572" y="19030"/>
                    <a:pt x="18196" y="19181"/>
                  </a:cubicBezTo>
                  <a:cubicBezTo>
                    <a:pt x="17845" y="19306"/>
                    <a:pt x="17494" y="19406"/>
                    <a:pt x="17143" y="19507"/>
                  </a:cubicBezTo>
                  <a:cubicBezTo>
                    <a:pt x="17143" y="18855"/>
                    <a:pt x="17043" y="18178"/>
                    <a:pt x="16818" y="17577"/>
                  </a:cubicBezTo>
                  <a:lnTo>
                    <a:pt x="16818" y="17577"/>
                  </a:lnTo>
                  <a:cubicBezTo>
                    <a:pt x="17194" y="17671"/>
                    <a:pt x="17575" y="17715"/>
                    <a:pt x="17957" y="17715"/>
                  </a:cubicBezTo>
                  <a:cubicBezTo>
                    <a:pt x="18390" y="17715"/>
                    <a:pt x="18823" y="17658"/>
                    <a:pt x="19249" y="17552"/>
                  </a:cubicBezTo>
                  <a:lnTo>
                    <a:pt x="19249" y="17552"/>
                  </a:lnTo>
                  <a:cubicBezTo>
                    <a:pt x="19174" y="17677"/>
                    <a:pt x="19098" y="17777"/>
                    <a:pt x="19023" y="17903"/>
                  </a:cubicBezTo>
                  <a:cubicBezTo>
                    <a:pt x="18873" y="18053"/>
                    <a:pt x="18748" y="18203"/>
                    <a:pt x="18597" y="18354"/>
                  </a:cubicBezTo>
                  <a:cubicBezTo>
                    <a:pt x="18577" y="18374"/>
                    <a:pt x="18589" y="18411"/>
                    <a:pt x="18621" y="18411"/>
                  </a:cubicBezTo>
                  <a:cubicBezTo>
                    <a:pt x="18629" y="18411"/>
                    <a:pt x="18638" y="18409"/>
                    <a:pt x="18647" y="18404"/>
                  </a:cubicBezTo>
                  <a:cubicBezTo>
                    <a:pt x="18973" y="18128"/>
                    <a:pt x="19274" y="17827"/>
                    <a:pt x="19499" y="17502"/>
                  </a:cubicBezTo>
                  <a:cubicBezTo>
                    <a:pt x="19976" y="17351"/>
                    <a:pt x="20452" y="17176"/>
                    <a:pt x="20878" y="16950"/>
                  </a:cubicBezTo>
                  <a:close/>
                  <a:moveTo>
                    <a:pt x="22557" y="15622"/>
                  </a:moveTo>
                  <a:cubicBezTo>
                    <a:pt x="22557" y="15647"/>
                    <a:pt x="22557" y="15647"/>
                    <a:pt x="22582" y="15672"/>
                  </a:cubicBezTo>
                  <a:cubicBezTo>
                    <a:pt x="22933" y="16248"/>
                    <a:pt x="23184" y="16850"/>
                    <a:pt x="23309" y="17527"/>
                  </a:cubicBezTo>
                  <a:cubicBezTo>
                    <a:pt x="23384" y="17852"/>
                    <a:pt x="23409" y="18178"/>
                    <a:pt x="23434" y="18504"/>
                  </a:cubicBezTo>
                  <a:cubicBezTo>
                    <a:pt x="23434" y="18780"/>
                    <a:pt x="23384" y="19080"/>
                    <a:pt x="23409" y="19356"/>
                  </a:cubicBezTo>
                  <a:cubicBezTo>
                    <a:pt x="23251" y="19313"/>
                    <a:pt x="23084" y="19290"/>
                    <a:pt x="22917" y="19290"/>
                  </a:cubicBezTo>
                  <a:cubicBezTo>
                    <a:pt x="22504" y="19290"/>
                    <a:pt x="22091" y="19429"/>
                    <a:pt x="21805" y="19732"/>
                  </a:cubicBezTo>
                  <a:cubicBezTo>
                    <a:pt x="21785" y="19773"/>
                    <a:pt x="21814" y="19814"/>
                    <a:pt x="21853" y="19814"/>
                  </a:cubicBezTo>
                  <a:cubicBezTo>
                    <a:pt x="21862" y="19814"/>
                    <a:pt x="21871" y="19812"/>
                    <a:pt x="21880" y="19807"/>
                  </a:cubicBezTo>
                  <a:cubicBezTo>
                    <a:pt x="22205" y="19661"/>
                    <a:pt x="22541" y="19568"/>
                    <a:pt x="22880" y="19568"/>
                  </a:cubicBezTo>
                  <a:cubicBezTo>
                    <a:pt x="23064" y="19568"/>
                    <a:pt x="23249" y="19595"/>
                    <a:pt x="23434" y="19657"/>
                  </a:cubicBezTo>
                  <a:cubicBezTo>
                    <a:pt x="23685" y="19757"/>
                    <a:pt x="23961" y="19908"/>
                    <a:pt x="24111" y="20158"/>
                  </a:cubicBezTo>
                  <a:cubicBezTo>
                    <a:pt x="24261" y="20409"/>
                    <a:pt x="24036" y="20634"/>
                    <a:pt x="23810" y="20735"/>
                  </a:cubicBezTo>
                  <a:cubicBezTo>
                    <a:pt x="23370" y="20964"/>
                    <a:pt x="22827" y="21062"/>
                    <a:pt x="22316" y="21062"/>
                  </a:cubicBezTo>
                  <a:cubicBezTo>
                    <a:pt x="22158" y="21062"/>
                    <a:pt x="22003" y="21053"/>
                    <a:pt x="21855" y="21035"/>
                  </a:cubicBezTo>
                  <a:cubicBezTo>
                    <a:pt x="21705" y="21035"/>
                    <a:pt x="21555" y="21010"/>
                    <a:pt x="21404" y="20960"/>
                  </a:cubicBezTo>
                  <a:cubicBezTo>
                    <a:pt x="21229" y="20910"/>
                    <a:pt x="21179" y="20785"/>
                    <a:pt x="21128" y="20634"/>
                  </a:cubicBezTo>
                  <a:cubicBezTo>
                    <a:pt x="21028" y="20334"/>
                    <a:pt x="21028" y="20008"/>
                    <a:pt x="21003" y="19707"/>
                  </a:cubicBezTo>
                  <a:cubicBezTo>
                    <a:pt x="21003" y="19055"/>
                    <a:pt x="21053" y="18379"/>
                    <a:pt x="20702" y="17802"/>
                  </a:cubicBezTo>
                  <a:cubicBezTo>
                    <a:pt x="20702" y="17777"/>
                    <a:pt x="20677" y="17752"/>
                    <a:pt x="20652" y="17752"/>
                  </a:cubicBezTo>
                  <a:cubicBezTo>
                    <a:pt x="20878" y="17502"/>
                    <a:pt x="21078" y="17226"/>
                    <a:pt x="21229" y="16925"/>
                  </a:cubicBezTo>
                  <a:cubicBezTo>
                    <a:pt x="21279" y="16850"/>
                    <a:pt x="21254" y="16775"/>
                    <a:pt x="21204" y="16750"/>
                  </a:cubicBezTo>
                  <a:cubicBezTo>
                    <a:pt x="21354" y="16649"/>
                    <a:pt x="21479" y="16574"/>
                    <a:pt x="21605" y="16474"/>
                  </a:cubicBezTo>
                  <a:cubicBezTo>
                    <a:pt x="21956" y="16223"/>
                    <a:pt x="22256" y="15948"/>
                    <a:pt x="22557" y="15622"/>
                  </a:cubicBezTo>
                  <a:close/>
                  <a:moveTo>
                    <a:pt x="5138" y="15722"/>
                  </a:moveTo>
                  <a:cubicBezTo>
                    <a:pt x="5264" y="15973"/>
                    <a:pt x="5439" y="16198"/>
                    <a:pt x="5615" y="16399"/>
                  </a:cubicBezTo>
                  <a:cubicBezTo>
                    <a:pt x="5865" y="16725"/>
                    <a:pt x="6166" y="17050"/>
                    <a:pt x="6492" y="17326"/>
                  </a:cubicBezTo>
                  <a:cubicBezTo>
                    <a:pt x="6943" y="17752"/>
                    <a:pt x="7444" y="18128"/>
                    <a:pt x="7996" y="18429"/>
                  </a:cubicBezTo>
                  <a:cubicBezTo>
                    <a:pt x="7945" y="19131"/>
                    <a:pt x="7971" y="19807"/>
                    <a:pt x="7996" y="20484"/>
                  </a:cubicBezTo>
                  <a:cubicBezTo>
                    <a:pt x="8021" y="20785"/>
                    <a:pt x="8096" y="21186"/>
                    <a:pt x="7820" y="21411"/>
                  </a:cubicBezTo>
                  <a:cubicBezTo>
                    <a:pt x="7620" y="21587"/>
                    <a:pt x="7294" y="21612"/>
                    <a:pt x="7018" y="21637"/>
                  </a:cubicBezTo>
                  <a:cubicBezTo>
                    <a:pt x="6612" y="21682"/>
                    <a:pt x="6197" y="21718"/>
                    <a:pt x="5784" y="21718"/>
                  </a:cubicBezTo>
                  <a:cubicBezTo>
                    <a:pt x="5508" y="21718"/>
                    <a:pt x="5234" y="21702"/>
                    <a:pt x="4963" y="21662"/>
                  </a:cubicBezTo>
                  <a:cubicBezTo>
                    <a:pt x="4737" y="21637"/>
                    <a:pt x="4462" y="21587"/>
                    <a:pt x="4286" y="21411"/>
                  </a:cubicBezTo>
                  <a:cubicBezTo>
                    <a:pt x="4036" y="21211"/>
                    <a:pt x="4161" y="20885"/>
                    <a:pt x="4336" y="20659"/>
                  </a:cubicBezTo>
                  <a:cubicBezTo>
                    <a:pt x="4512" y="20409"/>
                    <a:pt x="4762" y="20183"/>
                    <a:pt x="5038" y="20033"/>
                  </a:cubicBezTo>
                  <a:cubicBezTo>
                    <a:pt x="5339" y="19857"/>
                    <a:pt x="5640" y="19807"/>
                    <a:pt x="5965" y="19732"/>
                  </a:cubicBezTo>
                  <a:cubicBezTo>
                    <a:pt x="6041" y="19707"/>
                    <a:pt x="6016" y="19607"/>
                    <a:pt x="5940" y="19607"/>
                  </a:cubicBezTo>
                  <a:cubicBezTo>
                    <a:pt x="5884" y="19599"/>
                    <a:pt x="5827" y="19596"/>
                    <a:pt x="5769" y="19596"/>
                  </a:cubicBezTo>
                  <a:cubicBezTo>
                    <a:pt x="5439" y="19596"/>
                    <a:pt x="5086" y="19712"/>
                    <a:pt x="4788" y="19882"/>
                  </a:cubicBezTo>
                  <a:cubicBezTo>
                    <a:pt x="4762" y="19557"/>
                    <a:pt x="4712" y="19256"/>
                    <a:pt x="4687" y="18930"/>
                  </a:cubicBezTo>
                  <a:cubicBezTo>
                    <a:pt x="4637" y="18579"/>
                    <a:pt x="4637" y="18203"/>
                    <a:pt x="4662" y="17852"/>
                  </a:cubicBezTo>
                  <a:cubicBezTo>
                    <a:pt x="4662" y="17476"/>
                    <a:pt x="4687" y="17126"/>
                    <a:pt x="4762" y="16750"/>
                  </a:cubicBezTo>
                  <a:cubicBezTo>
                    <a:pt x="4788" y="16599"/>
                    <a:pt x="4813" y="16424"/>
                    <a:pt x="4838" y="16248"/>
                  </a:cubicBezTo>
                  <a:cubicBezTo>
                    <a:pt x="4888" y="16123"/>
                    <a:pt x="4913" y="15872"/>
                    <a:pt x="5063" y="15822"/>
                  </a:cubicBezTo>
                  <a:cubicBezTo>
                    <a:pt x="5113" y="15822"/>
                    <a:pt x="5138" y="15772"/>
                    <a:pt x="5138" y="15722"/>
                  </a:cubicBezTo>
                  <a:close/>
                  <a:moveTo>
                    <a:pt x="13935" y="15709"/>
                  </a:moveTo>
                  <a:cubicBezTo>
                    <a:pt x="14484" y="15709"/>
                    <a:pt x="15020" y="15943"/>
                    <a:pt x="15439" y="16273"/>
                  </a:cubicBezTo>
                  <a:cubicBezTo>
                    <a:pt x="16717" y="17276"/>
                    <a:pt x="16818" y="18955"/>
                    <a:pt x="16717" y="20459"/>
                  </a:cubicBezTo>
                  <a:cubicBezTo>
                    <a:pt x="16717" y="20484"/>
                    <a:pt x="16717" y="20484"/>
                    <a:pt x="16717" y="20509"/>
                  </a:cubicBezTo>
                  <a:cubicBezTo>
                    <a:pt x="16566" y="20469"/>
                    <a:pt x="16409" y="20450"/>
                    <a:pt x="16252" y="20450"/>
                  </a:cubicBezTo>
                  <a:cubicBezTo>
                    <a:pt x="15916" y="20450"/>
                    <a:pt x="15579" y="20539"/>
                    <a:pt x="15289" y="20710"/>
                  </a:cubicBezTo>
                  <a:cubicBezTo>
                    <a:pt x="15224" y="20753"/>
                    <a:pt x="15252" y="20870"/>
                    <a:pt x="15325" y="20870"/>
                  </a:cubicBezTo>
                  <a:cubicBezTo>
                    <a:pt x="15337" y="20870"/>
                    <a:pt x="15350" y="20867"/>
                    <a:pt x="15364" y="20860"/>
                  </a:cubicBezTo>
                  <a:cubicBezTo>
                    <a:pt x="15582" y="20781"/>
                    <a:pt x="15837" y="20736"/>
                    <a:pt x="16095" y="20736"/>
                  </a:cubicBezTo>
                  <a:cubicBezTo>
                    <a:pt x="16576" y="20736"/>
                    <a:pt x="17066" y="20894"/>
                    <a:pt x="17344" y="21286"/>
                  </a:cubicBezTo>
                  <a:cubicBezTo>
                    <a:pt x="17870" y="22063"/>
                    <a:pt x="16793" y="22213"/>
                    <a:pt x="16291" y="22263"/>
                  </a:cubicBezTo>
                  <a:cubicBezTo>
                    <a:pt x="15863" y="22298"/>
                    <a:pt x="15412" y="22379"/>
                    <a:pt x="14969" y="22379"/>
                  </a:cubicBezTo>
                  <a:cubicBezTo>
                    <a:pt x="14764" y="22379"/>
                    <a:pt x="14560" y="22361"/>
                    <a:pt x="14362" y="22314"/>
                  </a:cubicBezTo>
                  <a:cubicBezTo>
                    <a:pt x="13710" y="22163"/>
                    <a:pt x="13434" y="21612"/>
                    <a:pt x="13434" y="20960"/>
                  </a:cubicBezTo>
                  <a:cubicBezTo>
                    <a:pt x="13409" y="20334"/>
                    <a:pt x="13484" y="19707"/>
                    <a:pt x="13384" y="19080"/>
                  </a:cubicBezTo>
                  <a:cubicBezTo>
                    <a:pt x="13284" y="18379"/>
                    <a:pt x="12983" y="17802"/>
                    <a:pt x="12732" y="17126"/>
                  </a:cubicBezTo>
                  <a:cubicBezTo>
                    <a:pt x="12632" y="16800"/>
                    <a:pt x="12582" y="16449"/>
                    <a:pt x="12808" y="16173"/>
                  </a:cubicBezTo>
                  <a:cubicBezTo>
                    <a:pt x="13033" y="15897"/>
                    <a:pt x="13384" y="15772"/>
                    <a:pt x="13710" y="15722"/>
                  </a:cubicBezTo>
                  <a:cubicBezTo>
                    <a:pt x="13785" y="15713"/>
                    <a:pt x="13860" y="15709"/>
                    <a:pt x="13935" y="15709"/>
                  </a:cubicBezTo>
                  <a:close/>
                  <a:moveTo>
                    <a:pt x="5836" y="1"/>
                  </a:moveTo>
                  <a:cubicBezTo>
                    <a:pt x="4755" y="1"/>
                    <a:pt x="3675" y="275"/>
                    <a:pt x="2732" y="860"/>
                  </a:cubicBezTo>
                  <a:cubicBezTo>
                    <a:pt x="1981" y="1336"/>
                    <a:pt x="1304" y="1988"/>
                    <a:pt x="1003" y="2815"/>
                  </a:cubicBezTo>
                  <a:cubicBezTo>
                    <a:pt x="627" y="3817"/>
                    <a:pt x="1028" y="4820"/>
                    <a:pt x="1053" y="5847"/>
                  </a:cubicBezTo>
                  <a:cubicBezTo>
                    <a:pt x="1053" y="6374"/>
                    <a:pt x="903" y="6825"/>
                    <a:pt x="602" y="7276"/>
                  </a:cubicBezTo>
                  <a:cubicBezTo>
                    <a:pt x="402" y="7652"/>
                    <a:pt x="151" y="8028"/>
                    <a:pt x="101" y="8454"/>
                  </a:cubicBezTo>
                  <a:cubicBezTo>
                    <a:pt x="1" y="9406"/>
                    <a:pt x="978" y="10008"/>
                    <a:pt x="1630" y="10509"/>
                  </a:cubicBezTo>
                  <a:cubicBezTo>
                    <a:pt x="2432" y="11136"/>
                    <a:pt x="3309" y="11712"/>
                    <a:pt x="4311" y="11938"/>
                  </a:cubicBezTo>
                  <a:cubicBezTo>
                    <a:pt x="4537" y="11988"/>
                    <a:pt x="4737" y="11988"/>
                    <a:pt x="4963" y="12013"/>
                  </a:cubicBezTo>
                  <a:lnTo>
                    <a:pt x="4938" y="12013"/>
                  </a:lnTo>
                  <a:cubicBezTo>
                    <a:pt x="4888" y="12088"/>
                    <a:pt x="4838" y="12163"/>
                    <a:pt x="4762" y="12263"/>
                  </a:cubicBezTo>
                  <a:cubicBezTo>
                    <a:pt x="4662" y="12439"/>
                    <a:pt x="4537" y="12614"/>
                    <a:pt x="4462" y="12815"/>
                  </a:cubicBezTo>
                  <a:cubicBezTo>
                    <a:pt x="4311" y="13090"/>
                    <a:pt x="4211" y="13366"/>
                    <a:pt x="4136" y="13667"/>
                  </a:cubicBezTo>
                  <a:cubicBezTo>
                    <a:pt x="4111" y="13692"/>
                    <a:pt x="4086" y="13692"/>
                    <a:pt x="4036" y="13717"/>
                  </a:cubicBezTo>
                  <a:cubicBezTo>
                    <a:pt x="3685" y="13867"/>
                    <a:pt x="3334" y="14168"/>
                    <a:pt x="3209" y="14544"/>
                  </a:cubicBezTo>
                  <a:cubicBezTo>
                    <a:pt x="3083" y="14920"/>
                    <a:pt x="3184" y="15346"/>
                    <a:pt x="3459" y="15622"/>
                  </a:cubicBezTo>
                  <a:cubicBezTo>
                    <a:pt x="3635" y="15798"/>
                    <a:pt x="3855" y="15864"/>
                    <a:pt x="4084" y="15864"/>
                  </a:cubicBezTo>
                  <a:cubicBezTo>
                    <a:pt x="4278" y="15864"/>
                    <a:pt x="4478" y="15816"/>
                    <a:pt x="4662" y="15747"/>
                  </a:cubicBezTo>
                  <a:lnTo>
                    <a:pt x="4662" y="15747"/>
                  </a:lnTo>
                  <a:cubicBezTo>
                    <a:pt x="4612" y="15872"/>
                    <a:pt x="4562" y="16023"/>
                    <a:pt x="4537" y="16148"/>
                  </a:cubicBezTo>
                  <a:cubicBezTo>
                    <a:pt x="4437" y="16574"/>
                    <a:pt x="4387" y="17000"/>
                    <a:pt x="4336" y="17426"/>
                  </a:cubicBezTo>
                  <a:cubicBezTo>
                    <a:pt x="4311" y="17877"/>
                    <a:pt x="4311" y="18304"/>
                    <a:pt x="4336" y="18730"/>
                  </a:cubicBezTo>
                  <a:cubicBezTo>
                    <a:pt x="4387" y="19156"/>
                    <a:pt x="4412" y="19607"/>
                    <a:pt x="4562" y="20008"/>
                  </a:cubicBezTo>
                  <a:lnTo>
                    <a:pt x="4587" y="20008"/>
                  </a:lnTo>
                  <a:cubicBezTo>
                    <a:pt x="4437" y="20133"/>
                    <a:pt x="4311" y="20233"/>
                    <a:pt x="4186" y="20359"/>
                  </a:cubicBezTo>
                  <a:cubicBezTo>
                    <a:pt x="3986" y="20609"/>
                    <a:pt x="3785" y="20935"/>
                    <a:pt x="3835" y="21286"/>
                  </a:cubicBezTo>
                  <a:cubicBezTo>
                    <a:pt x="3885" y="21537"/>
                    <a:pt x="4061" y="21737"/>
                    <a:pt x="4286" y="21862"/>
                  </a:cubicBezTo>
                  <a:cubicBezTo>
                    <a:pt x="4587" y="22013"/>
                    <a:pt x="4913" y="22038"/>
                    <a:pt x="5239" y="22063"/>
                  </a:cubicBezTo>
                  <a:cubicBezTo>
                    <a:pt x="5426" y="22073"/>
                    <a:pt x="5612" y="22079"/>
                    <a:pt x="5797" y="22079"/>
                  </a:cubicBezTo>
                  <a:cubicBezTo>
                    <a:pt x="6059" y="22079"/>
                    <a:pt x="6317" y="22067"/>
                    <a:pt x="6567" y="22038"/>
                  </a:cubicBezTo>
                  <a:cubicBezTo>
                    <a:pt x="7194" y="22013"/>
                    <a:pt x="8146" y="21988"/>
                    <a:pt x="8321" y="21236"/>
                  </a:cubicBezTo>
                  <a:cubicBezTo>
                    <a:pt x="8372" y="21010"/>
                    <a:pt x="8346" y="20785"/>
                    <a:pt x="8346" y="20584"/>
                  </a:cubicBezTo>
                  <a:lnTo>
                    <a:pt x="8321" y="19832"/>
                  </a:lnTo>
                  <a:cubicBezTo>
                    <a:pt x="8296" y="19406"/>
                    <a:pt x="8271" y="18980"/>
                    <a:pt x="8221" y="18579"/>
                  </a:cubicBezTo>
                  <a:lnTo>
                    <a:pt x="8221" y="18579"/>
                  </a:lnTo>
                  <a:cubicBezTo>
                    <a:pt x="8296" y="18629"/>
                    <a:pt x="8397" y="18679"/>
                    <a:pt x="8472" y="18705"/>
                  </a:cubicBezTo>
                  <a:cubicBezTo>
                    <a:pt x="9199" y="19080"/>
                    <a:pt x="9976" y="19356"/>
                    <a:pt x="10778" y="19532"/>
                  </a:cubicBezTo>
                  <a:cubicBezTo>
                    <a:pt x="11153" y="19607"/>
                    <a:pt x="11580" y="19682"/>
                    <a:pt x="11981" y="19707"/>
                  </a:cubicBezTo>
                  <a:cubicBezTo>
                    <a:pt x="12156" y="19720"/>
                    <a:pt x="12331" y="19732"/>
                    <a:pt x="12507" y="19732"/>
                  </a:cubicBezTo>
                  <a:cubicBezTo>
                    <a:pt x="12682" y="19732"/>
                    <a:pt x="12858" y="19720"/>
                    <a:pt x="13033" y="19682"/>
                  </a:cubicBezTo>
                  <a:lnTo>
                    <a:pt x="13033" y="19682"/>
                  </a:lnTo>
                  <a:cubicBezTo>
                    <a:pt x="13033" y="20359"/>
                    <a:pt x="12908" y="21085"/>
                    <a:pt x="13133" y="21737"/>
                  </a:cubicBezTo>
                  <a:cubicBezTo>
                    <a:pt x="13384" y="22414"/>
                    <a:pt x="14011" y="22715"/>
                    <a:pt x="14712" y="22765"/>
                  </a:cubicBezTo>
                  <a:cubicBezTo>
                    <a:pt x="14784" y="22769"/>
                    <a:pt x="14857" y="22772"/>
                    <a:pt x="14930" y="22772"/>
                  </a:cubicBezTo>
                  <a:cubicBezTo>
                    <a:pt x="15241" y="22772"/>
                    <a:pt x="15561" y="22735"/>
                    <a:pt x="15865" y="22715"/>
                  </a:cubicBezTo>
                  <a:cubicBezTo>
                    <a:pt x="16266" y="22664"/>
                    <a:pt x="16692" y="22639"/>
                    <a:pt x="17093" y="22539"/>
                  </a:cubicBezTo>
                  <a:cubicBezTo>
                    <a:pt x="17795" y="22314"/>
                    <a:pt x="18046" y="21587"/>
                    <a:pt x="17545" y="21010"/>
                  </a:cubicBezTo>
                  <a:cubicBezTo>
                    <a:pt x="17394" y="20835"/>
                    <a:pt x="17194" y="20710"/>
                    <a:pt x="16993" y="20609"/>
                  </a:cubicBezTo>
                  <a:cubicBezTo>
                    <a:pt x="17043" y="20584"/>
                    <a:pt x="17068" y="20559"/>
                    <a:pt x="17068" y="20509"/>
                  </a:cubicBezTo>
                  <a:cubicBezTo>
                    <a:pt x="17118" y="20233"/>
                    <a:pt x="17143" y="19983"/>
                    <a:pt x="17143" y="19707"/>
                  </a:cubicBezTo>
                  <a:cubicBezTo>
                    <a:pt x="17946" y="19682"/>
                    <a:pt x="18798" y="19281"/>
                    <a:pt x="19449" y="18830"/>
                  </a:cubicBezTo>
                  <a:cubicBezTo>
                    <a:pt x="19850" y="18579"/>
                    <a:pt x="20201" y="18278"/>
                    <a:pt x="20502" y="17928"/>
                  </a:cubicBezTo>
                  <a:cubicBezTo>
                    <a:pt x="20828" y="18629"/>
                    <a:pt x="20677" y="19406"/>
                    <a:pt x="20727" y="20158"/>
                  </a:cubicBezTo>
                  <a:cubicBezTo>
                    <a:pt x="20753" y="20459"/>
                    <a:pt x="20803" y="20860"/>
                    <a:pt x="21028" y="21111"/>
                  </a:cubicBezTo>
                  <a:cubicBezTo>
                    <a:pt x="21279" y="21361"/>
                    <a:pt x="21730" y="21361"/>
                    <a:pt x="22056" y="21386"/>
                  </a:cubicBezTo>
                  <a:cubicBezTo>
                    <a:pt x="22457" y="21386"/>
                    <a:pt x="22858" y="21361"/>
                    <a:pt x="23234" y="21286"/>
                  </a:cubicBezTo>
                  <a:cubicBezTo>
                    <a:pt x="23560" y="21211"/>
                    <a:pt x="23910" y="21085"/>
                    <a:pt x="24186" y="20885"/>
                  </a:cubicBezTo>
                  <a:cubicBezTo>
                    <a:pt x="24437" y="20684"/>
                    <a:pt x="24562" y="20409"/>
                    <a:pt x="24437" y="20108"/>
                  </a:cubicBezTo>
                  <a:cubicBezTo>
                    <a:pt x="24311" y="19807"/>
                    <a:pt x="24036" y="19607"/>
                    <a:pt x="23760" y="19481"/>
                  </a:cubicBezTo>
                  <a:cubicBezTo>
                    <a:pt x="23710" y="19456"/>
                    <a:pt x="23660" y="19431"/>
                    <a:pt x="23610" y="19406"/>
                  </a:cubicBezTo>
                  <a:cubicBezTo>
                    <a:pt x="23710" y="19131"/>
                    <a:pt x="23710" y="18805"/>
                    <a:pt x="23710" y="18504"/>
                  </a:cubicBezTo>
                  <a:cubicBezTo>
                    <a:pt x="23710" y="18153"/>
                    <a:pt x="23685" y="17827"/>
                    <a:pt x="23610" y="17476"/>
                  </a:cubicBezTo>
                  <a:cubicBezTo>
                    <a:pt x="23459" y="16775"/>
                    <a:pt x="23209" y="16123"/>
                    <a:pt x="22833" y="15522"/>
                  </a:cubicBezTo>
                  <a:cubicBezTo>
                    <a:pt x="22808" y="15471"/>
                    <a:pt x="22758" y="15446"/>
                    <a:pt x="22733" y="15446"/>
                  </a:cubicBezTo>
                  <a:cubicBezTo>
                    <a:pt x="22958" y="15171"/>
                    <a:pt x="23184" y="14845"/>
                    <a:pt x="23384" y="14519"/>
                  </a:cubicBezTo>
                  <a:cubicBezTo>
                    <a:pt x="23785" y="13792"/>
                    <a:pt x="24261" y="12689"/>
                    <a:pt x="23660" y="11938"/>
                  </a:cubicBezTo>
                  <a:cubicBezTo>
                    <a:pt x="23454" y="11690"/>
                    <a:pt x="23163" y="11510"/>
                    <a:pt x="22856" y="11510"/>
                  </a:cubicBezTo>
                  <a:cubicBezTo>
                    <a:pt x="22790" y="11510"/>
                    <a:pt x="22724" y="11519"/>
                    <a:pt x="22657" y="11537"/>
                  </a:cubicBezTo>
                  <a:cubicBezTo>
                    <a:pt x="22632" y="11537"/>
                    <a:pt x="22632" y="11537"/>
                    <a:pt x="22607" y="11562"/>
                  </a:cubicBezTo>
                  <a:cubicBezTo>
                    <a:pt x="22607" y="11512"/>
                    <a:pt x="22607" y="11486"/>
                    <a:pt x="22582" y="11461"/>
                  </a:cubicBezTo>
                  <a:cubicBezTo>
                    <a:pt x="21133" y="8088"/>
                    <a:pt x="18886" y="3717"/>
                    <a:pt x="14624" y="3717"/>
                  </a:cubicBezTo>
                  <a:cubicBezTo>
                    <a:pt x="14611" y="3717"/>
                    <a:pt x="14599" y="3717"/>
                    <a:pt x="14587" y="3717"/>
                  </a:cubicBezTo>
                  <a:cubicBezTo>
                    <a:pt x="13635" y="3717"/>
                    <a:pt x="12607" y="3968"/>
                    <a:pt x="11880" y="4594"/>
                  </a:cubicBezTo>
                  <a:cubicBezTo>
                    <a:pt x="11780" y="4118"/>
                    <a:pt x="11605" y="3667"/>
                    <a:pt x="11379" y="3241"/>
                  </a:cubicBezTo>
                  <a:cubicBezTo>
                    <a:pt x="10346" y="1191"/>
                    <a:pt x="8088" y="1"/>
                    <a:pt x="58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69" name="Google Shape;2369;p25">
              <a:extLst>
                <a:ext uri="{FF2B5EF4-FFF2-40B4-BE49-F238E27FC236}">
                  <a16:creationId xmlns:a16="http://schemas.microsoft.com/office/drawing/2014/main" id="{2F925638-35D0-F267-9C81-2204F6BB188B}"/>
                </a:ext>
              </a:extLst>
            </p:cNvPr>
            <p:cNvSpPr/>
            <p:nvPr/>
          </p:nvSpPr>
          <p:spPr>
            <a:xfrm>
              <a:off x="2993284" y="4592424"/>
              <a:ext cx="156854" cy="236455"/>
            </a:xfrm>
            <a:custGeom>
              <a:avLst/>
              <a:gdLst/>
              <a:ahLst/>
              <a:cxnLst/>
              <a:rect l="l" t="t" r="r" b="b"/>
              <a:pathLst>
                <a:path w="3610" h="5442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401" y="2758"/>
                    <a:pt x="351" y="3434"/>
                    <a:pt x="351" y="4086"/>
                  </a:cubicBezTo>
                  <a:cubicBezTo>
                    <a:pt x="376" y="4387"/>
                    <a:pt x="376" y="4713"/>
                    <a:pt x="476" y="5013"/>
                  </a:cubicBezTo>
                  <a:cubicBezTo>
                    <a:pt x="527" y="5164"/>
                    <a:pt x="577" y="5289"/>
                    <a:pt x="752" y="5339"/>
                  </a:cubicBezTo>
                  <a:cubicBezTo>
                    <a:pt x="903" y="5389"/>
                    <a:pt x="1053" y="5414"/>
                    <a:pt x="1203" y="5414"/>
                  </a:cubicBezTo>
                  <a:cubicBezTo>
                    <a:pt x="1351" y="5432"/>
                    <a:pt x="1506" y="5441"/>
                    <a:pt x="1664" y="5441"/>
                  </a:cubicBezTo>
                  <a:cubicBezTo>
                    <a:pt x="2175" y="5441"/>
                    <a:pt x="2718" y="5343"/>
                    <a:pt x="3158" y="5114"/>
                  </a:cubicBezTo>
                  <a:cubicBezTo>
                    <a:pt x="3384" y="5013"/>
                    <a:pt x="3609" y="4788"/>
                    <a:pt x="3459" y="4537"/>
                  </a:cubicBezTo>
                  <a:cubicBezTo>
                    <a:pt x="3309" y="4287"/>
                    <a:pt x="3033" y="4136"/>
                    <a:pt x="2782" y="4036"/>
                  </a:cubicBezTo>
                  <a:cubicBezTo>
                    <a:pt x="2597" y="3974"/>
                    <a:pt x="2412" y="3947"/>
                    <a:pt x="2228" y="3947"/>
                  </a:cubicBezTo>
                  <a:cubicBezTo>
                    <a:pt x="1889" y="3947"/>
                    <a:pt x="1553" y="4040"/>
                    <a:pt x="1228" y="4186"/>
                  </a:cubicBezTo>
                  <a:cubicBezTo>
                    <a:pt x="1219" y="4191"/>
                    <a:pt x="1210" y="4193"/>
                    <a:pt x="1201" y="4193"/>
                  </a:cubicBezTo>
                  <a:cubicBezTo>
                    <a:pt x="1162" y="4193"/>
                    <a:pt x="1133" y="4152"/>
                    <a:pt x="1153" y="4111"/>
                  </a:cubicBezTo>
                  <a:cubicBezTo>
                    <a:pt x="1439" y="3808"/>
                    <a:pt x="1852" y="3669"/>
                    <a:pt x="2265" y="3669"/>
                  </a:cubicBezTo>
                  <a:cubicBezTo>
                    <a:pt x="2432" y="3669"/>
                    <a:pt x="2599" y="3692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0" name="Google Shape;2370;p25">
              <a:extLst>
                <a:ext uri="{FF2B5EF4-FFF2-40B4-BE49-F238E27FC236}">
                  <a16:creationId xmlns:a16="http://schemas.microsoft.com/office/drawing/2014/main" id="{2F8CB02E-3543-5E49-44FB-73216FA0FB1F}"/>
                </a:ext>
              </a:extLst>
            </p:cNvPr>
            <p:cNvSpPr/>
            <p:nvPr/>
          </p:nvSpPr>
          <p:spPr>
            <a:xfrm>
              <a:off x="2744972" y="4429968"/>
              <a:ext cx="382317" cy="239496"/>
            </a:xfrm>
            <a:custGeom>
              <a:avLst/>
              <a:gdLst/>
              <a:ahLst/>
              <a:cxnLst/>
              <a:rect l="l" t="t" r="r" b="b"/>
              <a:pathLst>
                <a:path w="8799" h="5512" extrusionOk="0">
                  <a:moveTo>
                    <a:pt x="7923" y="1"/>
                  </a:moveTo>
                  <a:cubicBezTo>
                    <a:pt x="7612" y="1"/>
                    <a:pt x="7368" y="316"/>
                    <a:pt x="7219" y="632"/>
                  </a:cubicBezTo>
                  <a:cubicBezTo>
                    <a:pt x="7019" y="1008"/>
                    <a:pt x="6918" y="1409"/>
                    <a:pt x="6693" y="1785"/>
                  </a:cubicBezTo>
                  <a:cubicBezTo>
                    <a:pt x="6492" y="2161"/>
                    <a:pt x="6217" y="2487"/>
                    <a:pt x="5916" y="2812"/>
                  </a:cubicBezTo>
                  <a:cubicBezTo>
                    <a:pt x="5339" y="3389"/>
                    <a:pt x="4613" y="3865"/>
                    <a:pt x="3836" y="4091"/>
                  </a:cubicBezTo>
                  <a:cubicBezTo>
                    <a:pt x="3457" y="4200"/>
                    <a:pt x="3078" y="4248"/>
                    <a:pt x="2702" y="4248"/>
                  </a:cubicBezTo>
                  <a:cubicBezTo>
                    <a:pt x="1785" y="4248"/>
                    <a:pt x="887" y="3963"/>
                    <a:pt x="51" y="3589"/>
                  </a:cubicBezTo>
                  <a:lnTo>
                    <a:pt x="1" y="3665"/>
                  </a:lnTo>
                  <a:cubicBezTo>
                    <a:pt x="252" y="3765"/>
                    <a:pt x="502" y="3890"/>
                    <a:pt x="728" y="4066"/>
                  </a:cubicBezTo>
                  <a:cubicBezTo>
                    <a:pt x="1204" y="4442"/>
                    <a:pt x="1555" y="4918"/>
                    <a:pt x="1805" y="5469"/>
                  </a:cubicBezTo>
                  <a:cubicBezTo>
                    <a:pt x="2071" y="5497"/>
                    <a:pt x="2338" y="5512"/>
                    <a:pt x="2603" y="5512"/>
                  </a:cubicBezTo>
                  <a:cubicBezTo>
                    <a:pt x="4214" y="5512"/>
                    <a:pt x="5792" y="4984"/>
                    <a:pt x="7019" y="3865"/>
                  </a:cubicBezTo>
                  <a:cubicBezTo>
                    <a:pt x="7645" y="3264"/>
                    <a:pt x="8171" y="2562"/>
                    <a:pt x="8472" y="1735"/>
                  </a:cubicBezTo>
                  <a:cubicBezTo>
                    <a:pt x="8648" y="1234"/>
                    <a:pt x="8798" y="507"/>
                    <a:pt x="8272" y="131"/>
                  </a:cubicBezTo>
                  <a:cubicBezTo>
                    <a:pt x="8148" y="40"/>
                    <a:pt x="8031" y="1"/>
                    <a:pt x="792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1" name="Google Shape;2371;p25">
              <a:extLst>
                <a:ext uri="{FF2B5EF4-FFF2-40B4-BE49-F238E27FC236}">
                  <a16:creationId xmlns:a16="http://schemas.microsoft.com/office/drawing/2014/main" id="{3DA35016-2876-7408-EC0E-C984787F9753}"/>
                </a:ext>
              </a:extLst>
            </p:cNvPr>
            <p:cNvSpPr/>
            <p:nvPr/>
          </p:nvSpPr>
          <p:spPr>
            <a:xfrm>
              <a:off x="2861502" y="4320173"/>
              <a:ext cx="198262" cy="117141"/>
            </a:xfrm>
            <a:custGeom>
              <a:avLst/>
              <a:gdLst/>
              <a:ahLst/>
              <a:cxnLst/>
              <a:rect l="l" t="t" r="r" b="b"/>
              <a:pathLst>
                <a:path w="4563" h="2696" extrusionOk="0">
                  <a:moveTo>
                    <a:pt x="3136" y="0"/>
                  </a:moveTo>
                  <a:cubicBezTo>
                    <a:pt x="2502" y="0"/>
                    <a:pt x="1874" y="17"/>
                    <a:pt x="1279" y="202"/>
                  </a:cubicBezTo>
                  <a:cubicBezTo>
                    <a:pt x="677" y="377"/>
                    <a:pt x="126" y="803"/>
                    <a:pt x="76" y="1430"/>
                  </a:cubicBezTo>
                  <a:cubicBezTo>
                    <a:pt x="1" y="2031"/>
                    <a:pt x="477" y="2407"/>
                    <a:pt x="1003" y="2558"/>
                  </a:cubicBezTo>
                  <a:cubicBezTo>
                    <a:pt x="1395" y="2664"/>
                    <a:pt x="1799" y="2695"/>
                    <a:pt x="2207" y="2695"/>
                  </a:cubicBezTo>
                  <a:cubicBezTo>
                    <a:pt x="2373" y="2695"/>
                    <a:pt x="2540" y="2690"/>
                    <a:pt x="2707" y="2683"/>
                  </a:cubicBezTo>
                  <a:cubicBezTo>
                    <a:pt x="3309" y="2683"/>
                    <a:pt x="3986" y="2583"/>
                    <a:pt x="4487" y="2182"/>
                  </a:cubicBezTo>
                  <a:cubicBezTo>
                    <a:pt x="4512" y="2182"/>
                    <a:pt x="4537" y="2157"/>
                    <a:pt x="4562" y="2157"/>
                  </a:cubicBezTo>
                  <a:cubicBezTo>
                    <a:pt x="4236" y="1430"/>
                    <a:pt x="3910" y="703"/>
                    <a:pt x="3560" y="1"/>
                  </a:cubicBezTo>
                  <a:cubicBezTo>
                    <a:pt x="3418" y="1"/>
                    <a:pt x="3277" y="0"/>
                    <a:pt x="31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2" name="Google Shape;2372;p25">
              <a:extLst>
                <a:ext uri="{FF2B5EF4-FFF2-40B4-BE49-F238E27FC236}">
                  <a16:creationId xmlns:a16="http://schemas.microsoft.com/office/drawing/2014/main" id="{86868678-C20C-807A-7D88-25E10B19E7CF}"/>
                </a:ext>
              </a:extLst>
            </p:cNvPr>
            <p:cNvSpPr/>
            <p:nvPr/>
          </p:nvSpPr>
          <p:spPr>
            <a:xfrm>
              <a:off x="2617578" y="4114398"/>
              <a:ext cx="435630" cy="483599"/>
            </a:xfrm>
            <a:custGeom>
              <a:avLst/>
              <a:gdLst/>
              <a:ahLst/>
              <a:cxnLst/>
              <a:rect l="l" t="t" r="r" b="b"/>
              <a:pathLst>
                <a:path w="10026" h="11130" extrusionOk="0">
                  <a:moveTo>
                    <a:pt x="4938" y="0"/>
                  </a:moveTo>
                  <a:lnTo>
                    <a:pt x="4938" y="0"/>
                  </a:lnTo>
                  <a:cubicBezTo>
                    <a:pt x="5088" y="426"/>
                    <a:pt x="4888" y="877"/>
                    <a:pt x="4612" y="1228"/>
                  </a:cubicBezTo>
                  <a:cubicBezTo>
                    <a:pt x="4236" y="1679"/>
                    <a:pt x="3710" y="2005"/>
                    <a:pt x="3159" y="2181"/>
                  </a:cubicBezTo>
                  <a:cubicBezTo>
                    <a:pt x="2750" y="2323"/>
                    <a:pt x="2317" y="2389"/>
                    <a:pt x="1893" y="2389"/>
                  </a:cubicBezTo>
                  <a:cubicBezTo>
                    <a:pt x="1719" y="2389"/>
                    <a:pt x="1547" y="2378"/>
                    <a:pt x="1379" y="2356"/>
                  </a:cubicBezTo>
                  <a:cubicBezTo>
                    <a:pt x="953" y="2306"/>
                    <a:pt x="452" y="2206"/>
                    <a:pt x="76" y="1980"/>
                  </a:cubicBezTo>
                  <a:cubicBezTo>
                    <a:pt x="76" y="2256"/>
                    <a:pt x="51" y="2507"/>
                    <a:pt x="1" y="2757"/>
                  </a:cubicBezTo>
                  <a:cubicBezTo>
                    <a:pt x="130" y="2748"/>
                    <a:pt x="261" y="2743"/>
                    <a:pt x="392" y="2743"/>
                  </a:cubicBezTo>
                  <a:cubicBezTo>
                    <a:pt x="1327" y="2743"/>
                    <a:pt x="2289" y="2982"/>
                    <a:pt x="3058" y="3509"/>
                  </a:cubicBezTo>
                  <a:cubicBezTo>
                    <a:pt x="3710" y="3935"/>
                    <a:pt x="4286" y="4662"/>
                    <a:pt x="4261" y="5489"/>
                  </a:cubicBezTo>
                  <a:cubicBezTo>
                    <a:pt x="4211" y="6291"/>
                    <a:pt x="3610" y="6943"/>
                    <a:pt x="2883" y="7218"/>
                  </a:cubicBezTo>
                  <a:cubicBezTo>
                    <a:pt x="2833" y="7243"/>
                    <a:pt x="2758" y="7268"/>
                    <a:pt x="2707" y="7294"/>
                  </a:cubicBezTo>
                  <a:lnTo>
                    <a:pt x="3434" y="7695"/>
                  </a:lnTo>
                  <a:cubicBezTo>
                    <a:pt x="3509" y="7644"/>
                    <a:pt x="3585" y="7619"/>
                    <a:pt x="3685" y="7594"/>
                  </a:cubicBezTo>
                  <a:cubicBezTo>
                    <a:pt x="3850" y="7539"/>
                    <a:pt x="4026" y="7518"/>
                    <a:pt x="4202" y="7518"/>
                  </a:cubicBezTo>
                  <a:cubicBezTo>
                    <a:pt x="4426" y="7518"/>
                    <a:pt x="4652" y="7552"/>
                    <a:pt x="4863" y="7594"/>
                  </a:cubicBezTo>
                  <a:cubicBezTo>
                    <a:pt x="5214" y="7695"/>
                    <a:pt x="5590" y="7820"/>
                    <a:pt x="5890" y="8070"/>
                  </a:cubicBezTo>
                  <a:cubicBezTo>
                    <a:pt x="5991" y="8096"/>
                    <a:pt x="6066" y="8121"/>
                    <a:pt x="6166" y="8171"/>
                  </a:cubicBezTo>
                  <a:cubicBezTo>
                    <a:pt x="6542" y="8346"/>
                    <a:pt x="6918" y="8672"/>
                    <a:pt x="7018" y="9073"/>
                  </a:cubicBezTo>
                  <a:cubicBezTo>
                    <a:pt x="7194" y="9900"/>
                    <a:pt x="6316" y="10276"/>
                    <a:pt x="5665" y="10351"/>
                  </a:cubicBezTo>
                  <a:cubicBezTo>
                    <a:pt x="5591" y="10358"/>
                    <a:pt x="5517" y="10361"/>
                    <a:pt x="5443" y="10361"/>
                  </a:cubicBezTo>
                  <a:cubicBezTo>
                    <a:pt x="5241" y="10361"/>
                    <a:pt x="5040" y="10338"/>
                    <a:pt x="4838" y="10301"/>
                  </a:cubicBezTo>
                  <a:lnTo>
                    <a:pt x="4712" y="11028"/>
                  </a:lnTo>
                  <a:cubicBezTo>
                    <a:pt x="4988" y="11103"/>
                    <a:pt x="5264" y="11128"/>
                    <a:pt x="5565" y="11128"/>
                  </a:cubicBezTo>
                  <a:cubicBezTo>
                    <a:pt x="5593" y="11129"/>
                    <a:pt x="5622" y="11129"/>
                    <a:pt x="5651" y="11129"/>
                  </a:cubicBezTo>
                  <a:cubicBezTo>
                    <a:pt x="6648" y="11129"/>
                    <a:pt x="7616" y="10708"/>
                    <a:pt x="8347" y="10050"/>
                  </a:cubicBezTo>
                  <a:cubicBezTo>
                    <a:pt x="8722" y="9725"/>
                    <a:pt x="9048" y="9349"/>
                    <a:pt x="9299" y="8923"/>
                  </a:cubicBezTo>
                  <a:cubicBezTo>
                    <a:pt x="9524" y="8522"/>
                    <a:pt x="9650" y="8070"/>
                    <a:pt x="9850" y="7669"/>
                  </a:cubicBezTo>
                  <a:cubicBezTo>
                    <a:pt x="9900" y="7569"/>
                    <a:pt x="9951" y="7469"/>
                    <a:pt x="10026" y="7394"/>
                  </a:cubicBezTo>
                  <a:lnTo>
                    <a:pt x="10026" y="7394"/>
                  </a:lnTo>
                  <a:cubicBezTo>
                    <a:pt x="9399" y="7745"/>
                    <a:pt x="8697" y="7795"/>
                    <a:pt x="7971" y="7795"/>
                  </a:cubicBezTo>
                  <a:cubicBezTo>
                    <a:pt x="7344" y="7795"/>
                    <a:pt x="6642" y="7770"/>
                    <a:pt x="6041" y="7469"/>
                  </a:cubicBezTo>
                  <a:cubicBezTo>
                    <a:pt x="5489" y="7168"/>
                    <a:pt x="5189" y="6542"/>
                    <a:pt x="5364" y="5915"/>
                  </a:cubicBezTo>
                  <a:cubicBezTo>
                    <a:pt x="5661" y="4783"/>
                    <a:pt x="6837" y="4421"/>
                    <a:pt x="7957" y="4421"/>
                  </a:cubicBezTo>
                  <a:cubicBezTo>
                    <a:pt x="8350" y="4421"/>
                    <a:pt x="8735" y="4465"/>
                    <a:pt x="9073" y="4537"/>
                  </a:cubicBezTo>
                  <a:cubicBezTo>
                    <a:pt x="8923" y="4236"/>
                    <a:pt x="8748" y="3960"/>
                    <a:pt x="8597" y="3659"/>
                  </a:cubicBezTo>
                  <a:cubicBezTo>
                    <a:pt x="8597" y="3684"/>
                    <a:pt x="8572" y="3684"/>
                    <a:pt x="8572" y="3684"/>
                  </a:cubicBezTo>
                  <a:cubicBezTo>
                    <a:pt x="8286" y="3860"/>
                    <a:pt x="7943" y="3940"/>
                    <a:pt x="7609" y="3940"/>
                  </a:cubicBezTo>
                  <a:cubicBezTo>
                    <a:pt x="7562" y="3940"/>
                    <a:pt x="7516" y="3938"/>
                    <a:pt x="7469" y="3935"/>
                  </a:cubicBezTo>
                  <a:cubicBezTo>
                    <a:pt x="6768" y="3860"/>
                    <a:pt x="6141" y="3409"/>
                    <a:pt x="5941" y="2732"/>
                  </a:cubicBezTo>
                  <a:cubicBezTo>
                    <a:pt x="5815" y="2406"/>
                    <a:pt x="5815" y="2055"/>
                    <a:pt x="5890" y="1705"/>
                  </a:cubicBezTo>
                  <a:cubicBezTo>
                    <a:pt x="5966" y="1454"/>
                    <a:pt x="6116" y="1103"/>
                    <a:pt x="6367" y="928"/>
                  </a:cubicBezTo>
                  <a:cubicBezTo>
                    <a:pt x="6342" y="928"/>
                    <a:pt x="6342" y="902"/>
                    <a:pt x="6316" y="902"/>
                  </a:cubicBezTo>
                  <a:cubicBezTo>
                    <a:pt x="5890" y="527"/>
                    <a:pt x="5439" y="226"/>
                    <a:pt x="493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3" name="Google Shape;2373;p25">
              <a:extLst>
                <a:ext uri="{FF2B5EF4-FFF2-40B4-BE49-F238E27FC236}">
                  <a16:creationId xmlns:a16="http://schemas.microsoft.com/office/drawing/2014/main" id="{0F8787D5-83DF-4153-9326-6ECB8FDAC307}"/>
                </a:ext>
              </a:extLst>
            </p:cNvPr>
            <p:cNvSpPr/>
            <p:nvPr/>
          </p:nvSpPr>
          <p:spPr>
            <a:xfrm>
              <a:off x="2883271" y="4160106"/>
              <a:ext cx="101325" cy="111927"/>
            </a:xfrm>
            <a:custGeom>
              <a:avLst/>
              <a:gdLst/>
              <a:ahLst/>
              <a:cxnLst/>
              <a:rect l="l" t="t" r="r" b="b"/>
              <a:pathLst>
                <a:path w="2332" h="2576" extrusionOk="0">
                  <a:moveTo>
                    <a:pt x="402" y="1"/>
                  </a:moveTo>
                  <a:cubicBezTo>
                    <a:pt x="327" y="151"/>
                    <a:pt x="227" y="277"/>
                    <a:pt x="151" y="427"/>
                  </a:cubicBezTo>
                  <a:cubicBezTo>
                    <a:pt x="101" y="602"/>
                    <a:pt x="51" y="803"/>
                    <a:pt x="26" y="978"/>
                  </a:cubicBezTo>
                  <a:cubicBezTo>
                    <a:pt x="1" y="1354"/>
                    <a:pt x="101" y="1730"/>
                    <a:pt x="327" y="2006"/>
                  </a:cubicBezTo>
                  <a:cubicBezTo>
                    <a:pt x="612" y="2386"/>
                    <a:pt x="1077" y="2576"/>
                    <a:pt x="1538" y="2576"/>
                  </a:cubicBezTo>
                  <a:cubicBezTo>
                    <a:pt x="1808" y="2576"/>
                    <a:pt x="2076" y="2511"/>
                    <a:pt x="2307" y="2382"/>
                  </a:cubicBezTo>
                  <a:lnTo>
                    <a:pt x="2332" y="2382"/>
                  </a:lnTo>
                  <a:cubicBezTo>
                    <a:pt x="1780" y="1505"/>
                    <a:pt x="1179" y="703"/>
                    <a:pt x="4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4" name="Google Shape;2374;p25">
              <a:extLst>
                <a:ext uri="{FF2B5EF4-FFF2-40B4-BE49-F238E27FC236}">
                  <a16:creationId xmlns:a16="http://schemas.microsoft.com/office/drawing/2014/main" id="{96755C58-BDEB-44A2-9F4E-D8E61141253C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5" name="Google Shape;2375;p25">
              <a:extLst>
                <a:ext uri="{FF2B5EF4-FFF2-40B4-BE49-F238E27FC236}">
                  <a16:creationId xmlns:a16="http://schemas.microsoft.com/office/drawing/2014/main" id="{E10EE9BC-33C3-DB77-F050-961F55A908AB}"/>
                </a:ext>
              </a:extLst>
            </p:cNvPr>
            <p:cNvSpPr/>
            <p:nvPr/>
          </p:nvSpPr>
          <p:spPr>
            <a:xfrm>
              <a:off x="2742799" y="4441004"/>
              <a:ext cx="187356" cy="123572"/>
            </a:xfrm>
            <a:custGeom>
              <a:avLst/>
              <a:gdLst/>
              <a:ahLst/>
              <a:cxnLst/>
              <a:rect l="l" t="t" r="r" b="b"/>
              <a:pathLst>
                <a:path w="4312" h="2844" extrusionOk="0">
                  <a:moveTo>
                    <a:pt x="1327" y="331"/>
                  </a:moveTo>
                  <a:cubicBezTo>
                    <a:pt x="1454" y="331"/>
                    <a:pt x="1582" y="342"/>
                    <a:pt x="1705" y="353"/>
                  </a:cubicBezTo>
                  <a:cubicBezTo>
                    <a:pt x="1705" y="378"/>
                    <a:pt x="1730" y="403"/>
                    <a:pt x="1755" y="428"/>
                  </a:cubicBezTo>
                  <a:cubicBezTo>
                    <a:pt x="2131" y="478"/>
                    <a:pt x="2482" y="604"/>
                    <a:pt x="2833" y="779"/>
                  </a:cubicBezTo>
                  <a:cubicBezTo>
                    <a:pt x="3134" y="929"/>
                    <a:pt x="3434" y="1080"/>
                    <a:pt x="3635" y="1330"/>
                  </a:cubicBezTo>
                  <a:cubicBezTo>
                    <a:pt x="3835" y="1581"/>
                    <a:pt x="3886" y="1882"/>
                    <a:pt x="3685" y="2132"/>
                  </a:cubicBezTo>
                  <a:cubicBezTo>
                    <a:pt x="3485" y="2333"/>
                    <a:pt x="3184" y="2433"/>
                    <a:pt x="2908" y="2483"/>
                  </a:cubicBezTo>
                  <a:cubicBezTo>
                    <a:pt x="2804" y="2494"/>
                    <a:pt x="2698" y="2500"/>
                    <a:pt x="2592" y="2500"/>
                  </a:cubicBezTo>
                  <a:cubicBezTo>
                    <a:pt x="1987" y="2500"/>
                    <a:pt x="1372" y="2316"/>
                    <a:pt x="903" y="1932"/>
                  </a:cubicBezTo>
                  <a:cubicBezTo>
                    <a:pt x="652" y="1731"/>
                    <a:pt x="427" y="1456"/>
                    <a:pt x="402" y="1130"/>
                  </a:cubicBezTo>
                  <a:cubicBezTo>
                    <a:pt x="377" y="804"/>
                    <a:pt x="552" y="528"/>
                    <a:pt x="878" y="403"/>
                  </a:cubicBezTo>
                  <a:cubicBezTo>
                    <a:pt x="1017" y="348"/>
                    <a:pt x="1170" y="331"/>
                    <a:pt x="1327" y="331"/>
                  </a:cubicBezTo>
                  <a:close/>
                  <a:moveTo>
                    <a:pt x="1320" y="1"/>
                  </a:moveTo>
                  <a:cubicBezTo>
                    <a:pt x="1144" y="1"/>
                    <a:pt x="968" y="22"/>
                    <a:pt x="803" y="77"/>
                  </a:cubicBezTo>
                  <a:cubicBezTo>
                    <a:pt x="703" y="102"/>
                    <a:pt x="627" y="127"/>
                    <a:pt x="552" y="178"/>
                  </a:cubicBezTo>
                  <a:cubicBezTo>
                    <a:pt x="327" y="328"/>
                    <a:pt x="151" y="553"/>
                    <a:pt x="76" y="829"/>
                  </a:cubicBezTo>
                  <a:cubicBezTo>
                    <a:pt x="1" y="1230"/>
                    <a:pt x="151" y="1631"/>
                    <a:pt x="427" y="1932"/>
                  </a:cubicBezTo>
                  <a:cubicBezTo>
                    <a:pt x="803" y="2383"/>
                    <a:pt x="1379" y="2659"/>
                    <a:pt x="1956" y="2784"/>
                  </a:cubicBezTo>
                  <a:cubicBezTo>
                    <a:pt x="2158" y="2821"/>
                    <a:pt x="2359" y="2844"/>
                    <a:pt x="2561" y="2844"/>
                  </a:cubicBezTo>
                  <a:cubicBezTo>
                    <a:pt x="2635" y="2844"/>
                    <a:pt x="2709" y="2841"/>
                    <a:pt x="2783" y="2834"/>
                  </a:cubicBezTo>
                  <a:cubicBezTo>
                    <a:pt x="3434" y="2759"/>
                    <a:pt x="4312" y="2383"/>
                    <a:pt x="4136" y="1556"/>
                  </a:cubicBezTo>
                  <a:cubicBezTo>
                    <a:pt x="4036" y="1155"/>
                    <a:pt x="3660" y="829"/>
                    <a:pt x="3284" y="654"/>
                  </a:cubicBezTo>
                  <a:cubicBezTo>
                    <a:pt x="3184" y="604"/>
                    <a:pt x="3109" y="579"/>
                    <a:pt x="3008" y="553"/>
                  </a:cubicBezTo>
                  <a:cubicBezTo>
                    <a:pt x="2708" y="303"/>
                    <a:pt x="2332" y="178"/>
                    <a:pt x="1981" y="77"/>
                  </a:cubicBezTo>
                  <a:cubicBezTo>
                    <a:pt x="1770" y="35"/>
                    <a:pt x="1544" y="1"/>
                    <a:pt x="13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6" name="Google Shape;2376;p25">
              <a:extLst>
                <a:ext uri="{FF2B5EF4-FFF2-40B4-BE49-F238E27FC236}">
                  <a16:creationId xmlns:a16="http://schemas.microsoft.com/office/drawing/2014/main" id="{2FED09A6-9D5A-1083-21DD-3400B4047A93}"/>
                </a:ext>
              </a:extLst>
            </p:cNvPr>
            <p:cNvSpPr/>
            <p:nvPr/>
          </p:nvSpPr>
          <p:spPr>
            <a:xfrm>
              <a:off x="2759136" y="4455343"/>
              <a:ext cx="152510" cy="94330"/>
            </a:xfrm>
            <a:custGeom>
              <a:avLst/>
              <a:gdLst/>
              <a:ahLst/>
              <a:cxnLst/>
              <a:rect l="l" t="t" r="r" b="b"/>
              <a:pathLst>
                <a:path w="3510" h="2171" extrusionOk="0">
                  <a:moveTo>
                    <a:pt x="951" y="1"/>
                  </a:moveTo>
                  <a:cubicBezTo>
                    <a:pt x="794" y="1"/>
                    <a:pt x="641" y="18"/>
                    <a:pt x="502" y="73"/>
                  </a:cubicBezTo>
                  <a:cubicBezTo>
                    <a:pt x="176" y="198"/>
                    <a:pt x="1" y="474"/>
                    <a:pt x="26" y="800"/>
                  </a:cubicBezTo>
                  <a:cubicBezTo>
                    <a:pt x="51" y="1126"/>
                    <a:pt x="276" y="1401"/>
                    <a:pt x="527" y="1602"/>
                  </a:cubicBezTo>
                  <a:cubicBezTo>
                    <a:pt x="996" y="1986"/>
                    <a:pt x="1611" y="2170"/>
                    <a:pt x="2216" y="2170"/>
                  </a:cubicBezTo>
                  <a:cubicBezTo>
                    <a:pt x="2322" y="2170"/>
                    <a:pt x="2428" y="2164"/>
                    <a:pt x="2532" y="2153"/>
                  </a:cubicBezTo>
                  <a:cubicBezTo>
                    <a:pt x="2808" y="2103"/>
                    <a:pt x="3109" y="2003"/>
                    <a:pt x="3309" y="1802"/>
                  </a:cubicBezTo>
                  <a:cubicBezTo>
                    <a:pt x="3510" y="1552"/>
                    <a:pt x="3459" y="1251"/>
                    <a:pt x="3259" y="1000"/>
                  </a:cubicBezTo>
                  <a:cubicBezTo>
                    <a:pt x="3058" y="750"/>
                    <a:pt x="2758" y="599"/>
                    <a:pt x="2457" y="449"/>
                  </a:cubicBezTo>
                  <a:cubicBezTo>
                    <a:pt x="2106" y="274"/>
                    <a:pt x="1755" y="148"/>
                    <a:pt x="1379" y="98"/>
                  </a:cubicBezTo>
                  <a:cubicBezTo>
                    <a:pt x="1354" y="73"/>
                    <a:pt x="1329" y="48"/>
                    <a:pt x="1329" y="23"/>
                  </a:cubicBezTo>
                  <a:cubicBezTo>
                    <a:pt x="1206" y="12"/>
                    <a:pt x="1078" y="1"/>
                    <a:pt x="9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7" name="Google Shape;2377;p25">
              <a:extLst>
                <a:ext uri="{FF2B5EF4-FFF2-40B4-BE49-F238E27FC236}">
                  <a16:creationId xmlns:a16="http://schemas.microsoft.com/office/drawing/2014/main" id="{C008398D-5763-73DA-AA23-4D7F0D0208E1}"/>
                </a:ext>
              </a:extLst>
            </p:cNvPr>
            <p:cNvSpPr/>
            <p:nvPr/>
          </p:nvSpPr>
          <p:spPr>
            <a:xfrm>
              <a:off x="2642649" y="4596204"/>
              <a:ext cx="229807" cy="289855"/>
            </a:xfrm>
            <a:custGeom>
              <a:avLst/>
              <a:gdLst/>
              <a:ahLst/>
              <a:cxnLst/>
              <a:rect l="l" t="t" r="r" b="b"/>
              <a:pathLst>
                <a:path w="5289" h="6671" extrusionOk="0">
                  <a:moveTo>
                    <a:pt x="1353" y="1"/>
                  </a:moveTo>
                  <a:cubicBezTo>
                    <a:pt x="1278" y="1"/>
                    <a:pt x="1203" y="5"/>
                    <a:pt x="1128" y="14"/>
                  </a:cubicBezTo>
                  <a:cubicBezTo>
                    <a:pt x="802" y="64"/>
                    <a:pt x="451" y="189"/>
                    <a:pt x="226" y="465"/>
                  </a:cubicBezTo>
                  <a:cubicBezTo>
                    <a:pt x="0" y="741"/>
                    <a:pt x="50" y="1092"/>
                    <a:pt x="150" y="1418"/>
                  </a:cubicBezTo>
                  <a:cubicBezTo>
                    <a:pt x="401" y="2094"/>
                    <a:pt x="702" y="2671"/>
                    <a:pt x="802" y="3372"/>
                  </a:cubicBezTo>
                  <a:cubicBezTo>
                    <a:pt x="902" y="3999"/>
                    <a:pt x="827" y="4626"/>
                    <a:pt x="852" y="5252"/>
                  </a:cubicBezTo>
                  <a:cubicBezTo>
                    <a:pt x="852" y="5904"/>
                    <a:pt x="1128" y="6455"/>
                    <a:pt x="1780" y="6606"/>
                  </a:cubicBezTo>
                  <a:cubicBezTo>
                    <a:pt x="1978" y="6653"/>
                    <a:pt x="2182" y="6671"/>
                    <a:pt x="2387" y="6671"/>
                  </a:cubicBezTo>
                  <a:cubicBezTo>
                    <a:pt x="2830" y="6671"/>
                    <a:pt x="3281" y="6590"/>
                    <a:pt x="3709" y="6555"/>
                  </a:cubicBezTo>
                  <a:cubicBezTo>
                    <a:pt x="4211" y="6505"/>
                    <a:pt x="5288" y="6355"/>
                    <a:pt x="4762" y="5578"/>
                  </a:cubicBezTo>
                  <a:cubicBezTo>
                    <a:pt x="4484" y="5186"/>
                    <a:pt x="3994" y="5028"/>
                    <a:pt x="3513" y="5028"/>
                  </a:cubicBezTo>
                  <a:cubicBezTo>
                    <a:pt x="3255" y="5028"/>
                    <a:pt x="3000" y="5073"/>
                    <a:pt x="2782" y="5152"/>
                  </a:cubicBezTo>
                  <a:cubicBezTo>
                    <a:pt x="2768" y="5159"/>
                    <a:pt x="2755" y="5162"/>
                    <a:pt x="2742" y="5162"/>
                  </a:cubicBezTo>
                  <a:cubicBezTo>
                    <a:pt x="2664" y="5162"/>
                    <a:pt x="2621" y="5045"/>
                    <a:pt x="2707" y="5002"/>
                  </a:cubicBezTo>
                  <a:cubicBezTo>
                    <a:pt x="2997" y="4831"/>
                    <a:pt x="3334" y="4742"/>
                    <a:pt x="3670" y="4742"/>
                  </a:cubicBezTo>
                  <a:cubicBezTo>
                    <a:pt x="3827" y="4742"/>
                    <a:pt x="3984" y="4761"/>
                    <a:pt x="4135" y="4801"/>
                  </a:cubicBezTo>
                  <a:cubicBezTo>
                    <a:pt x="4135" y="4776"/>
                    <a:pt x="4135" y="4776"/>
                    <a:pt x="4135" y="4751"/>
                  </a:cubicBezTo>
                  <a:cubicBezTo>
                    <a:pt x="4236" y="3247"/>
                    <a:pt x="4135" y="1568"/>
                    <a:pt x="2857" y="565"/>
                  </a:cubicBezTo>
                  <a:cubicBezTo>
                    <a:pt x="2438" y="235"/>
                    <a:pt x="1902" y="1"/>
                    <a:pt x="13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8" name="Google Shape;2378;p25">
              <a:extLst>
                <a:ext uri="{FF2B5EF4-FFF2-40B4-BE49-F238E27FC236}">
                  <a16:creationId xmlns:a16="http://schemas.microsoft.com/office/drawing/2014/main" id="{E08007B8-D8D5-7DC5-73FB-C5CC3FD815C7}"/>
                </a:ext>
              </a:extLst>
            </p:cNvPr>
            <p:cNvSpPr/>
            <p:nvPr/>
          </p:nvSpPr>
          <p:spPr>
            <a:xfrm>
              <a:off x="2492358" y="4386606"/>
              <a:ext cx="335434" cy="206952"/>
            </a:xfrm>
            <a:custGeom>
              <a:avLst/>
              <a:gdLst/>
              <a:ahLst/>
              <a:cxnLst/>
              <a:rect l="l" t="t" r="r" b="b"/>
              <a:pathLst>
                <a:path w="7720" h="4763" extrusionOk="0">
                  <a:moveTo>
                    <a:pt x="1128" y="1"/>
                  </a:moveTo>
                  <a:cubicBezTo>
                    <a:pt x="878" y="277"/>
                    <a:pt x="602" y="552"/>
                    <a:pt x="401" y="878"/>
                  </a:cubicBezTo>
                  <a:cubicBezTo>
                    <a:pt x="126" y="1304"/>
                    <a:pt x="0" y="1805"/>
                    <a:pt x="51" y="2307"/>
                  </a:cubicBezTo>
                  <a:cubicBezTo>
                    <a:pt x="262" y="2276"/>
                    <a:pt x="471" y="2262"/>
                    <a:pt x="678" y="2262"/>
                  </a:cubicBezTo>
                  <a:cubicBezTo>
                    <a:pt x="2498" y="2262"/>
                    <a:pt x="4119" y="3371"/>
                    <a:pt x="5740" y="4136"/>
                  </a:cubicBezTo>
                  <a:cubicBezTo>
                    <a:pt x="6341" y="4412"/>
                    <a:pt x="6943" y="4638"/>
                    <a:pt x="7594" y="4763"/>
                  </a:cubicBezTo>
                  <a:lnTo>
                    <a:pt x="7720" y="4036"/>
                  </a:lnTo>
                  <a:cubicBezTo>
                    <a:pt x="7143" y="3911"/>
                    <a:pt x="6567" y="3635"/>
                    <a:pt x="6191" y="3184"/>
                  </a:cubicBezTo>
                  <a:cubicBezTo>
                    <a:pt x="5915" y="2883"/>
                    <a:pt x="5765" y="2482"/>
                    <a:pt x="5840" y="2081"/>
                  </a:cubicBezTo>
                  <a:cubicBezTo>
                    <a:pt x="5915" y="1805"/>
                    <a:pt x="6091" y="1580"/>
                    <a:pt x="6316" y="1430"/>
                  </a:cubicBezTo>
                  <a:lnTo>
                    <a:pt x="5589" y="1029"/>
                  </a:lnTo>
                  <a:cubicBezTo>
                    <a:pt x="5174" y="1174"/>
                    <a:pt x="4711" y="1246"/>
                    <a:pt x="4236" y="1246"/>
                  </a:cubicBezTo>
                  <a:cubicBezTo>
                    <a:pt x="3078" y="1246"/>
                    <a:pt x="1857" y="819"/>
                    <a:pt x="11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79" name="Google Shape;2379;p25">
              <a:extLst>
                <a:ext uri="{FF2B5EF4-FFF2-40B4-BE49-F238E27FC236}">
                  <a16:creationId xmlns:a16="http://schemas.microsoft.com/office/drawing/2014/main" id="{10EAA476-410D-1E63-1784-E7022FA9A683}"/>
                </a:ext>
              </a:extLst>
            </p:cNvPr>
            <p:cNvSpPr/>
            <p:nvPr/>
          </p:nvSpPr>
          <p:spPr>
            <a:xfrm>
              <a:off x="2614320" y="4088763"/>
              <a:ext cx="214556" cy="117098"/>
            </a:xfrm>
            <a:custGeom>
              <a:avLst/>
              <a:gdLst/>
              <a:ahLst/>
              <a:cxnLst/>
              <a:rect l="l" t="t" r="r" b="b"/>
              <a:pathLst>
                <a:path w="4938" h="2695" extrusionOk="0">
                  <a:moveTo>
                    <a:pt x="2657" y="0"/>
                  </a:moveTo>
                  <a:cubicBezTo>
                    <a:pt x="1716" y="0"/>
                    <a:pt x="850" y="285"/>
                    <a:pt x="0" y="741"/>
                  </a:cubicBezTo>
                  <a:cubicBezTo>
                    <a:pt x="126" y="1242"/>
                    <a:pt x="176" y="1768"/>
                    <a:pt x="151" y="2295"/>
                  </a:cubicBezTo>
                  <a:cubicBezTo>
                    <a:pt x="326" y="2370"/>
                    <a:pt x="477" y="2445"/>
                    <a:pt x="652" y="2495"/>
                  </a:cubicBezTo>
                  <a:cubicBezTo>
                    <a:pt x="903" y="2570"/>
                    <a:pt x="1153" y="2620"/>
                    <a:pt x="1379" y="2670"/>
                  </a:cubicBezTo>
                  <a:cubicBezTo>
                    <a:pt x="1538" y="2686"/>
                    <a:pt x="1699" y="2695"/>
                    <a:pt x="1860" y="2695"/>
                  </a:cubicBezTo>
                  <a:cubicBezTo>
                    <a:pt x="2208" y="2695"/>
                    <a:pt x="2557" y="2656"/>
                    <a:pt x="2883" y="2570"/>
                  </a:cubicBezTo>
                  <a:cubicBezTo>
                    <a:pt x="3835" y="2295"/>
                    <a:pt x="4938" y="1593"/>
                    <a:pt x="4812" y="490"/>
                  </a:cubicBezTo>
                  <a:cubicBezTo>
                    <a:pt x="4311" y="264"/>
                    <a:pt x="3810" y="114"/>
                    <a:pt x="3259" y="39"/>
                  </a:cubicBezTo>
                  <a:cubicBezTo>
                    <a:pt x="3054" y="13"/>
                    <a:pt x="2854" y="0"/>
                    <a:pt x="265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0" name="Google Shape;2380;p25">
              <a:extLst>
                <a:ext uri="{FF2B5EF4-FFF2-40B4-BE49-F238E27FC236}">
                  <a16:creationId xmlns:a16="http://schemas.microsoft.com/office/drawing/2014/main" id="{83F2035F-76BC-F2EB-E89F-468BF9933269}"/>
                </a:ext>
              </a:extLst>
            </p:cNvPr>
            <p:cNvSpPr/>
            <p:nvPr/>
          </p:nvSpPr>
          <p:spPr>
            <a:xfrm>
              <a:off x="2546799" y="4249437"/>
              <a:ext cx="255964" cy="176624"/>
            </a:xfrm>
            <a:custGeom>
              <a:avLst/>
              <a:gdLst/>
              <a:ahLst/>
              <a:cxnLst/>
              <a:rect l="l" t="t" r="r" b="b"/>
              <a:pathLst>
                <a:path w="5891" h="4065" extrusionOk="0">
                  <a:moveTo>
                    <a:pt x="2059" y="0"/>
                  </a:moveTo>
                  <a:cubicBezTo>
                    <a:pt x="1890" y="0"/>
                    <a:pt x="1721" y="9"/>
                    <a:pt x="1554" y="25"/>
                  </a:cubicBezTo>
                  <a:cubicBezTo>
                    <a:pt x="1529" y="201"/>
                    <a:pt x="1479" y="401"/>
                    <a:pt x="1404" y="602"/>
                  </a:cubicBezTo>
                  <a:cubicBezTo>
                    <a:pt x="1153" y="1429"/>
                    <a:pt x="727" y="2206"/>
                    <a:pt x="151" y="2857"/>
                  </a:cubicBezTo>
                  <a:cubicBezTo>
                    <a:pt x="101" y="2932"/>
                    <a:pt x="51" y="2982"/>
                    <a:pt x="1" y="3033"/>
                  </a:cubicBezTo>
                  <a:cubicBezTo>
                    <a:pt x="702" y="3609"/>
                    <a:pt x="1529" y="3935"/>
                    <a:pt x="2432" y="4035"/>
                  </a:cubicBezTo>
                  <a:cubicBezTo>
                    <a:pt x="2612" y="4054"/>
                    <a:pt x="2800" y="4064"/>
                    <a:pt x="2990" y="4064"/>
                  </a:cubicBezTo>
                  <a:cubicBezTo>
                    <a:pt x="3833" y="4064"/>
                    <a:pt x="4728" y="3853"/>
                    <a:pt x="5239" y="3158"/>
                  </a:cubicBezTo>
                  <a:cubicBezTo>
                    <a:pt x="5890" y="2281"/>
                    <a:pt x="5339" y="1278"/>
                    <a:pt x="4562" y="727"/>
                  </a:cubicBezTo>
                  <a:cubicBezTo>
                    <a:pt x="3827" y="223"/>
                    <a:pt x="2934" y="0"/>
                    <a:pt x="20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1" name="Google Shape;2381;p25">
              <a:extLst>
                <a:ext uri="{FF2B5EF4-FFF2-40B4-BE49-F238E27FC236}">
                  <a16:creationId xmlns:a16="http://schemas.microsoft.com/office/drawing/2014/main" id="{667C2370-F533-A8AF-17A1-6DACDC7CB4AD}"/>
                </a:ext>
              </a:extLst>
            </p:cNvPr>
            <p:cNvSpPr/>
            <p:nvPr/>
          </p:nvSpPr>
          <p:spPr>
            <a:xfrm>
              <a:off x="2497789" y="4500356"/>
              <a:ext cx="249446" cy="108451"/>
            </a:xfrm>
            <a:custGeom>
              <a:avLst/>
              <a:gdLst/>
              <a:ahLst/>
              <a:cxnLst/>
              <a:rect l="l" t="t" r="r" b="b"/>
              <a:pathLst>
                <a:path w="5741" h="2496" extrusionOk="0">
                  <a:moveTo>
                    <a:pt x="558" y="0"/>
                  </a:moveTo>
                  <a:cubicBezTo>
                    <a:pt x="374" y="0"/>
                    <a:pt x="188" y="13"/>
                    <a:pt x="1" y="40"/>
                  </a:cubicBezTo>
                  <a:cubicBezTo>
                    <a:pt x="101" y="340"/>
                    <a:pt x="301" y="666"/>
                    <a:pt x="452" y="992"/>
                  </a:cubicBezTo>
                  <a:cubicBezTo>
                    <a:pt x="978" y="1017"/>
                    <a:pt x="1504" y="1218"/>
                    <a:pt x="1956" y="1468"/>
                  </a:cubicBezTo>
                  <a:cubicBezTo>
                    <a:pt x="2432" y="1744"/>
                    <a:pt x="2858" y="2095"/>
                    <a:pt x="3209" y="2496"/>
                  </a:cubicBezTo>
                  <a:cubicBezTo>
                    <a:pt x="3459" y="2145"/>
                    <a:pt x="3885" y="1919"/>
                    <a:pt x="4312" y="1844"/>
                  </a:cubicBezTo>
                  <a:cubicBezTo>
                    <a:pt x="4433" y="1825"/>
                    <a:pt x="4555" y="1816"/>
                    <a:pt x="4676" y="1816"/>
                  </a:cubicBezTo>
                  <a:cubicBezTo>
                    <a:pt x="5028" y="1816"/>
                    <a:pt x="5373" y="1895"/>
                    <a:pt x="5690" y="2045"/>
                  </a:cubicBezTo>
                  <a:lnTo>
                    <a:pt x="5740" y="1969"/>
                  </a:lnTo>
                  <a:cubicBezTo>
                    <a:pt x="5439" y="1844"/>
                    <a:pt x="5139" y="1694"/>
                    <a:pt x="4838" y="1543"/>
                  </a:cubicBezTo>
                  <a:cubicBezTo>
                    <a:pt x="3517" y="872"/>
                    <a:pt x="2096" y="0"/>
                    <a:pt x="55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2" name="Google Shape;2382;p25">
              <a:extLst>
                <a:ext uri="{FF2B5EF4-FFF2-40B4-BE49-F238E27FC236}">
                  <a16:creationId xmlns:a16="http://schemas.microsoft.com/office/drawing/2014/main" id="{7B0DD2CB-4650-A902-09E1-61CD18F078A3}"/>
                </a:ext>
              </a:extLst>
            </p:cNvPr>
            <p:cNvSpPr/>
            <p:nvPr/>
          </p:nvSpPr>
          <p:spPr>
            <a:xfrm>
              <a:off x="2427010" y="4617494"/>
              <a:ext cx="235282" cy="139431"/>
            </a:xfrm>
            <a:custGeom>
              <a:avLst/>
              <a:gdLst/>
              <a:ahLst/>
              <a:cxnLst/>
              <a:rect l="l" t="t" r="r" b="b"/>
              <a:pathLst>
                <a:path w="5415" h="3209" extrusionOk="0">
                  <a:moveTo>
                    <a:pt x="4637" y="0"/>
                  </a:moveTo>
                  <a:cubicBezTo>
                    <a:pt x="4637" y="25"/>
                    <a:pt x="4637" y="50"/>
                    <a:pt x="4612" y="50"/>
                  </a:cubicBezTo>
                  <a:cubicBezTo>
                    <a:pt x="3624" y="1039"/>
                    <a:pt x="2254" y="1524"/>
                    <a:pt x="897" y="1524"/>
                  </a:cubicBezTo>
                  <a:cubicBezTo>
                    <a:pt x="740" y="1524"/>
                    <a:pt x="583" y="1517"/>
                    <a:pt x="427" y="1504"/>
                  </a:cubicBezTo>
                  <a:lnTo>
                    <a:pt x="402" y="1504"/>
                  </a:lnTo>
                  <a:lnTo>
                    <a:pt x="1" y="1654"/>
                  </a:lnTo>
                  <a:cubicBezTo>
                    <a:pt x="326" y="1880"/>
                    <a:pt x="652" y="2080"/>
                    <a:pt x="1003" y="2256"/>
                  </a:cubicBezTo>
                  <a:cubicBezTo>
                    <a:pt x="1705" y="2607"/>
                    <a:pt x="2457" y="2882"/>
                    <a:pt x="3234" y="3033"/>
                  </a:cubicBezTo>
                  <a:cubicBezTo>
                    <a:pt x="3635" y="3108"/>
                    <a:pt x="4036" y="3158"/>
                    <a:pt x="4462" y="3183"/>
                  </a:cubicBezTo>
                  <a:cubicBezTo>
                    <a:pt x="4625" y="3196"/>
                    <a:pt x="4781" y="3196"/>
                    <a:pt x="4938" y="3196"/>
                  </a:cubicBezTo>
                  <a:cubicBezTo>
                    <a:pt x="5095" y="3196"/>
                    <a:pt x="5251" y="3196"/>
                    <a:pt x="5414" y="3208"/>
                  </a:cubicBezTo>
                  <a:cubicBezTo>
                    <a:pt x="5414" y="3133"/>
                    <a:pt x="5389" y="3058"/>
                    <a:pt x="5389" y="2983"/>
                  </a:cubicBezTo>
                  <a:cubicBezTo>
                    <a:pt x="5364" y="2832"/>
                    <a:pt x="5314" y="2657"/>
                    <a:pt x="5289" y="2507"/>
                  </a:cubicBezTo>
                  <a:cubicBezTo>
                    <a:pt x="5088" y="2632"/>
                    <a:pt x="4838" y="2707"/>
                    <a:pt x="4612" y="2707"/>
                  </a:cubicBezTo>
                  <a:cubicBezTo>
                    <a:pt x="4562" y="2707"/>
                    <a:pt x="4562" y="2632"/>
                    <a:pt x="4612" y="2632"/>
                  </a:cubicBezTo>
                  <a:cubicBezTo>
                    <a:pt x="4838" y="2607"/>
                    <a:pt x="5063" y="2507"/>
                    <a:pt x="5239" y="2356"/>
                  </a:cubicBezTo>
                  <a:cubicBezTo>
                    <a:pt x="5164" y="2055"/>
                    <a:pt x="5038" y="1780"/>
                    <a:pt x="4913" y="1479"/>
                  </a:cubicBezTo>
                  <a:cubicBezTo>
                    <a:pt x="4763" y="1153"/>
                    <a:pt x="4612" y="802"/>
                    <a:pt x="4637" y="426"/>
                  </a:cubicBezTo>
                  <a:cubicBezTo>
                    <a:pt x="4637" y="301"/>
                    <a:pt x="4662" y="176"/>
                    <a:pt x="4712" y="75"/>
                  </a:cubicBezTo>
                  <a:cubicBezTo>
                    <a:pt x="4687" y="50"/>
                    <a:pt x="4662" y="25"/>
                    <a:pt x="46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3" name="Google Shape;2383;p25">
              <a:extLst>
                <a:ext uri="{FF2B5EF4-FFF2-40B4-BE49-F238E27FC236}">
                  <a16:creationId xmlns:a16="http://schemas.microsoft.com/office/drawing/2014/main" id="{9E8BA9C7-887A-490B-4E7B-0B233A0250DA}"/>
                </a:ext>
              </a:extLst>
            </p:cNvPr>
            <p:cNvSpPr/>
            <p:nvPr/>
          </p:nvSpPr>
          <p:spPr>
            <a:xfrm>
              <a:off x="2323557" y="4553233"/>
              <a:ext cx="299501" cy="136172"/>
            </a:xfrm>
            <a:custGeom>
              <a:avLst/>
              <a:gdLst/>
              <a:ahLst/>
              <a:cxnLst/>
              <a:rect l="l" t="t" r="r" b="b"/>
              <a:pathLst>
                <a:path w="6893" h="3134" extrusionOk="0">
                  <a:moveTo>
                    <a:pt x="4562" y="1"/>
                  </a:moveTo>
                  <a:lnTo>
                    <a:pt x="4562" y="1"/>
                  </a:lnTo>
                  <a:cubicBezTo>
                    <a:pt x="4712" y="376"/>
                    <a:pt x="4738" y="752"/>
                    <a:pt x="4387" y="1103"/>
                  </a:cubicBezTo>
                  <a:cubicBezTo>
                    <a:pt x="4111" y="1379"/>
                    <a:pt x="3724" y="1483"/>
                    <a:pt x="3325" y="1483"/>
                  </a:cubicBezTo>
                  <a:cubicBezTo>
                    <a:pt x="2963" y="1483"/>
                    <a:pt x="2591" y="1398"/>
                    <a:pt x="2281" y="1279"/>
                  </a:cubicBezTo>
                  <a:cubicBezTo>
                    <a:pt x="1780" y="1078"/>
                    <a:pt x="1354" y="752"/>
                    <a:pt x="978" y="351"/>
                  </a:cubicBezTo>
                  <a:cubicBezTo>
                    <a:pt x="778" y="477"/>
                    <a:pt x="527" y="577"/>
                    <a:pt x="326" y="677"/>
                  </a:cubicBezTo>
                  <a:cubicBezTo>
                    <a:pt x="201" y="702"/>
                    <a:pt x="101" y="752"/>
                    <a:pt x="1" y="803"/>
                  </a:cubicBezTo>
                  <a:cubicBezTo>
                    <a:pt x="226" y="1028"/>
                    <a:pt x="402" y="1329"/>
                    <a:pt x="627" y="1579"/>
                  </a:cubicBezTo>
                  <a:cubicBezTo>
                    <a:pt x="878" y="1855"/>
                    <a:pt x="1154" y="2156"/>
                    <a:pt x="1454" y="2407"/>
                  </a:cubicBezTo>
                  <a:cubicBezTo>
                    <a:pt x="1730" y="2657"/>
                    <a:pt x="2056" y="2908"/>
                    <a:pt x="2382" y="3133"/>
                  </a:cubicBezTo>
                  <a:lnTo>
                    <a:pt x="2783" y="2983"/>
                  </a:lnTo>
                  <a:cubicBezTo>
                    <a:pt x="2783" y="2958"/>
                    <a:pt x="2783" y="2933"/>
                    <a:pt x="2808" y="2933"/>
                  </a:cubicBezTo>
                  <a:cubicBezTo>
                    <a:pt x="2889" y="2937"/>
                    <a:pt x="2970" y="2939"/>
                    <a:pt x="3052" y="2939"/>
                  </a:cubicBezTo>
                  <a:cubicBezTo>
                    <a:pt x="4465" y="2939"/>
                    <a:pt x="5798" y="2326"/>
                    <a:pt x="6818" y="1354"/>
                  </a:cubicBezTo>
                  <a:cubicBezTo>
                    <a:pt x="6843" y="1329"/>
                    <a:pt x="6868" y="1329"/>
                    <a:pt x="6893" y="1329"/>
                  </a:cubicBezTo>
                  <a:cubicBezTo>
                    <a:pt x="6567" y="1003"/>
                    <a:pt x="6241" y="727"/>
                    <a:pt x="5840" y="502"/>
                  </a:cubicBezTo>
                  <a:cubicBezTo>
                    <a:pt x="5439" y="276"/>
                    <a:pt x="5013" y="126"/>
                    <a:pt x="45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4" name="Google Shape;2384;p25">
              <a:extLst>
                <a:ext uri="{FF2B5EF4-FFF2-40B4-BE49-F238E27FC236}">
                  <a16:creationId xmlns:a16="http://schemas.microsoft.com/office/drawing/2014/main" id="{74652B48-2119-15BE-86FE-44AEB9305BF4}"/>
                </a:ext>
              </a:extLst>
            </p:cNvPr>
            <p:cNvSpPr/>
            <p:nvPr/>
          </p:nvSpPr>
          <p:spPr>
            <a:xfrm>
              <a:off x="2116652" y="3931868"/>
              <a:ext cx="493375" cy="485945"/>
            </a:xfrm>
            <a:custGeom>
              <a:avLst/>
              <a:gdLst/>
              <a:ahLst/>
              <a:cxnLst/>
              <a:rect l="l" t="t" r="r" b="b"/>
              <a:pathLst>
                <a:path w="11355" h="11184" extrusionOk="0">
                  <a:moveTo>
                    <a:pt x="5370" y="0"/>
                  </a:moveTo>
                  <a:cubicBezTo>
                    <a:pt x="4191" y="0"/>
                    <a:pt x="3023" y="342"/>
                    <a:pt x="2081" y="1068"/>
                  </a:cubicBezTo>
                  <a:cubicBezTo>
                    <a:pt x="1379" y="1620"/>
                    <a:pt x="828" y="2372"/>
                    <a:pt x="778" y="3274"/>
                  </a:cubicBezTo>
                  <a:cubicBezTo>
                    <a:pt x="753" y="4176"/>
                    <a:pt x="1078" y="5028"/>
                    <a:pt x="953" y="5931"/>
                  </a:cubicBezTo>
                  <a:cubicBezTo>
                    <a:pt x="903" y="6332"/>
                    <a:pt x="728" y="6682"/>
                    <a:pt x="527" y="7033"/>
                  </a:cubicBezTo>
                  <a:cubicBezTo>
                    <a:pt x="327" y="7359"/>
                    <a:pt x="51" y="7735"/>
                    <a:pt x="26" y="8136"/>
                  </a:cubicBezTo>
                  <a:cubicBezTo>
                    <a:pt x="1" y="8612"/>
                    <a:pt x="427" y="8963"/>
                    <a:pt x="753" y="9264"/>
                  </a:cubicBezTo>
                  <a:cubicBezTo>
                    <a:pt x="1104" y="9540"/>
                    <a:pt x="1479" y="9840"/>
                    <a:pt x="1855" y="10091"/>
                  </a:cubicBezTo>
                  <a:cubicBezTo>
                    <a:pt x="2582" y="10592"/>
                    <a:pt x="3384" y="11068"/>
                    <a:pt x="4286" y="11169"/>
                  </a:cubicBezTo>
                  <a:cubicBezTo>
                    <a:pt x="4390" y="11179"/>
                    <a:pt x="4492" y="11184"/>
                    <a:pt x="4593" y="11184"/>
                  </a:cubicBezTo>
                  <a:cubicBezTo>
                    <a:pt x="5505" y="11184"/>
                    <a:pt x="6357" y="10800"/>
                    <a:pt x="7169" y="10417"/>
                  </a:cubicBezTo>
                  <a:cubicBezTo>
                    <a:pt x="7946" y="10066"/>
                    <a:pt x="8823" y="9690"/>
                    <a:pt x="9324" y="8938"/>
                  </a:cubicBezTo>
                  <a:cubicBezTo>
                    <a:pt x="9725" y="8312"/>
                    <a:pt x="9775" y="7334"/>
                    <a:pt x="9099" y="6858"/>
                  </a:cubicBezTo>
                  <a:cubicBezTo>
                    <a:pt x="8992" y="6773"/>
                    <a:pt x="9066" y="6616"/>
                    <a:pt x="9168" y="6616"/>
                  </a:cubicBezTo>
                  <a:cubicBezTo>
                    <a:pt x="9186" y="6616"/>
                    <a:pt x="9205" y="6621"/>
                    <a:pt x="9224" y="6632"/>
                  </a:cubicBezTo>
                  <a:cubicBezTo>
                    <a:pt x="9525" y="6808"/>
                    <a:pt x="9750" y="7058"/>
                    <a:pt x="9850" y="7409"/>
                  </a:cubicBezTo>
                  <a:cubicBezTo>
                    <a:pt x="10051" y="7961"/>
                    <a:pt x="10001" y="8462"/>
                    <a:pt x="9800" y="8888"/>
                  </a:cubicBezTo>
                  <a:lnTo>
                    <a:pt x="10402" y="8963"/>
                  </a:lnTo>
                  <a:cubicBezTo>
                    <a:pt x="10778" y="8286"/>
                    <a:pt x="11028" y="7535"/>
                    <a:pt x="11154" y="6758"/>
                  </a:cubicBezTo>
                  <a:cubicBezTo>
                    <a:pt x="11354" y="5229"/>
                    <a:pt x="11028" y="3575"/>
                    <a:pt x="10126" y="2322"/>
                  </a:cubicBezTo>
                  <a:cubicBezTo>
                    <a:pt x="9058" y="827"/>
                    <a:pt x="7202" y="0"/>
                    <a:pt x="537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5" name="Google Shape;2385;p25">
              <a:extLst>
                <a:ext uri="{FF2B5EF4-FFF2-40B4-BE49-F238E27FC236}">
                  <a16:creationId xmlns:a16="http://schemas.microsoft.com/office/drawing/2014/main" id="{43555EF8-0999-FE8F-55C6-48506F566F30}"/>
                </a:ext>
              </a:extLst>
            </p:cNvPr>
            <p:cNvSpPr/>
            <p:nvPr/>
          </p:nvSpPr>
          <p:spPr>
            <a:xfrm>
              <a:off x="2328988" y="4318000"/>
              <a:ext cx="239627" cy="282251"/>
            </a:xfrm>
            <a:custGeom>
              <a:avLst/>
              <a:gdLst/>
              <a:ahLst/>
              <a:cxnLst/>
              <a:rect l="l" t="t" r="r" b="b"/>
              <a:pathLst>
                <a:path w="5515" h="6496" extrusionOk="0">
                  <a:moveTo>
                    <a:pt x="4913" y="1"/>
                  </a:moveTo>
                  <a:cubicBezTo>
                    <a:pt x="4387" y="1054"/>
                    <a:pt x="2933" y="1730"/>
                    <a:pt x="1931" y="2156"/>
                  </a:cubicBezTo>
                  <a:cubicBezTo>
                    <a:pt x="1354" y="2407"/>
                    <a:pt x="778" y="2608"/>
                    <a:pt x="176" y="2683"/>
                  </a:cubicBezTo>
                  <a:cubicBezTo>
                    <a:pt x="201" y="2683"/>
                    <a:pt x="201" y="2708"/>
                    <a:pt x="201" y="2758"/>
                  </a:cubicBezTo>
                  <a:cubicBezTo>
                    <a:pt x="1" y="4412"/>
                    <a:pt x="1329" y="6467"/>
                    <a:pt x="3134" y="6492"/>
                  </a:cubicBezTo>
                  <a:cubicBezTo>
                    <a:pt x="3162" y="6494"/>
                    <a:pt x="3192" y="6495"/>
                    <a:pt x="3222" y="6495"/>
                  </a:cubicBezTo>
                  <a:cubicBezTo>
                    <a:pt x="3571" y="6495"/>
                    <a:pt x="4044" y="6360"/>
                    <a:pt x="4136" y="5991"/>
                  </a:cubicBezTo>
                  <a:cubicBezTo>
                    <a:pt x="4262" y="5515"/>
                    <a:pt x="3710" y="4988"/>
                    <a:pt x="3560" y="4562"/>
                  </a:cubicBezTo>
                  <a:cubicBezTo>
                    <a:pt x="3234" y="3685"/>
                    <a:pt x="3410" y="2708"/>
                    <a:pt x="3986" y="1981"/>
                  </a:cubicBezTo>
                  <a:cubicBezTo>
                    <a:pt x="4487" y="1329"/>
                    <a:pt x="5089" y="803"/>
                    <a:pt x="5515" y="76"/>
                  </a:cubicBezTo>
                  <a:lnTo>
                    <a:pt x="491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6" name="Google Shape;2386;p25">
              <a:extLst>
                <a:ext uri="{FF2B5EF4-FFF2-40B4-BE49-F238E27FC236}">
                  <a16:creationId xmlns:a16="http://schemas.microsoft.com/office/drawing/2014/main" id="{81B83299-6384-547F-064F-24A3C97FA1E1}"/>
                </a:ext>
              </a:extLst>
            </p:cNvPr>
            <p:cNvSpPr/>
            <p:nvPr/>
          </p:nvSpPr>
          <p:spPr>
            <a:xfrm>
              <a:off x="2271288" y="4596813"/>
              <a:ext cx="176450" cy="260570"/>
            </a:xfrm>
            <a:custGeom>
              <a:avLst/>
              <a:gdLst/>
              <a:ahLst/>
              <a:cxnLst/>
              <a:rect l="l" t="t" r="r" b="b"/>
              <a:pathLst>
                <a:path w="4061" h="5997" extrusionOk="0">
                  <a:moveTo>
                    <a:pt x="1103" y="0"/>
                  </a:moveTo>
                  <a:cubicBezTo>
                    <a:pt x="1103" y="50"/>
                    <a:pt x="1078" y="100"/>
                    <a:pt x="1028" y="100"/>
                  </a:cubicBezTo>
                  <a:cubicBezTo>
                    <a:pt x="878" y="150"/>
                    <a:pt x="853" y="401"/>
                    <a:pt x="803" y="526"/>
                  </a:cubicBezTo>
                  <a:cubicBezTo>
                    <a:pt x="778" y="702"/>
                    <a:pt x="753" y="877"/>
                    <a:pt x="727" y="1028"/>
                  </a:cubicBezTo>
                  <a:cubicBezTo>
                    <a:pt x="652" y="1404"/>
                    <a:pt x="627" y="1754"/>
                    <a:pt x="627" y="2130"/>
                  </a:cubicBezTo>
                  <a:cubicBezTo>
                    <a:pt x="602" y="2481"/>
                    <a:pt x="602" y="2857"/>
                    <a:pt x="652" y="3208"/>
                  </a:cubicBezTo>
                  <a:cubicBezTo>
                    <a:pt x="677" y="3534"/>
                    <a:pt x="727" y="3835"/>
                    <a:pt x="753" y="4160"/>
                  </a:cubicBezTo>
                  <a:cubicBezTo>
                    <a:pt x="1051" y="3990"/>
                    <a:pt x="1404" y="3874"/>
                    <a:pt x="1734" y="3874"/>
                  </a:cubicBezTo>
                  <a:cubicBezTo>
                    <a:pt x="1792" y="3874"/>
                    <a:pt x="1849" y="3877"/>
                    <a:pt x="1905" y="3885"/>
                  </a:cubicBezTo>
                  <a:cubicBezTo>
                    <a:pt x="1981" y="3885"/>
                    <a:pt x="2006" y="3985"/>
                    <a:pt x="1930" y="4010"/>
                  </a:cubicBezTo>
                  <a:cubicBezTo>
                    <a:pt x="1605" y="4085"/>
                    <a:pt x="1304" y="4135"/>
                    <a:pt x="1003" y="4311"/>
                  </a:cubicBezTo>
                  <a:cubicBezTo>
                    <a:pt x="727" y="4461"/>
                    <a:pt x="477" y="4687"/>
                    <a:pt x="301" y="4937"/>
                  </a:cubicBezTo>
                  <a:cubicBezTo>
                    <a:pt x="126" y="5163"/>
                    <a:pt x="1" y="5489"/>
                    <a:pt x="251" y="5689"/>
                  </a:cubicBezTo>
                  <a:cubicBezTo>
                    <a:pt x="427" y="5865"/>
                    <a:pt x="702" y="5915"/>
                    <a:pt x="928" y="5940"/>
                  </a:cubicBezTo>
                  <a:cubicBezTo>
                    <a:pt x="1199" y="5980"/>
                    <a:pt x="1473" y="5996"/>
                    <a:pt x="1749" y="5996"/>
                  </a:cubicBezTo>
                  <a:cubicBezTo>
                    <a:pt x="2162" y="5996"/>
                    <a:pt x="2577" y="5960"/>
                    <a:pt x="2983" y="5915"/>
                  </a:cubicBezTo>
                  <a:cubicBezTo>
                    <a:pt x="3259" y="5890"/>
                    <a:pt x="3585" y="5865"/>
                    <a:pt x="3785" y="5689"/>
                  </a:cubicBezTo>
                  <a:cubicBezTo>
                    <a:pt x="4061" y="5464"/>
                    <a:pt x="3986" y="5063"/>
                    <a:pt x="3961" y="4762"/>
                  </a:cubicBezTo>
                  <a:cubicBezTo>
                    <a:pt x="3936" y="4085"/>
                    <a:pt x="3910" y="3409"/>
                    <a:pt x="3961" y="2707"/>
                  </a:cubicBezTo>
                  <a:cubicBezTo>
                    <a:pt x="3409" y="2406"/>
                    <a:pt x="2908" y="2030"/>
                    <a:pt x="2432" y="1604"/>
                  </a:cubicBezTo>
                  <a:cubicBezTo>
                    <a:pt x="2131" y="1328"/>
                    <a:pt x="1830" y="1003"/>
                    <a:pt x="1580" y="677"/>
                  </a:cubicBezTo>
                  <a:cubicBezTo>
                    <a:pt x="1404" y="476"/>
                    <a:pt x="1229" y="251"/>
                    <a:pt x="110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7" name="Google Shape;2387;p25">
              <a:extLst>
                <a:ext uri="{FF2B5EF4-FFF2-40B4-BE49-F238E27FC236}">
                  <a16:creationId xmlns:a16="http://schemas.microsoft.com/office/drawing/2014/main" id="{D0F1BD13-FA2A-6655-8F07-A48A166C35C3}"/>
                </a:ext>
              </a:extLst>
            </p:cNvPr>
            <p:cNvSpPr/>
            <p:nvPr/>
          </p:nvSpPr>
          <p:spPr>
            <a:xfrm>
              <a:off x="2244088" y="4509697"/>
              <a:ext cx="114360" cy="78514"/>
            </a:xfrm>
            <a:custGeom>
              <a:avLst/>
              <a:gdLst/>
              <a:ahLst/>
              <a:cxnLst/>
              <a:rect l="l" t="t" r="r" b="b"/>
              <a:pathLst>
                <a:path w="2632" h="1807" extrusionOk="0">
                  <a:moveTo>
                    <a:pt x="2030" y="0"/>
                  </a:moveTo>
                  <a:cubicBezTo>
                    <a:pt x="1955" y="50"/>
                    <a:pt x="1855" y="50"/>
                    <a:pt x="1754" y="75"/>
                  </a:cubicBezTo>
                  <a:cubicBezTo>
                    <a:pt x="1604" y="75"/>
                    <a:pt x="1454" y="100"/>
                    <a:pt x="1303" y="125"/>
                  </a:cubicBezTo>
                  <a:cubicBezTo>
                    <a:pt x="1128" y="150"/>
                    <a:pt x="952" y="201"/>
                    <a:pt x="777" y="276"/>
                  </a:cubicBezTo>
                  <a:cubicBezTo>
                    <a:pt x="777" y="276"/>
                    <a:pt x="777" y="301"/>
                    <a:pt x="777" y="301"/>
                  </a:cubicBezTo>
                  <a:cubicBezTo>
                    <a:pt x="777" y="330"/>
                    <a:pt x="751" y="342"/>
                    <a:pt x="725" y="342"/>
                  </a:cubicBezTo>
                  <a:cubicBezTo>
                    <a:pt x="706" y="342"/>
                    <a:pt x="687" y="336"/>
                    <a:pt x="677" y="326"/>
                  </a:cubicBezTo>
                  <a:cubicBezTo>
                    <a:pt x="652" y="351"/>
                    <a:pt x="627" y="351"/>
                    <a:pt x="602" y="376"/>
                  </a:cubicBezTo>
                  <a:cubicBezTo>
                    <a:pt x="251" y="576"/>
                    <a:pt x="0" y="977"/>
                    <a:pt x="125" y="1404"/>
                  </a:cubicBezTo>
                  <a:cubicBezTo>
                    <a:pt x="176" y="1579"/>
                    <a:pt x="326" y="1729"/>
                    <a:pt x="526" y="1779"/>
                  </a:cubicBezTo>
                  <a:cubicBezTo>
                    <a:pt x="589" y="1798"/>
                    <a:pt x="652" y="1806"/>
                    <a:pt x="714" y="1806"/>
                  </a:cubicBezTo>
                  <a:cubicBezTo>
                    <a:pt x="901" y="1806"/>
                    <a:pt x="1084" y="1736"/>
                    <a:pt x="1253" y="1679"/>
                  </a:cubicBezTo>
                  <a:cubicBezTo>
                    <a:pt x="1529" y="1579"/>
                    <a:pt x="1780" y="1454"/>
                    <a:pt x="2055" y="1353"/>
                  </a:cubicBezTo>
                  <a:cubicBezTo>
                    <a:pt x="2231" y="1278"/>
                    <a:pt x="2431" y="1203"/>
                    <a:pt x="2632" y="1153"/>
                  </a:cubicBezTo>
                  <a:cubicBezTo>
                    <a:pt x="2381" y="802"/>
                    <a:pt x="2155" y="426"/>
                    <a:pt x="20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8" name="Google Shape;2388;p25">
              <a:extLst>
                <a:ext uri="{FF2B5EF4-FFF2-40B4-BE49-F238E27FC236}">
                  <a16:creationId xmlns:a16="http://schemas.microsoft.com/office/drawing/2014/main" id="{C48BBDA5-6F83-AC92-AF31-E7907C331518}"/>
                </a:ext>
              </a:extLst>
            </p:cNvPr>
            <p:cNvSpPr/>
            <p:nvPr/>
          </p:nvSpPr>
          <p:spPr>
            <a:xfrm>
              <a:off x="2284366" y="4434530"/>
              <a:ext cx="44667" cy="69737"/>
            </a:xfrm>
            <a:custGeom>
              <a:avLst/>
              <a:gdLst/>
              <a:ahLst/>
              <a:cxnLst/>
              <a:rect l="l" t="t" r="r" b="b"/>
              <a:pathLst>
                <a:path w="1028" h="1605" extrusionOk="0">
                  <a:moveTo>
                    <a:pt x="853" y="1"/>
                  </a:moveTo>
                  <a:cubicBezTo>
                    <a:pt x="827" y="51"/>
                    <a:pt x="802" y="101"/>
                    <a:pt x="752" y="151"/>
                  </a:cubicBezTo>
                  <a:cubicBezTo>
                    <a:pt x="702" y="226"/>
                    <a:pt x="652" y="301"/>
                    <a:pt x="602" y="377"/>
                  </a:cubicBezTo>
                  <a:cubicBezTo>
                    <a:pt x="502" y="552"/>
                    <a:pt x="401" y="728"/>
                    <a:pt x="301" y="903"/>
                  </a:cubicBezTo>
                  <a:cubicBezTo>
                    <a:pt x="176" y="1129"/>
                    <a:pt x="76" y="1379"/>
                    <a:pt x="0" y="1605"/>
                  </a:cubicBezTo>
                  <a:cubicBezTo>
                    <a:pt x="151" y="1580"/>
                    <a:pt x="276" y="1555"/>
                    <a:pt x="426" y="1530"/>
                  </a:cubicBezTo>
                  <a:cubicBezTo>
                    <a:pt x="552" y="1504"/>
                    <a:pt x="702" y="1504"/>
                    <a:pt x="827" y="1504"/>
                  </a:cubicBezTo>
                  <a:cubicBezTo>
                    <a:pt x="878" y="1504"/>
                    <a:pt x="917" y="1493"/>
                    <a:pt x="959" y="1493"/>
                  </a:cubicBezTo>
                  <a:cubicBezTo>
                    <a:pt x="981" y="1493"/>
                    <a:pt x="1003" y="1496"/>
                    <a:pt x="1028" y="1504"/>
                  </a:cubicBezTo>
                  <a:cubicBezTo>
                    <a:pt x="903" y="1028"/>
                    <a:pt x="878" y="527"/>
                    <a:pt x="953" y="26"/>
                  </a:cubicBezTo>
                  <a:cubicBezTo>
                    <a:pt x="953" y="26"/>
                    <a:pt x="953" y="26"/>
                    <a:pt x="97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89" name="Google Shape;2389;p25">
              <a:extLst>
                <a:ext uri="{FF2B5EF4-FFF2-40B4-BE49-F238E27FC236}">
                  <a16:creationId xmlns:a16="http://schemas.microsoft.com/office/drawing/2014/main" id="{48A440B8-5DD6-8C4B-1788-41205EB9CA60}"/>
                </a:ext>
              </a:extLst>
            </p:cNvPr>
            <p:cNvSpPr/>
            <p:nvPr/>
          </p:nvSpPr>
          <p:spPr>
            <a:xfrm>
              <a:off x="2993284" y="4592424"/>
              <a:ext cx="120921" cy="162329"/>
            </a:xfrm>
            <a:custGeom>
              <a:avLst/>
              <a:gdLst/>
              <a:ahLst/>
              <a:cxnLst/>
              <a:rect l="l" t="t" r="r" b="b"/>
              <a:pathLst>
                <a:path w="2783" h="3736" extrusionOk="0">
                  <a:moveTo>
                    <a:pt x="1905" y="1"/>
                  </a:moveTo>
                  <a:cubicBezTo>
                    <a:pt x="1604" y="327"/>
                    <a:pt x="1304" y="602"/>
                    <a:pt x="953" y="853"/>
                  </a:cubicBezTo>
                  <a:cubicBezTo>
                    <a:pt x="827" y="953"/>
                    <a:pt x="702" y="1028"/>
                    <a:pt x="552" y="1129"/>
                  </a:cubicBezTo>
                  <a:cubicBezTo>
                    <a:pt x="602" y="1154"/>
                    <a:pt x="627" y="1229"/>
                    <a:pt x="577" y="1304"/>
                  </a:cubicBezTo>
                  <a:cubicBezTo>
                    <a:pt x="426" y="1605"/>
                    <a:pt x="226" y="1881"/>
                    <a:pt x="0" y="2131"/>
                  </a:cubicBezTo>
                  <a:cubicBezTo>
                    <a:pt x="25" y="2131"/>
                    <a:pt x="50" y="2156"/>
                    <a:pt x="50" y="2181"/>
                  </a:cubicBezTo>
                  <a:cubicBezTo>
                    <a:pt x="151" y="2307"/>
                    <a:pt x="201" y="2457"/>
                    <a:pt x="251" y="2632"/>
                  </a:cubicBezTo>
                  <a:cubicBezTo>
                    <a:pt x="276" y="2532"/>
                    <a:pt x="326" y="2432"/>
                    <a:pt x="351" y="2332"/>
                  </a:cubicBezTo>
                  <a:cubicBezTo>
                    <a:pt x="376" y="2231"/>
                    <a:pt x="376" y="2106"/>
                    <a:pt x="401" y="1981"/>
                  </a:cubicBezTo>
                  <a:cubicBezTo>
                    <a:pt x="426" y="1830"/>
                    <a:pt x="552" y="1705"/>
                    <a:pt x="702" y="1655"/>
                  </a:cubicBezTo>
                  <a:cubicBezTo>
                    <a:pt x="852" y="1404"/>
                    <a:pt x="1003" y="1179"/>
                    <a:pt x="1153" y="953"/>
                  </a:cubicBezTo>
                  <a:cubicBezTo>
                    <a:pt x="1248" y="849"/>
                    <a:pt x="1368" y="806"/>
                    <a:pt x="1490" y="806"/>
                  </a:cubicBezTo>
                  <a:cubicBezTo>
                    <a:pt x="1690" y="806"/>
                    <a:pt x="1896" y="923"/>
                    <a:pt x="2005" y="1079"/>
                  </a:cubicBezTo>
                  <a:cubicBezTo>
                    <a:pt x="2482" y="1755"/>
                    <a:pt x="2607" y="2657"/>
                    <a:pt x="2431" y="3459"/>
                  </a:cubicBezTo>
                  <a:cubicBezTo>
                    <a:pt x="2431" y="3535"/>
                    <a:pt x="2406" y="3610"/>
                    <a:pt x="2381" y="3660"/>
                  </a:cubicBezTo>
                  <a:cubicBezTo>
                    <a:pt x="2507" y="3685"/>
                    <a:pt x="2632" y="3685"/>
                    <a:pt x="2757" y="3735"/>
                  </a:cubicBezTo>
                  <a:cubicBezTo>
                    <a:pt x="2732" y="3459"/>
                    <a:pt x="2782" y="3159"/>
                    <a:pt x="2782" y="2883"/>
                  </a:cubicBezTo>
                  <a:cubicBezTo>
                    <a:pt x="2757" y="2557"/>
                    <a:pt x="2732" y="2231"/>
                    <a:pt x="2657" y="1906"/>
                  </a:cubicBezTo>
                  <a:cubicBezTo>
                    <a:pt x="2532" y="1254"/>
                    <a:pt x="2281" y="627"/>
                    <a:pt x="1930" y="51"/>
                  </a:cubicBezTo>
                  <a:cubicBezTo>
                    <a:pt x="1905" y="26"/>
                    <a:pt x="1905" y="26"/>
                    <a:pt x="1905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0" name="Google Shape;2390;p25">
              <a:extLst>
                <a:ext uri="{FF2B5EF4-FFF2-40B4-BE49-F238E27FC236}">
                  <a16:creationId xmlns:a16="http://schemas.microsoft.com/office/drawing/2014/main" id="{B463C4ED-5F3E-F6C3-18C9-5658680F6A74}"/>
                </a:ext>
              </a:extLst>
            </p:cNvPr>
            <p:cNvSpPr/>
            <p:nvPr/>
          </p:nvSpPr>
          <p:spPr>
            <a:xfrm>
              <a:off x="3025958" y="4764482"/>
              <a:ext cx="124180" cy="64393"/>
            </a:xfrm>
            <a:custGeom>
              <a:avLst/>
              <a:gdLst/>
              <a:ahLst/>
              <a:cxnLst/>
              <a:rect l="l" t="t" r="r" b="b"/>
              <a:pathLst>
                <a:path w="2858" h="1482" extrusionOk="0">
                  <a:moveTo>
                    <a:pt x="1529" y="1"/>
                  </a:moveTo>
                  <a:cubicBezTo>
                    <a:pt x="1278" y="602"/>
                    <a:pt x="802" y="1103"/>
                    <a:pt x="151" y="1354"/>
                  </a:cubicBezTo>
                  <a:cubicBezTo>
                    <a:pt x="100" y="1379"/>
                    <a:pt x="50" y="1379"/>
                    <a:pt x="0" y="1379"/>
                  </a:cubicBezTo>
                  <a:cubicBezTo>
                    <a:pt x="151" y="1429"/>
                    <a:pt x="301" y="1454"/>
                    <a:pt x="451" y="1454"/>
                  </a:cubicBezTo>
                  <a:cubicBezTo>
                    <a:pt x="599" y="1472"/>
                    <a:pt x="754" y="1481"/>
                    <a:pt x="912" y="1481"/>
                  </a:cubicBezTo>
                  <a:cubicBezTo>
                    <a:pt x="1423" y="1481"/>
                    <a:pt x="1966" y="1383"/>
                    <a:pt x="2406" y="1154"/>
                  </a:cubicBezTo>
                  <a:cubicBezTo>
                    <a:pt x="2632" y="1053"/>
                    <a:pt x="2857" y="828"/>
                    <a:pt x="2707" y="577"/>
                  </a:cubicBezTo>
                  <a:cubicBezTo>
                    <a:pt x="2557" y="327"/>
                    <a:pt x="2281" y="176"/>
                    <a:pt x="2030" y="76"/>
                  </a:cubicBezTo>
                  <a:cubicBezTo>
                    <a:pt x="1855" y="26"/>
                    <a:pt x="1704" y="1"/>
                    <a:pt x="1529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1" name="Google Shape;2391;p25">
              <a:extLst>
                <a:ext uri="{FF2B5EF4-FFF2-40B4-BE49-F238E27FC236}">
                  <a16:creationId xmlns:a16="http://schemas.microsoft.com/office/drawing/2014/main" id="{B49F39E9-C9F5-C62C-AA5A-36E2D7BE3629}"/>
                </a:ext>
              </a:extLst>
            </p:cNvPr>
            <p:cNvSpPr/>
            <p:nvPr/>
          </p:nvSpPr>
          <p:spPr>
            <a:xfrm>
              <a:off x="2952963" y="4320216"/>
              <a:ext cx="106800" cy="116533"/>
            </a:xfrm>
            <a:custGeom>
              <a:avLst/>
              <a:gdLst/>
              <a:ahLst/>
              <a:cxnLst/>
              <a:rect l="l" t="t" r="r" b="b"/>
              <a:pathLst>
                <a:path w="2458" h="2682" extrusionOk="0">
                  <a:moveTo>
                    <a:pt x="1455" y="0"/>
                  </a:moveTo>
                  <a:cubicBezTo>
                    <a:pt x="1029" y="0"/>
                    <a:pt x="628" y="0"/>
                    <a:pt x="201" y="25"/>
                  </a:cubicBezTo>
                  <a:cubicBezTo>
                    <a:pt x="402" y="927"/>
                    <a:pt x="352" y="1880"/>
                    <a:pt x="1" y="2682"/>
                  </a:cubicBezTo>
                  <a:lnTo>
                    <a:pt x="602" y="2682"/>
                  </a:lnTo>
                  <a:cubicBezTo>
                    <a:pt x="1204" y="2682"/>
                    <a:pt x="1881" y="2582"/>
                    <a:pt x="2382" y="2181"/>
                  </a:cubicBezTo>
                  <a:cubicBezTo>
                    <a:pt x="2407" y="2181"/>
                    <a:pt x="2432" y="2156"/>
                    <a:pt x="2457" y="2156"/>
                  </a:cubicBezTo>
                  <a:cubicBezTo>
                    <a:pt x="2131" y="1429"/>
                    <a:pt x="1805" y="702"/>
                    <a:pt x="14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2" name="Google Shape;2392;p25">
              <a:extLst>
                <a:ext uri="{FF2B5EF4-FFF2-40B4-BE49-F238E27FC236}">
                  <a16:creationId xmlns:a16="http://schemas.microsoft.com/office/drawing/2014/main" id="{E74BEA6C-A1E8-4A0E-A7C8-117D321C3BD5}"/>
                </a:ext>
              </a:extLst>
            </p:cNvPr>
            <p:cNvSpPr/>
            <p:nvPr/>
          </p:nvSpPr>
          <p:spPr>
            <a:xfrm>
              <a:off x="2951877" y="4273378"/>
              <a:ext cx="59961" cy="38149"/>
            </a:xfrm>
            <a:custGeom>
              <a:avLst/>
              <a:gdLst/>
              <a:ahLst/>
              <a:cxnLst/>
              <a:rect l="l" t="t" r="r" b="b"/>
              <a:pathLst>
                <a:path w="1380" h="878" extrusionOk="0">
                  <a:moveTo>
                    <a:pt x="903" y="0"/>
                  </a:moveTo>
                  <a:cubicBezTo>
                    <a:pt x="903" y="25"/>
                    <a:pt x="878" y="25"/>
                    <a:pt x="878" y="25"/>
                  </a:cubicBezTo>
                  <a:cubicBezTo>
                    <a:pt x="627" y="201"/>
                    <a:pt x="302" y="276"/>
                    <a:pt x="1" y="276"/>
                  </a:cubicBezTo>
                  <a:cubicBezTo>
                    <a:pt x="51" y="426"/>
                    <a:pt x="101" y="602"/>
                    <a:pt x="151" y="752"/>
                  </a:cubicBezTo>
                  <a:cubicBezTo>
                    <a:pt x="577" y="752"/>
                    <a:pt x="1003" y="802"/>
                    <a:pt x="1379" y="878"/>
                  </a:cubicBezTo>
                  <a:cubicBezTo>
                    <a:pt x="1229" y="577"/>
                    <a:pt x="1054" y="301"/>
                    <a:pt x="9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3" name="Google Shape;2393;p25">
              <a:extLst>
                <a:ext uri="{FF2B5EF4-FFF2-40B4-BE49-F238E27FC236}">
                  <a16:creationId xmlns:a16="http://schemas.microsoft.com/office/drawing/2014/main" id="{A13AA57E-751A-4CFE-6B3A-D08BB79454B8}"/>
                </a:ext>
              </a:extLst>
            </p:cNvPr>
            <p:cNvSpPr/>
            <p:nvPr/>
          </p:nvSpPr>
          <p:spPr>
            <a:xfrm>
              <a:off x="2832087" y="4114398"/>
              <a:ext cx="62133" cy="56659"/>
            </a:xfrm>
            <a:custGeom>
              <a:avLst/>
              <a:gdLst/>
              <a:ahLst/>
              <a:cxnLst/>
              <a:rect l="l" t="t" r="r" b="b"/>
              <a:pathLst>
                <a:path w="1430" h="1304" extrusionOk="0">
                  <a:moveTo>
                    <a:pt x="1" y="0"/>
                  </a:moveTo>
                  <a:lnTo>
                    <a:pt x="1" y="0"/>
                  </a:lnTo>
                  <a:cubicBezTo>
                    <a:pt x="51" y="126"/>
                    <a:pt x="51" y="276"/>
                    <a:pt x="51" y="426"/>
                  </a:cubicBezTo>
                  <a:cubicBezTo>
                    <a:pt x="377" y="652"/>
                    <a:pt x="678" y="902"/>
                    <a:pt x="953" y="1153"/>
                  </a:cubicBezTo>
                  <a:cubicBezTo>
                    <a:pt x="1004" y="1203"/>
                    <a:pt x="1079" y="1253"/>
                    <a:pt x="1129" y="1304"/>
                  </a:cubicBezTo>
                  <a:cubicBezTo>
                    <a:pt x="1204" y="1153"/>
                    <a:pt x="1304" y="1028"/>
                    <a:pt x="1430" y="928"/>
                  </a:cubicBezTo>
                  <a:cubicBezTo>
                    <a:pt x="1405" y="928"/>
                    <a:pt x="1405" y="902"/>
                    <a:pt x="1379" y="902"/>
                  </a:cubicBezTo>
                  <a:cubicBezTo>
                    <a:pt x="953" y="527"/>
                    <a:pt x="502" y="226"/>
                    <a:pt x="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4" name="Google Shape;2394;p25">
              <a:extLst>
                <a:ext uri="{FF2B5EF4-FFF2-40B4-BE49-F238E27FC236}">
                  <a16:creationId xmlns:a16="http://schemas.microsoft.com/office/drawing/2014/main" id="{75E0F236-41AA-20FE-E5DA-93FB223C36BA}"/>
                </a:ext>
              </a:extLst>
            </p:cNvPr>
            <p:cNvSpPr/>
            <p:nvPr/>
          </p:nvSpPr>
          <p:spPr>
            <a:xfrm>
              <a:off x="2822311" y="4435617"/>
              <a:ext cx="230893" cy="162373"/>
            </a:xfrm>
            <a:custGeom>
              <a:avLst/>
              <a:gdLst/>
              <a:ahLst/>
              <a:cxnLst/>
              <a:rect l="l" t="t" r="r" b="b"/>
              <a:pathLst>
                <a:path w="5314" h="3737" extrusionOk="0">
                  <a:moveTo>
                    <a:pt x="5314" y="1"/>
                  </a:moveTo>
                  <a:lnTo>
                    <a:pt x="5314" y="1"/>
                  </a:lnTo>
                  <a:cubicBezTo>
                    <a:pt x="4687" y="352"/>
                    <a:pt x="3985" y="402"/>
                    <a:pt x="3259" y="402"/>
                  </a:cubicBezTo>
                  <a:cubicBezTo>
                    <a:pt x="3133" y="402"/>
                    <a:pt x="2983" y="402"/>
                    <a:pt x="2833" y="377"/>
                  </a:cubicBezTo>
                  <a:cubicBezTo>
                    <a:pt x="2682" y="602"/>
                    <a:pt x="2532" y="803"/>
                    <a:pt x="2356" y="1003"/>
                  </a:cubicBezTo>
                  <a:cubicBezTo>
                    <a:pt x="2281" y="1078"/>
                    <a:pt x="2181" y="1154"/>
                    <a:pt x="2081" y="1229"/>
                  </a:cubicBezTo>
                  <a:cubicBezTo>
                    <a:pt x="2081" y="1254"/>
                    <a:pt x="2081" y="1254"/>
                    <a:pt x="2081" y="1254"/>
                  </a:cubicBezTo>
                  <a:cubicBezTo>
                    <a:pt x="2181" y="1379"/>
                    <a:pt x="2256" y="1530"/>
                    <a:pt x="2306" y="1680"/>
                  </a:cubicBezTo>
                  <a:cubicBezTo>
                    <a:pt x="2482" y="2507"/>
                    <a:pt x="1604" y="2883"/>
                    <a:pt x="953" y="2958"/>
                  </a:cubicBezTo>
                  <a:cubicBezTo>
                    <a:pt x="879" y="2965"/>
                    <a:pt x="805" y="2968"/>
                    <a:pt x="731" y="2968"/>
                  </a:cubicBezTo>
                  <a:cubicBezTo>
                    <a:pt x="529" y="2968"/>
                    <a:pt x="328" y="2945"/>
                    <a:pt x="126" y="2908"/>
                  </a:cubicBezTo>
                  <a:lnTo>
                    <a:pt x="0" y="3635"/>
                  </a:lnTo>
                  <a:cubicBezTo>
                    <a:pt x="276" y="3710"/>
                    <a:pt x="552" y="3735"/>
                    <a:pt x="853" y="3735"/>
                  </a:cubicBezTo>
                  <a:cubicBezTo>
                    <a:pt x="881" y="3736"/>
                    <a:pt x="910" y="3736"/>
                    <a:pt x="939" y="3736"/>
                  </a:cubicBezTo>
                  <a:cubicBezTo>
                    <a:pt x="1936" y="3736"/>
                    <a:pt x="2904" y="3315"/>
                    <a:pt x="3635" y="2657"/>
                  </a:cubicBezTo>
                  <a:cubicBezTo>
                    <a:pt x="4010" y="2332"/>
                    <a:pt x="4336" y="1956"/>
                    <a:pt x="4587" y="1530"/>
                  </a:cubicBezTo>
                  <a:cubicBezTo>
                    <a:pt x="4812" y="1129"/>
                    <a:pt x="4938" y="677"/>
                    <a:pt x="5138" y="276"/>
                  </a:cubicBezTo>
                  <a:cubicBezTo>
                    <a:pt x="5188" y="176"/>
                    <a:pt x="5239" y="76"/>
                    <a:pt x="531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5" name="Google Shape;2395;p25">
              <a:extLst>
                <a:ext uri="{FF2B5EF4-FFF2-40B4-BE49-F238E27FC236}">
                  <a16:creationId xmlns:a16="http://schemas.microsoft.com/office/drawing/2014/main" id="{0BD8369C-F1F1-C9AD-A02B-8FC7B52B374E}"/>
                </a:ext>
              </a:extLst>
            </p:cNvPr>
            <p:cNvSpPr/>
            <p:nvPr/>
          </p:nvSpPr>
          <p:spPr>
            <a:xfrm>
              <a:off x="2889831" y="4160106"/>
              <a:ext cx="94764" cy="112231"/>
            </a:xfrm>
            <a:custGeom>
              <a:avLst/>
              <a:gdLst/>
              <a:ahLst/>
              <a:cxnLst/>
              <a:rect l="l" t="t" r="r" b="b"/>
              <a:pathLst>
                <a:path w="2181" h="2583" extrusionOk="0">
                  <a:moveTo>
                    <a:pt x="251" y="1"/>
                  </a:moveTo>
                  <a:cubicBezTo>
                    <a:pt x="176" y="151"/>
                    <a:pt x="76" y="277"/>
                    <a:pt x="0" y="427"/>
                  </a:cubicBezTo>
                  <a:cubicBezTo>
                    <a:pt x="0" y="452"/>
                    <a:pt x="0" y="452"/>
                    <a:pt x="0" y="477"/>
                  </a:cubicBezTo>
                  <a:cubicBezTo>
                    <a:pt x="527" y="1054"/>
                    <a:pt x="978" y="1780"/>
                    <a:pt x="1304" y="2582"/>
                  </a:cubicBezTo>
                  <a:cubicBezTo>
                    <a:pt x="1604" y="2582"/>
                    <a:pt x="1905" y="2532"/>
                    <a:pt x="2156" y="2382"/>
                  </a:cubicBezTo>
                  <a:lnTo>
                    <a:pt x="2181" y="2382"/>
                  </a:lnTo>
                  <a:cubicBezTo>
                    <a:pt x="1629" y="1505"/>
                    <a:pt x="1028" y="703"/>
                    <a:pt x="25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6" name="Google Shape;2396;p25">
              <a:extLst>
                <a:ext uri="{FF2B5EF4-FFF2-40B4-BE49-F238E27FC236}">
                  <a16:creationId xmlns:a16="http://schemas.microsoft.com/office/drawing/2014/main" id="{1FDA0446-DF62-71A7-E4CC-7A72C07F7080}"/>
                </a:ext>
              </a:extLst>
            </p:cNvPr>
            <p:cNvSpPr/>
            <p:nvPr/>
          </p:nvSpPr>
          <p:spPr>
            <a:xfrm>
              <a:off x="2826656" y="4650168"/>
              <a:ext cx="176450" cy="111102"/>
            </a:xfrm>
            <a:custGeom>
              <a:avLst/>
              <a:gdLst/>
              <a:ahLst/>
              <a:cxnLst/>
              <a:rect l="l" t="t" r="r" b="b"/>
              <a:pathLst>
                <a:path w="4061" h="2557" extrusionOk="0">
                  <a:moveTo>
                    <a:pt x="4061" y="0"/>
                  </a:moveTo>
                  <a:lnTo>
                    <a:pt x="4061" y="0"/>
                  </a:lnTo>
                  <a:cubicBezTo>
                    <a:pt x="3635" y="226"/>
                    <a:pt x="3159" y="401"/>
                    <a:pt x="2682" y="552"/>
                  </a:cubicBezTo>
                  <a:cubicBezTo>
                    <a:pt x="2457" y="877"/>
                    <a:pt x="2156" y="1178"/>
                    <a:pt x="1830" y="1454"/>
                  </a:cubicBezTo>
                  <a:cubicBezTo>
                    <a:pt x="1821" y="1459"/>
                    <a:pt x="1812" y="1461"/>
                    <a:pt x="1804" y="1461"/>
                  </a:cubicBezTo>
                  <a:cubicBezTo>
                    <a:pt x="1772" y="1461"/>
                    <a:pt x="1760" y="1424"/>
                    <a:pt x="1780" y="1404"/>
                  </a:cubicBezTo>
                  <a:cubicBezTo>
                    <a:pt x="1931" y="1253"/>
                    <a:pt x="2056" y="1103"/>
                    <a:pt x="2206" y="953"/>
                  </a:cubicBezTo>
                  <a:cubicBezTo>
                    <a:pt x="2281" y="827"/>
                    <a:pt x="2357" y="727"/>
                    <a:pt x="2432" y="602"/>
                  </a:cubicBezTo>
                  <a:lnTo>
                    <a:pt x="2432" y="602"/>
                  </a:lnTo>
                  <a:cubicBezTo>
                    <a:pt x="2006" y="708"/>
                    <a:pt x="1573" y="765"/>
                    <a:pt x="1140" y="765"/>
                  </a:cubicBezTo>
                  <a:cubicBezTo>
                    <a:pt x="758" y="765"/>
                    <a:pt x="377" y="721"/>
                    <a:pt x="1" y="627"/>
                  </a:cubicBezTo>
                  <a:lnTo>
                    <a:pt x="1" y="627"/>
                  </a:lnTo>
                  <a:cubicBezTo>
                    <a:pt x="226" y="1228"/>
                    <a:pt x="326" y="1905"/>
                    <a:pt x="326" y="2557"/>
                  </a:cubicBezTo>
                  <a:cubicBezTo>
                    <a:pt x="677" y="2456"/>
                    <a:pt x="1028" y="2356"/>
                    <a:pt x="1379" y="2231"/>
                  </a:cubicBezTo>
                  <a:cubicBezTo>
                    <a:pt x="1755" y="2080"/>
                    <a:pt x="2131" y="1880"/>
                    <a:pt x="2457" y="1654"/>
                  </a:cubicBezTo>
                  <a:cubicBezTo>
                    <a:pt x="3108" y="1228"/>
                    <a:pt x="3635" y="652"/>
                    <a:pt x="40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7" name="Google Shape;2397;p25">
              <a:extLst>
                <a:ext uri="{FF2B5EF4-FFF2-40B4-BE49-F238E27FC236}">
                  <a16:creationId xmlns:a16="http://schemas.microsoft.com/office/drawing/2014/main" id="{D9CF4654-4B36-8B4A-3BD1-30B75A883517}"/>
                </a:ext>
              </a:extLst>
            </p:cNvPr>
            <p:cNvSpPr/>
            <p:nvPr/>
          </p:nvSpPr>
          <p:spPr>
            <a:xfrm>
              <a:off x="2725376" y="4600071"/>
              <a:ext cx="101325" cy="204780"/>
            </a:xfrm>
            <a:custGeom>
              <a:avLst/>
              <a:gdLst/>
              <a:ahLst/>
              <a:cxnLst/>
              <a:rect l="l" t="t" r="r" b="b"/>
              <a:pathLst>
                <a:path w="2332" h="4713" extrusionOk="0">
                  <a:moveTo>
                    <a:pt x="1" y="0"/>
                  </a:moveTo>
                  <a:lnTo>
                    <a:pt x="1" y="0"/>
                  </a:lnTo>
                  <a:cubicBezTo>
                    <a:pt x="778" y="627"/>
                    <a:pt x="1154" y="1654"/>
                    <a:pt x="1304" y="2632"/>
                  </a:cubicBezTo>
                  <a:cubicBezTo>
                    <a:pt x="1379" y="3208"/>
                    <a:pt x="1404" y="3760"/>
                    <a:pt x="1379" y="4336"/>
                  </a:cubicBezTo>
                  <a:cubicBezTo>
                    <a:pt x="1379" y="4461"/>
                    <a:pt x="1379" y="4587"/>
                    <a:pt x="1354" y="4687"/>
                  </a:cubicBezTo>
                  <a:cubicBezTo>
                    <a:pt x="1489" y="4664"/>
                    <a:pt x="1625" y="4652"/>
                    <a:pt x="1758" y="4652"/>
                  </a:cubicBezTo>
                  <a:cubicBezTo>
                    <a:pt x="1920" y="4652"/>
                    <a:pt x="2080" y="4671"/>
                    <a:pt x="2231" y="4712"/>
                  </a:cubicBezTo>
                  <a:cubicBezTo>
                    <a:pt x="2231" y="4687"/>
                    <a:pt x="2231" y="4687"/>
                    <a:pt x="2231" y="4662"/>
                  </a:cubicBezTo>
                  <a:cubicBezTo>
                    <a:pt x="2332" y="3158"/>
                    <a:pt x="2231" y="1479"/>
                    <a:pt x="953" y="476"/>
                  </a:cubicBezTo>
                  <a:cubicBezTo>
                    <a:pt x="678" y="251"/>
                    <a:pt x="352" y="75"/>
                    <a:pt x="1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8" name="Google Shape;2398;p25">
              <a:extLst>
                <a:ext uri="{FF2B5EF4-FFF2-40B4-BE49-F238E27FC236}">
                  <a16:creationId xmlns:a16="http://schemas.microsoft.com/office/drawing/2014/main" id="{F00DD9B4-8D07-34CF-D7DE-AFE44DD06BA6}"/>
                </a:ext>
              </a:extLst>
            </p:cNvPr>
            <p:cNvSpPr/>
            <p:nvPr/>
          </p:nvSpPr>
          <p:spPr>
            <a:xfrm>
              <a:off x="2784206" y="4814883"/>
              <a:ext cx="88247" cy="67261"/>
            </a:xfrm>
            <a:custGeom>
              <a:avLst/>
              <a:gdLst/>
              <a:ahLst/>
              <a:cxnLst/>
              <a:rect l="l" t="t" r="r" b="b"/>
              <a:pathLst>
                <a:path w="2031" h="1548" extrusionOk="0">
                  <a:moveTo>
                    <a:pt x="282" y="0"/>
                  </a:moveTo>
                  <a:cubicBezTo>
                    <a:pt x="188" y="0"/>
                    <a:pt x="94" y="6"/>
                    <a:pt x="0" y="19"/>
                  </a:cubicBezTo>
                  <a:cubicBezTo>
                    <a:pt x="176" y="119"/>
                    <a:pt x="351" y="194"/>
                    <a:pt x="527" y="269"/>
                  </a:cubicBezTo>
                  <a:cubicBezTo>
                    <a:pt x="1028" y="395"/>
                    <a:pt x="1003" y="971"/>
                    <a:pt x="652" y="1247"/>
                  </a:cubicBezTo>
                  <a:cubicBezTo>
                    <a:pt x="476" y="1372"/>
                    <a:pt x="301" y="1472"/>
                    <a:pt x="100" y="1548"/>
                  </a:cubicBezTo>
                  <a:cubicBezTo>
                    <a:pt x="226" y="1548"/>
                    <a:pt x="326" y="1522"/>
                    <a:pt x="451" y="1522"/>
                  </a:cubicBezTo>
                  <a:cubicBezTo>
                    <a:pt x="953" y="1472"/>
                    <a:pt x="2030" y="1322"/>
                    <a:pt x="1504" y="545"/>
                  </a:cubicBezTo>
                  <a:cubicBezTo>
                    <a:pt x="1231" y="167"/>
                    <a:pt x="765" y="0"/>
                    <a:pt x="282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99" name="Google Shape;2399;p25">
              <a:extLst>
                <a:ext uri="{FF2B5EF4-FFF2-40B4-BE49-F238E27FC236}">
                  <a16:creationId xmlns:a16="http://schemas.microsoft.com/office/drawing/2014/main" id="{2E877E44-663E-A706-F42D-6C4F185A41E7}"/>
                </a:ext>
              </a:extLst>
            </p:cNvPr>
            <p:cNvSpPr/>
            <p:nvPr/>
          </p:nvSpPr>
          <p:spPr>
            <a:xfrm>
              <a:off x="2642649" y="4600071"/>
              <a:ext cx="35977" cy="88247"/>
            </a:xfrm>
            <a:custGeom>
              <a:avLst/>
              <a:gdLst/>
              <a:ahLst/>
              <a:cxnLst/>
              <a:rect l="l" t="t" r="r" b="b"/>
              <a:pathLst>
                <a:path w="828" h="2031" extrusionOk="0">
                  <a:moveTo>
                    <a:pt x="827" y="0"/>
                  </a:moveTo>
                  <a:lnTo>
                    <a:pt x="827" y="0"/>
                  </a:lnTo>
                  <a:cubicBezTo>
                    <a:pt x="602" y="75"/>
                    <a:pt x="376" y="201"/>
                    <a:pt x="226" y="376"/>
                  </a:cubicBezTo>
                  <a:cubicBezTo>
                    <a:pt x="0" y="652"/>
                    <a:pt x="50" y="1003"/>
                    <a:pt x="150" y="1329"/>
                  </a:cubicBezTo>
                  <a:cubicBezTo>
                    <a:pt x="251" y="1579"/>
                    <a:pt x="326" y="1805"/>
                    <a:pt x="426" y="2030"/>
                  </a:cubicBezTo>
                  <a:cubicBezTo>
                    <a:pt x="451" y="1379"/>
                    <a:pt x="526" y="727"/>
                    <a:pt x="777" y="75"/>
                  </a:cubicBezTo>
                  <a:cubicBezTo>
                    <a:pt x="777" y="50"/>
                    <a:pt x="802" y="25"/>
                    <a:pt x="827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0" name="Google Shape;2400;p25">
              <a:extLst>
                <a:ext uri="{FF2B5EF4-FFF2-40B4-BE49-F238E27FC236}">
                  <a16:creationId xmlns:a16="http://schemas.microsoft.com/office/drawing/2014/main" id="{F8DFF545-7794-F9DA-12EC-04CBE69B5172}"/>
                </a:ext>
              </a:extLst>
            </p:cNvPr>
            <p:cNvSpPr/>
            <p:nvPr/>
          </p:nvSpPr>
          <p:spPr>
            <a:xfrm>
              <a:off x="2606673" y="4502050"/>
              <a:ext cx="221117" cy="91506"/>
            </a:xfrm>
            <a:custGeom>
              <a:avLst/>
              <a:gdLst/>
              <a:ahLst/>
              <a:cxnLst/>
              <a:rect l="l" t="t" r="r" b="b"/>
              <a:pathLst>
                <a:path w="5089" h="2106" extrusionOk="0">
                  <a:moveTo>
                    <a:pt x="1" y="1"/>
                  </a:moveTo>
                  <a:cubicBezTo>
                    <a:pt x="1079" y="377"/>
                    <a:pt x="2081" y="1003"/>
                    <a:pt x="3109" y="1479"/>
                  </a:cubicBezTo>
                  <a:cubicBezTo>
                    <a:pt x="3710" y="1755"/>
                    <a:pt x="4312" y="1981"/>
                    <a:pt x="4963" y="2106"/>
                  </a:cubicBezTo>
                  <a:lnTo>
                    <a:pt x="5089" y="1379"/>
                  </a:lnTo>
                  <a:cubicBezTo>
                    <a:pt x="4562" y="1279"/>
                    <a:pt x="4061" y="1028"/>
                    <a:pt x="3685" y="677"/>
                  </a:cubicBezTo>
                  <a:cubicBezTo>
                    <a:pt x="3660" y="665"/>
                    <a:pt x="3641" y="665"/>
                    <a:pt x="3623" y="665"/>
                  </a:cubicBezTo>
                  <a:cubicBezTo>
                    <a:pt x="3604" y="665"/>
                    <a:pt x="3585" y="665"/>
                    <a:pt x="3560" y="652"/>
                  </a:cubicBezTo>
                  <a:cubicBezTo>
                    <a:pt x="2357" y="627"/>
                    <a:pt x="1179" y="251"/>
                    <a:pt x="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1" name="Google Shape;2401;p25">
              <a:extLst>
                <a:ext uri="{FF2B5EF4-FFF2-40B4-BE49-F238E27FC236}">
                  <a16:creationId xmlns:a16="http://schemas.microsoft.com/office/drawing/2014/main" id="{5CE77723-57B1-70DE-D7C1-6F9C74E19830}"/>
                </a:ext>
              </a:extLst>
            </p:cNvPr>
            <p:cNvSpPr/>
            <p:nvPr/>
          </p:nvSpPr>
          <p:spPr>
            <a:xfrm>
              <a:off x="2599069" y="4249437"/>
              <a:ext cx="19639" cy="49012"/>
            </a:xfrm>
            <a:custGeom>
              <a:avLst/>
              <a:gdLst/>
              <a:ahLst/>
              <a:cxnLst/>
              <a:rect l="l" t="t" r="r" b="b"/>
              <a:pathLst>
                <a:path w="452" h="1128" extrusionOk="0">
                  <a:moveTo>
                    <a:pt x="452" y="0"/>
                  </a:moveTo>
                  <a:cubicBezTo>
                    <a:pt x="427" y="0"/>
                    <a:pt x="377" y="0"/>
                    <a:pt x="351" y="25"/>
                  </a:cubicBezTo>
                  <a:cubicBezTo>
                    <a:pt x="326" y="201"/>
                    <a:pt x="276" y="401"/>
                    <a:pt x="201" y="602"/>
                  </a:cubicBezTo>
                  <a:cubicBezTo>
                    <a:pt x="151" y="777"/>
                    <a:pt x="76" y="952"/>
                    <a:pt x="1" y="1128"/>
                  </a:cubicBezTo>
                  <a:cubicBezTo>
                    <a:pt x="151" y="852"/>
                    <a:pt x="276" y="551"/>
                    <a:pt x="377" y="251"/>
                  </a:cubicBezTo>
                  <a:cubicBezTo>
                    <a:pt x="402" y="175"/>
                    <a:pt x="427" y="75"/>
                    <a:pt x="452" y="0"/>
                  </a:cubicBezTo>
                  <a:close/>
                </a:path>
              </a:pathLst>
            </a:custGeom>
            <a:solidFill>
              <a:srgbClr val="FEC328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2" name="Google Shape;2402;p25">
              <a:extLst>
                <a:ext uri="{FF2B5EF4-FFF2-40B4-BE49-F238E27FC236}">
                  <a16:creationId xmlns:a16="http://schemas.microsoft.com/office/drawing/2014/main" id="{D8C83B8E-0F12-5305-2314-6B54C5922152}"/>
                </a:ext>
              </a:extLst>
            </p:cNvPr>
            <p:cNvSpPr/>
            <p:nvPr/>
          </p:nvSpPr>
          <p:spPr>
            <a:xfrm>
              <a:off x="2609975" y="4617494"/>
              <a:ext cx="44667" cy="113274"/>
            </a:xfrm>
            <a:custGeom>
              <a:avLst/>
              <a:gdLst/>
              <a:ahLst/>
              <a:cxnLst/>
              <a:rect l="l" t="t" r="r" b="b"/>
              <a:pathLst>
                <a:path w="1028" h="2607" extrusionOk="0">
                  <a:moveTo>
                    <a:pt x="426" y="0"/>
                  </a:moveTo>
                  <a:cubicBezTo>
                    <a:pt x="426" y="25"/>
                    <a:pt x="426" y="50"/>
                    <a:pt x="401" y="50"/>
                  </a:cubicBezTo>
                  <a:cubicBezTo>
                    <a:pt x="276" y="176"/>
                    <a:pt x="151" y="301"/>
                    <a:pt x="0" y="401"/>
                  </a:cubicBezTo>
                  <a:cubicBezTo>
                    <a:pt x="276" y="1103"/>
                    <a:pt x="426" y="1855"/>
                    <a:pt x="426" y="2607"/>
                  </a:cubicBezTo>
                  <a:cubicBezTo>
                    <a:pt x="652" y="2582"/>
                    <a:pt x="852" y="2507"/>
                    <a:pt x="1028" y="2356"/>
                  </a:cubicBezTo>
                  <a:cubicBezTo>
                    <a:pt x="953" y="2055"/>
                    <a:pt x="827" y="1780"/>
                    <a:pt x="702" y="1479"/>
                  </a:cubicBezTo>
                  <a:cubicBezTo>
                    <a:pt x="552" y="1153"/>
                    <a:pt x="401" y="802"/>
                    <a:pt x="426" y="426"/>
                  </a:cubicBezTo>
                  <a:cubicBezTo>
                    <a:pt x="426" y="301"/>
                    <a:pt x="451" y="176"/>
                    <a:pt x="501" y="75"/>
                  </a:cubicBezTo>
                  <a:cubicBezTo>
                    <a:pt x="476" y="50"/>
                    <a:pt x="451" y="25"/>
                    <a:pt x="42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3" name="Google Shape;2403;p25">
              <a:extLst>
                <a:ext uri="{FF2B5EF4-FFF2-40B4-BE49-F238E27FC236}">
                  <a16:creationId xmlns:a16="http://schemas.microsoft.com/office/drawing/2014/main" id="{60AE5A1E-D389-EBB0-80B4-F771E5C5C7B0}"/>
                </a:ext>
              </a:extLst>
            </p:cNvPr>
            <p:cNvSpPr/>
            <p:nvPr/>
          </p:nvSpPr>
          <p:spPr>
            <a:xfrm>
              <a:off x="2431355" y="4553233"/>
              <a:ext cx="191701" cy="79166"/>
            </a:xfrm>
            <a:custGeom>
              <a:avLst/>
              <a:gdLst/>
              <a:ahLst/>
              <a:cxnLst/>
              <a:rect l="l" t="t" r="r" b="b"/>
              <a:pathLst>
                <a:path w="4412" h="1822" extrusionOk="0">
                  <a:moveTo>
                    <a:pt x="2081" y="1"/>
                  </a:moveTo>
                  <a:lnTo>
                    <a:pt x="2081" y="1"/>
                  </a:lnTo>
                  <a:cubicBezTo>
                    <a:pt x="2231" y="376"/>
                    <a:pt x="2257" y="752"/>
                    <a:pt x="1906" y="1103"/>
                  </a:cubicBezTo>
                  <a:cubicBezTo>
                    <a:pt x="1632" y="1377"/>
                    <a:pt x="1252" y="1485"/>
                    <a:pt x="859" y="1485"/>
                  </a:cubicBezTo>
                  <a:cubicBezTo>
                    <a:pt x="567" y="1485"/>
                    <a:pt x="268" y="1425"/>
                    <a:pt x="1" y="1329"/>
                  </a:cubicBezTo>
                  <a:lnTo>
                    <a:pt x="1" y="1329"/>
                  </a:lnTo>
                  <a:cubicBezTo>
                    <a:pt x="402" y="1554"/>
                    <a:pt x="828" y="1705"/>
                    <a:pt x="1279" y="1780"/>
                  </a:cubicBezTo>
                  <a:cubicBezTo>
                    <a:pt x="1414" y="1807"/>
                    <a:pt x="1547" y="1821"/>
                    <a:pt x="1677" y="1821"/>
                  </a:cubicBezTo>
                  <a:cubicBezTo>
                    <a:pt x="2152" y="1821"/>
                    <a:pt x="2583" y="1631"/>
                    <a:pt x="2858" y="1178"/>
                  </a:cubicBezTo>
                  <a:cubicBezTo>
                    <a:pt x="2973" y="1013"/>
                    <a:pt x="3159" y="925"/>
                    <a:pt x="3341" y="925"/>
                  </a:cubicBezTo>
                  <a:cubicBezTo>
                    <a:pt x="3516" y="925"/>
                    <a:pt x="3687" y="1006"/>
                    <a:pt x="3785" y="1178"/>
                  </a:cubicBezTo>
                  <a:cubicBezTo>
                    <a:pt x="3886" y="1329"/>
                    <a:pt x="3961" y="1479"/>
                    <a:pt x="4011" y="1630"/>
                  </a:cubicBezTo>
                  <a:cubicBezTo>
                    <a:pt x="4136" y="1554"/>
                    <a:pt x="4237" y="1454"/>
                    <a:pt x="4337" y="1354"/>
                  </a:cubicBezTo>
                  <a:cubicBezTo>
                    <a:pt x="4362" y="1329"/>
                    <a:pt x="4387" y="1329"/>
                    <a:pt x="4412" y="1329"/>
                  </a:cubicBezTo>
                  <a:cubicBezTo>
                    <a:pt x="4086" y="1003"/>
                    <a:pt x="3760" y="727"/>
                    <a:pt x="3359" y="502"/>
                  </a:cubicBezTo>
                  <a:cubicBezTo>
                    <a:pt x="2958" y="276"/>
                    <a:pt x="2532" y="126"/>
                    <a:pt x="20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4" name="Google Shape;2404;p25">
              <a:extLst>
                <a:ext uri="{FF2B5EF4-FFF2-40B4-BE49-F238E27FC236}">
                  <a16:creationId xmlns:a16="http://schemas.microsoft.com/office/drawing/2014/main" id="{FBE33A27-B909-5D94-8A47-7D10A9638679}"/>
                </a:ext>
              </a:extLst>
            </p:cNvPr>
            <p:cNvSpPr/>
            <p:nvPr/>
          </p:nvSpPr>
          <p:spPr>
            <a:xfrm>
              <a:off x="2323557" y="4568484"/>
              <a:ext cx="103498" cy="120921"/>
            </a:xfrm>
            <a:custGeom>
              <a:avLst/>
              <a:gdLst/>
              <a:ahLst/>
              <a:cxnLst/>
              <a:rect l="l" t="t" r="r" b="b"/>
              <a:pathLst>
                <a:path w="2382" h="2783" extrusionOk="0">
                  <a:moveTo>
                    <a:pt x="978" y="0"/>
                  </a:moveTo>
                  <a:cubicBezTo>
                    <a:pt x="778" y="126"/>
                    <a:pt x="527" y="226"/>
                    <a:pt x="326" y="326"/>
                  </a:cubicBezTo>
                  <a:cubicBezTo>
                    <a:pt x="201" y="351"/>
                    <a:pt x="101" y="401"/>
                    <a:pt x="1" y="452"/>
                  </a:cubicBezTo>
                  <a:cubicBezTo>
                    <a:pt x="226" y="677"/>
                    <a:pt x="402" y="978"/>
                    <a:pt x="627" y="1228"/>
                  </a:cubicBezTo>
                  <a:cubicBezTo>
                    <a:pt x="878" y="1504"/>
                    <a:pt x="1154" y="1805"/>
                    <a:pt x="1454" y="2056"/>
                  </a:cubicBezTo>
                  <a:cubicBezTo>
                    <a:pt x="1730" y="2306"/>
                    <a:pt x="2056" y="2557"/>
                    <a:pt x="2382" y="2782"/>
                  </a:cubicBezTo>
                  <a:cubicBezTo>
                    <a:pt x="1880" y="2331"/>
                    <a:pt x="1454" y="1855"/>
                    <a:pt x="1028" y="1329"/>
                  </a:cubicBezTo>
                  <a:cubicBezTo>
                    <a:pt x="853" y="1128"/>
                    <a:pt x="828" y="853"/>
                    <a:pt x="1003" y="627"/>
                  </a:cubicBezTo>
                  <a:cubicBezTo>
                    <a:pt x="1078" y="502"/>
                    <a:pt x="1254" y="401"/>
                    <a:pt x="1429" y="401"/>
                  </a:cubicBezTo>
                  <a:cubicBezTo>
                    <a:pt x="1279" y="276"/>
                    <a:pt x="1128" y="151"/>
                    <a:pt x="9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5" name="Google Shape;2405;p25">
              <a:extLst>
                <a:ext uri="{FF2B5EF4-FFF2-40B4-BE49-F238E27FC236}">
                  <a16:creationId xmlns:a16="http://schemas.microsoft.com/office/drawing/2014/main" id="{B553ACA9-DA60-4967-2228-3700D534F751}"/>
                </a:ext>
              </a:extLst>
            </p:cNvPr>
            <p:cNvSpPr/>
            <p:nvPr/>
          </p:nvSpPr>
          <p:spPr>
            <a:xfrm>
              <a:off x="2212501" y="4237446"/>
              <a:ext cx="328917" cy="180361"/>
            </a:xfrm>
            <a:custGeom>
              <a:avLst/>
              <a:gdLst/>
              <a:ahLst/>
              <a:cxnLst/>
              <a:rect l="l" t="t" r="r" b="b"/>
              <a:pathLst>
                <a:path w="7570" h="4151" extrusionOk="0">
                  <a:moveTo>
                    <a:pt x="7093" y="0"/>
                  </a:moveTo>
                  <a:cubicBezTo>
                    <a:pt x="6968" y="527"/>
                    <a:pt x="6717" y="1003"/>
                    <a:pt x="6366" y="1404"/>
                  </a:cubicBezTo>
                  <a:cubicBezTo>
                    <a:pt x="5614" y="2281"/>
                    <a:pt x="4487" y="2782"/>
                    <a:pt x="3384" y="3058"/>
                  </a:cubicBezTo>
                  <a:cubicBezTo>
                    <a:pt x="2721" y="3305"/>
                    <a:pt x="2010" y="3428"/>
                    <a:pt x="1304" y="3428"/>
                  </a:cubicBezTo>
                  <a:cubicBezTo>
                    <a:pt x="863" y="3428"/>
                    <a:pt x="424" y="3380"/>
                    <a:pt x="0" y="3284"/>
                  </a:cubicBezTo>
                  <a:lnTo>
                    <a:pt x="0" y="3284"/>
                  </a:lnTo>
                  <a:cubicBezTo>
                    <a:pt x="627" y="3710"/>
                    <a:pt x="1329" y="4035"/>
                    <a:pt x="2080" y="4136"/>
                  </a:cubicBezTo>
                  <a:cubicBezTo>
                    <a:pt x="2184" y="4146"/>
                    <a:pt x="2286" y="4151"/>
                    <a:pt x="2387" y="4151"/>
                  </a:cubicBezTo>
                  <a:cubicBezTo>
                    <a:pt x="3299" y="4151"/>
                    <a:pt x="4151" y="3767"/>
                    <a:pt x="4963" y="3384"/>
                  </a:cubicBezTo>
                  <a:cubicBezTo>
                    <a:pt x="5740" y="3033"/>
                    <a:pt x="6617" y="2657"/>
                    <a:pt x="7118" y="1905"/>
                  </a:cubicBezTo>
                  <a:cubicBezTo>
                    <a:pt x="7469" y="1354"/>
                    <a:pt x="7569" y="502"/>
                    <a:pt x="7093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6" name="Google Shape;2406;p25">
              <a:extLst>
                <a:ext uri="{FF2B5EF4-FFF2-40B4-BE49-F238E27FC236}">
                  <a16:creationId xmlns:a16="http://schemas.microsoft.com/office/drawing/2014/main" id="{6A60426B-B020-D64F-2F5E-5D0B4CB21C8D}"/>
                </a:ext>
              </a:extLst>
            </p:cNvPr>
            <p:cNvSpPr/>
            <p:nvPr/>
          </p:nvSpPr>
          <p:spPr>
            <a:xfrm>
              <a:off x="2334463" y="3931999"/>
              <a:ext cx="275560" cy="389355"/>
            </a:xfrm>
            <a:custGeom>
              <a:avLst/>
              <a:gdLst/>
              <a:ahLst/>
              <a:cxnLst/>
              <a:rect l="l" t="t" r="r" b="b"/>
              <a:pathLst>
                <a:path w="6342" h="8961" extrusionOk="0">
                  <a:moveTo>
                    <a:pt x="385" y="0"/>
                  </a:moveTo>
                  <a:cubicBezTo>
                    <a:pt x="256" y="0"/>
                    <a:pt x="128" y="4"/>
                    <a:pt x="0" y="13"/>
                  </a:cubicBezTo>
                  <a:cubicBezTo>
                    <a:pt x="101" y="38"/>
                    <a:pt x="226" y="63"/>
                    <a:pt x="326" y="88"/>
                  </a:cubicBezTo>
                  <a:cubicBezTo>
                    <a:pt x="1680" y="414"/>
                    <a:pt x="3083" y="1090"/>
                    <a:pt x="3985" y="2168"/>
                  </a:cubicBezTo>
                  <a:cubicBezTo>
                    <a:pt x="4963" y="3346"/>
                    <a:pt x="5213" y="4850"/>
                    <a:pt x="4812" y="6329"/>
                  </a:cubicBezTo>
                  <a:cubicBezTo>
                    <a:pt x="4762" y="6579"/>
                    <a:pt x="4562" y="6705"/>
                    <a:pt x="4336" y="6705"/>
                  </a:cubicBezTo>
                  <a:cubicBezTo>
                    <a:pt x="4336" y="6705"/>
                    <a:pt x="4336" y="6730"/>
                    <a:pt x="4336" y="6730"/>
                  </a:cubicBezTo>
                  <a:cubicBezTo>
                    <a:pt x="4587" y="6905"/>
                    <a:pt x="4762" y="7106"/>
                    <a:pt x="4837" y="7406"/>
                  </a:cubicBezTo>
                  <a:cubicBezTo>
                    <a:pt x="5038" y="7958"/>
                    <a:pt x="4988" y="8459"/>
                    <a:pt x="4787" y="8885"/>
                  </a:cubicBezTo>
                  <a:lnTo>
                    <a:pt x="5389" y="8960"/>
                  </a:lnTo>
                  <a:cubicBezTo>
                    <a:pt x="5765" y="8283"/>
                    <a:pt x="6015" y="7532"/>
                    <a:pt x="6141" y="6755"/>
                  </a:cubicBezTo>
                  <a:cubicBezTo>
                    <a:pt x="6341" y="5226"/>
                    <a:pt x="6015" y="3572"/>
                    <a:pt x="5113" y="2319"/>
                  </a:cubicBezTo>
                  <a:cubicBezTo>
                    <a:pt x="4037" y="821"/>
                    <a:pt x="2195" y="0"/>
                    <a:pt x="385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7" name="Google Shape;2407;p25">
              <a:extLst>
                <a:ext uri="{FF2B5EF4-FFF2-40B4-BE49-F238E27FC236}">
                  <a16:creationId xmlns:a16="http://schemas.microsoft.com/office/drawing/2014/main" id="{A819F310-CB7B-CDB7-5E57-98457B50D42B}"/>
                </a:ext>
              </a:extLst>
            </p:cNvPr>
            <p:cNvSpPr/>
            <p:nvPr/>
          </p:nvSpPr>
          <p:spPr>
            <a:xfrm>
              <a:off x="2336635" y="4318000"/>
              <a:ext cx="231980" cy="282251"/>
            </a:xfrm>
            <a:custGeom>
              <a:avLst/>
              <a:gdLst/>
              <a:ahLst/>
              <a:cxnLst/>
              <a:rect l="l" t="t" r="r" b="b"/>
              <a:pathLst>
                <a:path w="5339" h="6496" extrusionOk="0">
                  <a:moveTo>
                    <a:pt x="612" y="2564"/>
                  </a:moveTo>
                  <a:cubicBezTo>
                    <a:pt x="534" y="2578"/>
                    <a:pt x="457" y="2596"/>
                    <a:pt x="383" y="2618"/>
                  </a:cubicBezTo>
                  <a:lnTo>
                    <a:pt x="383" y="2618"/>
                  </a:lnTo>
                  <a:cubicBezTo>
                    <a:pt x="459" y="2602"/>
                    <a:pt x="536" y="2584"/>
                    <a:pt x="612" y="2564"/>
                  </a:cubicBezTo>
                  <a:close/>
                  <a:moveTo>
                    <a:pt x="383" y="2618"/>
                  </a:moveTo>
                  <a:cubicBezTo>
                    <a:pt x="256" y="2645"/>
                    <a:pt x="129" y="2667"/>
                    <a:pt x="0" y="2683"/>
                  </a:cubicBezTo>
                  <a:cubicBezTo>
                    <a:pt x="25" y="2683"/>
                    <a:pt x="25" y="2708"/>
                    <a:pt x="25" y="2758"/>
                  </a:cubicBezTo>
                  <a:cubicBezTo>
                    <a:pt x="139" y="2701"/>
                    <a:pt x="258" y="2654"/>
                    <a:pt x="383" y="2618"/>
                  </a:cubicBezTo>
                  <a:close/>
                  <a:moveTo>
                    <a:pt x="4737" y="1"/>
                  </a:moveTo>
                  <a:cubicBezTo>
                    <a:pt x="4211" y="1054"/>
                    <a:pt x="2757" y="1730"/>
                    <a:pt x="1755" y="2156"/>
                  </a:cubicBezTo>
                  <a:cubicBezTo>
                    <a:pt x="1376" y="2321"/>
                    <a:pt x="998" y="2464"/>
                    <a:pt x="612" y="2564"/>
                  </a:cubicBezTo>
                  <a:lnTo>
                    <a:pt x="612" y="2564"/>
                  </a:lnTo>
                  <a:cubicBezTo>
                    <a:pt x="690" y="2550"/>
                    <a:pt x="770" y="2539"/>
                    <a:pt x="853" y="2532"/>
                  </a:cubicBezTo>
                  <a:cubicBezTo>
                    <a:pt x="871" y="2532"/>
                    <a:pt x="888" y="2531"/>
                    <a:pt x="906" y="2531"/>
                  </a:cubicBezTo>
                  <a:cubicBezTo>
                    <a:pt x="1560" y="2531"/>
                    <a:pt x="2114" y="2974"/>
                    <a:pt x="2406" y="3535"/>
                  </a:cubicBezTo>
                  <a:cubicBezTo>
                    <a:pt x="2732" y="4161"/>
                    <a:pt x="2807" y="4913"/>
                    <a:pt x="2582" y="5565"/>
                  </a:cubicBezTo>
                  <a:cubicBezTo>
                    <a:pt x="2507" y="5816"/>
                    <a:pt x="2356" y="5966"/>
                    <a:pt x="2106" y="5991"/>
                  </a:cubicBezTo>
                  <a:cubicBezTo>
                    <a:pt x="2005" y="6016"/>
                    <a:pt x="1880" y="6041"/>
                    <a:pt x="1780" y="6041"/>
                  </a:cubicBezTo>
                  <a:cubicBezTo>
                    <a:pt x="1680" y="6041"/>
                    <a:pt x="1604" y="6041"/>
                    <a:pt x="1529" y="6016"/>
                  </a:cubicBezTo>
                  <a:lnTo>
                    <a:pt x="1529" y="6016"/>
                  </a:lnTo>
                  <a:cubicBezTo>
                    <a:pt x="1930" y="6317"/>
                    <a:pt x="2432" y="6492"/>
                    <a:pt x="2958" y="6492"/>
                  </a:cubicBezTo>
                  <a:cubicBezTo>
                    <a:pt x="2986" y="6494"/>
                    <a:pt x="3016" y="6495"/>
                    <a:pt x="3046" y="6495"/>
                  </a:cubicBezTo>
                  <a:cubicBezTo>
                    <a:pt x="3395" y="6495"/>
                    <a:pt x="3868" y="6360"/>
                    <a:pt x="3960" y="5991"/>
                  </a:cubicBezTo>
                  <a:cubicBezTo>
                    <a:pt x="4086" y="5515"/>
                    <a:pt x="3534" y="4988"/>
                    <a:pt x="3384" y="4562"/>
                  </a:cubicBezTo>
                  <a:cubicBezTo>
                    <a:pt x="3058" y="3685"/>
                    <a:pt x="3234" y="2708"/>
                    <a:pt x="3810" y="1981"/>
                  </a:cubicBezTo>
                  <a:cubicBezTo>
                    <a:pt x="4311" y="1329"/>
                    <a:pt x="4913" y="803"/>
                    <a:pt x="5339" y="76"/>
                  </a:cubicBezTo>
                  <a:lnTo>
                    <a:pt x="4737" y="1"/>
                  </a:ln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8" name="Google Shape;2408;p25">
              <a:extLst>
                <a:ext uri="{FF2B5EF4-FFF2-40B4-BE49-F238E27FC236}">
                  <a16:creationId xmlns:a16="http://schemas.microsoft.com/office/drawing/2014/main" id="{974945AD-9EBE-F9E9-2066-AE871B60F0F8}"/>
                </a:ext>
              </a:extLst>
            </p:cNvPr>
            <p:cNvSpPr/>
            <p:nvPr/>
          </p:nvSpPr>
          <p:spPr>
            <a:xfrm>
              <a:off x="2274546" y="4596813"/>
              <a:ext cx="174278" cy="260570"/>
            </a:xfrm>
            <a:custGeom>
              <a:avLst/>
              <a:gdLst/>
              <a:ahLst/>
              <a:cxnLst/>
              <a:rect l="l" t="t" r="r" b="b"/>
              <a:pathLst>
                <a:path w="4011" h="5997" extrusionOk="0">
                  <a:moveTo>
                    <a:pt x="1028" y="0"/>
                  </a:moveTo>
                  <a:cubicBezTo>
                    <a:pt x="1028" y="50"/>
                    <a:pt x="1003" y="100"/>
                    <a:pt x="953" y="100"/>
                  </a:cubicBezTo>
                  <a:cubicBezTo>
                    <a:pt x="803" y="150"/>
                    <a:pt x="778" y="401"/>
                    <a:pt x="728" y="526"/>
                  </a:cubicBezTo>
                  <a:cubicBezTo>
                    <a:pt x="703" y="677"/>
                    <a:pt x="678" y="827"/>
                    <a:pt x="652" y="952"/>
                  </a:cubicBezTo>
                  <a:cubicBezTo>
                    <a:pt x="1179" y="1328"/>
                    <a:pt x="1680" y="1704"/>
                    <a:pt x="2156" y="2105"/>
                  </a:cubicBezTo>
                  <a:cubicBezTo>
                    <a:pt x="2983" y="2832"/>
                    <a:pt x="4011" y="3985"/>
                    <a:pt x="3384" y="5163"/>
                  </a:cubicBezTo>
                  <a:cubicBezTo>
                    <a:pt x="3083" y="5701"/>
                    <a:pt x="2524" y="5906"/>
                    <a:pt x="1944" y="5906"/>
                  </a:cubicBezTo>
                  <a:cubicBezTo>
                    <a:pt x="1848" y="5906"/>
                    <a:pt x="1751" y="5900"/>
                    <a:pt x="1655" y="5890"/>
                  </a:cubicBezTo>
                  <a:cubicBezTo>
                    <a:pt x="1154" y="5840"/>
                    <a:pt x="502" y="5739"/>
                    <a:pt x="126" y="5389"/>
                  </a:cubicBezTo>
                  <a:cubicBezTo>
                    <a:pt x="101" y="5363"/>
                    <a:pt x="76" y="5338"/>
                    <a:pt x="51" y="5288"/>
                  </a:cubicBezTo>
                  <a:lnTo>
                    <a:pt x="51" y="5288"/>
                  </a:lnTo>
                  <a:cubicBezTo>
                    <a:pt x="1" y="5439"/>
                    <a:pt x="26" y="5589"/>
                    <a:pt x="176" y="5689"/>
                  </a:cubicBezTo>
                  <a:cubicBezTo>
                    <a:pt x="352" y="5865"/>
                    <a:pt x="627" y="5915"/>
                    <a:pt x="853" y="5940"/>
                  </a:cubicBezTo>
                  <a:cubicBezTo>
                    <a:pt x="1124" y="5980"/>
                    <a:pt x="1398" y="5996"/>
                    <a:pt x="1674" y="5996"/>
                  </a:cubicBezTo>
                  <a:cubicBezTo>
                    <a:pt x="2087" y="5996"/>
                    <a:pt x="2502" y="5960"/>
                    <a:pt x="2908" y="5915"/>
                  </a:cubicBezTo>
                  <a:cubicBezTo>
                    <a:pt x="3184" y="5890"/>
                    <a:pt x="3510" y="5865"/>
                    <a:pt x="3710" y="5689"/>
                  </a:cubicBezTo>
                  <a:cubicBezTo>
                    <a:pt x="3986" y="5464"/>
                    <a:pt x="3911" y="5063"/>
                    <a:pt x="3886" y="4762"/>
                  </a:cubicBezTo>
                  <a:cubicBezTo>
                    <a:pt x="3861" y="4085"/>
                    <a:pt x="3835" y="3409"/>
                    <a:pt x="3886" y="2707"/>
                  </a:cubicBezTo>
                  <a:cubicBezTo>
                    <a:pt x="3334" y="2406"/>
                    <a:pt x="2833" y="2030"/>
                    <a:pt x="2357" y="1604"/>
                  </a:cubicBezTo>
                  <a:cubicBezTo>
                    <a:pt x="2056" y="1328"/>
                    <a:pt x="1755" y="1003"/>
                    <a:pt x="1505" y="677"/>
                  </a:cubicBezTo>
                  <a:cubicBezTo>
                    <a:pt x="1329" y="476"/>
                    <a:pt x="1154" y="251"/>
                    <a:pt x="1028" y="0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09" name="Google Shape;2409;p25">
              <a:extLst>
                <a:ext uri="{FF2B5EF4-FFF2-40B4-BE49-F238E27FC236}">
                  <a16:creationId xmlns:a16="http://schemas.microsoft.com/office/drawing/2014/main" id="{C70AE841-2135-EC72-4807-5F9D1FB6486D}"/>
                </a:ext>
              </a:extLst>
            </p:cNvPr>
            <p:cNvSpPr/>
            <p:nvPr/>
          </p:nvSpPr>
          <p:spPr>
            <a:xfrm>
              <a:off x="2256037" y="4518387"/>
              <a:ext cx="102412" cy="69824"/>
            </a:xfrm>
            <a:custGeom>
              <a:avLst/>
              <a:gdLst/>
              <a:ahLst/>
              <a:cxnLst/>
              <a:rect l="l" t="t" r="r" b="b"/>
              <a:pathLst>
                <a:path w="2357" h="1607" extrusionOk="0">
                  <a:moveTo>
                    <a:pt x="1680" y="1"/>
                  </a:moveTo>
                  <a:cubicBezTo>
                    <a:pt x="1680" y="527"/>
                    <a:pt x="1479" y="1053"/>
                    <a:pt x="1028" y="1329"/>
                  </a:cubicBezTo>
                  <a:cubicBezTo>
                    <a:pt x="828" y="1437"/>
                    <a:pt x="609" y="1488"/>
                    <a:pt x="394" y="1488"/>
                  </a:cubicBezTo>
                  <a:cubicBezTo>
                    <a:pt x="259" y="1488"/>
                    <a:pt x="126" y="1468"/>
                    <a:pt x="1" y="1429"/>
                  </a:cubicBezTo>
                  <a:lnTo>
                    <a:pt x="1" y="1429"/>
                  </a:lnTo>
                  <a:cubicBezTo>
                    <a:pt x="51" y="1504"/>
                    <a:pt x="151" y="1554"/>
                    <a:pt x="251" y="1579"/>
                  </a:cubicBezTo>
                  <a:cubicBezTo>
                    <a:pt x="314" y="1598"/>
                    <a:pt x="377" y="1606"/>
                    <a:pt x="439" y="1606"/>
                  </a:cubicBezTo>
                  <a:cubicBezTo>
                    <a:pt x="626" y="1606"/>
                    <a:pt x="809" y="1536"/>
                    <a:pt x="978" y="1479"/>
                  </a:cubicBezTo>
                  <a:cubicBezTo>
                    <a:pt x="1254" y="1379"/>
                    <a:pt x="1505" y="1254"/>
                    <a:pt x="1780" y="1153"/>
                  </a:cubicBezTo>
                  <a:cubicBezTo>
                    <a:pt x="1956" y="1078"/>
                    <a:pt x="2156" y="1003"/>
                    <a:pt x="2357" y="953"/>
                  </a:cubicBezTo>
                  <a:cubicBezTo>
                    <a:pt x="2256" y="803"/>
                    <a:pt x="2156" y="677"/>
                    <a:pt x="2081" y="527"/>
                  </a:cubicBezTo>
                  <a:cubicBezTo>
                    <a:pt x="1931" y="376"/>
                    <a:pt x="1805" y="201"/>
                    <a:pt x="1680" y="1"/>
                  </a:cubicBezTo>
                  <a:close/>
                </a:path>
              </a:pathLst>
            </a:custGeom>
            <a:solidFill>
              <a:srgbClr val="1A3F52">
                <a:alpha val="30559"/>
              </a:srgbClr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0" name="Google Shape;2410;p25">
              <a:extLst>
                <a:ext uri="{FF2B5EF4-FFF2-40B4-BE49-F238E27FC236}">
                  <a16:creationId xmlns:a16="http://schemas.microsoft.com/office/drawing/2014/main" id="{31290176-7084-9335-35EA-BE6711962C76}"/>
                </a:ext>
              </a:extLst>
            </p:cNvPr>
            <p:cNvSpPr/>
            <p:nvPr/>
          </p:nvSpPr>
          <p:spPr>
            <a:xfrm>
              <a:off x="2164576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276" y="0"/>
                    <a:pt x="1" y="351"/>
                    <a:pt x="1" y="727"/>
                  </a:cubicBezTo>
                  <a:cubicBezTo>
                    <a:pt x="1" y="1103"/>
                    <a:pt x="301" y="1429"/>
                    <a:pt x="702" y="1429"/>
                  </a:cubicBezTo>
                  <a:cubicBezTo>
                    <a:pt x="1078" y="1429"/>
                    <a:pt x="1379" y="1178"/>
                    <a:pt x="1404" y="752"/>
                  </a:cubicBezTo>
                  <a:cubicBezTo>
                    <a:pt x="1404" y="326"/>
                    <a:pt x="1103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1" name="Google Shape;2411;p25">
              <a:extLst>
                <a:ext uri="{FF2B5EF4-FFF2-40B4-BE49-F238E27FC236}">
                  <a16:creationId xmlns:a16="http://schemas.microsoft.com/office/drawing/2014/main" id="{EA84D8EE-5050-B76B-7CFB-4E27B3C1EF8C}"/>
                </a:ext>
              </a:extLst>
            </p:cNvPr>
            <p:cNvSpPr/>
            <p:nvPr/>
          </p:nvSpPr>
          <p:spPr>
            <a:xfrm>
              <a:off x="2409587" y="4164495"/>
              <a:ext cx="61047" cy="62090"/>
            </a:xfrm>
            <a:custGeom>
              <a:avLst/>
              <a:gdLst/>
              <a:ahLst/>
              <a:cxnLst/>
              <a:rect l="l" t="t" r="r" b="b"/>
              <a:pathLst>
                <a:path w="1405" h="1429" extrusionOk="0">
                  <a:moveTo>
                    <a:pt x="702" y="0"/>
                  </a:moveTo>
                  <a:cubicBezTo>
                    <a:pt x="301" y="0"/>
                    <a:pt x="1" y="326"/>
                    <a:pt x="26" y="752"/>
                  </a:cubicBezTo>
                  <a:cubicBezTo>
                    <a:pt x="26" y="1178"/>
                    <a:pt x="326" y="1429"/>
                    <a:pt x="702" y="1429"/>
                  </a:cubicBezTo>
                  <a:cubicBezTo>
                    <a:pt x="1128" y="1429"/>
                    <a:pt x="1404" y="1103"/>
                    <a:pt x="1404" y="727"/>
                  </a:cubicBezTo>
                  <a:cubicBezTo>
                    <a:pt x="1404" y="351"/>
                    <a:pt x="1128" y="0"/>
                    <a:pt x="7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2" name="Google Shape;2412;p25">
              <a:extLst>
                <a:ext uri="{FF2B5EF4-FFF2-40B4-BE49-F238E27FC236}">
                  <a16:creationId xmlns:a16="http://schemas.microsoft.com/office/drawing/2014/main" id="{D3DA84AF-5418-F943-A989-90422DB30AFE}"/>
                </a:ext>
              </a:extLst>
            </p:cNvPr>
            <p:cNvSpPr/>
            <p:nvPr/>
          </p:nvSpPr>
          <p:spPr>
            <a:xfrm>
              <a:off x="2136247" y="4246048"/>
              <a:ext cx="71953" cy="25201"/>
            </a:xfrm>
            <a:custGeom>
              <a:avLst/>
              <a:gdLst/>
              <a:ahLst/>
              <a:cxnLst/>
              <a:rect l="l" t="t" r="r" b="b"/>
              <a:pathLst>
                <a:path w="1656" h="580" extrusionOk="0">
                  <a:moveTo>
                    <a:pt x="856" y="0"/>
                  </a:moveTo>
                  <a:cubicBezTo>
                    <a:pt x="822" y="0"/>
                    <a:pt x="788" y="1"/>
                    <a:pt x="753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58" y="141"/>
                    <a:pt x="1276" y="0"/>
                    <a:pt x="85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3" name="Google Shape;2413;p25">
              <a:extLst>
                <a:ext uri="{FF2B5EF4-FFF2-40B4-BE49-F238E27FC236}">
                  <a16:creationId xmlns:a16="http://schemas.microsoft.com/office/drawing/2014/main" id="{4FDA5B30-F6FF-8D72-A295-2FAFE2EBD356}"/>
                </a:ext>
              </a:extLst>
            </p:cNvPr>
            <p:cNvSpPr/>
            <p:nvPr/>
          </p:nvSpPr>
          <p:spPr>
            <a:xfrm>
              <a:off x="2428096" y="4246048"/>
              <a:ext cx="71910" cy="25201"/>
            </a:xfrm>
            <a:custGeom>
              <a:avLst/>
              <a:gdLst/>
              <a:ahLst/>
              <a:cxnLst/>
              <a:rect l="l" t="t" r="r" b="b"/>
              <a:pathLst>
                <a:path w="1655" h="580" extrusionOk="0">
                  <a:moveTo>
                    <a:pt x="876" y="0"/>
                  </a:moveTo>
                  <a:cubicBezTo>
                    <a:pt x="844" y="0"/>
                    <a:pt x="811" y="1"/>
                    <a:pt x="778" y="3"/>
                  </a:cubicBezTo>
                  <a:cubicBezTo>
                    <a:pt x="327" y="28"/>
                    <a:pt x="1" y="153"/>
                    <a:pt x="26" y="329"/>
                  </a:cubicBezTo>
                  <a:cubicBezTo>
                    <a:pt x="51" y="504"/>
                    <a:pt x="527" y="579"/>
                    <a:pt x="828" y="579"/>
                  </a:cubicBezTo>
                  <a:cubicBezTo>
                    <a:pt x="1154" y="579"/>
                    <a:pt x="1655" y="479"/>
                    <a:pt x="1605" y="304"/>
                  </a:cubicBezTo>
                  <a:cubicBezTo>
                    <a:pt x="1582" y="141"/>
                    <a:pt x="1279" y="0"/>
                    <a:pt x="8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4" name="Google Shape;2414;p25">
              <a:extLst>
                <a:ext uri="{FF2B5EF4-FFF2-40B4-BE49-F238E27FC236}">
                  <a16:creationId xmlns:a16="http://schemas.microsoft.com/office/drawing/2014/main" id="{9FD3E089-376B-B909-240D-27FD6330A92A}"/>
                </a:ext>
              </a:extLst>
            </p:cNvPr>
            <p:cNvSpPr/>
            <p:nvPr/>
          </p:nvSpPr>
          <p:spPr>
            <a:xfrm>
              <a:off x="2259296" y="4174835"/>
              <a:ext cx="115273" cy="49707"/>
            </a:xfrm>
            <a:custGeom>
              <a:avLst/>
              <a:gdLst/>
              <a:ahLst/>
              <a:cxnLst/>
              <a:rect l="l" t="t" r="r" b="b"/>
              <a:pathLst>
                <a:path w="2653" h="1144" extrusionOk="0">
                  <a:moveTo>
                    <a:pt x="532" y="1"/>
                  </a:moveTo>
                  <a:cubicBezTo>
                    <a:pt x="368" y="1"/>
                    <a:pt x="227" y="46"/>
                    <a:pt x="151" y="188"/>
                  </a:cubicBezTo>
                  <a:cubicBezTo>
                    <a:pt x="1" y="514"/>
                    <a:pt x="427" y="1090"/>
                    <a:pt x="1304" y="1141"/>
                  </a:cubicBezTo>
                  <a:cubicBezTo>
                    <a:pt x="1341" y="1143"/>
                    <a:pt x="1377" y="1144"/>
                    <a:pt x="1412" y="1144"/>
                  </a:cubicBezTo>
                  <a:cubicBezTo>
                    <a:pt x="2198" y="1144"/>
                    <a:pt x="2652" y="624"/>
                    <a:pt x="2532" y="288"/>
                  </a:cubicBezTo>
                  <a:cubicBezTo>
                    <a:pt x="2464" y="118"/>
                    <a:pt x="2287" y="71"/>
                    <a:pt x="2081" y="71"/>
                  </a:cubicBezTo>
                  <a:cubicBezTo>
                    <a:pt x="1834" y="71"/>
                    <a:pt x="1546" y="138"/>
                    <a:pt x="1354" y="138"/>
                  </a:cubicBezTo>
                  <a:cubicBezTo>
                    <a:pt x="1136" y="122"/>
                    <a:pt x="802" y="1"/>
                    <a:pt x="53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5" name="Google Shape;2415;p25">
              <a:extLst>
                <a:ext uri="{FF2B5EF4-FFF2-40B4-BE49-F238E27FC236}">
                  <a16:creationId xmlns:a16="http://schemas.microsoft.com/office/drawing/2014/main" id="{6460E096-0867-56FD-9954-C88C6FE57792}"/>
                </a:ext>
              </a:extLst>
            </p:cNvPr>
            <p:cNvSpPr/>
            <p:nvPr/>
          </p:nvSpPr>
          <p:spPr>
            <a:xfrm>
              <a:off x="2282193" y="4203686"/>
              <a:ext cx="68651" cy="20943"/>
            </a:xfrm>
            <a:custGeom>
              <a:avLst/>
              <a:gdLst/>
              <a:ahLst/>
              <a:cxnLst/>
              <a:rect l="l" t="t" r="r" b="b"/>
              <a:pathLst>
                <a:path w="1580" h="482" extrusionOk="0">
                  <a:moveTo>
                    <a:pt x="802" y="0"/>
                  </a:moveTo>
                  <a:cubicBezTo>
                    <a:pt x="451" y="0"/>
                    <a:pt x="176" y="101"/>
                    <a:pt x="0" y="251"/>
                  </a:cubicBezTo>
                  <a:cubicBezTo>
                    <a:pt x="201" y="376"/>
                    <a:pt x="451" y="452"/>
                    <a:pt x="777" y="477"/>
                  </a:cubicBezTo>
                  <a:cubicBezTo>
                    <a:pt x="820" y="480"/>
                    <a:pt x="862" y="481"/>
                    <a:pt x="902" y="481"/>
                  </a:cubicBezTo>
                  <a:cubicBezTo>
                    <a:pt x="1169" y="481"/>
                    <a:pt x="1383" y="413"/>
                    <a:pt x="1579" y="326"/>
                  </a:cubicBezTo>
                  <a:cubicBezTo>
                    <a:pt x="1404" y="151"/>
                    <a:pt x="1128" y="25"/>
                    <a:pt x="8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16" name="Google Shape;2416;p25">
            <a:extLst>
              <a:ext uri="{FF2B5EF4-FFF2-40B4-BE49-F238E27FC236}">
                <a16:creationId xmlns:a16="http://schemas.microsoft.com/office/drawing/2014/main" id="{0EEA1DBE-F225-FF92-2ACC-B19BDE5F2231}"/>
              </a:ext>
            </a:extLst>
          </p:cNvPr>
          <p:cNvGrpSpPr/>
          <p:nvPr/>
        </p:nvGrpSpPr>
        <p:grpSpPr>
          <a:xfrm>
            <a:off x="10782179" y="-814658"/>
            <a:ext cx="1409583" cy="1093208"/>
            <a:chOff x="2091625" y="2316607"/>
            <a:chExt cx="1078125" cy="902457"/>
          </a:xfrm>
        </p:grpSpPr>
        <p:sp>
          <p:nvSpPr>
            <p:cNvPr id="2417" name="Google Shape;2417;p25">
              <a:extLst>
                <a:ext uri="{FF2B5EF4-FFF2-40B4-BE49-F238E27FC236}">
                  <a16:creationId xmlns:a16="http://schemas.microsoft.com/office/drawing/2014/main" id="{A1824C55-FF7E-22B3-992F-68D1484BE3DF}"/>
                </a:ext>
              </a:extLst>
            </p:cNvPr>
            <p:cNvSpPr/>
            <p:nvPr/>
          </p:nvSpPr>
          <p:spPr>
            <a:xfrm>
              <a:off x="2091625" y="2316607"/>
              <a:ext cx="1078125" cy="902457"/>
            </a:xfrm>
            <a:custGeom>
              <a:avLst/>
              <a:gdLst/>
              <a:ahLst/>
              <a:cxnLst/>
              <a:rect l="l" t="t" r="r" b="b"/>
              <a:pathLst>
                <a:path w="24813" h="20770" extrusionOk="0">
                  <a:moveTo>
                    <a:pt x="9350" y="301"/>
                  </a:moveTo>
                  <a:cubicBezTo>
                    <a:pt x="10180" y="301"/>
                    <a:pt x="11092" y="707"/>
                    <a:pt x="11805" y="926"/>
                  </a:cubicBezTo>
                  <a:cubicBezTo>
                    <a:pt x="12732" y="1227"/>
                    <a:pt x="13835" y="1628"/>
                    <a:pt x="14136" y="2630"/>
                  </a:cubicBezTo>
                  <a:cubicBezTo>
                    <a:pt x="14186" y="2806"/>
                    <a:pt x="14211" y="2981"/>
                    <a:pt x="14211" y="3131"/>
                  </a:cubicBezTo>
                  <a:cubicBezTo>
                    <a:pt x="13534" y="2179"/>
                    <a:pt x="12381" y="1502"/>
                    <a:pt x="11279" y="1126"/>
                  </a:cubicBezTo>
                  <a:cubicBezTo>
                    <a:pt x="10702" y="951"/>
                    <a:pt x="10076" y="826"/>
                    <a:pt x="9449" y="801"/>
                  </a:cubicBezTo>
                  <a:cubicBezTo>
                    <a:pt x="8973" y="801"/>
                    <a:pt x="8396" y="826"/>
                    <a:pt x="7920" y="1001"/>
                  </a:cubicBezTo>
                  <a:cubicBezTo>
                    <a:pt x="8045" y="801"/>
                    <a:pt x="8221" y="625"/>
                    <a:pt x="8472" y="500"/>
                  </a:cubicBezTo>
                  <a:cubicBezTo>
                    <a:pt x="8743" y="357"/>
                    <a:pt x="9041" y="301"/>
                    <a:pt x="9350" y="301"/>
                  </a:cubicBezTo>
                  <a:close/>
                  <a:moveTo>
                    <a:pt x="9208" y="1048"/>
                  </a:moveTo>
                  <a:cubicBezTo>
                    <a:pt x="9255" y="1048"/>
                    <a:pt x="9302" y="1049"/>
                    <a:pt x="9349" y="1051"/>
                  </a:cubicBezTo>
                  <a:cubicBezTo>
                    <a:pt x="9975" y="1076"/>
                    <a:pt x="10577" y="1177"/>
                    <a:pt x="11178" y="1377"/>
                  </a:cubicBezTo>
                  <a:cubicBezTo>
                    <a:pt x="11755" y="1552"/>
                    <a:pt x="12306" y="1828"/>
                    <a:pt x="12807" y="2179"/>
                  </a:cubicBezTo>
                  <a:cubicBezTo>
                    <a:pt x="13334" y="2555"/>
                    <a:pt x="13710" y="3006"/>
                    <a:pt x="14136" y="3457"/>
                  </a:cubicBezTo>
                  <a:cubicBezTo>
                    <a:pt x="14161" y="3482"/>
                    <a:pt x="14186" y="3507"/>
                    <a:pt x="14211" y="3507"/>
                  </a:cubicBezTo>
                  <a:cubicBezTo>
                    <a:pt x="14086" y="4385"/>
                    <a:pt x="13434" y="5187"/>
                    <a:pt x="12883" y="5863"/>
                  </a:cubicBezTo>
                  <a:cubicBezTo>
                    <a:pt x="12582" y="5613"/>
                    <a:pt x="12306" y="5412"/>
                    <a:pt x="12005" y="5187"/>
                  </a:cubicBezTo>
                  <a:cubicBezTo>
                    <a:pt x="12005" y="5162"/>
                    <a:pt x="12030" y="5136"/>
                    <a:pt x="12030" y="5111"/>
                  </a:cubicBezTo>
                  <a:cubicBezTo>
                    <a:pt x="12081" y="5011"/>
                    <a:pt x="12131" y="4936"/>
                    <a:pt x="12156" y="4836"/>
                  </a:cubicBezTo>
                  <a:cubicBezTo>
                    <a:pt x="12256" y="4660"/>
                    <a:pt x="12356" y="4485"/>
                    <a:pt x="12457" y="4334"/>
                  </a:cubicBezTo>
                  <a:cubicBezTo>
                    <a:pt x="12510" y="4264"/>
                    <a:pt x="12450" y="4193"/>
                    <a:pt x="12393" y="4193"/>
                  </a:cubicBezTo>
                  <a:cubicBezTo>
                    <a:pt x="12369" y="4193"/>
                    <a:pt x="12346" y="4205"/>
                    <a:pt x="12331" y="4234"/>
                  </a:cubicBezTo>
                  <a:cubicBezTo>
                    <a:pt x="12181" y="4385"/>
                    <a:pt x="12056" y="4535"/>
                    <a:pt x="11955" y="4710"/>
                  </a:cubicBezTo>
                  <a:cubicBezTo>
                    <a:pt x="11905" y="4786"/>
                    <a:pt x="11830" y="4886"/>
                    <a:pt x="11805" y="4961"/>
                  </a:cubicBezTo>
                  <a:cubicBezTo>
                    <a:pt x="11780" y="4986"/>
                    <a:pt x="11780" y="5011"/>
                    <a:pt x="11780" y="5036"/>
                  </a:cubicBezTo>
                  <a:cubicBezTo>
                    <a:pt x="11379" y="4760"/>
                    <a:pt x="10953" y="4535"/>
                    <a:pt x="10552" y="4309"/>
                  </a:cubicBezTo>
                  <a:cubicBezTo>
                    <a:pt x="10552" y="4309"/>
                    <a:pt x="10552" y="4284"/>
                    <a:pt x="10552" y="4259"/>
                  </a:cubicBezTo>
                  <a:cubicBezTo>
                    <a:pt x="10577" y="4184"/>
                    <a:pt x="10577" y="4109"/>
                    <a:pt x="10602" y="4034"/>
                  </a:cubicBezTo>
                  <a:cubicBezTo>
                    <a:pt x="10652" y="3858"/>
                    <a:pt x="10702" y="3708"/>
                    <a:pt x="10727" y="3532"/>
                  </a:cubicBezTo>
                  <a:cubicBezTo>
                    <a:pt x="10827" y="3207"/>
                    <a:pt x="10953" y="2881"/>
                    <a:pt x="11053" y="2555"/>
                  </a:cubicBezTo>
                  <a:cubicBezTo>
                    <a:pt x="11070" y="2488"/>
                    <a:pt x="11020" y="2455"/>
                    <a:pt x="10969" y="2455"/>
                  </a:cubicBezTo>
                  <a:cubicBezTo>
                    <a:pt x="10944" y="2455"/>
                    <a:pt x="10919" y="2463"/>
                    <a:pt x="10903" y="2480"/>
                  </a:cubicBezTo>
                  <a:cubicBezTo>
                    <a:pt x="10702" y="2781"/>
                    <a:pt x="10552" y="3106"/>
                    <a:pt x="10426" y="3432"/>
                  </a:cubicBezTo>
                  <a:cubicBezTo>
                    <a:pt x="10376" y="3608"/>
                    <a:pt x="10326" y="3758"/>
                    <a:pt x="10276" y="3933"/>
                  </a:cubicBezTo>
                  <a:cubicBezTo>
                    <a:pt x="10251" y="4009"/>
                    <a:pt x="10251" y="4109"/>
                    <a:pt x="10226" y="4184"/>
                  </a:cubicBezTo>
                  <a:cubicBezTo>
                    <a:pt x="9875" y="4034"/>
                    <a:pt x="9524" y="3908"/>
                    <a:pt x="9148" y="3808"/>
                  </a:cubicBezTo>
                  <a:cubicBezTo>
                    <a:pt x="9123" y="3532"/>
                    <a:pt x="9148" y="3232"/>
                    <a:pt x="9248" y="2981"/>
                  </a:cubicBezTo>
                  <a:cubicBezTo>
                    <a:pt x="9285" y="2927"/>
                    <a:pt x="9243" y="2886"/>
                    <a:pt x="9198" y="2886"/>
                  </a:cubicBezTo>
                  <a:cubicBezTo>
                    <a:pt x="9180" y="2886"/>
                    <a:pt x="9162" y="2892"/>
                    <a:pt x="9148" y="2906"/>
                  </a:cubicBezTo>
                  <a:cubicBezTo>
                    <a:pt x="9048" y="3081"/>
                    <a:pt x="8973" y="3232"/>
                    <a:pt x="8948" y="3407"/>
                  </a:cubicBezTo>
                  <a:cubicBezTo>
                    <a:pt x="8923" y="3532"/>
                    <a:pt x="8898" y="3633"/>
                    <a:pt x="8898" y="3733"/>
                  </a:cubicBezTo>
                  <a:cubicBezTo>
                    <a:pt x="8547" y="3658"/>
                    <a:pt x="8171" y="3583"/>
                    <a:pt x="7795" y="3557"/>
                  </a:cubicBezTo>
                  <a:cubicBezTo>
                    <a:pt x="7569" y="2806"/>
                    <a:pt x="7444" y="1878"/>
                    <a:pt x="7795" y="1202"/>
                  </a:cubicBezTo>
                  <a:cubicBezTo>
                    <a:pt x="8274" y="1156"/>
                    <a:pt x="8733" y="1048"/>
                    <a:pt x="9208" y="1048"/>
                  </a:cubicBezTo>
                  <a:close/>
                  <a:moveTo>
                    <a:pt x="12256" y="9798"/>
                  </a:moveTo>
                  <a:cubicBezTo>
                    <a:pt x="12256" y="9923"/>
                    <a:pt x="12281" y="10024"/>
                    <a:pt x="12306" y="10124"/>
                  </a:cubicBezTo>
                  <a:cubicBezTo>
                    <a:pt x="12306" y="10249"/>
                    <a:pt x="12306" y="10375"/>
                    <a:pt x="12331" y="10500"/>
                  </a:cubicBezTo>
                  <a:cubicBezTo>
                    <a:pt x="12331" y="10751"/>
                    <a:pt x="12306" y="11026"/>
                    <a:pt x="12256" y="11302"/>
                  </a:cubicBezTo>
                  <a:cubicBezTo>
                    <a:pt x="12181" y="11778"/>
                    <a:pt x="12005" y="12229"/>
                    <a:pt x="11780" y="12655"/>
                  </a:cubicBezTo>
                  <a:cubicBezTo>
                    <a:pt x="11730" y="12630"/>
                    <a:pt x="11680" y="12630"/>
                    <a:pt x="11654" y="12605"/>
                  </a:cubicBezTo>
                  <a:cubicBezTo>
                    <a:pt x="11253" y="12455"/>
                    <a:pt x="10878" y="12179"/>
                    <a:pt x="10552" y="11903"/>
                  </a:cubicBezTo>
                  <a:cubicBezTo>
                    <a:pt x="10552" y="11903"/>
                    <a:pt x="10527" y="11878"/>
                    <a:pt x="10502" y="11878"/>
                  </a:cubicBezTo>
                  <a:cubicBezTo>
                    <a:pt x="10527" y="11778"/>
                    <a:pt x="10552" y="11703"/>
                    <a:pt x="10552" y="11603"/>
                  </a:cubicBezTo>
                  <a:cubicBezTo>
                    <a:pt x="10627" y="11678"/>
                    <a:pt x="10702" y="11753"/>
                    <a:pt x="10802" y="11803"/>
                  </a:cubicBezTo>
                  <a:cubicBezTo>
                    <a:pt x="10852" y="11853"/>
                    <a:pt x="10903" y="11878"/>
                    <a:pt x="10978" y="11928"/>
                  </a:cubicBezTo>
                  <a:cubicBezTo>
                    <a:pt x="11003" y="11928"/>
                    <a:pt x="11003" y="11954"/>
                    <a:pt x="11028" y="11954"/>
                  </a:cubicBezTo>
                  <a:lnTo>
                    <a:pt x="11053" y="11954"/>
                  </a:lnTo>
                  <a:cubicBezTo>
                    <a:pt x="11053" y="11954"/>
                    <a:pt x="11078" y="11979"/>
                    <a:pt x="11078" y="11979"/>
                  </a:cubicBezTo>
                  <a:lnTo>
                    <a:pt x="11153" y="11979"/>
                  </a:lnTo>
                  <a:cubicBezTo>
                    <a:pt x="11178" y="12004"/>
                    <a:pt x="11178" y="12004"/>
                    <a:pt x="11203" y="12004"/>
                  </a:cubicBezTo>
                  <a:cubicBezTo>
                    <a:pt x="11228" y="12004"/>
                    <a:pt x="11279" y="11979"/>
                    <a:pt x="11279" y="11954"/>
                  </a:cubicBezTo>
                  <a:cubicBezTo>
                    <a:pt x="11304" y="11928"/>
                    <a:pt x="11279" y="11878"/>
                    <a:pt x="11253" y="11878"/>
                  </a:cubicBezTo>
                  <a:cubicBezTo>
                    <a:pt x="11253" y="11853"/>
                    <a:pt x="11228" y="11853"/>
                    <a:pt x="11228" y="11853"/>
                  </a:cubicBezTo>
                  <a:cubicBezTo>
                    <a:pt x="11203" y="11828"/>
                    <a:pt x="11203" y="11803"/>
                    <a:pt x="11178" y="11803"/>
                  </a:cubicBezTo>
                  <a:cubicBezTo>
                    <a:pt x="11128" y="11778"/>
                    <a:pt x="11128" y="11753"/>
                    <a:pt x="11078" y="11728"/>
                  </a:cubicBezTo>
                  <a:cubicBezTo>
                    <a:pt x="11078" y="11728"/>
                    <a:pt x="11053" y="11703"/>
                    <a:pt x="11053" y="11703"/>
                  </a:cubicBezTo>
                  <a:cubicBezTo>
                    <a:pt x="11028" y="11703"/>
                    <a:pt x="11028" y="11703"/>
                    <a:pt x="11028" y="11678"/>
                  </a:cubicBezTo>
                  <a:cubicBezTo>
                    <a:pt x="11003" y="11678"/>
                    <a:pt x="10978" y="11653"/>
                    <a:pt x="10978" y="11653"/>
                  </a:cubicBezTo>
                  <a:lnTo>
                    <a:pt x="10953" y="11653"/>
                  </a:lnTo>
                  <a:cubicBezTo>
                    <a:pt x="10953" y="11653"/>
                    <a:pt x="10953" y="11628"/>
                    <a:pt x="10953" y="11628"/>
                  </a:cubicBezTo>
                  <a:lnTo>
                    <a:pt x="10928" y="11628"/>
                  </a:lnTo>
                  <a:cubicBezTo>
                    <a:pt x="10827" y="11527"/>
                    <a:pt x="10727" y="11427"/>
                    <a:pt x="10627" y="11327"/>
                  </a:cubicBezTo>
                  <a:cubicBezTo>
                    <a:pt x="10627" y="11302"/>
                    <a:pt x="10602" y="11302"/>
                    <a:pt x="10602" y="11302"/>
                  </a:cubicBezTo>
                  <a:cubicBezTo>
                    <a:pt x="10602" y="11277"/>
                    <a:pt x="10602" y="11252"/>
                    <a:pt x="10602" y="11227"/>
                  </a:cubicBezTo>
                  <a:cubicBezTo>
                    <a:pt x="10827" y="11302"/>
                    <a:pt x="11028" y="11352"/>
                    <a:pt x="11253" y="11352"/>
                  </a:cubicBezTo>
                  <a:cubicBezTo>
                    <a:pt x="11354" y="11377"/>
                    <a:pt x="11479" y="11377"/>
                    <a:pt x="11579" y="11377"/>
                  </a:cubicBezTo>
                  <a:cubicBezTo>
                    <a:pt x="11680" y="11352"/>
                    <a:pt x="11805" y="11327"/>
                    <a:pt x="11905" y="11327"/>
                  </a:cubicBezTo>
                  <a:cubicBezTo>
                    <a:pt x="11980" y="11302"/>
                    <a:pt x="11955" y="11177"/>
                    <a:pt x="11880" y="11177"/>
                  </a:cubicBezTo>
                  <a:cubicBezTo>
                    <a:pt x="11780" y="11177"/>
                    <a:pt x="11680" y="11152"/>
                    <a:pt x="11579" y="11152"/>
                  </a:cubicBezTo>
                  <a:cubicBezTo>
                    <a:pt x="11479" y="11126"/>
                    <a:pt x="11379" y="11126"/>
                    <a:pt x="11279" y="11101"/>
                  </a:cubicBezTo>
                  <a:cubicBezTo>
                    <a:pt x="11078" y="11051"/>
                    <a:pt x="10878" y="11001"/>
                    <a:pt x="10677" y="10926"/>
                  </a:cubicBezTo>
                  <a:lnTo>
                    <a:pt x="10627" y="10926"/>
                  </a:lnTo>
                  <a:cubicBezTo>
                    <a:pt x="10627" y="10926"/>
                    <a:pt x="10627" y="10901"/>
                    <a:pt x="10627" y="10876"/>
                  </a:cubicBezTo>
                  <a:cubicBezTo>
                    <a:pt x="10752" y="10876"/>
                    <a:pt x="10852" y="10876"/>
                    <a:pt x="10953" y="10851"/>
                  </a:cubicBezTo>
                  <a:cubicBezTo>
                    <a:pt x="11028" y="10851"/>
                    <a:pt x="11078" y="10826"/>
                    <a:pt x="11153" y="10801"/>
                  </a:cubicBezTo>
                  <a:cubicBezTo>
                    <a:pt x="11178" y="10801"/>
                    <a:pt x="11203" y="10776"/>
                    <a:pt x="11253" y="10751"/>
                  </a:cubicBezTo>
                  <a:cubicBezTo>
                    <a:pt x="11279" y="10751"/>
                    <a:pt x="11304" y="10725"/>
                    <a:pt x="11329" y="10700"/>
                  </a:cubicBezTo>
                  <a:cubicBezTo>
                    <a:pt x="11396" y="10678"/>
                    <a:pt x="11363" y="10596"/>
                    <a:pt x="11302" y="10596"/>
                  </a:cubicBezTo>
                  <a:cubicBezTo>
                    <a:pt x="11295" y="10596"/>
                    <a:pt x="11287" y="10597"/>
                    <a:pt x="11279" y="10600"/>
                  </a:cubicBezTo>
                  <a:lnTo>
                    <a:pt x="11178" y="10600"/>
                  </a:lnTo>
                  <a:cubicBezTo>
                    <a:pt x="11153" y="10600"/>
                    <a:pt x="11128" y="10625"/>
                    <a:pt x="11103" y="10625"/>
                  </a:cubicBezTo>
                  <a:lnTo>
                    <a:pt x="10652" y="10625"/>
                  </a:lnTo>
                  <a:cubicBezTo>
                    <a:pt x="10652" y="10500"/>
                    <a:pt x="10652" y="10400"/>
                    <a:pt x="10627" y="10274"/>
                  </a:cubicBezTo>
                  <a:cubicBezTo>
                    <a:pt x="10652" y="10274"/>
                    <a:pt x="10652" y="10299"/>
                    <a:pt x="10652" y="10299"/>
                  </a:cubicBezTo>
                  <a:cubicBezTo>
                    <a:pt x="10827" y="10274"/>
                    <a:pt x="11003" y="10149"/>
                    <a:pt x="11178" y="10074"/>
                  </a:cubicBezTo>
                  <a:cubicBezTo>
                    <a:pt x="11354" y="9999"/>
                    <a:pt x="11529" y="9948"/>
                    <a:pt x="11730" y="9898"/>
                  </a:cubicBezTo>
                  <a:cubicBezTo>
                    <a:pt x="11905" y="9848"/>
                    <a:pt x="12081" y="9823"/>
                    <a:pt x="12256" y="9798"/>
                  </a:cubicBezTo>
                  <a:close/>
                  <a:moveTo>
                    <a:pt x="12782" y="9773"/>
                  </a:moveTo>
                  <a:cubicBezTo>
                    <a:pt x="12983" y="10600"/>
                    <a:pt x="12933" y="11502"/>
                    <a:pt x="12557" y="12254"/>
                  </a:cubicBezTo>
                  <a:cubicBezTo>
                    <a:pt x="12482" y="12430"/>
                    <a:pt x="12381" y="12605"/>
                    <a:pt x="12181" y="12655"/>
                  </a:cubicBezTo>
                  <a:cubicBezTo>
                    <a:pt x="12106" y="12680"/>
                    <a:pt x="12030" y="12680"/>
                    <a:pt x="11930" y="12680"/>
                  </a:cubicBezTo>
                  <a:cubicBezTo>
                    <a:pt x="12206" y="12254"/>
                    <a:pt x="12381" y="11778"/>
                    <a:pt x="12457" y="11302"/>
                  </a:cubicBezTo>
                  <a:cubicBezTo>
                    <a:pt x="12507" y="11026"/>
                    <a:pt x="12532" y="10751"/>
                    <a:pt x="12507" y="10500"/>
                  </a:cubicBezTo>
                  <a:cubicBezTo>
                    <a:pt x="12507" y="10274"/>
                    <a:pt x="12507" y="9999"/>
                    <a:pt x="12431" y="9798"/>
                  </a:cubicBezTo>
                  <a:cubicBezTo>
                    <a:pt x="12557" y="9773"/>
                    <a:pt x="12657" y="9773"/>
                    <a:pt x="12782" y="9773"/>
                  </a:cubicBezTo>
                  <a:close/>
                  <a:moveTo>
                    <a:pt x="17168" y="10124"/>
                  </a:moveTo>
                  <a:cubicBezTo>
                    <a:pt x="17243" y="10149"/>
                    <a:pt x="17319" y="10199"/>
                    <a:pt x="17394" y="10249"/>
                  </a:cubicBezTo>
                  <a:cubicBezTo>
                    <a:pt x="17789" y="10410"/>
                    <a:pt x="18176" y="10486"/>
                    <a:pt x="18544" y="10486"/>
                  </a:cubicBezTo>
                  <a:cubicBezTo>
                    <a:pt x="18806" y="10486"/>
                    <a:pt x="19059" y="10448"/>
                    <a:pt x="19299" y="10375"/>
                  </a:cubicBezTo>
                  <a:lnTo>
                    <a:pt x="19299" y="10375"/>
                  </a:lnTo>
                  <a:cubicBezTo>
                    <a:pt x="19624" y="11452"/>
                    <a:pt x="18071" y="12204"/>
                    <a:pt x="18296" y="13282"/>
                  </a:cubicBezTo>
                  <a:cubicBezTo>
                    <a:pt x="18221" y="13257"/>
                    <a:pt x="18146" y="13257"/>
                    <a:pt x="18071" y="13257"/>
                  </a:cubicBezTo>
                  <a:cubicBezTo>
                    <a:pt x="17995" y="13257"/>
                    <a:pt x="17920" y="13282"/>
                    <a:pt x="17845" y="13282"/>
                  </a:cubicBezTo>
                  <a:cubicBezTo>
                    <a:pt x="17594" y="12756"/>
                    <a:pt x="17344" y="12254"/>
                    <a:pt x="17193" y="11703"/>
                  </a:cubicBezTo>
                  <a:cubicBezTo>
                    <a:pt x="17118" y="11452"/>
                    <a:pt x="17068" y="11177"/>
                    <a:pt x="17068" y="10901"/>
                  </a:cubicBezTo>
                  <a:cubicBezTo>
                    <a:pt x="17068" y="10625"/>
                    <a:pt x="17118" y="10375"/>
                    <a:pt x="17168" y="10124"/>
                  </a:cubicBezTo>
                  <a:close/>
                  <a:moveTo>
                    <a:pt x="20702" y="9623"/>
                  </a:moveTo>
                  <a:cubicBezTo>
                    <a:pt x="21504" y="11001"/>
                    <a:pt x="21680" y="12605"/>
                    <a:pt x="21128" y="14109"/>
                  </a:cubicBezTo>
                  <a:cubicBezTo>
                    <a:pt x="20276" y="13683"/>
                    <a:pt x="19399" y="13332"/>
                    <a:pt x="18447" y="13282"/>
                  </a:cubicBezTo>
                  <a:cubicBezTo>
                    <a:pt x="18371" y="12204"/>
                    <a:pt x="19850" y="11427"/>
                    <a:pt x="19499" y="10324"/>
                  </a:cubicBezTo>
                  <a:cubicBezTo>
                    <a:pt x="19925" y="10174"/>
                    <a:pt x="20351" y="9923"/>
                    <a:pt x="20702" y="9623"/>
                  </a:cubicBezTo>
                  <a:close/>
                  <a:moveTo>
                    <a:pt x="14712" y="8119"/>
                  </a:moveTo>
                  <a:lnTo>
                    <a:pt x="14712" y="8119"/>
                  </a:lnTo>
                  <a:cubicBezTo>
                    <a:pt x="14837" y="8244"/>
                    <a:pt x="14963" y="8370"/>
                    <a:pt x="15088" y="8495"/>
                  </a:cubicBezTo>
                  <a:cubicBezTo>
                    <a:pt x="15690" y="9046"/>
                    <a:pt x="16316" y="9648"/>
                    <a:pt x="17043" y="10049"/>
                  </a:cubicBezTo>
                  <a:cubicBezTo>
                    <a:pt x="16767" y="10550"/>
                    <a:pt x="16817" y="11177"/>
                    <a:pt x="16943" y="11703"/>
                  </a:cubicBezTo>
                  <a:cubicBezTo>
                    <a:pt x="17093" y="12254"/>
                    <a:pt x="17319" y="12781"/>
                    <a:pt x="17594" y="13307"/>
                  </a:cubicBezTo>
                  <a:cubicBezTo>
                    <a:pt x="16642" y="13432"/>
                    <a:pt x="15790" y="13833"/>
                    <a:pt x="14988" y="14360"/>
                  </a:cubicBezTo>
                  <a:cubicBezTo>
                    <a:pt x="14336" y="13382"/>
                    <a:pt x="13910" y="12329"/>
                    <a:pt x="14111" y="11152"/>
                  </a:cubicBezTo>
                  <a:cubicBezTo>
                    <a:pt x="14261" y="10199"/>
                    <a:pt x="14863" y="9121"/>
                    <a:pt x="14712" y="8119"/>
                  </a:cubicBezTo>
                  <a:close/>
                  <a:moveTo>
                    <a:pt x="21379" y="8971"/>
                  </a:moveTo>
                  <a:cubicBezTo>
                    <a:pt x="21379" y="8996"/>
                    <a:pt x="21379" y="8996"/>
                    <a:pt x="21379" y="9021"/>
                  </a:cubicBezTo>
                  <a:cubicBezTo>
                    <a:pt x="21955" y="9823"/>
                    <a:pt x="22306" y="10776"/>
                    <a:pt x="22381" y="11778"/>
                  </a:cubicBezTo>
                  <a:cubicBezTo>
                    <a:pt x="22431" y="12705"/>
                    <a:pt x="22231" y="13608"/>
                    <a:pt x="21880" y="14460"/>
                  </a:cubicBezTo>
                  <a:cubicBezTo>
                    <a:pt x="21705" y="14385"/>
                    <a:pt x="21554" y="14309"/>
                    <a:pt x="21379" y="14209"/>
                  </a:cubicBezTo>
                  <a:cubicBezTo>
                    <a:pt x="21980" y="12705"/>
                    <a:pt x="21805" y="10876"/>
                    <a:pt x="20827" y="9547"/>
                  </a:cubicBezTo>
                  <a:cubicBezTo>
                    <a:pt x="21028" y="9372"/>
                    <a:pt x="21203" y="9172"/>
                    <a:pt x="21379" y="8971"/>
                  </a:cubicBezTo>
                  <a:close/>
                  <a:moveTo>
                    <a:pt x="22331" y="7593"/>
                  </a:moveTo>
                  <a:cubicBezTo>
                    <a:pt x="22657" y="8144"/>
                    <a:pt x="22983" y="8670"/>
                    <a:pt x="23183" y="9272"/>
                  </a:cubicBezTo>
                  <a:cubicBezTo>
                    <a:pt x="23434" y="9898"/>
                    <a:pt x="23584" y="10550"/>
                    <a:pt x="23635" y="11227"/>
                  </a:cubicBezTo>
                  <a:cubicBezTo>
                    <a:pt x="23710" y="11853"/>
                    <a:pt x="23710" y="12505"/>
                    <a:pt x="23609" y="13157"/>
                  </a:cubicBezTo>
                  <a:cubicBezTo>
                    <a:pt x="23559" y="13482"/>
                    <a:pt x="23484" y="13808"/>
                    <a:pt x="23384" y="14134"/>
                  </a:cubicBezTo>
                  <a:cubicBezTo>
                    <a:pt x="23309" y="14435"/>
                    <a:pt x="23133" y="14735"/>
                    <a:pt x="23083" y="15061"/>
                  </a:cubicBezTo>
                  <a:cubicBezTo>
                    <a:pt x="22732" y="14911"/>
                    <a:pt x="22381" y="14735"/>
                    <a:pt x="22030" y="14560"/>
                  </a:cubicBezTo>
                  <a:cubicBezTo>
                    <a:pt x="23008" y="12831"/>
                    <a:pt x="22732" y="10450"/>
                    <a:pt x="21579" y="8896"/>
                  </a:cubicBezTo>
                  <a:cubicBezTo>
                    <a:pt x="21554" y="8871"/>
                    <a:pt x="21529" y="8846"/>
                    <a:pt x="21504" y="8846"/>
                  </a:cubicBezTo>
                  <a:cubicBezTo>
                    <a:pt x="21680" y="8620"/>
                    <a:pt x="21855" y="8395"/>
                    <a:pt x="22030" y="8144"/>
                  </a:cubicBezTo>
                  <a:cubicBezTo>
                    <a:pt x="22131" y="7969"/>
                    <a:pt x="22231" y="7793"/>
                    <a:pt x="22331" y="7593"/>
                  </a:cubicBezTo>
                  <a:close/>
                  <a:moveTo>
                    <a:pt x="22657" y="6891"/>
                  </a:moveTo>
                  <a:cubicBezTo>
                    <a:pt x="23133" y="7292"/>
                    <a:pt x="23534" y="7718"/>
                    <a:pt x="23810" y="8319"/>
                  </a:cubicBezTo>
                  <a:cubicBezTo>
                    <a:pt x="24136" y="9046"/>
                    <a:pt x="24236" y="9873"/>
                    <a:pt x="24286" y="10675"/>
                  </a:cubicBezTo>
                  <a:cubicBezTo>
                    <a:pt x="24311" y="11502"/>
                    <a:pt x="24361" y="12329"/>
                    <a:pt x="24261" y="13131"/>
                  </a:cubicBezTo>
                  <a:cubicBezTo>
                    <a:pt x="24161" y="13883"/>
                    <a:pt x="23910" y="14610"/>
                    <a:pt x="23559" y="15262"/>
                  </a:cubicBezTo>
                  <a:lnTo>
                    <a:pt x="23534" y="15262"/>
                  </a:lnTo>
                  <a:cubicBezTo>
                    <a:pt x="23459" y="15212"/>
                    <a:pt x="23384" y="15187"/>
                    <a:pt x="23309" y="15162"/>
                  </a:cubicBezTo>
                  <a:cubicBezTo>
                    <a:pt x="23509" y="14886"/>
                    <a:pt x="23584" y="14510"/>
                    <a:pt x="23685" y="14209"/>
                  </a:cubicBezTo>
                  <a:cubicBezTo>
                    <a:pt x="23785" y="13858"/>
                    <a:pt x="23860" y="13532"/>
                    <a:pt x="23885" y="13182"/>
                  </a:cubicBezTo>
                  <a:cubicBezTo>
                    <a:pt x="23985" y="12480"/>
                    <a:pt x="23985" y="11803"/>
                    <a:pt x="23910" y="11101"/>
                  </a:cubicBezTo>
                  <a:cubicBezTo>
                    <a:pt x="23760" y="9823"/>
                    <a:pt x="23259" y="8420"/>
                    <a:pt x="22406" y="7442"/>
                  </a:cubicBezTo>
                  <a:cubicBezTo>
                    <a:pt x="22507" y="7267"/>
                    <a:pt x="22582" y="7066"/>
                    <a:pt x="22657" y="6891"/>
                  </a:cubicBezTo>
                  <a:close/>
                  <a:moveTo>
                    <a:pt x="12381" y="6014"/>
                  </a:moveTo>
                  <a:lnTo>
                    <a:pt x="12381" y="6014"/>
                  </a:lnTo>
                  <a:cubicBezTo>
                    <a:pt x="12582" y="6164"/>
                    <a:pt x="12757" y="6314"/>
                    <a:pt x="12933" y="6465"/>
                  </a:cubicBezTo>
                  <a:cubicBezTo>
                    <a:pt x="13434" y="6916"/>
                    <a:pt x="13935" y="7367"/>
                    <a:pt x="14411" y="7843"/>
                  </a:cubicBezTo>
                  <a:cubicBezTo>
                    <a:pt x="14487" y="8495"/>
                    <a:pt x="14386" y="9071"/>
                    <a:pt x="14211" y="9723"/>
                  </a:cubicBezTo>
                  <a:cubicBezTo>
                    <a:pt x="14010" y="10324"/>
                    <a:pt x="13810" y="10901"/>
                    <a:pt x="13785" y="11527"/>
                  </a:cubicBezTo>
                  <a:cubicBezTo>
                    <a:pt x="13735" y="12555"/>
                    <a:pt x="14061" y="13733"/>
                    <a:pt x="14837" y="14460"/>
                  </a:cubicBezTo>
                  <a:cubicBezTo>
                    <a:pt x="14186" y="14911"/>
                    <a:pt x="13584" y="15437"/>
                    <a:pt x="13008" y="15964"/>
                  </a:cubicBezTo>
                  <a:cubicBezTo>
                    <a:pt x="12782" y="16164"/>
                    <a:pt x="12557" y="16365"/>
                    <a:pt x="12331" y="16590"/>
                  </a:cubicBezTo>
                  <a:cubicBezTo>
                    <a:pt x="12331" y="16565"/>
                    <a:pt x="12356" y="16565"/>
                    <a:pt x="12356" y="16565"/>
                  </a:cubicBezTo>
                  <a:cubicBezTo>
                    <a:pt x="12356" y="16415"/>
                    <a:pt x="12256" y="16264"/>
                    <a:pt x="12206" y="16114"/>
                  </a:cubicBezTo>
                  <a:cubicBezTo>
                    <a:pt x="12156" y="15964"/>
                    <a:pt x="12106" y="15813"/>
                    <a:pt x="12081" y="15638"/>
                  </a:cubicBezTo>
                  <a:cubicBezTo>
                    <a:pt x="11980" y="15337"/>
                    <a:pt x="11930" y="15011"/>
                    <a:pt x="11905" y="14685"/>
                  </a:cubicBezTo>
                  <a:cubicBezTo>
                    <a:pt x="11855" y="14134"/>
                    <a:pt x="11930" y="13583"/>
                    <a:pt x="11955" y="13006"/>
                  </a:cubicBezTo>
                  <a:cubicBezTo>
                    <a:pt x="11987" y="13009"/>
                    <a:pt x="12018" y="13010"/>
                    <a:pt x="12048" y="13010"/>
                  </a:cubicBezTo>
                  <a:cubicBezTo>
                    <a:pt x="12334" y="13010"/>
                    <a:pt x="12578" y="12900"/>
                    <a:pt x="12782" y="12605"/>
                  </a:cubicBezTo>
                  <a:cubicBezTo>
                    <a:pt x="13033" y="12179"/>
                    <a:pt x="13158" y="11653"/>
                    <a:pt x="13208" y="11152"/>
                  </a:cubicBezTo>
                  <a:cubicBezTo>
                    <a:pt x="13284" y="10625"/>
                    <a:pt x="13208" y="10074"/>
                    <a:pt x="13058" y="9573"/>
                  </a:cubicBezTo>
                  <a:cubicBezTo>
                    <a:pt x="13033" y="9497"/>
                    <a:pt x="12983" y="9447"/>
                    <a:pt x="12908" y="9447"/>
                  </a:cubicBezTo>
                  <a:cubicBezTo>
                    <a:pt x="12807" y="9447"/>
                    <a:pt x="12707" y="9447"/>
                    <a:pt x="12607" y="9472"/>
                  </a:cubicBezTo>
                  <a:cubicBezTo>
                    <a:pt x="12782" y="8319"/>
                    <a:pt x="12732" y="7116"/>
                    <a:pt x="12381" y="6014"/>
                  </a:cubicBezTo>
                  <a:close/>
                  <a:moveTo>
                    <a:pt x="8847" y="4159"/>
                  </a:moveTo>
                  <a:lnTo>
                    <a:pt x="8847" y="4159"/>
                  </a:lnTo>
                  <a:cubicBezTo>
                    <a:pt x="10101" y="4460"/>
                    <a:pt x="11203" y="5086"/>
                    <a:pt x="12231" y="5888"/>
                  </a:cubicBezTo>
                  <a:cubicBezTo>
                    <a:pt x="12457" y="7066"/>
                    <a:pt x="12557" y="8269"/>
                    <a:pt x="12381" y="9472"/>
                  </a:cubicBezTo>
                  <a:cubicBezTo>
                    <a:pt x="12131" y="9497"/>
                    <a:pt x="11880" y="9547"/>
                    <a:pt x="11629" y="9623"/>
                  </a:cubicBezTo>
                  <a:cubicBezTo>
                    <a:pt x="11454" y="9673"/>
                    <a:pt x="11253" y="9723"/>
                    <a:pt x="11053" y="9798"/>
                  </a:cubicBezTo>
                  <a:cubicBezTo>
                    <a:pt x="10903" y="9873"/>
                    <a:pt x="10752" y="9948"/>
                    <a:pt x="10627" y="10049"/>
                  </a:cubicBezTo>
                  <a:cubicBezTo>
                    <a:pt x="10602" y="9898"/>
                    <a:pt x="10602" y="9748"/>
                    <a:pt x="10577" y="9598"/>
                  </a:cubicBezTo>
                  <a:cubicBezTo>
                    <a:pt x="10556" y="9516"/>
                    <a:pt x="10498" y="9480"/>
                    <a:pt x="10436" y="9480"/>
                  </a:cubicBezTo>
                  <a:cubicBezTo>
                    <a:pt x="10347" y="9480"/>
                    <a:pt x="10251" y="9554"/>
                    <a:pt x="10251" y="9673"/>
                  </a:cubicBezTo>
                  <a:cubicBezTo>
                    <a:pt x="10251" y="9673"/>
                    <a:pt x="10251" y="9673"/>
                    <a:pt x="10251" y="9698"/>
                  </a:cubicBezTo>
                  <a:cubicBezTo>
                    <a:pt x="10326" y="10174"/>
                    <a:pt x="10351" y="10650"/>
                    <a:pt x="10326" y="11152"/>
                  </a:cubicBezTo>
                  <a:cubicBezTo>
                    <a:pt x="10301" y="11628"/>
                    <a:pt x="10176" y="12104"/>
                    <a:pt x="10076" y="12580"/>
                  </a:cubicBezTo>
                  <a:cubicBezTo>
                    <a:pt x="10076" y="12647"/>
                    <a:pt x="10131" y="12691"/>
                    <a:pt x="10183" y="12691"/>
                  </a:cubicBezTo>
                  <a:cubicBezTo>
                    <a:pt x="10209" y="12691"/>
                    <a:pt x="10234" y="12680"/>
                    <a:pt x="10251" y="12655"/>
                  </a:cubicBezTo>
                  <a:cubicBezTo>
                    <a:pt x="10326" y="12480"/>
                    <a:pt x="10376" y="12304"/>
                    <a:pt x="10426" y="12129"/>
                  </a:cubicBezTo>
                  <a:cubicBezTo>
                    <a:pt x="10727" y="12480"/>
                    <a:pt x="11279" y="12881"/>
                    <a:pt x="11780" y="12981"/>
                  </a:cubicBezTo>
                  <a:cubicBezTo>
                    <a:pt x="11604" y="13532"/>
                    <a:pt x="11604" y="14159"/>
                    <a:pt x="11654" y="14735"/>
                  </a:cubicBezTo>
                  <a:cubicBezTo>
                    <a:pt x="11680" y="15061"/>
                    <a:pt x="11730" y="15387"/>
                    <a:pt x="11805" y="15713"/>
                  </a:cubicBezTo>
                  <a:cubicBezTo>
                    <a:pt x="11855" y="15888"/>
                    <a:pt x="11905" y="16064"/>
                    <a:pt x="11955" y="16214"/>
                  </a:cubicBezTo>
                  <a:cubicBezTo>
                    <a:pt x="12005" y="16365"/>
                    <a:pt x="12056" y="16540"/>
                    <a:pt x="12156" y="16640"/>
                  </a:cubicBezTo>
                  <a:cubicBezTo>
                    <a:pt x="12181" y="16665"/>
                    <a:pt x="12231" y="16665"/>
                    <a:pt x="12256" y="16665"/>
                  </a:cubicBezTo>
                  <a:cubicBezTo>
                    <a:pt x="11705" y="17167"/>
                    <a:pt x="11128" y="17643"/>
                    <a:pt x="10502" y="18044"/>
                  </a:cubicBezTo>
                  <a:cubicBezTo>
                    <a:pt x="10000" y="18345"/>
                    <a:pt x="9474" y="18570"/>
                    <a:pt x="8948" y="18746"/>
                  </a:cubicBezTo>
                  <a:cubicBezTo>
                    <a:pt x="8396" y="17643"/>
                    <a:pt x="8522" y="16465"/>
                    <a:pt x="8822" y="15262"/>
                  </a:cubicBezTo>
                  <a:cubicBezTo>
                    <a:pt x="9123" y="14059"/>
                    <a:pt x="9399" y="12881"/>
                    <a:pt x="9549" y="11628"/>
                  </a:cubicBezTo>
                  <a:cubicBezTo>
                    <a:pt x="9599" y="10976"/>
                    <a:pt x="9649" y="10324"/>
                    <a:pt x="9649" y="9673"/>
                  </a:cubicBezTo>
                  <a:cubicBezTo>
                    <a:pt x="9649" y="7793"/>
                    <a:pt x="9399" y="5938"/>
                    <a:pt x="8847" y="4159"/>
                  </a:cubicBezTo>
                  <a:close/>
                  <a:moveTo>
                    <a:pt x="6366" y="3958"/>
                  </a:moveTo>
                  <a:cubicBezTo>
                    <a:pt x="7043" y="4635"/>
                    <a:pt x="7619" y="5412"/>
                    <a:pt x="7920" y="6339"/>
                  </a:cubicBezTo>
                  <a:cubicBezTo>
                    <a:pt x="8296" y="7417"/>
                    <a:pt x="8321" y="8570"/>
                    <a:pt x="8121" y="9673"/>
                  </a:cubicBezTo>
                  <a:cubicBezTo>
                    <a:pt x="7920" y="10826"/>
                    <a:pt x="7469" y="11928"/>
                    <a:pt x="6893" y="12956"/>
                  </a:cubicBezTo>
                  <a:cubicBezTo>
                    <a:pt x="6366" y="13908"/>
                    <a:pt x="5765" y="14836"/>
                    <a:pt x="5414" y="15888"/>
                  </a:cubicBezTo>
                  <a:cubicBezTo>
                    <a:pt x="5088" y="16791"/>
                    <a:pt x="4913" y="18044"/>
                    <a:pt x="5364" y="18946"/>
                  </a:cubicBezTo>
                  <a:cubicBezTo>
                    <a:pt x="4361" y="18720"/>
                    <a:pt x="3434" y="18219"/>
                    <a:pt x="2707" y="17417"/>
                  </a:cubicBezTo>
                  <a:cubicBezTo>
                    <a:pt x="1304" y="15913"/>
                    <a:pt x="677" y="13708"/>
                    <a:pt x="502" y="11703"/>
                  </a:cubicBezTo>
                  <a:cubicBezTo>
                    <a:pt x="326" y="9623"/>
                    <a:pt x="476" y="7116"/>
                    <a:pt x="2156" y="5663"/>
                  </a:cubicBezTo>
                  <a:cubicBezTo>
                    <a:pt x="3334" y="4660"/>
                    <a:pt x="4837" y="4109"/>
                    <a:pt x="6366" y="3958"/>
                  </a:cubicBezTo>
                  <a:close/>
                  <a:moveTo>
                    <a:pt x="7156" y="3940"/>
                  </a:moveTo>
                  <a:cubicBezTo>
                    <a:pt x="7344" y="3940"/>
                    <a:pt x="7532" y="3946"/>
                    <a:pt x="7720" y="3958"/>
                  </a:cubicBezTo>
                  <a:cubicBezTo>
                    <a:pt x="8020" y="3984"/>
                    <a:pt x="8321" y="4034"/>
                    <a:pt x="8597" y="4084"/>
                  </a:cubicBezTo>
                  <a:cubicBezTo>
                    <a:pt x="9349" y="6715"/>
                    <a:pt x="9574" y="9447"/>
                    <a:pt x="9223" y="12129"/>
                  </a:cubicBezTo>
                  <a:cubicBezTo>
                    <a:pt x="9048" y="13457"/>
                    <a:pt x="8622" y="14710"/>
                    <a:pt x="8396" y="16039"/>
                  </a:cubicBezTo>
                  <a:cubicBezTo>
                    <a:pt x="8221" y="16941"/>
                    <a:pt x="8221" y="18019"/>
                    <a:pt x="8772" y="18796"/>
                  </a:cubicBezTo>
                  <a:cubicBezTo>
                    <a:pt x="8472" y="18896"/>
                    <a:pt x="8196" y="18971"/>
                    <a:pt x="7895" y="19021"/>
                  </a:cubicBezTo>
                  <a:cubicBezTo>
                    <a:pt x="7519" y="19084"/>
                    <a:pt x="7149" y="19115"/>
                    <a:pt x="6783" y="19115"/>
                  </a:cubicBezTo>
                  <a:cubicBezTo>
                    <a:pt x="6416" y="19115"/>
                    <a:pt x="6053" y="19084"/>
                    <a:pt x="5690" y="19021"/>
                  </a:cubicBezTo>
                  <a:cubicBezTo>
                    <a:pt x="5539" y="18495"/>
                    <a:pt x="5389" y="17994"/>
                    <a:pt x="5414" y="17417"/>
                  </a:cubicBezTo>
                  <a:cubicBezTo>
                    <a:pt x="5439" y="16841"/>
                    <a:pt x="5564" y="16289"/>
                    <a:pt x="5790" y="15738"/>
                  </a:cubicBezTo>
                  <a:cubicBezTo>
                    <a:pt x="6191" y="14635"/>
                    <a:pt x="6868" y="13658"/>
                    <a:pt x="7419" y="12605"/>
                  </a:cubicBezTo>
                  <a:cubicBezTo>
                    <a:pt x="8396" y="10650"/>
                    <a:pt x="8923" y="8344"/>
                    <a:pt x="8146" y="6214"/>
                  </a:cubicBezTo>
                  <a:cubicBezTo>
                    <a:pt x="7820" y="5362"/>
                    <a:pt x="7319" y="4510"/>
                    <a:pt x="6592" y="3958"/>
                  </a:cubicBezTo>
                  <a:cubicBezTo>
                    <a:pt x="6780" y="3946"/>
                    <a:pt x="6968" y="3940"/>
                    <a:pt x="7156" y="3940"/>
                  </a:cubicBezTo>
                  <a:close/>
                  <a:moveTo>
                    <a:pt x="13083" y="16465"/>
                  </a:moveTo>
                  <a:cubicBezTo>
                    <a:pt x="13359" y="16715"/>
                    <a:pt x="13760" y="16891"/>
                    <a:pt x="14061" y="17091"/>
                  </a:cubicBezTo>
                  <a:cubicBezTo>
                    <a:pt x="14136" y="17142"/>
                    <a:pt x="14236" y="17192"/>
                    <a:pt x="14336" y="17267"/>
                  </a:cubicBezTo>
                  <a:cubicBezTo>
                    <a:pt x="14286" y="17267"/>
                    <a:pt x="14286" y="17292"/>
                    <a:pt x="14261" y="17342"/>
                  </a:cubicBezTo>
                  <a:cubicBezTo>
                    <a:pt x="14010" y="18069"/>
                    <a:pt x="13584" y="18720"/>
                    <a:pt x="12983" y="19247"/>
                  </a:cubicBezTo>
                  <a:cubicBezTo>
                    <a:pt x="12431" y="19748"/>
                    <a:pt x="11780" y="20024"/>
                    <a:pt x="11078" y="20274"/>
                  </a:cubicBezTo>
                  <a:cubicBezTo>
                    <a:pt x="10527" y="19949"/>
                    <a:pt x="10201" y="19372"/>
                    <a:pt x="9875" y="18846"/>
                  </a:cubicBezTo>
                  <a:cubicBezTo>
                    <a:pt x="10126" y="18720"/>
                    <a:pt x="10351" y="18595"/>
                    <a:pt x="10577" y="18470"/>
                  </a:cubicBezTo>
                  <a:cubicBezTo>
                    <a:pt x="10577" y="18470"/>
                    <a:pt x="10577" y="18495"/>
                    <a:pt x="10577" y="18495"/>
                  </a:cubicBezTo>
                  <a:cubicBezTo>
                    <a:pt x="10627" y="18595"/>
                    <a:pt x="10677" y="18695"/>
                    <a:pt x="10727" y="18771"/>
                  </a:cubicBezTo>
                  <a:cubicBezTo>
                    <a:pt x="10852" y="18946"/>
                    <a:pt x="11003" y="19096"/>
                    <a:pt x="11178" y="19197"/>
                  </a:cubicBezTo>
                  <a:cubicBezTo>
                    <a:pt x="11186" y="19199"/>
                    <a:pt x="11195" y="19201"/>
                    <a:pt x="11203" y="19201"/>
                  </a:cubicBezTo>
                  <a:cubicBezTo>
                    <a:pt x="11268" y="19201"/>
                    <a:pt x="11321" y="19116"/>
                    <a:pt x="11253" y="19071"/>
                  </a:cubicBezTo>
                  <a:cubicBezTo>
                    <a:pt x="11103" y="18971"/>
                    <a:pt x="10978" y="18821"/>
                    <a:pt x="10903" y="18670"/>
                  </a:cubicBezTo>
                  <a:cubicBezTo>
                    <a:pt x="10852" y="18595"/>
                    <a:pt x="10802" y="18520"/>
                    <a:pt x="10777" y="18445"/>
                  </a:cubicBezTo>
                  <a:cubicBezTo>
                    <a:pt x="10777" y="18420"/>
                    <a:pt x="10752" y="18395"/>
                    <a:pt x="10752" y="18345"/>
                  </a:cubicBezTo>
                  <a:cubicBezTo>
                    <a:pt x="10852" y="18294"/>
                    <a:pt x="10953" y="18244"/>
                    <a:pt x="11053" y="18169"/>
                  </a:cubicBezTo>
                  <a:cubicBezTo>
                    <a:pt x="11203" y="18069"/>
                    <a:pt x="11329" y="17969"/>
                    <a:pt x="11479" y="17843"/>
                  </a:cubicBezTo>
                  <a:cubicBezTo>
                    <a:pt x="11504" y="17868"/>
                    <a:pt x="11504" y="17893"/>
                    <a:pt x="11529" y="17893"/>
                  </a:cubicBezTo>
                  <a:cubicBezTo>
                    <a:pt x="11554" y="17944"/>
                    <a:pt x="11604" y="17994"/>
                    <a:pt x="11654" y="18044"/>
                  </a:cubicBezTo>
                  <a:cubicBezTo>
                    <a:pt x="11730" y="18144"/>
                    <a:pt x="11830" y="18219"/>
                    <a:pt x="11905" y="18319"/>
                  </a:cubicBezTo>
                  <a:cubicBezTo>
                    <a:pt x="12106" y="18495"/>
                    <a:pt x="12306" y="18645"/>
                    <a:pt x="12532" y="18796"/>
                  </a:cubicBezTo>
                  <a:cubicBezTo>
                    <a:pt x="12544" y="18804"/>
                    <a:pt x="12556" y="18807"/>
                    <a:pt x="12569" y="18807"/>
                  </a:cubicBezTo>
                  <a:cubicBezTo>
                    <a:pt x="12634" y="18807"/>
                    <a:pt x="12695" y="18709"/>
                    <a:pt x="12632" y="18645"/>
                  </a:cubicBezTo>
                  <a:cubicBezTo>
                    <a:pt x="12457" y="18470"/>
                    <a:pt x="12281" y="18294"/>
                    <a:pt x="12106" y="18119"/>
                  </a:cubicBezTo>
                  <a:cubicBezTo>
                    <a:pt x="12030" y="18044"/>
                    <a:pt x="11930" y="17944"/>
                    <a:pt x="11855" y="17843"/>
                  </a:cubicBezTo>
                  <a:cubicBezTo>
                    <a:pt x="11805" y="17818"/>
                    <a:pt x="11780" y="17768"/>
                    <a:pt x="11730" y="17718"/>
                  </a:cubicBezTo>
                  <a:cubicBezTo>
                    <a:pt x="11730" y="17693"/>
                    <a:pt x="11705" y="17693"/>
                    <a:pt x="11705" y="17668"/>
                  </a:cubicBezTo>
                  <a:cubicBezTo>
                    <a:pt x="11980" y="17467"/>
                    <a:pt x="12256" y="17217"/>
                    <a:pt x="12507" y="16991"/>
                  </a:cubicBezTo>
                  <a:cubicBezTo>
                    <a:pt x="12757" y="17217"/>
                    <a:pt x="13058" y="17367"/>
                    <a:pt x="13384" y="17442"/>
                  </a:cubicBezTo>
                  <a:cubicBezTo>
                    <a:pt x="13484" y="17442"/>
                    <a:pt x="13509" y="17317"/>
                    <a:pt x="13409" y="17292"/>
                  </a:cubicBezTo>
                  <a:cubicBezTo>
                    <a:pt x="13133" y="17217"/>
                    <a:pt x="12883" y="17041"/>
                    <a:pt x="12682" y="16841"/>
                  </a:cubicBezTo>
                  <a:cubicBezTo>
                    <a:pt x="12807" y="16715"/>
                    <a:pt x="12958" y="16590"/>
                    <a:pt x="13083" y="16465"/>
                  </a:cubicBezTo>
                  <a:close/>
                  <a:moveTo>
                    <a:pt x="14487" y="17392"/>
                  </a:moveTo>
                  <a:cubicBezTo>
                    <a:pt x="14662" y="17517"/>
                    <a:pt x="14787" y="17693"/>
                    <a:pt x="14762" y="17918"/>
                  </a:cubicBezTo>
                  <a:cubicBezTo>
                    <a:pt x="14712" y="18269"/>
                    <a:pt x="14386" y="18645"/>
                    <a:pt x="14186" y="18921"/>
                  </a:cubicBezTo>
                  <a:cubicBezTo>
                    <a:pt x="13960" y="19197"/>
                    <a:pt x="13685" y="19472"/>
                    <a:pt x="13409" y="19698"/>
                  </a:cubicBezTo>
                  <a:cubicBezTo>
                    <a:pt x="12939" y="20066"/>
                    <a:pt x="12353" y="20467"/>
                    <a:pt x="11758" y="20467"/>
                  </a:cubicBezTo>
                  <a:cubicBezTo>
                    <a:pt x="11623" y="20467"/>
                    <a:pt x="11488" y="20446"/>
                    <a:pt x="11354" y="20400"/>
                  </a:cubicBezTo>
                  <a:cubicBezTo>
                    <a:pt x="12005" y="20249"/>
                    <a:pt x="12632" y="19873"/>
                    <a:pt x="13133" y="19422"/>
                  </a:cubicBezTo>
                  <a:cubicBezTo>
                    <a:pt x="13760" y="18896"/>
                    <a:pt x="14236" y="18169"/>
                    <a:pt x="14487" y="17392"/>
                  </a:cubicBezTo>
                  <a:close/>
                  <a:moveTo>
                    <a:pt x="9340" y="1"/>
                  </a:moveTo>
                  <a:cubicBezTo>
                    <a:pt x="8772" y="1"/>
                    <a:pt x="8224" y="161"/>
                    <a:pt x="7820" y="625"/>
                  </a:cubicBezTo>
                  <a:cubicBezTo>
                    <a:pt x="7093" y="1427"/>
                    <a:pt x="7143" y="2580"/>
                    <a:pt x="7494" y="3532"/>
                  </a:cubicBezTo>
                  <a:cubicBezTo>
                    <a:pt x="7342" y="3524"/>
                    <a:pt x="7189" y="3520"/>
                    <a:pt x="7035" y="3520"/>
                  </a:cubicBezTo>
                  <a:cubicBezTo>
                    <a:pt x="5350" y="3520"/>
                    <a:pt x="3636" y="4025"/>
                    <a:pt x="2281" y="5036"/>
                  </a:cubicBezTo>
                  <a:cubicBezTo>
                    <a:pt x="1504" y="5613"/>
                    <a:pt x="903" y="6339"/>
                    <a:pt x="527" y="7267"/>
                  </a:cubicBezTo>
                  <a:cubicBezTo>
                    <a:pt x="151" y="8244"/>
                    <a:pt x="50" y="9347"/>
                    <a:pt x="50" y="10375"/>
                  </a:cubicBezTo>
                  <a:cubicBezTo>
                    <a:pt x="0" y="12455"/>
                    <a:pt x="426" y="14660"/>
                    <a:pt x="1479" y="16465"/>
                  </a:cubicBezTo>
                  <a:cubicBezTo>
                    <a:pt x="2431" y="18094"/>
                    <a:pt x="3960" y="19222"/>
                    <a:pt x="5840" y="19472"/>
                  </a:cubicBezTo>
                  <a:cubicBezTo>
                    <a:pt x="6149" y="19514"/>
                    <a:pt x="6459" y="19534"/>
                    <a:pt x="6769" y="19534"/>
                  </a:cubicBezTo>
                  <a:cubicBezTo>
                    <a:pt x="7766" y="19534"/>
                    <a:pt x="8757" y="19323"/>
                    <a:pt x="9675" y="18921"/>
                  </a:cubicBezTo>
                  <a:cubicBezTo>
                    <a:pt x="10078" y="19870"/>
                    <a:pt x="10840" y="20770"/>
                    <a:pt x="11828" y="20770"/>
                  </a:cubicBezTo>
                  <a:cubicBezTo>
                    <a:pt x="12067" y="20770"/>
                    <a:pt x="12318" y="20717"/>
                    <a:pt x="12582" y="20600"/>
                  </a:cubicBezTo>
                  <a:cubicBezTo>
                    <a:pt x="13233" y="20299"/>
                    <a:pt x="13810" y="19848"/>
                    <a:pt x="14286" y="19322"/>
                  </a:cubicBezTo>
                  <a:cubicBezTo>
                    <a:pt x="14487" y="19046"/>
                    <a:pt x="14712" y="18771"/>
                    <a:pt x="14863" y="18495"/>
                  </a:cubicBezTo>
                  <a:cubicBezTo>
                    <a:pt x="15038" y="18219"/>
                    <a:pt x="15163" y="17893"/>
                    <a:pt x="15063" y="17593"/>
                  </a:cubicBezTo>
                  <a:cubicBezTo>
                    <a:pt x="14938" y="17292"/>
                    <a:pt x="14662" y="17091"/>
                    <a:pt x="14386" y="16916"/>
                  </a:cubicBezTo>
                  <a:cubicBezTo>
                    <a:pt x="14061" y="16715"/>
                    <a:pt x="13685" y="16415"/>
                    <a:pt x="13309" y="16264"/>
                  </a:cubicBezTo>
                  <a:cubicBezTo>
                    <a:pt x="14186" y="15462"/>
                    <a:pt x="15063" y="14710"/>
                    <a:pt x="16141" y="14184"/>
                  </a:cubicBezTo>
                  <a:cubicBezTo>
                    <a:pt x="16789" y="13868"/>
                    <a:pt x="17481" y="13696"/>
                    <a:pt x="18181" y="13696"/>
                  </a:cubicBezTo>
                  <a:cubicBezTo>
                    <a:pt x="18536" y="13696"/>
                    <a:pt x="18894" y="13740"/>
                    <a:pt x="19249" y="13833"/>
                  </a:cubicBezTo>
                  <a:cubicBezTo>
                    <a:pt x="20251" y="14084"/>
                    <a:pt x="21178" y="14585"/>
                    <a:pt x="22081" y="15061"/>
                  </a:cubicBezTo>
                  <a:cubicBezTo>
                    <a:pt x="22507" y="15287"/>
                    <a:pt x="22958" y="15487"/>
                    <a:pt x="23409" y="15663"/>
                  </a:cubicBezTo>
                  <a:lnTo>
                    <a:pt x="23509" y="15663"/>
                  </a:lnTo>
                  <a:cubicBezTo>
                    <a:pt x="23545" y="15710"/>
                    <a:pt x="23597" y="15735"/>
                    <a:pt x="23653" y="15735"/>
                  </a:cubicBezTo>
                  <a:cubicBezTo>
                    <a:pt x="23715" y="15735"/>
                    <a:pt x="23782" y="15704"/>
                    <a:pt x="23835" y="15638"/>
                  </a:cubicBezTo>
                  <a:cubicBezTo>
                    <a:pt x="24787" y="14034"/>
                    <a:pt x="24812" y="12229"/>
                    <a:pt x="24662" y="10425"/>
                  </a:cubicBezTo>
                  <a:cubicBezTo>
                    <a:pt x="24562" y="9071"/>
                    <a:pt x="24136" y="7091"/>
                    <a:pt x="22657" y="6590"/>
                  </a:cubicBezTo>
                  <a:cubicBezTo>
                    <a:pt x="22644" y="6586"/>
                    <a:pt x="22630" y="6584"/>
                    <a:pt x="22618" y="6584"/>
                  </a:cubicBezTo>
                  <a:cubicBezTo>
                    <a:pt x="22558" y="6584"/>
                    <a:pt x="22507" y="6628"/>
                    <a:pt x="22507" y="6690"/>
                  </a:cubicBezTo>
                  <a:cubicBezTo>
                    <a:pt x="21651" y="8080"/>
                    <a:pt x="20395" y="10090"/>
                    <a:pt x="18612" y="10090"/>
                  </a:cubicBezTo>
                  <a:cubicBezTo>
                    <a:pt x="18305" y="10090"/>
                    <a:pt x="17983" y="10031"/>
                    <a:pt x="17645" y="9898"/>
                  </a:cubicBezTo>
                  <a:cubicBezTo>
                    <a:pt x="16667" y="9497"/>
                    <a:pt x="15865" y="8620"/>
                    <a:pt x="15088" y="7918"/>
                  </a:cubicBezTo>
                  <a:cubicBezTo>
                    <a:pt x="14436" y="7292"/>
                    <a:pt x="13810" y="6665"/>
                    <a:pt x="13133" y="6064"/>
                  </a:cubicBezTo>
                  <a:cubicBezTo>
                    <a:pt x="13810" y="5312"/>
                    <a:pt x="14487" y="4435"/>
                    <a:pt x="14562" y="3357"/>
                  </a:cubicBezTo>
                  <a:cubicBezTo>
                    <a:pt x="14612" y="2405"/>
                    <a:pt x="14086" y="1653"/>
                    <a:pt x="13284" y="1177"/>
                  </a:cubicBezTo>
                  <a:cubicBezTo>
                    <a:pt x="12457" y="675"/>
                    <a:pt x="11429" y="425"/>
                    <a:pt x="10477" y="174"/>
                  </a:cubicBezTo>
                  <a:cubicBezTo>
                    <a:pt x="10114" y="73"/>
                    <a:pt x="9722" y="1"/>
                    <a:pt x="9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25">
              <a:extLst>
                <a:ext uri="{FF2B5EF4-FFF2-40B4-BE49-F238E27FC236}">
                  <a16:creationId xmlns:a16="http://schemas.microsoft.com/office/drawing/2014/main" id="{41CC80B9-C6F4-2ED7-882E-B86E6DFE521C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25">
              <a:extLst>
                <a:ext uri="{FF2B5EF4-FFF2-40B4-BE49-F238E27FC236}">
                  <a16:creationId xmlns:a16="http://schemas.microsoft.com/office/drawing/2014/main" id="{2340EB61-747F-509C-A702-B6DEEE0A80C9}"/>
                </a:ext>
              </a:extLst>
            </p:cNvPr>
            <p:cNvSpPr/>
            <p:nvPr/>
          </p:nvSpPr>
          <p:spPr>
            <a:xfrm>
              <a:off x="3025958" y="2646472"/>
              <a:ext cx="95851" cy="324572"/>
            </a:xfrm>
            <a:custGeom>
              <a:avLst/>
              <a:gdLst/>
              <a:ahLst/>
              <a:cxnLst/>
              <a:rect l="l" t="t" r="r" b="b"/>
              <a:pathLst>
                <a:path w="2206" h="7470" extrusionOk="0">
                  <a:moveTo>
                    <a:pt x="827" y="1"/>
                  </a:moveTo>
                  <a:cubicBezTo>
                    <a:pt x="727" y="201"/>
                    <a:pt x="627" y="377"/>
                    <a:pt x="526" y="552"/>
                  </a:cubicBezTo>
                  <a:cubicBezTo>
                    <a:pt x="351" y="803"/>
                    <a:pt x="176" y="1028"/>
                    <a:pt x="0" y="1254"/>
                  </a:cubicBezTo>
                  <a:cubicBezTo>
                    <a:pt x="25" y="1254"/>
                    <a:pt x="50" y="1279"/>
                    <a:pt x="75" y="1304"/>
                  </a:cubicBezTo>
                  <a:cubicBezTo>
                    <a:pt x="1228" y="2858"/>
                    <a:pt x="1504" y="5239"/>
                    <a:pt x="526" y="6968"/>
                  </a:cubicBezTo>
                  <a:cubicBezTo>
                    <a:pt x="877" y="7143"/>
                    <a:pt x="1228" y="7319"/>
                    <a:pt x="1579" y="7469"/>
                  </a:cubicBezTo>
                  <a:cubicBezTo>
                    <a:pt x="1629" y="7143"/>
                    <a:pt x="1805" y="6843"/>
                    <a:pt x="1880" y="6542"/>
                  </a:cubicBezTo>
                  <a:cubicBezTo>
                    <a:pt x="1980" y="6216"/>
                    <a:pt x="2055" y="5890"/>
                    <a:pt x="2105" y="5565"/>
                  </a:cubicBezTo>
                  <a:cubicBezTo>
                    <a:pt x="2206" y="4913"/>
                    <a:pt x="2206" y="4261"/>
                    <a:pt x="2131" y="3635"/>
                  </a:cubicBezTo>
                  <a:cubicBezTo>
                    <a:pt x="2080" y="2958"/>
                    <a:pt x="1930" y="2306"/>
                    <a:pt x="1679" y="1680"/>
                  </a:cubicBezTo>
                  <a:cubicBezTo>
                    <a:pt x="1479" y="1078"/>
                    <a:pt x="1153" y="552"/>
                    <a:pt x="8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25">
              <a:extLst>
                <a:ext uri="{FF2B5EF4-FFF2-40B4-BE49-F238E27FC236}">
                  <a16:creationId xmlns:a16="http://schemas.microsoft.com/office/drawing/2014/main" id="{A477839A-4750-E391-BA6A-C2060EF335E8}"/>
                </a:ext>
              </a:extLst>
            </p:cNvPr>
            <p:cNvSpPr/>
            <p:nvPr/>
          </p:nvSpPr>
          <p:spPr>
            <a:xfrm>
              <a:off x="2996543" y="2706388"/>
              <a:ext cx="69737" cy="238497"/>
            </a:xfrm>
            <a:custGeom>
              <a:avLst/>
              <a:gdLst/>
              <a:ahLst/>
              <a:cxnLst/>
              <a:rect l="l" t="t" r="r" b="b"/>
              <a:pathLst>
                <a:path w="1605" h="5489" extrusionOk="0">
                  <a:moveTo>
                    <a:pt x="552" y="0"/>
                  </a:moveTo>
                  <a:cubicBezTo>
                    <a:pt x="376" y="201"/>
                    <a:pt x="201" y="401"/>
                    <a:pt x="0" y="576"/>
                  </a:cubicBezTo>
                  <a:cubicBezTo>
                    <a:pt x="978" y="1905"/>
                    <a:pt x="1153" y="3734"/>
                    <a:pt x="552" y="5238"/>
                  </a:cubicBezTo>
                  <a:cubicBezTo>
                    <a:pt x="727" y="5338"/>
                    <a:pt x="878" y="5414"/>
                    <a:pt x="1053" y="5489"/>
                  </a:cubicBezTo>
                  <a:cubicBezTo>
                    <a:pt x="1404" y="4637"/>
                    <a:pt x="1604" y="3734"/>
                    <a:pt x="1554" y="2807"/>
                  </a:cubicBezTo>
                  <a:cubicBezTo>
                    <a:pt x="1479" y="1805"/>
                    <a:pt x="1128" y="852"/>
                    <a:pt x="552" y="50"/>
                  </a:cubicBezTo>
                  <a:cubicBezTo>
                    <a:pt x="552" y="25"/>
                    <a:pt x="552" y="25"/>
                    <a:pt x="55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25">
              <a:extLst>
                <a:ext uri="{FF2B5EF4-FFF2-40B4-BE49-F238E27FC236}">
                  <a16:creationId xmlns:a16="http://schemas.microsoft.com/office/drawing/2014/main" id="{9CFB3D3C-A6CB-0CA4-EF64-7BC2BB39B7E7}"/>
                </a:ext>
              </a:extLst>
            </p:cNvPr>
            <p:cNvSpPr/>
            <p:nvPr/>
          </p:nvSpPr>
          <p:spPr>
            <a:xfrm>
              <a:off x="2889831" y="2734673"/>
              <a:ext cx="143776" cy="194960"/>
            </a:xfrm>
            <a:custGeom>
              <a:avLst/>
              <a:gdLst/>
              <a:ahLst/>
              <a:cxnLst/>
              <a:rect l="l" t="t" r="r" b="b"/>
              <a:pathLst>
                <a:path w="3309" h="4487" extrusionOk="0">
                  <a:moveTo>
                    <a:pt x="2331" y="1"/>
                  </a:moveTo>
                  <a:cubicBezTo>
                    <a:pt x="1980" y="301"/>
                    <a:pt x="1554" y="552"/>
                    <a:pt x="1128" y="702"/>
                  </a:cubicBezTo>
                  <a:cubicBezTo>
                    <a:pt x="1479" y="1805"/>
                    <a:pt x="0" y="2582"/>
                    <a:pt x="76" y="3660"/>
                  </a:cubicBezTo>
                  <a:cubicBezTo>
                    <a:pt x="1028" y="3710"/>
                    <a:pt x="1905" y="4061"/>
                    <a:pt x="2757" y="4487"/>
                  </a:cubicBezTo>
                  <a:cubicBezTo>
                    <a:pt x="3309" y="2983"/>
                    <a:pt x="3133" y="1379"/>
                    <a:pt x="233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25">
              <a:extLst>
                <a:ext uri="{FF2B5EF4-FFF2-40B4-BE49-F238E27FC236}">
                  <a16:creationId xmlns:a16="http://schemas.microsoft.com/office/drawing/2014/main" id="{0CFC85FB-FF00-5BF9-5F5A-5B196F848E20}"/>
                </a:ext>
              </a:extLst>
            </p:cNvPr>
            <p:cNvSpPr/>
            <p:nvPr/>
          </p:nvSpPr>
          <p:spPr>
            <a:xfrm>
              <a:off x="2833217" y="2756441"/>
              <a:ext cx="111102" cy="137259"/>
            </a:xfrm>
            <a:custGeom>
              <a:avLst/>
              <a:gdLst/>
              <a:ahLst/>
              <a:cxnLst/>
              <a:rect l="l" t="t" r="r" b="b"/>
              <a:pathLst>
                <a:path w="2557" h="3159" extrusionOk="0">
                  <a:moveTo>
                    <a:pt x="100" y="1"/>
                  </a:moveTo>
                  <a:cubicBezTo>
                    <a:pt x="50" y="252"/>
                    <a:pt x="0" y="502"/>
                    <a:pt x="0" y="778"/>
                  </a:cubicBezTo>
                  <a:cubicBezTo>
                    <a:pt x="0" y="1054"/>
                    <a:pt x="50" y="1329"/>
                    <a:pt x="125" y="1580"/>
                  </a:cubicBezTo>
                  <a:cubicBezTo>
                    <a:pt x="276" y="2131"/>
                    <a:pt x="526" y="2633"/>
                    <a:pt x="777" y="3159"/>
                  </a:cubicBezTo>
                  <a:cubicBezTo>
                    <a:pt x="852" y="3159"/>
                    <a:pt x="927" y="3134"/>
                    <a:pt x="1003" y="3134"/>
                  </a:cubicBezTo>
                  <a:cubicBezTo>
                    <a:pt x="1078" y="3134"/>
                    <a:pt x="1153" y="3134"/>
                    <a:pt x="1228" y="3159"/>
                  </a:cubicBezTo>
                  <a:cubicBezTo>
                    <a:pt x="1028" y="2081"/>
                    <a:pt x="2556" y="1329"/>
                    <a:pt x="2231" y="252"/>
                  </a:cubicBezTo>
                  <a:lnTo>
                    <a:pt x="2231" y="252"/>
                  </a:lnTo>
                  <a:cubicBezTo>
                    <a:pt x="1991" y="325"/>
                    <a:pt x="1738" y="363"/>
                    <a:pt x="1476" y="363"/>
                  </a:cubicBezTo>
                  <a:cubicBezTo>
                    <a:pt x="1108" y="363"/>
                    <a:pt x="721" y="287"/>
                    <a:pt x="326" y="126"/>
                  </a:cubicBezTo>
                  <a:cubicBezTo>
                    <a:pt x="251" y="76"/>
                    <a:pt x="175" y="26"/>
                    <a:pt x="1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25">
              <a:extLst>
                <a:ext uri="{FF2B5EF4-FFF2-40B4-BE49-F238E27FC236}">
                  <a16:creationId xmlns:a16="http://schemas.microsoft.com/office/drawing/2014/main" id="{3E46782B-AAD1-BC32-2924-A6BEE0D81558}"/>
                </a:ext>
              </a:extLst>
            </p:cNvPr>
            <p:cNvSpPr/>
            <p:nvPr/>
          </p:nvSpPr>
          <p:spPr>
            <a:xfrm>
              <a:off x="2696004" y="2669326"/>
              <a:ext cx="160113" cy="271215"/>
            </a:xfrm>
            <a:custGeom>
              <a:avLst/>
              <a:gdLst/>
              <a:ahLst/>
              <a:cxnLst/>
              <a:rect l="l" t="t" r="r" b="b"/>
              <a:pathLst>
                <a:path w="3685" h="6242" extrusionOk="0">
                  <a:moveTo>
                    <a:pt x="802" y="1"/>
                  </a:moveTo>
                  <a:cubicBezTo>
                    <a:pt x="953" y="1003"/>
                    <a:pt x="351" y="2081"/>
                    <a:pt x="201" y="3034"/>
                  </a:cubicBezTo>
                  <a:cubicBezTo>
                    <a:pt x="0" y="4211"/>
                    <a:pt x="426" y="5264"/>
                    <a:pt x="1078" y="6242"/>
                  </a:cubicBezTo>
                  <a:cubicBezTo>
                    <a:pt x="1880" y="5715"/>
                    <a:pt x="2732" y="5314"/>
                    <a:pt x="3684" y="5189"/>
                  </a:cubicBezTo>
                  <a:cubicBezTo>
                    <a:pt x="3409" y="4663"/>
                    <a:pt x="3183" y="4136"/>
                    <a:pt x="3033" y="3585"/>
                  </a:cubicBezTo>
                  <a:cubicBezTo>
                    <a:pt x="2907" y="3059"/>
                    <a:pt x="2857" y="2432"/>
                    <a:pt x="3133" y="1931"/>
                  </a:cubicBezTo>
                  <a:cubicBezTo>
                    <a:pt x="2406" y="1530"/>
                    <a:pt x="1780" y="928"/>
                    <a:pt x="1178" y="377"/>
                  </a:cubicBezTo>
                  <a:cubicBezTo>
                    <a:pt x="1053" y="252"/>
                    <a:pt x="927" y="126"/>
                    <a:pt x="8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25">
              <a:extLst>
                <a:ext uri="{FF2B5EF4-FFF2-40B4-BE49-F238E27FC236}">
                  <a16:creationId xmlns:a16="http://schemas.microsoft.com/office/drawing/2014/main" id="{84BFBC29-4B8A-C0AA-CB31-5CA0A59D844E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rgbClr val="00248C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25">
              <a:extLst>
                <a:ext uri="{FF2B5EF4-FFF2-40B4-BE49-F238E27FC236}">
                  <a16:creationId xmlns:a16="http://schemas.microsoft.com/office/drawing/2014/main" id="{91429281-296F-ACA0-38FF-C2FC9238C1D1}"/>
                </a:ext>
              </a:extLst>
            </p:cNvPr>
            <p:cNvSpPr/>
            <p:nvPr/>
          </p:nvSpPr>
          <p:spPr>
            <a:xfrm>
              <a:off x="2606673" y="2577866"/>
              <a:ext cx="129655" cy="459614"/>
            </a:xfrm>
            <a:custGeom>
              <a:avLst/>
              <a:gdLst/>
              <a:ahLst/>
              <a:cxnLst/>
              <a:rect l="l" t="t" r="r" b="b"/>
              <a:pathLst>
                <a:path w="2984" h="10578" extrusionOk="0">
                  <a:moveTo>
                    <a:pt x="527" y="1"/>
                  </a:moveTo>
                  <a:cubicBezTo>
                    <a:pt x="878" y="1103"/>
                    <a:pt x="928" y="2306"/>
                    <a:pt x="753" y="3459"/>
                  </a:cubicBezTo>
                  <a:cubicBezTo>
                    <a:pt x="853" y="3434"/>
                    <a:pt x="953" y="3434"/>
                    <a:pt x="1054" y="3434"/>
                  </a:cubicBezTo>
                  <a:cubicBezTo>
                    <a:pt x="1129" y="3434"/>
                    <a:pt x="1179" y="3484"/>
                    <a:pt x="1204" y="3560"/>
                  </a:cubicBezTo>
                  <a:cubicBezTo>
                    <a:pt x="1354" y="4061"/>
                    <a:pt x="1430" y="4612"/>
                    <a:pt x="1354" y="5139"/>
                  </a:cubicBezTo>
                  <a:cubicBezTo>
                    <a:pt x="1304" y="5640"/>
                    <a:pt x="1179" y="6166"/>
                    <a:pt x="928" y="6592"/>
                  </a:cubicBezTo>
                  <a:cubicBezTo>
                    <a:pt x="724" y="6887"/>
                    <a:pt x="480" y="6997"/>
                    <a:pt x="194" y="6997"/>
                  </a:cubicBezTo>
                  <a:cubicBezTo>
                    <a:pt x="164" y="6997"/>
                    <a:pt x="133" y="6996"/>
                    <a:pt x="101" y="6993"/>
                  </a:cubicBezTo>
                  <a:cubicBezTo>
                    <a:pt x="76" y="7570"/>
                    <a:pt x="1" y="8121"/>
                    <a:pt x="51" y="8672"/>
                  </a:cubicBezTo>
                  <a:cubicBezTo>
                    <a:pt x="76" y="8998"/>
                    <a:pt x="126" y="9324"/>
                    <a:pt x="227" y="9625"/>
                  </a:cubicBezTo>
                  <a:cubicBezTo>
                    <a:pt x="252" y="9800"/>
                    <a:pt x="302" y="9951"/>
                    <a:pt x="352" y="10101"/>
                  </a:cubicBezTo>
                  <a:cubicBezTo>
                    <a:pt x="402" y="10251"/>
                    <a:pt x="502" y="10402"/>
                    <a:pt x="502" y="10552"/>
                  </a:cubicBezTo>
                  <a:cubicBezTo>
                    <a:pt x="502" y="10552"/>
                    <a:pt x="477" y="10552"/>
                    <a:pt x="477" y="10577"/>
                  </a:cubicBezTo>
                  <a:cubicBezTo>
                    <a:pt x="703" y="10352"/>
                    <a:pt x="928" y="10151"/>
                    <a:pt x="1154" y="9951"/>
                  </a:cubicBezTo>
                  <a:cubicBezTo>
                    <a:pt x="1730" y="9424"/>
                    <a:pt x="2332" y="8898"/>
                    <a:pt x="2983" y="8447"/>
                  </a:cubicBezTo>
                  <a:cubicBezTo>
                    <a:pt x="2207" y="7720"/>
                    <a:pt x="1881" y="6542"/>
                    <a:pt x="1931" y="5514"/>
                  </a:cubicBezTo>
                  <a:cubicBezTo>
                    <a:pt x="1956" y="4888"/>
                    <a:pt x="2156" y="4311"/>
                    <a:pt x="2357" y="3710"/>
                  </a:cubicBezTo>
                  <a:cubicBezTo>
                    <a:pt x="2532" y="3058"/>
                    <a:pt x="2633" y="2482"/>
                    <a:pt x="2557" y="1830"/>
                  </a:cubicBezTo>
                  <a:cubicBezTo>
                    <a:pt x="2081" y="1354"/>
                    <a:pt x="1580" y="903"/>
                    <a:pt x="1079" y="452"/>
                  </a:cubicBezTo>
                  <a:cubicBezTo>
                    <a:pt x="903" y="301"/>
                    <a:pt x="728" y="151"/>
                    <a:pt x="52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25">
              <a:extLst>
                <a:ext uri="{FF2B5EF4-FFF2-40B4-BE49-F238E27FC236}">
                  <a16:creationId xmlns:a16="http://schemas.microsoft.com/office/drawing/2014/main" id="{21140F4F-0D33-4B24-522C-3BFEBD8D759B}"/>
                </a:ext>
              </a:extLst>
            </p:cNvPr>
            <p:cNvSpPr/>
            <p:nvPr/>
          </p:nvSpPr>
          <p:spPr>
            <a:xfrm>
              <a:off x="2520686" y="3031952"/>
              <a:ext cx="193874" cy="165588"/>
            </a:xfrm>
            <a:custGeom>
              <a:avLst/>
              <a:gdLst/>
              <a:ahLst/>
              <a:cxnLst/>
              <a:rect l="l" t="t" r="r" b="b"/>
              <a:pathLst>
                <a:path w="4462" h="3811" extrusionOk="0">
                  <a:moveTo>
                    <a:pt x="3208" y="1"/>
                  </a:moveTo>
                  <a:cubicBezTo>
                    <a:pt x="3083" y="126"/>
                    <a:pt x="2932" y="251"/>
                    <a:pt x="2807" y="377"/>
                  </a:cubicBezTo>
                  <a:cubicBezTo>
                    <a:pt x="3008" y="577"/>
                    <a:pt x="3258" y="753"/>
                    <a:pt x="3534" y="828"/>
                  </a:cubicBezTo>
                  <a:cubicBezTo>
                    <a:pt x="3634" y="853"/>
                    <a:pt x="3609" y="978"/>
                    <a:pt x="3509" y="978"/>
                  </a:cubicBezTo>
                  <a:cubicBezTo>
                    <a:pt x="3183" y="903"/>
                    <a:pt x="2882" y="753"/>
                    <a:pt x="2632" y="527"/>
                  </a:cubicBezTo>
                  <a:cubicBezTo>
                    <a:pt x="2381" y="753"/>
                    <a:pt x="2105" y="1003"/>
                    <a:pt x="1830" y="1204"/>
                  </a:cubicBezTo>
                  <a:cubicBezTo>
                    <a:pt x="1830" y="1229"/>
                    <a:pt x="1855" y="1229"/>
                    <a:pt x="1855" y="1254"/>
                  </a:cubicBezTo>
                  <a:cubicBezTo>
                    <a:pt x="1905" y="1304"/>
                    <a:pt x="1930" y="1354"/>
                    <a:pt x="1980" y="1379"/>
                  </a:cubicBezTo>
                  <a:cubicBezTo>
                    <a:pt x="2055" y="1480"/>
                    <a:pt x="2155" y="1580"/>
                    <a:pt x="2231" y="1655"/>
                  </a:cubicBezTo>
                  <a:cubicBezTo>
                    <a:pt x="2406" y="1830"/>
                    <a:pt x="2582" y="2006"/>
                    <a:pt x="2757" y="2181"/>
                  </a:cubicBezTo>
                  <a:cubicBezTo>
                    <a:pt x="2820" y="2245"/>
                    <a:pt x="2759" y="2343"/>
                    <a:pt x="2694" y="2343"/>
                  </a:cubicBezTo>
                  <a:cubicBezTo>
                    <a:pt x="2681" y="2343"/>
                    <a:pt x="2669" y="2340"/>
                    <a:pt x="2657" y="2332"/>
                  </a:cubicBezTo>
                  <a:cubicBezTo>
                    <a:pt x="2431" y="2181"/>
                    <a:pt x="2231" y="2031"/>
                    <a:pt x="2030" y="1855"/>
                  </a:cubicBezTo>
                  <a:cubicBezTo>
                    <a:pt x="1955" y="1755"/>
                    <a:pt x="1855" y="1680"/>
                    <a:pt x="1779" y="1580"/>
                  </a:cubicBezTo>
                  <a:cubicBezTo>
                    <a:pt x="1729" y="1530"/>
                    <a:pt x="1679" y="1480"/>
                    <a:pt x="1654" y="1429"/>
                  </a:cubicBezTo>
                  <a:cubicBezTo>
                    <a:pt x="1629" y="1429"/>
                    <a:pt x="1629" y="1404"/>
                    <a:pt x="1604" y="1379"/>
                  </a:cubicBezTo>
                  <a:cubicBezTo>
                    <a:pt x="1454" y="1505"/>
                    <a:pt x="1328" y="1605"/>
                    <a:pt x="1178" y="1705"/>
                  </a:cubicBezTo>
                  <a:cubicBezTo>
                    <a:pt x="1078" y="1780"/>
                    <a:pt x="977" y="1830"/>
                    <a:pt x="877" y="1881"/>
                  </a:cubicBezTo>
                  <a:cubicBezTo>
                    <a:pt x="877" y="1931"/>
                    <a:pt x="902" y="1956"/>
                    <a:pt x="902" y="1981"/>
                  </a:cubicBezTo>
                  <a:cubicBezTo>
                    <a:pt x="927" y="2056"/>
                    <a:pt x="977" y="2131"/>
                    <a:pt x="1028" y="2206"/>
                  </a:cubicBezTo>
                  <a:cubicBezTo>
                    <a:pt x="1103" y="2357"/>
                    <a:pt x="1228" y="2507"/>
                    <a:pt x="1378" y="2607"/>
                  </a:cubicBezTo>
                  <a:cubicBezTo>
                    <a:pt x="1446" y="2652"/>
                    <a:pt x="1393" y="2737"/>
                    <a:pt x="1328" y="2737"/>
                  </a:cubicBezTo>
                  <a:cubicBezTo>
                    <a:pt x="1320" y="2737"/>
                    <a:pt x="1311" y="2735"/>
                    <a:pt x="1303" y="2733"/>
                  </a:cubicBezTo>
                  <a:cubicBezTo>
                    <a:pt x="1128" y="2632"/>
                    <a:pt x="977" y="2482"/>
                    <a:pt x="852" y="2307"/>
                  </a:cubicBezTo>
                  <a:cubicBezTo>
                    <a:pt x="802" y="2231"/>
                    <a:pt x="752" y="2131"/>
                    <a:pt x="702" y="2031"/>
                  </a:cubicBezTo>
                  <a:cubicBezTo>
                    <a:pt x="702" y="2031"/>
                    <a:pt x="702" y="2006"/>
                    <a:pt x="702" y="2006"/>
                  </a:cubicBezTo>
                  <a:cubicBezTo>
                    <a:pt x="476" y="2131"/>
                    <a:pt x="251" y="2256"/>
                    <a:pt x="0" y="2382"/>
                  </a:cubicBezTo>
                  <a:cubicBezTo>
                    <a:pt x="326" y="2908"/>
                    <a:pt x="652" y="3485"/>
                    <a:pt x="1203" y="3810"/>
                  </a:cubicBezTo>
                  <a:cubicBezTo>
                    <a:pt x="1905" y="3560"/>
                    <a:pt x="2556" y="3284"/>
                    <a:pt x="3108" y="2783"/>
                  </a:cubicBezTo>
                  <a:cubicBezTo>
                    <a:pt x="3709" y="2256"/>
                    <a:pt x="4135" y="1605"/>
                    <a:pt x="4386" y="878"/>
                  </a:cubicBezTo>
                  <a:cubicBezTo>
                    <a:pt x="4411" y="828"/>
                    <a:pt x="4411" y="803"/>
                    <a:pt x="4461" y="803"/>
                  </a:cubicBezTo>
                  <a:cubicBezTo>
                    <a:pt x="4361" y="728"/>
                    <a:pt x="4261" y="678"/>
                    <a:pt x="4186" y="627"/>
                  </a:cubicBezTo>
                  <a:cubicBezTo>
                    <a:pt x="3885" y="427"/>
                    <a:pt x="3484" y="251"/>
                    <a:pt x="32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25">
              <a:extLst>
                <a:ext uri="{FF2B5EF4-FFF2-40B4-BE49-F238E27FC236}">
                  <a16:creationId xmlns:a16="http://schemas.microsoft.com/office/drawing/2014/main" id="{512C3BD0-874A-754D-691C-5C3F01F9290B}"/>
                </a:ext>
              </a:extLst>
            </p:cNvPr>
            <p:cNvSpPr/>
            <p:nvPr/>
          </p:nvSpPr>
          <p:spPr>
            <a:xfrm>
              <a:off x="2435743" y="2329685"/>
              <a:ext cx="273344" cy="123007"/>
            </a:xfrm>
            <a:custGeom>
              <a:avLst/>
              <a:gdLst/>
              <a:ahLst/>
              <a:cxnLst/>
              <a:rect l="l" t="t" r="r" b="b"/>
              <a:pathLst>
                <a:path w="6291" h="2831" extrusionOk="0">
                  <a:moveTo>
                    <a:pt x="1430" y="0"/>
                  </a:moveTo>
                  <a:cubicBezTo>
                    <a:pt x="1121" y="0"/>
                    <a:pt x="823" y="56"/>
                    <a:pt x="552" y="199"/>
                  </a:cubicBezTo>
                  <a:cubicBezTo>
                    <a:pt x="301" y="324"/>
                    <a:pt x="125" y="500"/>
                    <a:pt x="0" y="700"/>
                  </a:cubicBezTo>
                  <a:cubicBezTo>
                    <a:pt x="476" y="525"/>
                    <a:pt x="1053" y="500"/>
                    <a:pt x="1529" y="500"/>
                  </a:cubicBezTo>
                  <a:cubicBezTo>
                    <a:pt x="2156" y="525"/>
                    <a:pt x="2782" y="650"/>
                    <a:pt x="3359" y="825"/>
                  </a:cubicBezTo>
                  <a:cubicBezTo>
                    <a:pt x="4461" y="1201"/>
                    <a:pt x="5614" y="1878"/>
                    <a:pt x="6291" y="2830"/>
                  </a:cubicBezTo>
                  <a:cubicBezTo>
                    <a:pt x="6291" y="2680"/>
                    <a:pt x="6266" y="2505"/>
                    <a:pt x="6216" y="2329"/>
                  </a:cubicBezTo>
                  <a:cubicBezTo>
                    <a:pt x="5915" y="1327"/>
                    <a:pt x="4812" y="926"/>
                    <a:pt x="3885" y="625"/>
                  </a:cubicBezTo>
                  <a:cubicBezTo>
                    <a:pt x="3172" y="406"/>
                    <a:pt x="2260" y="0"/>
                    <a:pt x="143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25">
              <a:extLst>
                <a:ext uri="{FF2B5EF4-FFF2-40B4-BE49-F238E27FC236}">
                  <a16:creationId xmlns:a16="http://schemas.microsoft.com/office/drawing/2014/main" id="{12F0BB12-D849-244E-401B-7AF88BD02D97}"/>
                </a:ext>
              </a:extLst>
            </p:cNvPr>
            <p:cNvSpPr/>
            <p:nvPr/>
          </p:nvSpPr>
          <p:spPr>
            <a:xfrm>
              <a:off x="2415018" y="2362098"/>
              <a:ext cx="294070" cy="209299"/>
            </a:xfrm>
            <a:custGeom>
              <a:avLst/>
              <a:gdLst/>
              <a:ahLst/>
              <a:cxnLst/>
              <a:rect l="l" t="t" r="r" b="b"/>
              <a:pathLst>
                <a:path w="6768" h="4817" extrusionOk="0">
                  <a:moveTo>
                    <a:pt x="1765" y="1"/>
                  </a:moveTo>
                  <a:cubicBezTo>
                    <a:pt x="1290" y="1"/>
                    <a:pt x="831" y="109"/>
                    <a:pt x="352" y="155"/>
                  </a:cubicBezTo>
                  <a:cubicBezTo>
                    <a:pt x="1" y="831"/>
                    <a:pt x="126" y="1759"/>
                    <a:pt x="352" y="2510"/>
                  </a:cubicBezTo>
                  <a:cubicBezTo>
                    <a:pt x="728" y="2536"/>
                    <a:pt x="1104" y="2611"/>
                    <a:pt x="1455" y="2686"/>
                  </a:cubicBezTo>
                  <a:cubicBezTo>
                    <a:pt x="1455" y="2586"/>
                    <a:pt x="1480" y="2485"/>
                    <a:pt x="1505" y="2360"/>
                  </a:cubicBezTo>
                  <a:cubicBezTo>
                    <a:pt x="1530" y="2185"/>
                    <a:pt x="1605" y="2009"/>
                    <a:pt x="1705" y="1859"/>
                  </a:cubicBezTo>
                  <a:cubicBezTo>
                    <a:pt x="1719" y="1845"/>
                    <a:pt x="1737" y="1839"/>
                    <a:pt x="1755" y="1839"/>
                  </a:cubicBezTo>
                  <a:cubicBezTo>
                    <a:pt x="1800" y="1839"/>
                    <a:pt x="1842" y="1880"/>
                    <a:pt x="1805" y="1934"/>
                  </a:cubicBezTo>
                  <a:cubicBezTo>
                    <a:pt x="1705" y="2185"/>
                    <a:pt x="1680" y="2485"/>
                    <a:pt x="1705" y="2761"/>
                  </a:cubicBezTo>
                  <a:cubicBezTo>
                    <a:pt x="2081" y="2861"/>
                    <a:pt x="2432" y="2987"/>
                    <a:pt x="2783" y="3137"/>
                  </a:cubicBezTo>
                  <a:cubicBezTo>
                    <a:pt x="2808" y="3062"/>
                    <a:pt x="2808" y="2962"/>
                    <a:pt x="2833" y="2886"/>
                  </a:cubicBezTo>
                  <a:cubicBezTo>
                    <a:pt x="2883" y="2711"/>
                    <a:pt x="2933" y="2561"/>
                    <a:pt x="2983" y="2385"/>
                  </a:cubicBezTo>
                  <a:cubicBezTo>
                    <a:pt x="3109" y="2059"/>
                    <a:pt x="3259" y="1734"/>
                    <a:pt x="3460" y="1433"/>
                  </a:cubicBezTo>
                  <a:cubicBezTo>
                    <a:pt x="3476" y="1416"/>
                    <a:pt x="3501" y="1408"/>
                    <a:pt x="3526" y="1408"/>
                  </a:cubicBezTo>
                  <a:cubicBezTo>
                    <a:pt x="3577" y="1408"/>
                    <a:pt x="3627" y="1441"/>
                    <a:pt x="3610" y="1508"/>
                  </a:cubicBezTo>
                  <a:cubicBezTo>
                    <a:pt x="3510" y="1834"/>
                    <a:pt x="3384" y="2160"/>
                    <a:pt x="3284" y="2485"/>
                  </a:cubicBezTo>
                  <a:cubicBezTo>
                    <a:pt x="3259" y="2661"/>
                    <a:pt x="3209" y="2811"/>
                    <a:pt x="3159" y="2987"/>
                  </a:cubicBezTo>
                  <a:cubicBezTo>
                    <a:pt x="3134" y="3062"/>
                    <a:pt x="3134" y="3137"/>
                    <a:pt x="3109" y="3212"/>
                  </a:cubicBezTo>
                  <a:cubicBezTo>
                    <a:pt x="3109" y="3237"/>
                    <a:pt x="3109" y="3262"/>
                    <a:pt x="3109" y="3262"/>
                  </a:cubicBezTo>
                  <a:cubicBezTo>
                    <a:pt x="3535" y="3488"/>
                    <a:pt x="3936" y="3713"/>
                    <a:pt x="4337" y="3989"/>
                  </a:cubicBezTo>
                  <a:cubicBezTo>
                    <a:pt x="4337" y="3964"/>
                    <a:pt x="4337" y="3939"/>
                    <a:pt x="4362" y="3914"/>
                  </a:cubicBezTo>
                  <a:cubicBezTo>
                    <a:pt x="4412" y="3839"/>
                    <a:pt x="4462" y="3739"/>
                    <a:pt x="4512" y="3663"/>
                  </a:cubicBezTo>
                  <a:cubicBezTo>
                    <a:pt x="4613" y="3488"/>
                    <a:pt x="4738" y="3338"/>
                    <a:pt x="4888" y="3162"/>
                  </a:cubicBezTo>
                  <a:cubicBezTo>
                    <a:pt x="4900" y="3144"/>
                    <a:pt x="4919" y="3136"/>
                    <a:pt x="4938" y="3136"/>
                  </a:cubicBezTo>
                  <a:cubicBezTo>
                    <a:pt x="4998" y="3136"/>
                    <a:pt x="5070" y="3212"/>
                    <a:pt x="5014" y="3287"/>
                  </a:cubicBezTo>
                  <a:cubicBezTo>
                    <a:pt x="4913" y="3438"/>
                    <a:pt x="4813" y="3613"/>
                    <a:pt x="4713" y="3789"/>
                  </a:cubicBezTo>
                  <a:cubicBezTo>
                    <a:pt x="4688" y="3889"/>
                    <a:pt x="4638" y="3964"/>
                    <a:pt x="4587" y="4064"/>
                  </a:cubicBezTo>
                  <a:cubicBezTo>
                    <a:pt x="4587" y="4089"/>
                    <a:pt x="4562" y="4115"/>
                    <a:pt x="4562" y="4140"/>
                  </a:cubicBezTo>
                  <a:cubicBezTo>
                    <a:pt x="4863" y="4365"/>
                    <a:pt x="5139" y="4566"/>
                    <a:pt x="5440" y="4816"/>
                  </a:cubicBezTo>
                  <a:cubicBezTo>
                    <a:pt x="5991" y="4140"/>
                    <a:pt x="6643" y="3338"/>
                    <a:pt x="6768" y="2460"/>
                  </a:cubicBezTo>
                  <a:cubicBezTo>
                    <a:pt x="6743" y="2460"/>
                    <a:pt x="6718" y="2435"/>
                    <a:pt x="6693" y="2410"/>
                  </a:cubicBezTo>
                  <a:cubicBezTo>
                    <a:pt x="6267" y="1959"/>
                    <a:pt x="5891" y="1508"/>
                    <a:pt x="5364" y="1132"/>
                  </a:cubicBezTo>
                  <a:cubicBezTo>
                    <a:pt x="4863" y="781"/>
                    <a:pt x="4312" y="505"/>
                    <a:pt x="3735" y="330"/>
                  </a:cubicBezTo>
                  <a:cubicBezTo>
                    <a:pt x="3134" y="130"/>
                    <a:pt x="2532" y="29"/>
                    <a:pt x="1906" y="4"/>
                  </a:cubicBezTo>
                  <a:cubicBezTo>
                    <a:pt x="1859" y="2"/>
                    <a:pt x="1812" y="1"/>
                    <a:pt x="176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25">
              <a:extLst>
                <a:ext uri="{FF2B5EF4-FFF2-40B4-BE49-F238E27FC236}">
                  <a16:creationId xmlns:a16="http://schemas.microsoft.com/office/drawing/2014/main" id="{6AB0B114-8870-DE25-B61F-149942921614}"/>
                </a:ext>
              </a:extLst>
            </p:cNvPr>
            <p:cNvSpPr/>
            <p:nvPr/>
          </p:nvSpPr>
          <p:spPr>
            <a:xfrm>
              <a:off x="2609975" y="2741234"/>
              <a:ext cx="45753" cy="126353"/>
            </a:xfrm>
            <a:custGeom>
              <a:avLst/>
              <a:gdLst/>
              <a:ahLst/>
              <a:cxnLst/>
              <a:rect l="l" t="t" r="r" b="b"/>
              <a:pathLst>
                <a:path w="1053" h="2908" extrusionOk="0">
                  <a:moveTo>
                    <a:pt x="852" y="0"/>
                  </a:moveTo>
                  <a:cubicBezTo>
                    <a:pt x="727" y="0"/>
                    <a:pt x="627" y="0"/>
                    <a:pt x="501" y="25"/>
                  </a:cubicBezTo>
                  <a:cubicBezTo>
                    <a:pt x="577" y="226"/>
                    <a:pt x="577" y="501"/>
                    <a:pt x="577" y="727"/>
                  </a:cubicBezTo>
                  <a:cubicBezTo>
                    <a:pt x="602" y="978"/>
                    <a:pt x="577" y="1253"/>
                    <a:pt x="527" y="1529"/>
                  </a:cubicBezTo>
                  <a:cubicBezTo>
                    <a:pt x="451" y="2005"/>
                    <a:pt x="276" y="2481"/>
                    <a:pt x="0" y="2907"/>
                  </a:cubicBezTo>
                  <a:cubicBezTo>
                    <a:pt x="100" y="2907"/>
                    <a:pt x="176" y="2907"/>
                    <a:pt x="251" y="2882"/>
                  </a:cubicBezTo>
                  <a:cubicBezTo>
                    <a:pt x="451" y="2832"/>
                    <a:pt x="552" y="2657"/>
                    <a:pt x="652" y="2481"/>
                  </a:cubicBezTo>
                  <a:cubicBezTo>
                    <a:pt x="1003" y="1729"/>
                    <a:pt x="1053" y="827"/>
                    <a:pt x="8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25">
              <a:extLst>
                <a:ext uri="{FF2B5EF4-FFF2-40B4-BE49-F238E27FC236}">
                  <a16:creationId xmlns:a16="http://schemas.microsoft.com/office/drawing/2014/main" id="{06D1F8CC-42E3-2D4B-5A4D-11E30D3DE4EF}"/>
                </a:ext>
              </a:extLst>
            </p:cNvPr>
            <p:cNvSpPr/>
            <p:nvPr/>
          </p:nvSpPr>
          <p:spPr>
            <a:xfrm>
              <a:off x="2476021" y="2497268"/>
              <a:ext cx="161199" cy="255964"/>
            </a:xfrm>
            <a:custGeom>
              <a:avLst/>
              <a:gdLst/>
              <a:ahLst/>
              <a:cxnLst/>
              <a:rect l="l" t="t" r="r" b="b"/>
              <a:pathLst>
                <a:path w="3710" h="5891" extrusionOk="0">
                  <a:moveTo>
                    <a:pt x="0" y="1"/>
                  </a:moveTo>
                  <a:lnTo>
                    <a:pt x="0" y="1"/>
                  </a:lnTo>
                  <a:cubicBezTo>
                    <a:pt x="552" y="1780"/>
                    <a:pt x="802" y="3635"/>
                    <a:pt x="802" y="5515"/>
                  </a:cubicBezTo>
                  <a:lnTo>
                    <a:pt x="1404" y="5515"/>
                  </a:lnTo>
                  <a:cubicBezTo>
                    <a:pt x="1404" y="5396"/>
                    <a:pt x="1500" y="5322"/>
                    <a:pt x="1589" y="5322"/>
                  </a:cubicBezTo>
                  <a:cubicBezTo>
                    <a:pt x="1651" y="5322"/>
                    <a:pt x="1709" y="5358"/>
                    <a:pt x="1730" y="5440"/>
                  </a:cubicBezTo>
                  <a:cubicBezTo>
                    <a:pt x="1755" y="5590"/>
                    <a:pt x="1755" y="5740"/>
                    <a:pt x="1780" y="5891"/>
                  </a:cubicBezTo>
                  <a:cubicBezTo>
                    <a:pt x="1905" y="5790"/>
                    <a:pt x="2056" y="5715"/>
                    <a:pt x="2206" y="5640"/>
                  </a:cubicBezTo>
                  <a:cubicBezTo>
                    <a:pt x="2406" y="5565"/>
                    <a:pt x="2607" y="5515"/>
                    <a:pt x="2782" y="5465"/>
                  </a:cubicBezTo>
                  <a:cubicBezTo>
                    <a:pt x="3033" y="5389"/>
                    <a:pt x="3284" y="5339"/>
                    <a:pt x="3534" y="5314"/>
                  </a:cubicBezTo>
                  <a:cubicBezTo>
                    <a:pt x="3710" y="4111"/>
                    <a:pt x="3610" y="2908"/>
                    <a:pt x="3384" y="1730"/>
                  </a:cubicBezTo>
                  <a:cubicBezTo>
                    <a:pt x="2356" y="928"/>
                    <a:pt x="1254" y="302"/>
                    <a:pt x="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25">
              <a:extLst>
                <a:ext uri="{FF2B5EF4-FFF2-40B4-BE49-F238E27FC236}">
                  <a16:creationId xmlns:a16="http://schemas.microsoft.com/office/drawing/2014/main" id="{1FD45A16-E79D-F35E-7DE4-2C70D84574BE}"/>
                </a:ext>
              </a:extLst>
            </p:cNvPr>
            <p:cNvSpPr/>
            <p:nvPr/>
          </p:nvSpPr>
          <p:spPr>
            <a:xfrm>
              <a:off x="2547886" y="2742320"/>
              <a:ext cx="79557" cy="124180"/>
            </a:xfrm>
            <a:custGeom>
              <a:avLst/>
              <a:gdLst/>
              <a:ahLst/>
              <a:cxnLst/>
              <a:rect l="l" t="t" r="r" b="b"/>
              <a:pathLst>
                <a:path w="1831" h="2858" extrusionOk="0">
                  <a:moveTo>
                    <a:pt x="1755" y="0"/>
                  </a:moveTo>
                  <a:cubicBezTo>
                    <a:pt x="1580" y="25"/>
                    <a:pt x="1404" y="50"/>
                    <a:pt x="1229" y="100"/>
                  </a:cubicBezTo>
                  <a:cubicBezTo>
                    <a:pt x="1028" y="150"/>
                    <a:pt x="853" y="201"/>
                    <a:pt x="677" y="276"/>
                  </a:cubicBezTo>
                  <a:cubicBezTo>
                    <a:pt x="502" y="351"/>
                    <a:pt x="326" y="476"/>
                    <a:pt x="151" y="501"/>
                  </a:cubicBezTo>
                  <a:cubicBezTo>
                    <a:pt x="151" y="501"/>
                    <a:pt x="151" y="476"/>
                    <a:pt x="126" y="476"/>
                  </a:cubicBezTo>
                  <a:cubicBezTo>
                    <a:pt x="151" y="602"/>
                    <a:pt x="151" y="702"/>
                    <a:pt x="151" y="827"/>
                  </a:cubicBezTo>
                  <a:lnTo>
                    <a:pt x="602" y="827"/>
                  </a:lnTo>
                  <a:lnTo>
                    <a:pt x="677" y="802"/>
                  </a:lnTo>
                  <a:lnTo>
                    <a:pt x="778" y="802"/>
                  </a:lnTo>
                  <a:cubicBezTo>
                    <a:pt x="786" y="799"/>
                    <a:pt x="794" y="798"/>
                    <a:pt x="801" y="798"/>
                  </a:cubicBezTo>
                  <a:cubicBezTo>
                    <a:pt x="862" y="798"/>
                    <a:pt x="895" y="880"/>
                    <a:pt x="828" y="902"/>
                  </a:cubicBezTo>
                  <a:cubicBezTo>
                    <a:pt x="803" y="927"/>
                    <a:pt x="778" y="953"/>
                    <a:pt x="752" y="953"/>
                  </a:cubicBezTo>
                  <a:cubicBezTo>
                    <a:pt x="702" y="978"/>
                    <a:pt x="677" y="1003"/>
                    <a:pt x="652" y="1003"/>
                  </a:cubicBezTo>
                  <a:cubicBezTo>
                    <a:pt x="577" y="1028"/>
                    <a:pt x="527" y="1053"/>
                    <a:pt x="452" y="1053"/>
                  </a:cubicBezTo>
                  <a:cubicBezTo>
                    <a:pt x="351" y="1078"/>
                    <a:pt x="251" y="1078"/>
                    <a:pt x="126" y="1078"/>
                  </a:cubicBezTo>
                  <a:cubicBezTo>
                    <a:pt x="126" y="1103"/>
                    <a:pt x="126" y="1128"/>
                    <a:pt x="126" y="1128"/>
                  </a:cubicBezTo>
                  <a:lnTo>
                    <a:pt x="176" y="1128"/>
                  </a:lnTo>
                  <a:cubicBezTo>
                    <a:pt x="377" y="1203"/>
                    <a:pt x="577" y="1253"/>
                    <a:pt x="778" y="1303"/>
                  </a:cubicBezTo>
                  <a:cubicBezTo>
                    <a:pt x="878" y="1328"/>
                    <a:pt x="978" y="1328"/>
                    <a:pt x="1078" y="1354"/>
                  </a:cubicBezTo>
                  <a:cubicBezTo>
                    <a:pt x="1179" y="1354"/>
                    <a:pt x="1279" y="1379"/>
                    <a:pt x="1379" y="1379"/>
                  </a:cubicBezTo>
                  <a:cubicBezTo>
                    <a:pt x="1454" y="1379"/>
                    <a:pt x="1479" y="1504"/>
                    <a:pt x="1404" y="1529"/>
                  </a:cubicBezTo>
                  <a:cubicBezTo>
                    <a:pt x="1304" y="1529"/>
                    <a:pt x="1179" y="1554"/>
                    <a:pt x="1078" y="1579"/>
                  </a:cubicBezTo>
                  <a:cubicBezTo>
                    <a:pt x="978" y="1579"/>
                    <a:pt x="853" y="1579"/>
                    <a:pt x="752" y="1554"/>
                  </a:cubicBezTo>
                  <a:cubicBezTo>
                    <a:pt x="527" y="1554"/>
                    <a:pt x="326" y="1504"/>
                    <a:pt x="101" y="1429"/>
                  </a:cubicBezTo>
                  <a:cubicBezTo>
                    <a:pt x="101" y="1454"/>
                    <a:pt x="101" y="1479"/>
                    <a:pt x="101" y="1504"/>
                  </a:cubicBezTo>
                  <a:cubicBezTo>
                    <a:pt x="101" y="1504"/>
                    <a:pt x="126" y="1504"/>
                    <a:pt x="126" y="1529"/>
                  </a:cubicBezTo>
                  <a:cubicBezTo>
                    <a:pt x="226" y="1629"/>
                    <a:pt x="326" y="1729"/>
                    <a:pt x="427" y="1830"/>
                  </a:cubicBezTo>
                  <a:lnTo>
                    <a:pt x="452" y="1830"/>
                  </a:lnTo>
                  <a:cubicBezTo>
                    <a:pt x="452" y="1830"/>
                    <a:pt x="452" y="1830"/>
                    <a:pt x="452" y="1855"/>
                  </a:cubicBezTo>
                  <a:lnTo>
                    <a:pt x="477" y="1855"/>
                  </a:lnTo>
                  <a:cubicBezTo>
                    <a:pt x="477" y="1855"/>
                    <a:pt x="502" y="1880"/>
                    <a:pt x="527" y="1880"/>
                  </a:cubicBezTo>
                  <a:cubicBezTo>
                    <a:pt x="527" y="1905"/>
                    <a:pt x="527" y="1905"/>
                    <a:pt x="552" y="1905"/>
                  </a:cubicBezTo>
                  <a:cubicBezTo>
                    <a:pt x="552" y="1905"/>
                    <a:pt x="577" y="1930"/>
                    <a:pt x="577" y="1930"/>
                  </a:cubicBezTo>
                  <a:cubicBezTo>
                    <a:pt x="627" y="1955"/>
                    <a:pt x="627" y="1980"/>
                    <a:pt x="677" y="2005"/>
                  </a:cubicBezTo>
                  <a:cubicBezTo>
                    <a:pt x="702" y="2005"/>
                    <a:pt x="702" y="2030"/>
                    <a:pt x="727" y="2055"/>
                  </a:cubicBezTo>
                  <a:cubicBezTo>
                    <a:pt x="727" y="2055"/>
                    <a:pt x="752" y="2055"/>
                    <a:pt x="752" y="2080"/>
                  </a:cubicBezTo>
                  <a:cubicBezTo>
                    <a:pt x="778" y="2080"/>
                    <a:pt x="803" y="2130"/>
                    <a:pt x="778" y="2156"/>
                  </a:cubicBezTo>
                  <a:cubicBezTo>
                    <a:pt x="778" y="2181"/>
                    <a:pt x="727" y="2206"/>
                    <a:pt x="702" y="2206"/>
                  </a:cubicBezTo>
                  <a:cubicBezTo>
                    <a:pt x="677" y="2206"/>
                    <a:pt x="677" y="2206"/>
                    <a:pt x="652" y="2181"/>
                  </a:cubicBezTo>
                  <a:lnTo>
                    <a:pt x="577" y="2181"/>
                  </a:lnTo>
                  <a:cubicBezTo>
                    <a:pt x="577" y="2181"/>
                    <a:pt x="552" y="2156"/>
                    <a:pt x="552" y="2156"/>
                  </a:cubicBezTo>
                  <a:lnTo>
                    <a:pt x="527" y="2156"/>
                  </a:lnTo>
                  <a:cubicBezTo>
                    <a:pt x="502" y="2156"/>
                    <a:pt x="502" y="2130"/>
                    <a:pt x="477" y="2130"/>
                  </a:cubicBezTo>
                  <a:cubicBezTo>
                    <a:pt x="402" y="2080"/>
                    <a:pt x="351" y="2055"/>
                    <a:pt x="301" y="2005"/>
                  </a:cubicBezTo>
                  <a:cubicBezTo>
                    <a:pt x="201" y="1955"/>
                    <a:pt x="126" y="1880"/>
                    <a:pt x="51" y="1805"/>
                  </a:cubicBezTo>
                  <a:cubicBezTo>
                    <a:pt x="51" y="1905"/>
                    <a:pt x="26" y="1980"/>
                    <a:pt x="1" y="2080"/>
                  </a:cubicBezTo>
                  <a:cubicBezTo>
                    <a:pt x="26" y="2080"/>
                    <a:pt x="51" y="2105"/>
                    <a:pt x="51" y="2105"/>
                  </a:cubicBezTo>
                  <a:cubicBezTo>
                    <a:pt x="377" y="2381"/>
                    <a:pt x="752" y="2657"/>
                    <a:pt x="1153" y="2807"/>
                  </a:cubicBezTo>
                  <a:cubicBezTo>
                    <a:pt x="1179" y="2832"/>
                    <a:pt x="1229" y="2832"/>
                    <a:pt x="1279" y="2857"/>
                  </a:cubicBezTo>
                  <a:cubicBezTo>
                    <a:pt x="1504" y="2406"/>
                    <a:pt x="1680" y="1980"/>
                    <a:pt x="1755" y="1504"/>
                  </a:cubicBezTo>
                  <a:cubicBezTo>
                    <a:pt x="1805" y="1228"/>
                    <a:pt x="1830" y="953"/>
                    <a:pt x="1830" y="702"/>
                  </a:cubicBezTo>
                  <a:cubicBezTo>
                    <a:pt x="1805" y="577"/>
                    <a:pt x="1805" y="451"/>
                    <a:pt x="1805" y="326"/>
                  </a:cubicBezTo>
                  <a:cubicBezTo>
                    <a:pt x="1780" y="226"/>
                    <a:pt x="1755" y="125"/>
                    <a:pt x="175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25">
              <a:extLst>
                <a:ext uri="{FF2B5EF4-FFF2-40B4-BE49-F238E27FC236}">
                  <a16:creationId xmlns:a16="http://schemas.microsoft.com/office/drawing/2014/main" id="{7E713E41-9848-717E-7575-BA9A25BB2CC8}"/>
                </a:ext>
              </a:extLst>
            </p:cNvPr>
            <p:cNvSpPr/>
            <p:nvPr/>
          </p:nvSpPr>
          <p:spPr>
            <a:xfrm>
              <a:off x="2456425" y="2736846"/>
              <a:ext cx="167717" cy="394265"/>
            </a:xfrm>
            <a:custGeom>
              <a:avLst/>
              <a:gdLst/>
              <a:ahLst/>
              <a:cxnLst/>
              <a:rect l="l" t="t" r="r" b="b"/>
              <a:pathLst>
                <a:path w="3860" h="9074" extrusionOk="0">
                  <a:moveTo>
                    <a:pt x="1253" y="1"/>
                  </a:moveTo>
                  <a:cubicBezTo>
                    <a:pt x="1253" y="652"/>
                    <a:pt x="1203" y="1304"/>
                    <a:pt x="1153" y="1956"/>
                  </a:cubicBezTo>
                  <a:cubicBezTo>
                    <a:pt x="1003" y="3209"/>
                    <a:pt x="727" y="4387"/>
                    <a:pt x="426" y="5590"/>
                  </a:cubicBezTo>
                  <a:cubicBezTo>
                    <a:pt x="126" y="6793"/>
                    <a:pt x="0" y="7971"/>
                    <a:pt x="552" y="9074"/>
                  </a:cubicBezTo>
                  <a:cubicBezTo>
                    <a:pt x="1078" y="8898"/>
                    <a:pt x="1604" y="8673"/>
                    <a:pt x="2106" y="8372"/>
                  </a:cubicBezTo>
                  <a:cubicBezTo>
                    <a:pt x="2732" y="7971"/>
                    <a:pt x="3309" y="7495"/>
                    <a:pt x="3860" y="6993"/>
                  </a:cubicBezTo>
                  <a:cubicBezTo>
                    <a:pt x="3835" y="6993"/>
                    <a:pt x="3785" y="6993"/>
                    <a:pt x="3760" y="6968"/>
                  </a:cubicBezTo>
                  <a:cubicBezTo>
                    <a:pt x="3660" y="6868"/>
                    <a:pt x="3609" y="6693"/>
                    <a:pt x="3559" y="6542"/>
                  </a:cubicBezTo>
                  <a:cubicBezTo>
                    <a:pt x="3509" y="6392"/>
                    <a:pt x="3459" y="6216"/>
                    <a:pt x="3409" y="6041"/>
                  </a:cubicBezTo>
                  <a:cubicBezTo>
                    <a:pt x="3334" y="5715"/>
                    <a:pt x="3284" y="5389"/>
                    <a:pt x="3258" y="5063"/>
                  </a:cubicBezTo>
                  <a:cubicBezTo>
                    <a:pt x="3208" y="4487"/>
                    <a:pt x="3208" y="3860"/>
                    <a:pt x="3384" y="3309"/>
                  </a:cubicBezTo>
                  <a:cubicBezTo>
                    <a:pt x="2883" y="3209"/>
                    <a:pt x="2331" y="2808"/>
                    <a:pt x="2030" y="2457"/>
                  </a:cubicBezTo>
                  <a:cubicBezTo>
                    <a:pt x="1980" y="2632"/>
                    <a:pt x="1930" y="2808"/>
                    <a:pt x="1855" y="2983"/>
                  </a:cubicBezTo>
                  <a:cubicBezTo>
                    <a:pt x="1838" y="3008"/>
                    <a:pt x="1813" y="3019"/>
                    <a:pt x="1788" y="3019"/>
                  </a:cubicBezTo>
                  <a:cubicBezTo>
                    <a:pt x="1738" y="3019"/>
                    <a:pt x="1688" y="2975"/>
                    <a:pt x="1705" y="2908"/>
                  </a:cubicBezTo>
                  <a:cubicBezTo>
                    <a:pt x="1780" y="2432"/>
                    <a:pt x="1905" y="1956"/>
                    <a:pt x="1930" y="1480"/>
                  </a:cubicBezTo>
                  <a:cubicBezTo>
                    <a:pt x="1955" y="978"/>
                    <a:pt x="1930" y="502"/>
                    <a:pt x="1855" y="26"/>
                  </a:cubicBezTo>
                  <a:cubicBezTo>
                    <a:pt x="1855" y="1"/>
                    <a:pt x="1855" y="1"/>
                    <a:pt x="18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25">
              <a:extLst>
                <a:ext uri="{FF2B5EF4-FFF2-40B4-BE49-F238E27FC236}">
                  <a16:creationId xmlns:a16="http://schemas.microsoft.com/office/drawing/2014/main" id="{1B9B3077-CE26-CD47-2CC8-96FF5064D0F0}"/>
                </a:ext>
              </a:extLst>
            </p:cNvPr>
            <p:cNvSpPr/>
            <p:nvPr/>
          </p:nvSpPr>
          <p:spPr>
            <a:xfrm>
              <a:off x="2325730" y="2487752"/>
              <a:ext cx="181925" cy="659441"/>
            </a:xfrm>
            <a:custGeom>
              <a:avLst/>
              <a:gdLst/>
              <a:ahLst/>
              <a:cxnLst/>
              <a:rect l="l" t="t" r="r" b="b"/>
              <a:pathLst>
                <a:path w="4187" h="15177" extrusionOk="0">
                  <a:moveTo>
                    <a:pt x="1768" y="1"/>
                  </a:moveTo>
                  <a:cubicBezTo>
                    <a:pt x="1580" y="1"/>
                    <a:pt x="1392" y="7"/>
                    <a:pt x="1204" y="19"/>
                  </a:cubicBezTo>
                  <a:cubicBezTo>
                    <a:pt x="1931" y="571"/>
                    <a:pt x="2432" y="1423"/>
                    <a:pt x="2758" y="2275"/>
                  </a:cubicBezTo>
                  <a:cubicBezTo>
                    <a:pt x="3535" y="4405"/>
                    <a:pt x="3008" y="6711"/>
                    <a:pt x="2031" y="8666"/>
                  </a:cubicBezTo>
                  <a:cubicBezTo>
                    <a:pt x="1480" y="9719"/>
                    <a:pt x="803" y="10696"/>
                    <a:pt x="402" y="11799"/>
                  </a:cubicBezTo>
                  <a:cubicBezTo>
                    <a:pt x="176" y="12350"/>
                    <a:pt x="51" y="12902"/>
                    <a:pt x="26" y="13478"/>
                  </a:cubicBezTo>
                  <a:cubicBezTo>
                    <a:pt x="1" y="14055"/>
                    <a:pt x="151" y="14556"/>
                    <a:pt x="302" y="15082"/>
                  </a:cubicBezTo>
                  <a:cubicBezTo>
                    <a:pt x="665" y="15145"/>
                    <a:pt x="1028" y="15176"/>
                    <a:pt x="1395" y="15176"/>
                  </a:cubicBezTo>
                  <a:cubicBezTo>
                    <a:pt x="1761" y="15176"/>
                    <a:pt x="2131" y="15145"/>
                    <a:pt x="2507" y="15082"/>
                  </a:cubicBezTo>
                  <a:cubicBezTo>
                    <a:pt x="2808" y="15032"/>
                    <a:pt x="3084" y="14957"/>
                    <a:pt x="3384" y="14857"/>
                  </a:cubicBezTo>
                  <a:cubicBezTo>
                    <a:pt x="2833" y="14080"/>
                    <a:pt x="2833" y="13002"/>
                    <a:pt x="3008" y="12100"/>
                  </a:cubicBezTo>
                  <a:cubicBezTo>
                    <a:pt x="3234" y="10771"/>
                    <a:pt x="3660" y="9518"/>
                    <a:pt x="3835" y="8190"/>
                  </a:cubicBezTo>
                  <a:cubicBezTo>
                    <a:pt x="4186" y="5508"/>
                    <a:pt x="3961" y="2776"/>
                    <a:pt x="3209" y="145"/>
                  </a:cubicBezTo>
                  <a:cubicBezTo>
                    <a:pt x="2933" y="95"/>
                    <a:pt x="2632" y="45"/>
                    <a:pt x="2332" y="19"/>
                  </a:cubicBezTo>
                  <a:cubicBezTo>
                    <a:pt x="2144" y="7"/>
                    <a:pt x="1956" y="1"/>
                    <a:pt x="176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25">
              <a:extLst>
                <a:ext uri="{FF2B5EF4-FFF2-40B4-BE49-F238E27FC236}">
                  <a16:creationId xmlns:a16="http://schemas.microsoft.com/office/drawing/2014/main" id="{2AE4280D-0DC9-D30F-0680-AC9780E1F4D7}"/>
                </a:ext>
              </a:extLst>
            </p:cNvPr>
            <p:cNvSpPr/>
            <p:nvPr/>
          </p:nvSpPr>
          <p:spPr>
            <a:xfrm>
              <a:off x="2105789" y="2488578"/>
              <a:ext cx="347426" cy="651272"/>
            </a:xfrm>
            <a:custGeom>
              <a:avLst/>
              <a:gdLst/>
              <a:ahLst/>
              <a:cxnLst/>
              <a:rect l="l" t="t" r="r" b="b"/>
              <a:pathLst>
                <a:path w="7996" h="14989" extrusionOk="0">
                  <a:moveTo>
                    <a:pt x="6040" y="0"/>
                  </a:moveTo>
                  <a:cubicBezTo>
                    <a:pt x="4511" y="151"/>
                    <a:pt x="3008" y="702"/>
                    <a:pt x="1830" y="1705"/>
                  </a:cubicBezTo>
                  <a:cubicBezTo>
                    <a:pt x="150" y="3158"/>
                    <a:pt x="0" y="5665"/>
                    <a:pt x="176" y="7745"/>
                  </a:cubicBezTo>
                  <a:cubicBezTo>
                    <a:pt x="351" y="9750"/>
                    <a:pt x="978" y="11955"/>
                    <a:pt x="2381" y="13459"/>
                  </a:cubicBezTo>
                  <a:cubicBezTo>
                    <a:pt x="3108" y="14261"/>
                    <a:pt x="4035" y="14762"/>
                    <a:pt x="5038" y="14988"/>
                  </a:cubicBezTo>
                  <a:cubicBezTo>
                    <a:pt x="4587" y="14061"/>
                    <a:pt x="4762" y="12833"/>
                    <a:pt x="5088" y="11930"/>
                  </a:cubicBezTo>
                  <a:cubicBezTo>
                    <a:pt x="5439" y="10878"/>
                    <a:pt x="6040" y="9950"/>
                    <a:pt x="6567" y="8998"/>
                  </a:cubicBezTo>
                  <a:cubicBezTo>
                    <a:pt x="7143" y="7970"/>
                    <a:pt x="7594" y="6868"/>
                    <a:pt x="7795" y="5715"/>
                  </a:cubicBezTo>
                  <a:cubicBezTo>
                    <a:pt x="7995" y="4612"/>
                    <a:pt x="7970" y="3459"/>
                    <a:pt x="7594" y="2381"/>
                  </a:cubicBezTo>
                  <a:cubicBezTo>
                    <a:pt x="7293" y="1454"/>
                    <a:pt x="6717" y="677"/>
                    <a:pt x="6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25">
              <a:extLst>
                <a:ext uri="{FF2B5EF4-FFF2-40B4-BE49-F238E27FC236}">
                  <a16:creationId xmlns:a16="http://schemas.microsoft.com/office/drawing/2014/main" id="{001A83BE-8CD6-8DB8-D907-60829E7B6CDA}"/>
                </a:ext>
              </a:extLst>
            </p:cNvPr>
            <p:cNvSpPr/>
            <p:nvPr/>
          </p:nvSpPr>
          <p:spPr>
            <a:xfrm>
              <a:off x="3065149" y="2615970"/>
              <a:ext cx="84988" cy="363763"/>
            </a:xfrm>
            <a:custGeom>
              <a:avLst/>
              <a:gdLst/>
              <a:ahLst/>
              <a:cxnLst/>
              <a:rect l="l" t="t" r="r" b="b"/>
              <a:pathLst>
                <a:path w="1956" h="8372" extrusionOk="0">
                  <a:moveTo>
                    <a:pt x="251" y="1"/>
                  </a:moveTo>
                  <a:cubicBezTo>
                    <a:pt x="176" y="176"/>
                    <a:pt x="101" y="377"/>
                    <a:pt x="0" y="552"/>
                  </a:cubicBezTo>
                  <a:cubicBezTo>
                    <a:pt x="853" y="1530"/>
                    <a:pt x="1354" y="2933"/>
                    <a:pt x="1504" y="4211"/>
                  </a:cubicBezTo>
                  <a:cubicBezTo>
                    <a:pt x="1579" y="4913"/>
                    <a:pt x="1579" y="5590"/>
                    <a:pt x="1479" y="6292"/>
                  </a:cubicBezTo>
                  <a:cubicBezTo>
                    <a:pt x="1454" y="6642"/>
                    <a:pt x="1379" y="6968"/>
                    <a:pt x="1279" y="7319"/>
                  </a:cubicBezTo>
                  <a:cubicBezTo>
                    <a:pt x="1178" y="7620"/>
                    <a:pt x="1103" y="7996"/>
                    <a:pt x="903" y="8272"/>
                  </a:cubicBezTo>
                  <a:cubicBezTo>
                    <a:pt x="978" y="8297"/>
                    <a:pt x="1053" y="8322"/>
                    <a:pt x="1128" y="8372"/>
                  </a:cubicBezTo>
                  <a:lnTo>
                    <a:pt x="1153" y="8372"/>
                  </a:lnTo>
                  <a:cubicBezTo>
                    <a:pt x="1504" y="7720"/>
                    <a:pt x="1755" y="6993"/>
                    <a:pt x="1855" y="6241"/>
                  </a:cubicBezTo>
                  <a:cubicBezTo>
                    <a:pt x="1955" y="5439"/>
                    <a:pt x="1905" y="4587"/>
                    <a:pt x="1880" y="3785"/>
                  </a:cubicBezTo>
                  <a:cubicBezTo>
                    <a:pt x="1830" y="2983"/>
                    <a:pt x="1730" y="2156"/>
                    <a:pt x="1404" y="1429"/>
                  </a:cubicBezTo>
                  <a:cubicBezTo>
                    <a:pt x="1128" y="828"/>
                    <a:pt x="727" y="402"/>
                    <a:pt x="25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25">
              <a:extLst>
                <a:ext uri="{FF2B5EF4-FFF2-40B4-BE49-F238E27FC236}">
                  <a16:creationId xmlns:a16="http://schemas.microsoft.com/office/drawing/2014/main" id="{D6271F90-1961-D3BF-82FA-01EB189DB40B}"/>
                </a:ext>
              </a:extLst>
            </p:cNvPr>
            <p:cNvSpPr/>
            <p:nvPr/>
          </p:nvSpPr>
          <p:spPr>
            <a:xfrm>
              <a:off x="3020483" y="2827263"/>
              <a:ext cx="45796" cy="117619"/>
            </a:xfrm>
            <a:custGeom>
              <a:avLst/>
              <a:gdLst/>
              <a:ahLst/>
              <a:cxnLst/>
              <a:rect l="l" t="t" r="r" b="b"/>
              <a:pathLst>
                <a:path w="1054" h="2707" extrusionOk="0">
                  <a:moveTo>
                    <a:pt x="978" y="0"/>
                  </a:moveTo>
                  <a:cubicBezTo>
                    <a:pt x="953" y="100"/>
                    <a:pt x="878" y="201"/>
                    <a:pt x="803" y="301"/>
                  </a:cubicBezTo>
                  <a:cubicBezTo>
                    <a:pt x="678" y="501"/>
                    <a:pt x="527" y="677"/>
                    <a:pt x="352" y="827"/>
                  </a:cubicBezTo>
                  <a:cubicBezTo>
                    <a:pt x="327" y="1378"/>
                    <a:pt x="201" y="1955"/>
                    <a:pt x="1" y="2456"/>
                  </a:cubicBezTo>
                  <a:cubicBezTo>
                    <a:pt x="176" y="2556"/>
                    <a:pt x="327" y="2632"/>
                    <a:pt x="502" y="2707"/>
                  </a:cubicBezTo>
                  <a:cubicBezTo>
                    <a:pt x="853" y="1855"/>
                    <a:pt x="1053" y="952"/>
                    <a:pt x="1003" y="25"/>
                  </a:cubicBezTo>
                  <a:cubicBezTo>
                    <a:pt x="1003" y="0"/>
                    <a:pt x="978" y="0"/>
                    <a:pt x="97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25">
              <a:extLst>
                <a:ext uri="{FF2B5EF4-FFF2-40B4-BE49-F238E27FC236}">
                  <a16:creationId xmlns:a16="http://schemas.microsoft.com/office/drawing/2014/main" id="{7B607818-1CAB-EE0D-120A-07179BA91E8B}"/>
                </a:ext>
              </a:extLst>
            </p:cNvPr>
            <p:cNvSpPr/>
            <p:nvPr/>
          </p:nvSpPr>
          <p:spPr>
            <a:xfrm>
              <a:off x="2933368" y="2872972"/>
              <a:ext cx="89333" cy="56659"/>
            </a:xfrm>
            <a:custGeom>
              <a:avLst/>
              <a:gdLst/>
              <a:ahLst/>
              <a:cxnLst/>
              <a:rect l="l" t="t" r="r" b="b"/>
              <a:pathLst>
                <a:path w="2056" h="1304" extrusionOk="0">
                  <a:moveTo>
                    <a:pt x="2056" y="1"/>
                  </a:moveTo>
                  <a:cubicBezTo>
                    <a:pt x="1454" y="377"/>
                    <a:pt x="728" y="552"/>
                    <a:pt x="1" y="627"/>
                  </a:cubicBezTo>
                  <a:cubicBezTo>
                    <a:pt x="602" y="778"/>
                    <a:pt x="1179" y="1003"/>
                    <a:pt x="1755" y="1304"/>
                  </a:cubicBezTo>
                  <a:cubicBezTo>
                    <a:pt x="1906" y="878"/>
                    <a:pt x="2006" y="427"/>
                    <a:pt x="205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25">
              <a:extLst>
                <a:ext uri="{FF2B5EF4-FFF2-40B4-BE49-F238E27FC236}">
                  <a16:creationId xmlns:a16="http://schemas.microsoft.com/office/drawing/2014/main" id="{762DA710-1078-9A4C-C547-753FC8E44B56}"/>
                </a:ext>
              </a:extLst>
            </p:cNvPr>
            <p:cNvSpPr/>
            <p:nvPr/>
          </p:nvSpPr>
          <p:spPr>
            <a:xfrm>
              <a:off x="2725376" y="2901300"/>
              <a:ext cx="96980" cy="39235"/>
            </a:xfrm>
            <a:custGeom>
              <a:avLst/>
              <a:gdLst/>
              <a:ahLst/>
              <a:cxnLst/>
              <a:rect l="l" t="t" r="r" b="b"/>
              <a:pathLst>
                <a:path w="2232" h="903" extrusionOk="0">
                  <a:moveTo>
                    <a:pt x="2231" y="0"/>
                  </a:moveTo>
                  <a:lnTo>
                    <a:pt x="2231" y="0"/>
                  </a:lnTo>
                  <a:cubicBezTo>
                    <a:pt x="1530" y="25"/>
                    <a:pt x="853" y="50"/>
                    <a:pt x="151" y="201"/>
                  </a:cubicBezTo>
                  <a:cubicBezTo>
                    <a:pt x="101" y="226"/>
                    <a:pt x="51" y="226"/>
                    <a:pt x="1" y="251"/>
                  </a:cubicBezTo>
                  <a:cubicBezTo>
                    <a:pt x="126" y="476"/>
                    <a:pt x="251" y="677"/>
                    <a:pt x="402" y="903"/>
                  </a:cubicBezTo>
                  <a:cubicBezTo>
                    <a:pt x="978" y="527"/>
                    <a:pt x="1580" y="201"/>
                    <a:pt x="22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25">
              <a:extLst>
                <a:ext uri="{FF2B5EF4-FFF2-40B4-BE49-F238E27FC236}">
                  <a16:creationId xmlns:a16="http://schemas.microsoft.com/office/drawing/2014/main" id="{25283505-18A8-1492-2470-A3AED9012593}"/>
                </a:ext>
              </a:extLst>
            </p:cNvPr>
            <p:cNvSpPr/>
            <p:nvPr/>
          </p:nvSpPr>
          <p:spPr>
            <a:xfrm>
              <a:off x="2584904" y="3072272"/>
              <a:ext cx="149251" cy="133609"/>
            </a:xfrm>
            <a:custGeom>
              <a:avLst/>
              <a:gdLst/>
              <a:ahLst/>
              <a:cxnLst/>
              <a:rect l="l" t="t" r="r" b="b"/>
              <a:pathLst>
                <a:path w="3435" h="3075" extrusionOk="0">
                  <a:moveTo>
                    <a:pt x="3134" y="0"/>
                  </a:moveTo>
                  <a:cubicBezTo>
                    <a:pt x="2883" y="777"/>
                    <a:pt x="2407" y="1504"/>
                    <a:pt x="1780" y="2030"/>
                  </a:cubicBezTo>
                  <a:cubicBezTo>
                    <a:pt x="1279" y="2481"/>
                    <a:pt x="652" y="2857"/>
                    <a:pt x="1" y="3008"/>
                  </a:cubicBezTo>
                  <a:cubicBezTo>
                    <a:pt x="135" y="3054"/>
                    <a:pt x="270" y="3075"/>
                    <a:pt x="405" y="3075"/>
                  </a:cubicBezTo>
                  <a:cubicBezTo>
                    <a:pt x="1000" y="3075"/>
                    <a:pt x="1586" y="2674"/>
                    <a:pt x="2056" y="2306"/>
                  </a:cubicBezTo>
                  <a:cubicBezTo>
                    <a:pt x="2332" y="2080"/>
                    <a:pt x="2607" y="1805"/>
                    <a:pt x="2833" y="1529"/>
                  </a:cubicBezTo>
                  <a:cubicBezTo>
                    <a:pt x="3033" y="1253"/>
                    <a:pt x="3359" y="877"/>
                    <a:pt x="3409" y="526"/>
                  </a:cubicBezTo>
                  <a:cubicBezTo>
                    <a:pt x="3434" y="301"/>
                    <a:pt x="3309" y="125"/>
                    <a:pt x="31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25">
              <a:extLst>
                <a:ext uri="{FF2B5EF4-FFF2-40B4-BE49-F238E27FC236}">
                  <a16:creationId xmlns:a16="http://schemas.microsoft.com/office/drawing/2014/main" id="{766DBC2A-915E-044A-08AE-5EB7871D6591}"/>
                </a:ext>
              </a:extLst>
            </p:cNvPr>
            <p:cNvSpPr/>
            <p:nvPr/>
          </p:nvSpPr>
          <p:spPr>
            <a:xfrm>
              <a:off x="2611061" y="2915465"/>
              <a:ext cx="125266" cy="120921"/>
            </a:xfrm>
            <a:custGeom>
              <a:avLst/>
              <a:gdLst/>
              <a:ahLst/>
              <a:cxnLst/>
              <a:rect l="l" t="t" r="r" b="b"/>
              <a:pathLst>
                <a:path w="2883" h="2783" extrusionOk="0">
                  <a:moveTo>
                    <a:pt x="2356" y="0"/>
                  </a:moveTo>
                  <a:cubicBezTo>
                    <a:pt x="1504" y="251"/>
                    <a:pt x="752" y="652"/>
                    <a:pt x="0" y="1153"/>
                  </a:cubicBezTo>
                  <a:cubicBezTo>
                    <a:pt x="0" y="1178"/>
                    <a:pt x="0" y="1178"/>
                    <a:pt x="0" y="1178"/>
                  </a:cubicBezTo>
                  <a:cubicBezTo>
                    <a:pt x="25" y="1404"/>
                    <a:pt x="50" y="1629"/>
                    <a:pt x="126" y="1855"/>
                  </a:cubicBezTo>
                  <a:cubicBezTo>
                    <a:pt x="151" y="2030"/>
                    <a:pt x="201" y="2181"/>
                    <a:pt x="251" y="2331"/>
                  </a:cubicBezTo>
                  <a:cubicBezTo>
                    <a:pt x="299" y="2474"/>
                    <a:pt x="392" y="2617"/>
                    <a:pt x="401" y="2760"/>
                  </a:cubicBezTo>
                  <a:lnTo>
                    <a:pt x="401" y="2760"/>
                  </a:lnTo>
                  <a:cubicBezTo>
                    <a:pt x="618" y="2567"/>
                    <a:pt x="835" y="2374"/>
                    <a:pt x="1053" y="2181"/>
                  </a:cubicBezTo>
                  <a:cubicBezTo>
                    <a:pt x="1629" y="1654"/>
                    <a:pt x="2231" y="1128"/>
                    <a:pt x="2882" y="677"/>
                  </a:cubicBezTo>
                  <a:cubicBezTo>
                    <a:pt x="2682" y="476"/>
                    <a:pt x="2507" y="251"/>
                    <a:pt x="2356" y="0"/>
                  </a:cubicBezTo>
                  <a:close/>
                  <a:moveTo>
                    <a:pt x="401" y="2760"/>
                  </a:moveTo>
                  <a:lnTo>
                    <a:pt x="401" y="2760"/>
                  </a:lnTo>
                  <a:cubicBezTo>
                    <a:pt x="392" y="2768"/>
                    <a:pt x="384" y="2775"/>
                    <a:pt x="376" y="2782"/>
                  </a:cubicBezTo>
                  <a:lnTo>
                    <a:pt x="401" y="2782"/>
                  </a:lnTo>
                  <a:cubicBezTo>
                    <a:pt x="401" y="2775"/>
                    <a:pt x="401" y="2768"/>
                    <a:pt x="401" y="276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25">
              <a:extLst>
                <a:ext uri="{FF2B5EF4-FFF2-40B4-BE49-F238E27FC236}">
                  <a16:creationId xmlns:a16="http://schemas.microsoft.com/office/drawing/2014/main" id="{55825B9B-812E-325C-2E27-892B6959E214}"/>
                </a:ext>
              </a:extLst>
            </p:cNvPr>
            <p:cNvSpPr/>
            <p:nvPr/>
          </p:nvSpPr>
          <p:spPr>
            <a:xfrm>
              <a:off x="2603414" y="3031952"/>
              <a:ext cx="111145" cy="153596"/>
            </a:xfrm>
            <a:custGeom>
              <a:avLst/>
              <a:gdLst/>
              <a:ahLst/>
              <a:cxnLst/>
              <a:rect l="l" t="t" r="r" b="b"/>
              <a:pathLst>
                <a:path w="2558" h="3535" extrusionOk="0">
                  <a:moveTo>
                    <a:pt x="1304" y="1"/>
                  </a:moveTo>
                  <a:cubicBezTo>
                    <a:pt x="1179" y="126"/>
                    <a:pt x="1028" y="251"/>
                    <a:pt x="903" y="377"/>
                  </a:cubicBezTo>
                  <a:cubicBezTo>
                    <a:pt x="945" y="366"/>
                    <a:pt x="990" y="360"/>
                    <a:pt x="1039" y="360"/>
                  </a:cubicBezTo>
                  <a:cubicBezTo>
                    <a:pt x="1107" y="360"/>
                    <a:pt x="1181" y="372"/>
                    <a:pt x="1254" y="402"/>
                  </a:cubicBezTo>
                  <a:cubicBezTo>
                    <a:pt x="1404" y="477"/>
                    <a:pt x="1555" y="627"/>
                    <a:pt x="1580" y="803"/>
                  </a:cubicBezTo>
                  <a:cubicBezTo>
                    <a:pt x="1605" y="803"/>
                    <a:pt x="1630" y="828"/>
                    <a:pt x="1630" y="828"/>
                  </a:cubicBezTo>
                  <a:cubicBezTo>
                    <a:pt x="1730" y="853"/>
                    <a:pt x="1705" y="978"/>
                    <a:pt x="1605" y="978"/>
                  </a:cubicBezTo>
                  <a:cubicBezTo>
                    <a:pt x="1605" y="953"/>
                    <a:pt x="1580" y="953"/>
                    <a:pt x="1580" y="953"/>
                  </a:cubicBezTo>
                  <a:cubicBezTo>
                    <a:pt x="1454" y="1705"/>
                    <a:pt x="1154" y="2357"/>
                    <a:pt x="652" y="2933"/>
                  </a:cubicBezTo>
                  <a:cubicBezTo>
                    <a:pt x="477" y="3159"/>
                    <a:pt x="251" y="3359"/>
                    <a:pt x="1" y="3535"/>
                  </a:cubicBezTo>
                  <a:cubicBezTo>
                    <a:pt x="427" y="3334"/>
                    <a:pt x="853" y="3109"/>
                    <a:pt x="1204" y="2783"/>
                  </a:cubicBezTo>
                  <a:cubicBezTo>
                    <a:pt x="1805" y="2256"/>
                    <a:pt x="2231" y="1605"/>
                    <a:pt x="2482" y="878"/>
                  </a:cubicBezTo>
                  <a:cubicBezTo>
                    <a:pt x="2507" y="828"/>
                    <a:pt x="2532" y="803"/>
                    <a:pt x="2557" y="803"/>
                  </a:cubicBezTo>
                  <a:cubicBezTo>
                    <a:pt x="2457" y="728"/>
                    <a:pt x="2357" y="678"/>
                    <a:pt x="2282" y="627"/>
                  </a:cubicBezTo>
                  <a:cubicBezTo>
                    <a:pt x="1981" y="427"/>
                    <a:pt x="1580" y="251"/>
                    <a:pt x="130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25">
              <a:extLst>
                <a:ext uri="{FF2B5EF4-FFF2-40B4-BE49-F238E27FC236}">
                  <a16:creationId xmlns:a16="http://schemas.microsoft.com/office/drawing/2014/main" id="{8B2911BF-C510-EB6C-0B52-850D3B56DEC6}"/>
                </a:ext>
              </a:extLst>
            </p:cNvPr>
            <p:cNvSpPr/>
            <p:nvPr/>
          </p:nvSpPr>
          <p:spPr>
            <a:xfrm>
              <a:off x="2464029" y="2974251"/>
              <a:ext cx="160113" cy="156854"/>
            </a:xfrm>
            <a:custGeom>
              <a:avLst/>
              <a:gdLst/>
              <a:ahLst/>
              <a:cxnLst/>
              <a:rect l="l" t="t" r="r" b="b"/>
              <a:pathLst>
                <a:path w="3685" h="3610" extrusionOk="0">
                  <a:moveTo>
                    <a:pt x="3134" y="0"/>
                  </a:moveTo>
                  <a:cubicBezTo>
                    <a:pt x="2382" y="577"/>
                    <a:pt x="1655" y="1178"/>
                    <a:pt x="903" y="1755"/>
                  </a:cubicBezTo>
                  <a:cubicBezTo>
                    <a:pt x="627" y="1980"/>
                    <a:pt x="327" y="2181"/>
                    <a:pt x="1" y="2356"/>
                  </a:cubicBezTo>
                  <a:cubicBezTo>
                    <a:pt x="51" y="2782"/>
                    <a:pt x="176" y="3209"/>
                    <a:pt x="377" y="3610"/>
                  </a:cubicBezTo>
                  <a:cubicBezTo>
                    <a:pt x="903" y="3434"/>
                    <a:pt x="1429" y="3209"/>
                    <a:pt x="1931" y="2908"/>
                  </a:cubicBezTo>
                  <a:cubicBezTo>
                    <a:pt x="2557" y="2507"/>
                    <a:pt x="3134" y="2031"/>
                    <a:pt x="3685" y="1529"/>
                  </a:cubicBezTo>
                  <a:cubicBezTo>
                    <a:pt x="3660" y="1529"/>
                    <a:pt x="3610" y="1529"/>
                    <a:pt x="3585" y="1504"/>
                  </a:cubicBezTo>
                  <a:cubicBezTo>
                    <a:pt x="3485" y="1404"/>
                    <a:pt x="3434" y="1229"/>
                    <a:pt x="3384" y="1078"/>
                  </a:cubicBezTo>
                  <a:cubicBezTo>
                    <a:pt x="3334" y="928"/>
                    <a:pt x="3284" y="752"/>
                    <a:pt x="3234" y="577"/>
                  </a:cubicBezTo>
                  <a:cubicBezTo>
                    <a:pt x="3184" y="401"/>
                    <a:pt x="3159" y="201"/>
                    <a:pt x="31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25">
              <a:extLst>
                <a:ext uri="{FF2B5EF4-FFF2-40B4-BE49-F238E27FC236}">
                  <a16:creationId xmlns:a16="http://schemas.microsoft.com/office/drawing/2014/main" id="{A4EC5C51-A555-4185-ABA3-80A07E628E34}"/>
                </a:ext>
              </a:extLst>
            </p:cNvPr>
            <p:cNvSpPr/>
            <p:nvPr/>
          </p:nvSpPr>
          <p:spPr>
            <a:xfrm>
              <a:off x="2334463" y="3083135"/>
              <a:ext cx="138345" cy="64045"/>
            </a:xfrm>
            <a:custGeom>
              <a:avLst/>
              <a:gdLst/>
              <a:ahLst/>
              <a:cxnLst/>
              <a:rect l="l" t="t" r="r" b="b"/>
              <a:pathLst>
                <a:path w="3184" h="1474" extrusionOk="0">
                  <a:moveTo>
                    <a:pt x="2757" y="1"/>
                  </a:moveTo>
                  <a:cubicBezTo>
                    <a:pt x="2306" y="251"/>
                    <a:pt x="1855" y="477"/>
                    <a:pt x="1379" y="677"/>
                  </a:cubicBezTo>
                  <a:cubicBezTo>
                    <a:pt x="953" y="828"/>
                    <a:pt x="476" y="978"/>
                    <a:pt x="0" y="1053"/>
                  </a:cubicBezTo>
                  <a:cubicBezTo>
                    <a:pt x="50" y="1154"/>
                    <a:pt x="75" y="1279"/>
                    <a:pt x="101" y="1379"/>
                  </a:cubicBezTo>
                  <a:cubicBezTo>
                    <a:pt x="464" y="1442"/>
                    <a:pt x="827" y="1473"/>
                    <a:pt x="1194" y="1473"/>
                  </a:cubicBezTo>
                  <a:cubicBezTo>
                    <a:pt x="1560" y="1473"/>
                    <a:pt x="1930" y="1442"/>
                    <a:pt x="2306" y="1379"/>
                  </a:cubicBezTo>
                  <a:cubicBezTo>
                    <a:pt x="2607" y="1329"/>
                    <a:pt x="2883" y="1254"/>
                    <a:pt x="3183" y="1154"/>
                  </a:cubicBezTo>
                  <a:cubicBezTo>
                    <a:pt x="2933" y="803"/>
                    <a:pt x="2807" y="427"/>
                    <a:pt x="27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25">
              <a:extLst>
                <a:ext uri="{FF2B5EF4-FFF2-40B4-BE49-F238E27FC236}">
                  <a16:creationId xmlns:a16="http://schemas.microsoft.com/office/drawing/2014/main" id="{23809ABD-1281-BAAC-C822-5521E3E73A64}"/>
                </a:ext>
              </a:extLst>
            </p:cNvPr>
            <p:cNvSpPr/>
            <p:nvPr/>
          </p:nvSpPr>
          <p:spPr>
            <a:xfrm>
              <a:off x="2187431" y="2648644"/>
              <a:ext cx="83902" cy="84988"/>
            </a:xfrm>
            <a:custGeom>
              <a:avLst/>
              <a:gdLst/>
              <a:ahLst/>
              <a:cxnLst/>
              <a:rect l="l" t="t" r="r" b="b"/>
              <a:pathLst>
                <a:path w="1931" h="1956" extrusionOk="0">
                  <a:moveTo>
                    <a:pt x="978" y="1"/>
                  </a:moveTo>
                  <a:cubicBezTo>
                    <a:pt x="427" y="1"/>
                    <a:pt x="1" y="452"/>
                    <a:pt x="26" y="1028"/>
                  </a:cubicBezTo>
                  <a:cubicBezTo>
                    <a:pt x="26" y="1605"/>
                    <a:pt x="452" y="1956"/>
                    <a:pt x="978" y="1956"/>
                  </a:cubicBezTo>
                  <a:cubicBezTo>
                    <a:pt x="1530" y="1956"/>
                    <a:pt x="1931" y="1504"/>
                    <a:pt x="1931" y="978"/>
                  </a:cubicBezTo>
                  <a:cubicBezTo>
                    <a:pt x="1931" y="477"/>
                    <a:pt x="1530" y="1"/>
                    <a:pt x="97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25">
              <a:extLst>
                <a:ext uri="{FF2B5EF4-FFF2-40B4-BE49-F238E27FC236}">
                  <a16:creationId xmlns:a16="http://schemas.microsoft.com/office/drawing/2014/main" id="{ADD95614-AE8F-69B5-514B-336A77E05C76}"/>
                </a:ext>
              </a:extLst>
            </p:cNvPr>
            <p:cNvSpPr/>
            <p:nvPr/>
          </p:nvSpPr>
          <p:spPr>
            <a:xfrm>
              <a:off x="2213587" y="2759439"/>
              <a:ext cx="98023" cy="34108"/>
            </a:xfrm>
            <a:custGeom>
              <a:avLst/>
              <a:gdLst/>
              <a:ahLst/>
              <a:cxnLst/>
              <a:rect l="l" t="t" r="r" b="b"/>
              <a:pathLst>
                <a:path w="2256" h="785" extrusionOk="0">
                  <a:moveTo>
                    <a:pt x="1202" y="0"/>
                  </a:moveTo>
                  <a:cubicBezTo>
                    <a:pt x="1146" y="0"/>
                    <a:pt x="1087" y="2"/>
                    <a:pt x="1028" y="7"/>
                  </a:cubicBezTo>
                  <a:cubicBezTo>
                    <a:pt x="426" y="32"/>
                    <a:pt x="0" y="208"/>
                    <a:pt x="25" y="458"/>
                  </a:cubicBezTo>
                  <a:cubicBezTo>
                    <a:pt x="50" y="709"/>
                    <a:pt x="702" y="784"/>
                    <a:pt x="1128" y="784"/>
                  </a:cubicBezTo>
                  <a:cubicBezTo>
                    <a:pt x="1554" y="784"/>
                    <a:pt x="2256" y="659"/>
                    <a:pt x="2181" y="433"/>
                  </a:cubicBezTo>
                  <a:cubicBezTo>
                    <a:pt x="2135" y="206"/>
                    <a:pt x="1741" y="0"/>
                    <a:pt x="120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04280" tIns="104280" rIns="104280" bIns="104280" anchor="ctr" anchorCtr="0">
              <a:noAutofit/>
            </a:bodyPr>
            <a:lstStyle/>
            <a:p>
              <a:pPr defTabSz="829178">
                <a:buClr>
                  <a:srgbClr val="000000"/>
                </a:buClr>
              </a:pPr>
              <a:endParaRPr sz="159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925B8E14-CC04-F56F-89BD-D007D8459CDD}"/>
              </a:ext>
            </a:extLst>
          </p:cNvPr>
          <p:cNvSpPr/>
          <p:nvPr/>
        </p:nvSpPr>
        <p:spPr>
          <a:xfrm>
            <a:off x="689296" y="478305"/>
            <a:ext cx="10755944" cy="179865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đoạn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nối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cụm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–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A17EC19-7627-6605-8F4D-B45E8D697781}"/>
              </a:ext>
            </a:extLst>
          </p:cNvPr>
          <p:cNvSpPr/>
          <p:nvPr/>
        </p:nvSpPr>
        <p:spPr>
          <a:xfrm>
            <a:off x="689296" y="2532184"/>
            <a:ext cx="10755944" cy="335514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  <a:p>
            <a:pPr marL="514350" indent="-514350" algn="just">
              <a:buAutoNum type="arabicParenBoth"/>
            </a:pP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buồm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chung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thuỷ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qua bao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nhiêu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sóng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thời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gian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(2)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nay,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đã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tàu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to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lớn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vượt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biển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khơi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nhưng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những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cánh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buồm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vẫn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sống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mãi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cùng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sông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nước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và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con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người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.</a:t>
            </a:r>
          </a:p>
          <a:p>
            <a:pPr algn="r"/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(Theo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Băng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Sơn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  <a:cs typeface="Tahoma" panose="020B0604030504040204" pitchFamily="34" charset="0"/>
              </a:rPr>
              <a:t>)</a:t>
            </a:r>
          </a:p>
          <a:p>
            <a:endParaRPr lang="en-US" sz="3200" dirty="0">
              <a:latin typeface="Cambria" panose="02040503050406030204" pitchFamily="18" charset="0"/>
              <a:ea typeface="Cambria" panose="02040503050406030204" pitchFamily="18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912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uple of kids sitting at desks&#10;&#10;Description automatically generated">
            <a:extLst>
              <a:ext uri="{FF2B5EF4-FFF2-40B4-BE49-F238E27FC236}">
                <a16:creationId xmlns:a16="http://schemas.microsoft.com/office/drawing/2014/main" id="{FDEC1379-F57A-CCBC-CC08-407259B458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335" y="1793654"/>
            <a:ext cx="5978174" cy="3692402"/>
          </a:xfrm>
          <a:prstGeom prst="rect">
            <a:avLst/>
          </a:prstGeom>
        </p:spPr>
      </p:pic>
      <p:pic>
        <p:nvPicPr>
          <p:cNvPr id="5" name="y2mate.com - 3 Minute Timer with Music for Kids Countdown Videos HD_1080">
            <a:hlinkClick r:id="" action="ppaction://media"/>
            <a:extLst>
              <a:ext uri="{FF2B5EF4-FFF2-40B4-BE49-F238E27FC236}">
                <a16:creationId xmlns:a16="http://schemas.microsoft.com/office/drawing/2014/main" id="{974BB4AE-7945-D962-F975-FC2A1EB925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63509" y="2354141"/>
            <a:ext cx="3821722" cy="214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4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810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80DB7EB-443D-D033-A33A-968029FAFF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AAFDBC9A-F7AE-4C3A-0664-99F96720EB4F}"/>
              </a:ext>
            </a:extLst>
          </p:cNvPr>
          <p:cNvSpPr txBox="1"/>
          <p:nvPr/>
        </p:nvSpPr>
        <p:spPr>
          <a:xfrm>
            <a:off x="6358562" y="4546444"/>
            <a:ext cx="5273438" cy="108966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Các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khác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Lắng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nghe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–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góp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ý 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11" name="Picture 2" descr="Đọc: Học thầy, học bạn (Nguyễn Thanh Tú) - Hoc24">
            <a:extLst>
              <a:ext uri="{FF2B5EF4-FFF2-40B4-BE49-F238E27FC236}">
                <a16:creationId xmlns:a16="http://schemas.microsoft.com/office/drawing/2014/main" id="{B44D08BB-4DB0-A2D8-DB22-11D619F4CD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999" y="1221896"/>
            <a:ext cx="4374564" cy="3251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artoon of a child raising his hand and holding a pencil and a book&#10;&#10;Description automatically generated">
            <a:extLst>
              <a:ext uri="{FF2B5EF4-FFF2-40B4-BE49-F238E27FC236}">
                <a16:creationId xmlns:a16="http://schemas.microsoft.com/office/drawing/2014/main" id="{1F853B12-78E4-5FBD-52DF-A8B311A1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673" y="1152974"/>
            <a:ext cx="4525330" cy="4614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623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theme/theme1.xml><?xml version="1.0" encoding="utf-8"?>
<a:theme xmlns:a="http://schemas.openxmlformats.org/drawingml/2006/main" name="Biology Activities for Pre-K: Jellyfish by Slidesgo">
  <a:themeElements>
    <a:clrScheme name="Simple Light">
      <a:dk1>
        <a:srgbClr val="1A3F52"/>
      </a:dk1>
      <a:lt1>
        <a:srgbClr val="FFFFFF"/>
      </a:lt1>
      <a:dk2>
        <a:srgbClr val="A5E0FF"/>
      </a:dk2>
      <a:lt2>
        <a:srgbClr val="3CBCFF"/>
      </a:lt2>
      <a:accent1>
        <a:srgbClr val="FFD966"/>
      </a:accent1>
      <a:accent2>
        <a:srgbClr val="FF6363"/>
      </a:accent2>
      <a:accent3>
        <a:srgbClr val="FFA6B0"/>
      </a:accent3>
      <a:accent4>
        <a:srgbClr val="FF9D2E"/>
      </a:accent4>
      <a:accent5>
        <a:srgbClr val="C1BFFF"/>
      </a:accent5>
      <a:accent6>
        <a:srgbClr val="FFFFFF"/>
      </a:accent6>
      <a:hlink>
        <a:srgbClr val="1A3F52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3522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117</TotalTime>
  <Words>594</Words>
  <Application>Microsoft Office PowerPoint</Application>
  <PresentationFormat>Widescreen</PresentationFormat>
  <Paragraphs>62</Paragraphs>
  <Slides>20</Slides>
  <Notes>10</Notes>
  <HiddenSlides>0</HiddenSlides>
  <MMClips>4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6" baseType="lpstr">
      <vt:lpstr>等线</vt:lpstr>
      <vt:lpstr>#9Slide05 Aphrodite Pro</vt:lpstr>
      <vt:lpstr>#9Slide07 HoneyCream</vt:lpstr>
      <vt:lpstr>Aptos</vt:lpstr>
      <vt:lpstr>Arial</vt:lpstr>
      <vt:lpstr>Calibri</vt:lpstr>
      <vt:lpstr>Cambria</vt:lpstr>
      <vt:lpstr>Catamaran</vt:lpstr>
      <vt:lpstr>Mochiy Pop One</vt:lpstr>
      <vt:lpstr>Nunito Light</vt:lpstr>
      <vt:lpstr>SVN-Newton</vt:lpstr>
      <vt:lpstr>Tahoma</vt:lpstr>
      <vt:lpstr>Times New Roman</vt:lpstr>
      <vt:lpstr>UTM Avo</vt:lpstr>
      <vt:lpstr>Biology Activities for Pre-K: Jellyfish by Slidesgo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Kỳ Duyên Đỗ</dc:creator>
  <cp:lastModifiedBy>Lương Thành Trung</cp:lastModifiedBy>
  <cp:revision>8</cp:revision>
  <dcterms:created xsi:type="dcterms:W3CDTF">2024-12-01T05:02:24Z</dcterms:created>
  <dcterms:modified xsi:type="dcterms:W3CDTF">2025-01-24T16:49:15Z</dcterms:modified>
</cp:coreProperties>
</file>