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29"/>
  </p:notesMasterIdLst>
  <p:sldIdLst>
    <p:sldId id="369" r:id="rId2"/>
    <p:sldId id="256" r:id="rId3"/>
    <p:sldId id="259" r:id="rId4"/>
    <p:sldId id="376" r:id="rId5"/>
    <p:sldId id="377" r:id="rId6"/>
    <p:sldId id="261" r:id="rId7"/>
    <p:sldId id="370" r:id="rId8"/>
    <p:sldId id="271" r:id="rId9"/>
    <p:sldId id="272" r:id="rId10"/>
    <p:sldId id="374" r:id="rId11"/>
    <p:sldId id="371" r:id="rId12"/>
    <p:sldId id="372" r:id="rId13"/>
    <p:sldId id="373" r:id="rId14"/>
    <p:sldId id="375" r:id="rId15"/>
    <p:sldId id="274" r:id="rId16"/>
    <p:sldId id="378" r:id="rId17"/>
    <p:sldId id="379" r:id="rId18"/>
    <p:sldId id="380" r:id="rId19"/>
    <p:sldId id="465" r:id="rId20"/>
    <p:sldId id="473" r:id="rId21"/>
    <p:sldId id="474" r:id="rId22"/>
    <p:sldId id="475" r:id="rId23"/>
    <p:sldId id="476" r:id="rId24"/>
    <p:sldId id="477" r:id="rId25"/>
    <p:sldId id="478" r:id="rId26"/>
    <p:sldId id="479" r:id="rId27"/>
    <p:sldId id="382" r:id="rId28"/>
  </p:sldIdLst>
  <p:sldSz cx="9144000" cy="5143500" type="screen16x9"/>
  <p:notesSz cx="6858000" cy="9144000"/>
  <p:embeddedFontLst>
    <p:embeddedFont>
      <p:font typeface="Patrick Hand" charset="-93"/>
      <p:regular r:id="rId30"/>
    </p:embeddedFont>
    <p:embeddedFont>
      <p:font typeface="Patrick Hand SC" charset="-93"/>
      <p:regular r:id="rId31"/>
    </p:embeddedFont>
    <p:embeddedFont>
      <p:font typeface="Script MT Bold" charset="0"/>
      <p:bold r:id="rId32"/>
    </p:embeddedFont>
    <p:embeddedFont>
      <p:font typeface="Comic Sans MS" pitchFamily="66" charset="0"/>
      <p:regular r:id="rId33"/>
      <p:bold r:id="rId34"/>
      <p:italic r:id="rId35"/>
      <p:boldItalic r:id="rId36"/>
    </p:embeddedFont>
    <p:embeddedFont>
      <p:font typeface="Calibri" pitchFamily="34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88D14577-E379-44C7-8194-E508FF3F75A4}">
  <a:tblStyle styleId="{88D14577-E379-44C7-8194-E508FF3F75A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26" d="100"/>
          <a:sy n="126" d="100"/>
        </p:scale>
        <p:origin x="-354" y="29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290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73155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99583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06919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5 Segments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9B328-75EF-4903-B932-E7F60FD8E0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3978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ab5bfae178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ab5bfae178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9476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4522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https://www.youtube.com/watch?v=3EDzQeh7mWE</a:t>
            </a:r>
          </a:p>
        </p:txBody>
      </p:sp>
    </p:spTree>
    <p:extLst>
      <p:ext uri="{BB962C8B-B14F-4D97-AF65-F5344CB8AC3E}">
        <p14:creationId xmlns:p14="http://schemas.microsoft.com/office/powerpoint/2010/main" val="33434231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1330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40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gacae539fd4_4_6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6" name="Google Shape;846;gacae539fd4_4_6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23583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1024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a24d75da4c_1_6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8" name="Google Shape;958;ga24d75da4c_1_6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0412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1388100" y="1137450"/>
            <a:ext cx="6367800" cy="28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3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1"/>
          </p:nvPr>
        </p:nvSpPr>
        <p:spPr>
          <a:xfrm>
            <a:off x="2515650" y="15518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2"/>
          </p:nvPr>
        </p:nvSpPr>
        <p:spPr>
          <a:xfrm>
            <a:off x="6225925" y="1551800"/>
            <a:ext cx="117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3"/>
          </p:nvPr>
        </p:nvSpPr>
        <p:spPr>
          <a:xfrm>
            <a:off x="6225925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4"/>
          </p:nvPr>
        </p:nvSpPr>
        <p:spPr>
          <a:xfrm>
            <a:off x="2515650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5"/>
          </p:nvPr>
        </p:nvSpPr>
        <p:spPr>
          <a:xfrm>
            <a:off x="2515650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6"/>
          </p:nvPr>
        </p:nvSpPr>
        <p:spPr>
          <a:xfrm>
            <a:off x="6225925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7"/>
          </p:nvPr>
        </p:nvSpPr>
        <p:spPr>
          <a:xfrm>
            <a:off x="6225925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8"/>
          </p:nvPr>
        </p:nvSpPr>
        <p:spPr>
          <a:xfrm>
            <a:off x="2515650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9" hasCustomPrompt="1"/>
          </p:nvPr>
        </p:nvSpPr>
        <p:spPr>
          <a:xfrm>
            <a:off x="1129775" y="16798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3" hasCustomPrompt="1"/>
          </p:nvPr>
        </p:nvSpPr>
        <p:spPr>
          <a:xfrm>
            <a:off x="4842075" y="1679938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4" hasCustomPrompt="1"/>
          </p:nvPr>
        </p:nvSpPr>
        <p:spPr>
          <a:xfrm>
            <a:off x="11297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5" hasCustomPrompt="1"/>
          </p:nvPr>
        </p:nvSpPr>
        <p:spPr>
          <a:xfrm>
            <a:off x="48420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2_1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720100" y="445025"/>
            <a:ext cx="77040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ubTitle" idx="1"/>
          </p:nvPr>
        </p:nvSpPr>
        <p:spPr>
          <a:xfrm>
            <a:off x="996225" y="2127875"/>
            <a:ext cx="41640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subTitle" idx="2"/>
          </p:nvPr>
        </p:nvSpPr>
        <p:spPr>
          <a:xfrm>
            <a:off x="996225" y="2831850"/>
            <a:ext cx="34047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8" r:id="rId4"/>
    <p:sldLayoutId id="2147483659" r:id="rId5"/>
    <p:sldLayoutId id="2147483663" r:id="rId6"/>
    <p:sldLayoutId id="2147483676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slide" Target="slide25.xml"/><Relationship Id="rId3" Type="http://schemas.openxmlformats.org/officeDocument/2006/relationships/slideLayout" Target="../slideLayouts/slideLayout4.xml"/><Relationship Id="rId7" Type="http://schemas.openxmlformats.org/officeDocument/2006/relationships/slide" Target="slide20.xml"/><Relationship Id="rId12" Type="http://schemas.openxmlformats.org/officeDocument/2006/relationships/slide" Target="slide26.xml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11" Type="http://schemas.openxmlformats.org/officeDocument/2006/relationships/slide" Target="slide23.xml"/><Relationship Id="rId5" Type="http://schemas.openxmlformats.org/officeDocument/2006/relationships/slide" Target="slide19.xml"/><Relationship Id="rId10" Type="http://schemas.openxmlformats.org/officeDocument/2006/relationships/slide" Target="slide24.xml"/><Relationship Id="rId4" Type="http://schemas.openxmlformats.org/officeDocument/2006/relationships/notesSlide" Target="../notesSlides/notesSlide12.xml"/><Relationship Id="rId9" Type="http://schemas.openxmlformats.org/officeDocument/2006/relationships/slide" Target="slide22.xml"/><Relationship Id="rId1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873" y="290665"/>
            <a:ext cx="6829847" cy="440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51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908" y="212629"/>
            <a:ext cx="7086944" cy="473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832" y="473079"/>
            <a:ext cx="7368299" cy="409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15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934" y="272162"/>
            <a:ext cx="7072522" cy="454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8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411" y="403991"/>
            <a:ext cx="8578005" cy="4316611"/>
          </a:xfrm>
          <a:prstGeom prst="rect">
            <a:avLst/>
          </a:prstGeom>
        </p:spPr>
      </p:pic>
      <p:pic>
        <p:nvPicPr>
          <p:cNvPr id="4" name="Trac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63933" y="4039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58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9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xmlns="" id="{1C5061E8-7C73-AED2-1859-7EB880BCBD67}"/>
              </a:ext>
            </a:extLst>
          </p:cNvPr>
          <p:cNvSpPr/>
          <p:nvPr/>
        </p:nvSpPr>
        <p:spPr>
          <a:xfrm>
            <a:off x="407254" y="483253"/>
            <a:ext cx="2666359" cy="1290918"/>
          </a:xfrm>
          <a:prstGeom prst="wedgeRoundRectCallout">
            <a:avLst>
              <a:gd name="adj1" fmla="val -61054"/>
              <a:gd name="adj2" fmla="val 9761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Where do you live?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xmlns="" id="{A1B82172-753A-AFFE-905A-B8738EDA51E4}"/>
              </a:ext>
            </a:extLst>
          </p:cNvPr>
          <p:cNvSpPr/>
          <p:nvPr/>
        </p:nvSpPr>
        <p:spPr>
          <a:xfrm>
            <a:off x="269940" y="2642590"/>
            <a:ext cx="2666359" cy="1290918"/>
          </a:xfrm>
          <a:prstGeom prst="wedgeRoundRectCallout">
            <a:avLst>
              <a:gd name="adj1" fmla="val 77851"/>
              <a:gd name="adj2" fmla="val 4940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I live </a:t>
            </a:r>
            <a:r>
              <a:rPr lang="en-US" sz="2400" b="1" u="sng" dirty="0">
                <a:solidFill>
                  <a:schemeClr val="accent4"/>
                </a:solidFill>
                <a:latin typeface="Comic Sans MS" panose="030F0702030302020204" pitchFamily="66" charset="0"/>
              </a:rPr>
              <a:t>in Tran Hung Dao Street.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904" y="959123"/>
            <a:ext cx="5082173" cy="3278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8"/>
          <p:cNvSpPr/>
          <p:nvPr/>
        </p:nvSpPr>
        <p:spPr>
          <a:xfrm flipH="1">
            <a:off x="3927362" y="235437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48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817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0" name="Google Shape;820;p48"/>
          <p:cNvSpPr txBox="1">
            <a:spLocks noGrp="1"/>
          </p:cNvSpPr>
          <p:nvPr>
            <p:ph type="title"/>
          </p:nvPr>
        </p:nvSpPr>
        <p:spPr>
          <a:xfrm>
            <a:off x="1573138" y="2988963"/>
            <a:ext cx="653155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0" dirty="0"/>
              <a:t>Let’s </a:t>
            </a:r>
            <a:r>
              <a:rPr lang="en-GB" sz="12000" dirty="0" smtClean="0"/>
              <a:t>talk.</a:t>
            </a:r>
            <a:endParaRPr sz="12000" dirty="0"/>
          </a:p>
        </p:txBody>
      </p:sp>
      <p:sp>
        <p:nvSpPr>
          <p:cNvPr id="822" name="Google Shape;822;p48"/>
          <p:cNvSpPr txBox="1">
            <a:spLocks noGrp="1"/>
          </p:cNvSpPr>
          <p:nvPr>
            <p:ph type="title" idx="2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04</a:t>
            </a:r>
            <a:endParaRPr dirty="0"/>
          </a:p>
        </p:txBody>
      </p:sp>
      <p:grpSp>
        <p:nvGrpSpPr>
          <p:cNvPr id="823" name="Google Shape;823;p4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6" name="Google Shape;826;p48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9282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ED0EC9-B30C-61A7-8FA7-E3883E2578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70" b="11258"/>
          <a:stretch/>
        </p:blipFill>
        <p:spPr>
          <a:xfrm>
            <a:off x="0" y="505084"/>
            <a:ext cx="8989822" cy="3709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76117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8"/>
          <p:cNvSpPr/>
          <p:nvPr/>
        </p:nvSpPr>
        <p:spPr>
          <a:xfrm flipH="1">
            <a:off x="3893580" y="177071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48"/>
          <p:cNvGrpSpPr/>
          <p:nvPr/>
        </p:nvGrpSpPr>
        <p:grpSpPr>
          <a:xfrm rot="-5400000">
            <a:off x="3775119" y="769774"/>
            <a:ext cx="279350" cy="312825"/>
            <a:chOff x="1835200" y="3337050"/>
            <a:chExt cx="279350" cy="312825"/>
          </a:xfrm>
        </p:grpSpPr>
        <p:sp>
          <p:nvSpPr>
            <p:cNvPr id="817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0" name="Google Shape;820;p48"/>
          <p:cNvSpPr txBox="1">
            <a:spLocks noGrp="1"/>
          </p:cNvSpPr>
          <p:nvPr>
            <p:ph type="title"/>
          </p:nvPr>
        </p:nvSpPr>
        <p:spPr>
          <a:xfrm>
            <a:off x="1711839" y="2819132"/>
            <a:ext cx="5720297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Aft>
                <a:spcPts val="1600"/>
              </a:spcAft>
            </a:pPr>
            <a:r>
              <a:rPr lang="en-GB" sz="9600" dirty="0"/>
              <a:t>fun conner &amp; Wrap-up</a:t>
            </a:r>
          </a:p>
        </p:txBody>
      </p:sp>
      <p:sp>
        <p:nvSpPr>
          <p:cNvPr id="822" name="Google Shape;822;p48"/>
          <p:cNvSpPr txBox="1">
            <a:spLocks noGrp="1"/>
          </p:cNvSpPr>
          <p:nvPr>
            <p:ph type="title" idx="2"/>
          </p:nvPr>
        </p:nvSpPr>
        <p:spPr>
          <a:xfrm>
            <a:off x="3789802" y="1037826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05</a:t>
            </a:r>
            <a:endParaRPr dirty="0"/>
          </a:p>
        </p:txBody>
      </p:sp>
      <p:grpSp>
        <p:nvGrpSpPr>
          <p:cNvPr id="823" name="Google Shape;823;p4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6" name="Google Shape;826;p48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2958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29">
            <a:hlinkClick r:id="rId5" action="ppaction://hlinksldjump"/>
            <a:extLst>
              <a:ext uri="{FF2B5EF4-FFF2-40B4-BE49-F238E27FC236}">
                <a16:creationId xmlns:a16="http://schemas.microsoft.com/office/drawing/2014/main" xmlns="" id="{AB5036CB-30CA-E55B-B48C-C0C9D7CA6163}"/>
              </a:ext>
            </a:extLst>
          </p:cNvPr>
          <p:cNvSpPr>
            <a:spLocks/>
          </p:cNvSpPr>
          <p:nvPr/>
        </p:nvSpPr>
        <p:spPr>
          <a:xfrm>
            <a:off x="5425144" y="965428"/>
            <a:ext cx="3520688" cy="138282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>
                <a:gd name="adj" fmla="val 9832861"/>
              </a:avLst>
            </a:prstTxWarp>
          </a:bodyPr>
          <a:lstStyle/>
          <a:p>
            <a:pPr algn="ctr"/>
            <a:r>
              <a:rPr lang="en-US" sz="4800" b="1" spc="25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Script MT Bold" panose="03040602040607080904" pitchFamily="66" charset="0"/>
              </a:rPr>
              <a:t>Lucky wheel!</a:t>
            </a:r>
          </a:p>
        </p:txBody>
      </p:sp>
      <p:sp>
        <p:nvSpPr>
          <p:cNvPr id="41" name="28">
            <a:extLst>
              <a:ext uri="{FF2B5EF4-FFF2-40B4-BE49-F238E27FC236}">
                <a16:creationId xmlns:a16="http://schemas.microsoft.com/office/drawing/2014/main" xmlns="" id="{7AC23488-3451-4FD8-B155-5B9000FE45DD}"/>
              </a:ext>
            </a:extLst>
          </p:cNvPr>
          <p:cNvSpPr/>
          <p:nvPr/>
        </p:nvSpPr>
        <p:spPr>
          <a:xfrm>
            <a:off x="673291" y="108243"/>
            <a:ext cx="4860000" cy="4860000"/>
          </a:xfrm>
          <a:prstGeom prst="ellipse">
            <a:avLst/>
          </a:prstGeom>
          <a:solidFill>
            <a:srgbClr val="ED697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0" name="17">
            <a:extLst>
              <a:ext uri="{FF2B5EF4-FFF2-40B4-BE49-F238E27FC236}">
                <a16:creationId xmlns:a16="http://schemas.microsoft.com/office/drawing/2014/main" xmlns="" id="{446DA883-8172-41A5-81BB-C2CA2C65DE0F}"/>
              </a:ext>
            </a:extLst>
          </p:cNvPr>
          <p:cNvGrpSpPr/>
          <p:nvPr/>
        </p:nvGrpSpPr>
        <p:grpSpPr>
          <a:xfrm>
            <a:off x="532167" y="2052"/>
            <a:ext cx="4809425" cy="4928332"/>
            <a:chOff x="2672231" y="71213"/>
            <a:chExt cx="6412567" cy="6571108"/>
          </a:xfrm>
        </p:grpSpPr>
        <p:sp>
          <p:nvSpPr>
            <p:cNvPr id="21" name="27">
              <a:extLst>
                <a:ext uri="{FF2B5EF4-FFF2-40B4-BE49-F238E27FC236}">
                  <a16:creationId xmlns:a16="http://schemas.microsoft.com/office/drawing/2014/main" xmlns="" id="{977BE0F8-E188-4C24-9279-4D7F4C675EA5}"/>
                </a:ext>
              </a:extLst>
            </p:cNvPr>
            <p:cNvSpPr/>
            <p:nvPr/>
          </p:nvSpPr>
          <p:spPr>
            <a:xfrm rot="1080000">
              <a:off x="3575343" y="71213"/>
              <a:ext cx="2811223" cy="2884495"/>
            </a:xfrm>
            <a:custGeom>
              <a:avLst/>
              <a:gdLst>
                <a:gd name="connsiteX0" fmla="*/ 2112427 w 2811223"/>
                <a:gd name="connsiteY0" fmla="*/ 9233 h 2884495"/>
                <a:gd name="connsiteX1" fmla="*/ 2143494 w 2811223"/>
                <a:gd name="connsiteY1" fmla="*/ 0 h 2884495"/>
                <a:gd name="connsiteX2" fmla="*/ 2811223 w 2811223"/>
                <a:gd name="connsiteY2" fmla="*/ 2055059 h 2884495"/>
                <a:gd name="connsiteX3" fmla="*/ 2779903 w 2811223"/>
                <a:gd name="connsiteY3" fmla="*/ 2063515 h 2884495"/>
                <a:gd name="connsiteX4" fmla="*/ 2161077 w 2811223"/>
                <a:gd name="connsiteY4" fmla="*/ 2842552 h 2884495"/>
                <a:gd name="connsiteX5" fmla="*/ 2159537 w 2811223"/>
                <a:gd name="connsiteY5" fmla="*/ 2884495 h 2884495"/>
                <a:gd name="connsiteX6" fmla="*/ 0 w 2811223"/>
                <a:gd name="connsiteY6" fmla="*/ 2884495 h 2884495"/>
                <a:gd name="connsiteX7" fmla="*/ 8319 w 2811223"/>
                <a:gd name="connsiteY7" fmla="*/ 2657987 h 2884495"/>
                <a:gd name="connsiteX8" fmla="*/ 2112427 w 2811223"/>
                <a:gd name="connsiteY8" fmla="*/ 9233 h 2884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11223" h="2884495">
                  <a:moveTo>
                    <a:pt x="2112427" y="9233"/>
                  </a:moveTo>
                  <a:lnTo>
                    <a:pt x="2143494" y="0"/>
                  </a:lnTo>
                  <a:lnTo>
                    <a:pt x="2811223" y="2055059"/>
                  </a:lnTo>
                  <a:lnTo>
                    <a:pt x="2779903" y="2063515"/>
                  </a:lnTo>
                  <a:cubicBezTo>
                    <a:pt x="2425357" y="2178714"/>
                    <a:pt x="2191198" y="2493117"/>
                    <a:pt x="2161077" y="2842552"/>
                  </a:cubicBezTo>
                  <a:lnTo>
                    <a:pt x="2159537" y="2884495"/>
                  </a:lnTo>
                  <a:lnTo>
                    <a:pt x="0" y="2884495"/>
                  </a:lnTo>
                  <a:lnTo>
                    <a:pt x="8319" y="2657987"/>
                  </a:lnTo>
                  <a:cubicBezTo>
                    <a:pt x="110746" y="1469907"/>
                    <a:pt x="906924" y="400925"/>
                    <a:pt x="2112427" y="9233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18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26">
              <a:extLst>
                <a:ext uri="{FF2B5EF4-FFF2-40B4-BE49-F238E27FC236}">
                  <a16:creationId xmlns:a16="http://schemas.microsoft.com/office/drawing/2014/main" xmlns="" id="{00674F1A-03DC-424B-B2BB-3794FF19929E}"/>
                </a:ext>
              </a:extLst>
            </p:cNvPr>
            <p:cNvSpPr/>
            <p:nvPr/>
          </p:nvSpPr>
          <p:spPr>
            <a:xfrm rot="1080000">
              <a:off x="2672231" y="2812248"/>
              <a:ext cx="2788503" cy="2940534"/>
            </a:xfrm>
            <a:custGeom>
              <a:avLst/>
              <a:gdLst>
                <a:gd name="connsiteX0" fmla="*/ 2537 w 2788503"/>
                <a:gd name="connsiteY0" fmla="*/ 0 h 2940534"/>
                <a:gd name="connsiteX1" fmla="*/ 2162074 w 2788503"/>
                <a:gd name="connsiteY1" fmla="*/ 0 h 2940534"/>
                <a:gd name="connsiteX2" fmla="*/ 2160516 w 2788503"/>
                <a:gd name="connsiteY2" fmla="*/ 42450 h 2940534"/>
                <a:gd name="connsiteX3" fmla="*/ 2204737 w 2788503"/>
                <a:gd name="connsiteY3" fmla="*/ 309486 h 2940534"/>
                <a:gd name="connsiteX4" fmla="*/ 2652096 w 2788503"/>
                <a:gd name="connsiteY4" fmla="*/ 833277 h 2940534"/>
                <a:gd name="connsiteX5" fmla="*/ 2788503 w 2788503"/>
                <a:gd name="connsiteY5" fmla="*/ 887078 h 2940534"/>
                <a:gd name="connsiteX6" fmla="*/ 2121295 w 2788503"/>
                <a:gd name="connsiteY6" fmla="*/ 2940534 h 2940534"/>
                <a:gd name="connsiteX7" fmla="*/ 1939105 w 2788503"/>
                <a:gd name="connsiteY7" fmla="*/ 2878555 h 2940534"/>
                <a:gd name="connsiteX8" fmla="*/ 150346 w 2788503"/>
                <a:gd name="connsiteY8" fmla="*/ 976998 h 2940534"/>
                <a:gd name="connsiteX9" fmla="*/ 0 w 2788503"/>
                <a:gd name="connsiteY9" fmla="*/ 69071 h 2940534"/>
                <a:gd name="connsiteX10" fmla="*/ 2537 w 2788503"/>
                <a:gd name="connsiteY10" fmla="*/ 0 h 294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88503" h="2940534">
                  <a:moveTo>
                    <a:pt x="2537" y="0"/>
                  </a:moveTo>
                  <a:lnTo>
                    <a:pt x="2162074" y="0"/>
                  </a:lnTo>
                  <a:lnTo>
                    <a:pt x="2160516" y="42450"/>
                  </a:lnTo>
                  <a:cubicBezTo>
                    <a:pt x="2161632" y="130982"/>
                    <a:pt x="2175937" y="220850"/>
                    <a:pt x="2204737" y="309486"/>
                  </a:cubicBezTo>
                  <a:cubicBezTo>
                    <a:pt x="2281536" y="545850"/>
                    <a:pt x="2446871" y="728709"/>
                    <a:pt x="2652096" y="833277"/>
                  </a:cubicBezTo>
                  <a:lnTo>
                    <a:pt x="2788503" y="887078"/>
                  </a:lnTo>
                  <a:lnTo>
                    <a:pt x="2121295" y="2940534"/>
                  </a:lnTo>
                  <a:lnTo>
                    <a:pt x="1939105" y="2878555"/>
                  </a:lnTo>
                  <a:cubicBezTo>
                    <a:pt x="1118854" y="2554938"/>
                    <a:pt x="444104" y="1881092"/>
                    <a:pt x="150346" y="976998"/>
                  </a:cubicBezTo>
                  <a:cubicBezTo>
                    <a:pt x="52427" y="675634"/>
                    <a:pt x="3793" y="370084"/>
                    <a:pt x="0" y="69071"/>
                  </a:cubicBezTo>
                  <a:lnTo>
                    <a:pt x="2537" y="0"/>
                  </a:lnTo>
                  <a:close/>
                </a:path>
              </a:pathLst>
            </a:custGeom>
            <a:solidFill>
              <a:srgbClr val="00B0F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18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25">
              <a:extLst>
                <a:ext uri="{FF2B5EF4-FFF2-40B4-BE49-F238E27FC236}">
                  <a16:creationId xmlns:a16="http://schemas.microsoft.com/office/drawing/2014/main" xmlns="" id="{9D265CF6-F8BB-4CEF-A972-18B8B6F856DA}"/>
                </a:ext>
              </a:extLst>
            </p:cNvPr>
            <p:cNvSpPr/>
            <p:nvPr/>
          </p:nvSpPr>
          <p:spPr>
            <a:xfrm rot="1080000">
              <a:off x="4570919" y="4087572"/>
              <a:ext cx="3423812" cy="2554749"/>
            </a:xfrm>
            <a:custGeom>
              <a:avLst/>
              <a:gdLst>
                <a:gd name="connsiteX0" fmla="*/ 1675838 w 3423812"/>
                <a:gd name="connsiteY0" fmla="*/ 0 h 2554749"/>
                <a:gd name="connsiteX1" fmla="*/ 3423812 w 3423812"/>
                <a:gd name="connsiteY1" fmla="*/ 1269977 h 2554749"/>
                <a:gd name="connsiteX2" fmla="*/ 3347284 w 3423812"/>
                <a:gd name="connsiteY2" fmla="*/ 1378414 h 2554749"/>
                <a:gd name="connsiteX3" fmla="*/ 1881577 w 3423812"/>
                <a:gd name="connsiteY3" fmla="*/ 2404145 h 2554749"/>
                <a:gd name="connsiteX4" fmla="*/ 92885 w 3423812"/>
                <a:gd name="connsiteY4" fmla="*/ 2435832 h 2554749"/>
                <a:gd name="connsiteX5" fmla="*/ 0 w 3423812"/>
                <a:gd name="connsiteY5" fmla="*/ 2404234 h 2554749"/>
                <a:gd name="connsiteX6" fmla="*/ 667155 w 3423812"/>
                <a:gd name="connsiteY6" fmla="*/ 350942 h 2554749"/>
                <a:gd name="connsiteX7" fmla="*/ 688032 w 3423812"/>
                <a:gd name="connsiteY7" fmla="*/ 359177 h 2554749"/>
                <a:gd name="connsiteX8" fmla="*/ 1214100 w 3423812"/>
                <a:gd name="connsiteY8" fmla="*/ 349863 h 2554749"/>
                <a:gd name="connsiteX9" fmla="*/ 1645172 w 3423812"/>
                <a:gd name="connsiteY9" fmla="*/ 48183 h 2554749"/>
                <a:gd name="connsiteX10" fmla="*/ 1675838 w 3423812"/>
                <a:gd name="connsiteY10" fmla="*/ 0 h 2554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23812" h="2554749">
                  <a:moveTo>
                    <a:pt x="1675838" y="0"/>
                  </a:moveTo>
                  <a:lnTo>
                    <a:pt x="3423812" y="1269977"/>
                  </a:lnTo>
                  <a:lnTo>
                    <a:pt x="3347284" y="1378414"/>
                  </a:lnTo>
                  <a:cubicBezTo>
                    <a:pt x="2984748" y="1843131"/>
                    <a:pt x="2484328" y="2208299"/>
                    <a:pt x="1881577" y="2404145"/>
                  </a:cubicBezTo>
                  <a:cubicBezTo>
                    <a:pt x="1278826" y="2599991"/>
                    <a:pt x="659336" y="2598703"/>
                    <a:pt x="92885" y="2435832"/>
                  </a:cubicBezTo>
                  <a:lnTo>
                    <a:pt x="0" y="2404234"/>
                  </a:lnTo>
                  <a:lnTo>
                    <a:pt x="667155" y="350942"/>
                  </a:lnTo>
                  <a:lnTo>
                    <a:pt x="688032" y="359177"/>
                  </a:lnTo>
                  <a:cubicBezTo>
                    <a:pt x="854630" y="407082"/>
                    <a:pt x="1036827" y="407462"/>
                    <a:pt x="1214100" y="349863"/>
                  </a:cubicBezTo>
                  <a:cubicBezTo>
                    <a:pt x="1391373" y="292263"/>
                    <a:pt x="1538549" y="184863"/>
                    <a:pt x="1645172" y="48183"/>
                  </a:cubicBezTo>
                  <a:lnTo>
                    <a:pt x="1675838" y="0"/>
                  </a:lnTo>
                  <a:close/>
                </a:path>
              </a:pathLst>
            </a:custGeom>
            <a:solidFill>
              <a:srgbClr val="FF3399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18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24">
              <a:extLst>
                <a:ext uri="{FF2B5EF4-FFF2-40B4-BE49-F238E27FC236}">
                  <a16:creationId xmlns:a16="http://schemas.microsoft.com/office/drawing/2014/main" xmlns="" id="{E94C231C-5B5A-427B-B176-C034B8961075}"/>
                </a:ext>
              </a:extLst>
            </p:cNvPr>
            <p:cNvSpPr/>
            <p:nvPr/>
          </p:nvSpPr>
          <p:spPr>
            <a:xfrm rot="1080000">
              <a:off x="6734216" y="2215253"/>
              <a:ext cx="2334117" cy="3572758"/>
            </a:xfrm>
            <a:custGeom>
              <a:avLst/>
              <a:gdLst>
                <a:gd name="connsiteX0" fmla="*/ 1747103 w 2334117"/>
                <a:gd name="connsiteY0" fmla="*/ 0 h 3572758"/>
                <a:gd name="connsiteX1" fmla="*/ 1771496 w 2334117"/>
                <a:gd name="connsiteY1" fmla="*/ 31107 h 3572758"/>
                <a:gd name="connsiteX2" fmla="*/ 2183530 w 2334117"/>
                <a:gd name="connsiteY2" fmla="*/ 854007 h 3572758"/>
                <a:gd name="connsiteX3" fmla="*/ 1854101 w 2334117"/>
                <a:gd name="connsiteY3" fmla="*/ 3443805 h 3572758"/>
                <a:gd name="connsiteX4" fmla="*/ 1763093 w 2334117"/>
                <a:gd name="connsiteY4" fmla="*/ 3572758 h 3572758"/>
                <a:gd name="connsiteX5" fmla="*/ 14979 w 2334117"/>
                <a:gd name="connsiteY5" fmla="*/ 2302679 h 3572758"/>
                <a:gd name="connsiteX6" fmla="*/ 75094 w 2334117"/>
                <a:gd name="connsiteY6" fmla="*/ 2208225 h 3572758"/>
                <a:gd name="connsiteX7" fmla="*/ 129140 w 2334117"/>
                <a:gd name="connsiteY7" fmla="*/ 1521519 h 3572758"/>
                <a:gd name="connsiteX8" fmla="*/ 7955 w 2334117"/>
                <a:gd name="connsiteY8" fmla="*/ 1279489 h 3572758"/>
                <a:gd name="connsiteX9" fmla="*/ 0 w 2334117"/>
                <a:gd name="connsiteY9" fmla="*/ 1269345 h 3572758"/>
                <a:gd name="connsiteX10" fmla="*/ 1747103 w 2334117"/>
                <a:gd name="connsiteY10" fmla="*/ 0 h 3572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4117" h="3572758">
                  <a:moveTo>
                    <a:pt x="1747103" y="0"/>
                  </a:moveTo>
                  <a:lnTo>
                    <a:pt x="1771496" y="31107"/>
                  </a:lnTo>
                  <a:cubicBezTo>
                    <a:pt x="1945359" y="276861"/>
                    <a:pt x="2085611" y="552642"/>
                    <a:pt x="2183530" y="854007"/>
                  </a:cubicBezTo>
                  <a:cubicBezTo>
                    <a:pt x="2477288" y="1758100"/>
                    <a:pt x="2327480" y="2699862"/>
                    <a:pt x="1854101" y="3443805"/>
                  </a:cubicBezTo>
                  <a:lnTo>
                    <a:pt x="1763093" y="3572758"/>
                  </a:lnTo>
                  <a:lnTo>
                    <a:pt x="14979" y="2302679"/>
                  </a:lnTo>
                  <a:lnTo>
                    <a:pt x="75094" y="2208225"/>
                  </a:lnTo>
                  <a:cubicBezTo>
                    <a:pt x="179662" y="2003000"/>
                    <a:pt x="205939" y="1757883"/>
                    <a:pt x="129140" y="1521519"/>
                  </a:cubicBezTo>
                  <a:cubicBezTo>
                    <a:pt x="100340" y="1432882"/>
                    <a:pt x="59090" y="1351770"/>
                    <a:pt x="7955" y="1279489"/>
                  </a:cubicBezTo>
                  <a:lnTo>
                    <a:pt x="0" y="1269345"/>
                  </a:lnTo>
                  <a:lnTo>
                    <a:pt x="1747103" y="0"/>
                  </a:lnTo>
                  <a:close/>
                </a:path>
              </a:pathLst>
            </a:cu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18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" name="23">
              <a:extLst>
                <a:ext uri="{FF2B5EF4-FFF2-40B4-BE49-F238E27FC236}">
                  <a16:creationId xmlns:a16="http://schemas.microsoft.com/office/drawing/2014/main" xmlns="" id="{F8F7F450-13FA-4CB3-8CE1-CA23344E8C1E}"/>
                </a:ext>
              </a:extLst>
            </p:cNvPr>
            <p:cNvSpPr/>
            <p:nvPr/>
          </p:nvSpPr>
          <p:spPr>
            <a:xfrm rot="1080000">
              <a:off x="5702034" y="697243"/>
              <a:ext cx="3382764" cy="2527713"/>
            </a:xfrm>
            <a:custGeom>
              <a:avLst/>
              <a:gdLst>
                <a:gd name="connsiteX0" fmla="*/ 0 w 3382764"/>
                <a:gd name="connsiteY0" fmla="*/ 140345 h 2527713"/>
                <a:gd name="connsiteX1" fmla="*/ 116477 w 3382764"/>
                <a:gd name="connsiteY1" fmla="*/ 105729 h 2527713"/>
                <a:gd name="connsiteX2" fmla="*/ 3224638 w 3382764"/>
                <a:gd name="connsiteY2" fmla="*/ 1056728 h 2527713"/>
                <a:gd name="connsiteX3" fmla="*/ 3382764 w 3382764"/>
                <a:gd name="connsiteY3" fmla="*/ 1258368 h 2527713"/>
                <a:gd name="connsiteX4" fmla="*/ 1635661 w 3382764"/>
                <a:gd name="connsiteY4" fmla="*/ 2527713 h 2527713"/>
                <a:gd name="connsiteX5" fmla="*/ 1591504 w 3382764"/>
                <a:gd name="connsiteY5" fmla="*/ 2471403 h 2527713"/>
                <a:gd name="connsiteX6" fmla="*/ 721910 w 3382764"/>
                <a:gd name="connsiteY6" fmla="*/ 2180870 h 2527713"/>
                <a:gd name="connsiteX7" fmla="*/ 667757 w 3382764"/>
                <a:gd name="connsiteY7" fmla="*/ 2195491 h 2527713"/>
                <a:gd name="connsiteX8" fmla="*/ 0 w 3382764"/>
                <a:gd name="connsiteY8" fmla="*/ 140345 h 25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2764" h="2527713">
                  <a:moveTo>
                    <a:pt x="0" y="140345"/>
                  </a:moveTo>
                  <a:lnTo>
                    <a:pt x="116477" y="105729"/>
                  </a:lnTo>
                  <a:cubicBezTo>
                    <a:pt x="1276168" y="-207142"/>
                    <a:pt x="2475987" y="193296"/>
                    <a:pt x="3224638" y="1056728"/>
                  </a:cubicBezTo>
                  <a:lnTo>
                    <a:pt x="3382764" y="1258368"/>
                  </a:lnTo>
                  <a:lnTo>
                    <a:pt x="1635661" y="2527713"/>
                  </a:lnTo>
                  <a:lnTo>
                    <a:pt x="1591504" y="2471403"/>
                  </a:lnTo>
                  <a:cubicBezTo>
                    <a:pt x="1380890" y="2228492"/>
                    <a:pt x="1048874" y="2110171"/>
                    <a:pt x="721910" y="2180870"/>
                  </a:cubicBezTo>
                  <a:lnTo>
                    <a:pt x="667757" y="2195491"/>
                  </a:lnTo>
                  <a:lnTo>
                    <a:pt x="0" y="140345"/>
                  </a:lnTo>
                  <a:close/>
                </a:path>
              </a:pathLst>
            </a:cu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18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" name="22">
              <a:extLst>
                <a:ext uri="{FF2B5EF4-FFF2-40B4-BE49-F238E27FC236}">
                  <a16:creationId xmlns:a16="http://schemas.microsoft.com/office/drawing/2014/main" xmlns="" id="{43FD8F23-0727-4815-A0CC-735EB41A1448}"/>
                </a:ext>
              </a:extLst>
            </p:cNvPr>
            <p:cNvSpPr/>
            <p:nvPr/>
          </p:nvSpPr>
          <p:spPr>
            <a:xfrm rot="8100000" flipH="1">
              <a:off x="4000256" y="959011"/>
              <a:ext cx="1772056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/>
              <a:r>
                <a:rPr lang="en-US" sz="4000" b="1" spc="25">
                  <a:ln w="9525" cmpd="sng">
                    <a:solidFill>
                      <a:srgbClr val="00206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  <a:p>
              <a:pPr algn="ctr" defTabSz="685800"/>
              <a:r>
                <a:rPr lang="en-US" sz="2700" b="1">
                  <a:ln w="0"/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b="1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point</a:t>
              </a:r>
              <a:endParaRPr lang="en-US" sz="27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21">
              <a:extLst>
                <a:ext uri="{FF2B5EF4-FFF2-40B4-BE49-F238E27FC236}">
                  <a16:creationId xmlns:a16="http://schemas.microsoft.com/office/drawing/2014/main" xmlns="" id="{9C51AA6D-0BE5-495E-9520-84769D40F827}"/>
                </a:ext>
              </a:extLst>
            </p:cNvPr>
            <p:cNvSpPr/>
            <p:nvPr/>
          </p:nvSpPr>
          <p:spPr>
            <a:xfrm rot="4500000" flipH="1">
              <a:off x="3245981" y="3356604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/>
              <a:r>
                <a:rPr lang="en-US" sz="4000" b="1" spc="25">
                  <a:ln w="9525" cmpd="sng">
                    <a:solidFill>
                      <a:srgbClr val="00206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  <a:p>
              <a:pPr algn="ctr" defTabSz="685800"/>
              <a:r>
                <a:rPr lang="en-US" sz="1800" b="1">
                  <a:ln w="0"/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points</a:t>
              </a:r>
              <a:endParaRPr lang="en-US" sz="27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20">
              <a:extLst>
                <a:ext uri="{FF2B5EF4-FFF2-40B4-BE49-F238E27FC236}">
                  <a16:creationId xmlns:a16="http://schemas.microsoft.com/office/drawing/2014/main" xmlns="" id="{5C24AF06-5CBA-42BC-9195-C58F4923115F}"/>
                </a:ext>
              </a:extLst>
            </p:cNvPr>
            <p:cNvSpPr/>
            <p:nvPr/>
          </p:nvSpPr>
          <p:spPr>
            <a:xfrm rot="10800000" flipV="1">
              <a:off x="5267961" y="4816996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/>
              <a:r>
                <a:rPr lang="en-US" sz="4000" b="1" spc="25">
                  <a:ln w="9525" cmpd="sng">
                    <a:solidFill>
                      <a:srgbClr val="00206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  <a:p>
              <a:pPr algn="ctr" defTabSz="685800"/>
              <a:r>
                <a:rPr lang="en-US" sz="1800" b="1">
                  <a:ln w="0"/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points</a:t>
              </a:r>
              <a:endParaRPr lang="en-US" sz="18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19">
              <a:extLst>
                <a:ext uri="{FF2B5EF4-FFF2-40B4-BE49-F238E27FC236}">
                  <a16:creationId xmlns:a16="http://schemas.microsoft.com/office/drawing/2014/main" xmlns="" id="{2879A6EC-2A1D-4EC8-B888-C7071CCCFF3F}"/>
                </a:ext>
              </a:extLst>
            </p:cNvPr>
            <p:cNvSpPr/>
            <p:nvPr/>
          </p:nvSpPr>
          <p:spPr>
            <a:xfrm rot="17100000" flipH="1">
              <a:off x="7191981" y="3327473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/>
              <a:r>
                <a:rPr lang="en-US" sz="4000" b="1" spc="25">
                  <a:ln w="9525" cmpd="sng">
                    <a:solidFill>
                      <a:srgbClr val="00206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2700" b="1" spc="25">
                  <a:ln w="9525" cmpd="sng">
                    <a:solidFill>
                      <a:srgbClr val="00206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 defTabSz="685800"/>
              <a:r>
                <a:rPr lang="en-US" sz="1800" b="1">
                  <a:ln w="0"/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points</a:t>
              </a:r>
              <a:endParaRPr lang="en-US" sz="27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18">
              <a:extLst>
                <a:ext uri="{FF2B5EF4-FFF2-40B4-BE49-F238E27FC236}">
                  <a16:creationId xmlns:a16="http://schemas.microsoft.com/office/drawing/2014/main" xmlns="" id="{7776A6C4-0380-490A-AD0F-B5EC05020C7C}"/>
                </a:ext>
              </a:extLst>
            </p:cNvPr>
            <p:cNvSpPr/>
            <p:nvPr/>
          </p:nvSpPr>
          <p:spPr>
            <a:xfrm rot="12600000">
              <a:off x="6469207" y="976360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/>
              <a:r>
                <a:rPr lang="en-US" sz="4000" b="1" spc="25">
                  <a:ln w="9525" cmpd="sng">
                    <a:solidFill>
                      <a:srgbClr val="00206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US" sz="2700" b="1">
                  <a:ln w="0"/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 defTabSz="685800"/>
              <a:r>
                <a:rPr lang="en-US" sz="1800" b="1">
                  <a:ln w="0"/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points</a:t>
              </a:r>
              <a:endParaRPr lang="en-US" sz="27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7" name="13">
            <a:extLst>
              <a:ext uri="{FF2B5EF4-FFF2-40B4-BE49-F238E27FC236}">
                <a16:creationId xmlns:a16="http://schemas.microsoft.com/office/drawing/2014/main" xmlns="" id="{1972FA71-9F7D-4B81-B488-7F26645D57CD}"/>
              </a:ext>
            </a:extLst>
          </p:cNvPr>
          <p:cNvGrpSpPr/>
          <p:nvPr/>
        </p:nvGrpSpPr>
        <p:grpSpPr>
          <a:xfrm>
            <a:off x="2428293" y="1859259"/>
            <a:ext cx="1350001" cy="1350000"/>
            <a:chOff x="5196000" y="2529000"/>
            <a:chExt cx="1800000" cy="1800000"/>
          </a:xfrm>
        </p:grpSpPr>
        <p:sp>
          <p:nvSpPr>
            <p:cNvPr id="51" name="16">
              <a:extLst>
                <a:ext uri="{FF2B5EF4-FFF2-40B4-BE49-F238E27FC236}">
                  <a16:creationId xmlns:a16="http://schemas.microsoft.com/office/drawing/2014/main" xmlns="" id="{B7650D7D-7FCB-4A79-BFAA-6C32C5E3579F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bg1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 defTabSz="685800"/>
              <a:r>
                <a:rPr lang="en-GB" sz="3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63" name="15">
              <a:extLst>
                <a:ext uri="{FF2B5EF4-FFF2-40B4-BE49-F238E27FC236}">
                  <a16:creationId xmlns:a16="http://schemas.microsoft.com/office/drawing/2014/main" xmlns="" id="{B210A41A-0C7E-475B-831B-931895C7011C}"/>
                </a:ext>
              </a:extLst>
            </p:cNvPr>
            <p:cNvSpPr/>
            <p:nvPr/>
          </p:nvSpPr>
          <p:spPr>
            <a:xfrm>
              <a:off x="5392461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4" name="14">
              <a:extLst>
                <a:ext uri="{FF2B5EF4-FFF2-40B4-BE49-F238E27FC236}">
                  <a16:creationId xmlns:a16="http://schemas.microsoft.com/office/drawing/2014/main" xmlns="" id="{1CA3CB84-AD33-4099-80E9-01351CE5DBB5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48" name="12">
            <a:extLst>
              <a:ext uri="{FF2B5EF4-FFF2-40B4-BE49-F238E27FC236}">
                <a16:creationId xmlns:a16="http://schemas.microsoft.com/office/drawing/2014/main" xmlns="" id="{6F381C54-25EF-445D-B869-A54C62C08DBE}"/>
              </a:ext>
            </a:extLst>
          </p:cNvPr>
          <p:cNvSpPr/>
          <p:nvPr/>
        </p:nvSpPr>
        <p:spPr>
          <a:xfrm rot="10800000" flipV="1">
            <a:off x="2865125" y="4590312"/>
            <a:ext cx="540000" cy="540000"/>
          </a:xfrm>
          <a:prstGeom prst="triangle">
            <a:avLst/>
          </a:prstGeom>
          <a:solidFill>
            <a:srgbClr val="FF293D"/>
          </a:solidFill>
          <a:ln w="28575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11">
            <a:hlinkClick r:id="" action="ppaction://noaction"/>
            <a:extLst>
              <a:ext uri="{FF2B5EF4-FFF2-40B4-BE49-F238E27FC236}">
                <a16:creationId xmlns:a16="http://schemas.microsoft.com/office/drawing/2014/main" xmlns="" id="{18779105-553A-A4F7-6B69-6A86FB8D91EF}"/>
              </a:ext>
            </a:extLst>
          </p:cNvPr>
          <p:cNvSpPr>
            <a:spLocks/>
          </p:cNvSpPr>
          <p:nvPr/>
        </p:nvSpPr>
        <p:spPr>
          <a:xfrm>
            <a:off x="7747913" y="4359182"/>
            <a:ext cx="958362" cy="462259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chemeClr val="bg1"/>
                </a:solidFill>
                <a:latin typeface="Script MT Bold" panose="03040602040607080904" pitchFamily="66" charset="0"/>
              </a:rPr>
              <a:t>End</a:t>
            </a:r>
            <a:endParaRPr lang="en-US" sz="27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pic>
        <p:nvPicPr>
          <p:cNvPr id="2" name="10">
            <a:extLst>
              <a:ext uri="{FF2B5EF4-FFF2-40B4-BE49-F238E27FC236}">
                <a16:creationId xmlns:a16="http://schemas.microsoft.com/office/drawing/2014/main" xmlns="" id="{67219F35-1C2B-3E7C-D67D-D95FFC1160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9470" y="2876469"/>
            <a:ext cx="1817631" cy="2375871"/>
          </a:xfrm>
          <a:prstGeom prst="rect">
            <a:avLst/>
          </a:prstGeom>
        </p:spPr>
      </p:pic>
      <p:sp>
        <p:nvSpPr>
          <p:cNvPr id="32" name="9">
            <a:hlinkClick r:id="rId7" action="ppaction://hlinksldjump"/>
            <a:extLst>
              <a:ext uri="{FF2B5EF4-FFF2-40B4-BE49-F238E27FC236}">
                <a16:creationId xmlns:a16="http://schemas.microsoft.com/office/drawing/2014/main" xmlns="" id="{0F063245-796E-C29F-535E-D2CA48AA7A3F}"/>
              </a:ext>
            </a:extLst>
          </p:cNvPr>
          <p:cNvSpPr>
            <a:spLocks/>
          </p:cNvSpPr>
          <p:nvPr/>
        </p:nvSpPr>
        <p:spPr>
          <a:xfrm>
            <a:off x="6215353" y="1765872"/>
            <a:ext cx="2136064" cy="688828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Question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58" name="8">
            <a:hlinkClick r:id="rId8" action="ppaction://hlinksldjump"/>
            <a:extLst>
              <a:ext uri="{FF2B5EF4-FFF2-40B4-BE49-F238E27FC236}">
                <a16:creationId xmlns:a16="http://schemas.microsoft.com/office/drawing/2014/main" xmlns="" id="{384508D3-5A5B-4124-2989-D72DDA13E54E}"/>
              </a:ext>
            </a:extLst>
          </p:cNvPr>
          <p:cNvSpPr>
            <a:spLocks/>
          </p:cNvSpPr>
          <p:nvPr/>
        </p:nvSpPr>
        <p:spPr>
          <a:xfrm>
            <a:off x="6215353" y="1765872"/>
            <a:ext cx="2136064" cy="688828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Question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59" name="7">
            <a:hlinkClick r:id="rId9" action="ppaction://hlinksldjump"/>
            <a:extLst>
              <a:ext uri="{FF2B5EF4-FFF2-40B4-BE49-F238E27FC236}">
                <a16:creationId xmlns:a16="http://schemas.microsoft.com/office/drawing/2014/main" xmlns="" id="{57467E8E-68A9-2417-9B3B-D585149C4233}"/>
              </a:ext>
            </a:extLst>
          </p:cNvPr>
          <p:cNvSpPr>
            <a:spLocks/>
          </p:cNvSpPr>
          <p:nvPr/>
        </p:nvSpPr>
        <p:spPr>
          <a:xfrm>
            <a:off x="6215353" y="1765872"/>
            <a:ext cx="2136064" cy="688828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Question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60" name="6">
            <a:hlinkClick r:id="rId10" action="ppaction://hlinksldjump"/>
            <a:extLst>
              <a:ext uri="{FF2B5EF4-FFF2-40B4-BE49-F238E27FC236}">
                <a16:creationId xmlns:a16="http://schemas.microsoft.com/office/drawing/2014/main" xmlns="" id="{5D1467D0-3FC0-3D5F-CC47-4A995199FF4F}"/>
              </a:ext>
            </a:extLst>
          </p:cNvPr>
          <p:cNvSpPr>
            <a:spLocks/>
          </p:cNvSpPr>
          <p:nvPr/>
        </p:nvSpPr>
        <p:spPr>
          <a:xfrm>
            <a:off x="6215353" y="1765872"/>
            <a:ext cx="2136064" cy="688828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Question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61" name="5">
            <a:hlinkClick r:id="rId11" action="ppaction://hlinksldjump"/>
            <a:extLst>
              <a:ext uri="{FF2B5EF4-FFF2-40B4-BE49-F238E27FC236}">
                <a16:creationId xmlns:a16="http://schemas.microsoft.com/office/drawing/2014/main" xmlns="" id="{38ABD6A0-BCD3-2337-F14F-AED50CCD6CA5}"/>
              </a:ext>
            </a:extLst>
          </p:cNvPr>
          <p:cNvSpPr>
            <a:spLocks/>
          </p:cNvSpPr>
          <p:nvPr/>
        </p:nvSpPr>
        <p:spPr>
          <a:xfrm>
            <a:off x="6215353" y="1765872"/>
            <a:ext cx="2136064" cy="688828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Question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62" name="4">
            <a:hlinkClick r:id="rId12" action="ppaction://hlinksldjump"/>
            <a:extLst>
              <a:ext uri="{FF2B5EF4-FFF2-40B4-BE49-F238E27FC236}">
                <a16:creationId xmlns:a16="http://schemas.microsoft.com/office/drawing/2014/main" xmlns="" id="{B39EEA3B-30AB-F841-C182-072FCEC077C6}"/>
              </a:ext>
            </a:extLst>
          </p:cNvPr>
          <p:cNvSpPr>
            <a:spLocks/>
          </p:cNvSpPr>
          <p:nvPr/>
        </p:nvSpPr>
        <p:spPr>
          <a:xfrm>
            <a:off x="6215353" y="1765872"/>
            <a:ext cx="2136064" cy="688828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Question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65" name="3">
            <a:hlinkClick r:id="rId13" action="ppaction://hlinksldjump"/>
            <a:extLst>
              <a:ext uri="{FF2B5EF4-FFF2-40B4-BE49-F238E27FC236}">
                <a16:creationId xmlns:a16="http://schemas.microsoft.com/office/drawing/2014/main" xmlns="" id="{97B0BBE5-1C1B-A433-0D61-74C23E5899EA}"/>
              </a:ext>
            </a:extLst>
          </p:cNvPr>
          <p:cNvSpPr>
            <a:spLocks/>
          </p:cNvSpPr>
          <p:nvPr/>
        </p:nvSpPr>
        <p:spPr>
          <a:xfrm>
            <a:off x="6215353" y="1765872"/>
            <a:ext cx="2136064" cy="688828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Question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66" name="2">
            <a:extLst>
              <a:ext uri="{FF2B5EF4-FFF2-40B4-BE49-F238E27FC236}">
                <a16:creationId xmlns:a16="http://schemas.microsoft.com/office/drawing/2014/main" xmlns="" id="{D4343FD4-ED0F-953C-6F8E-8A84EF610724}"/>
              </a:ext>
            </a:extLst>
          </p:cNvPr>
          <p:cNvSpPr>
            <a:spLocks/>
          </p:cNvSpPr>
          <p:nvPr/>
        </p:nvSpPr>
        <p:spPr>
          <a:xfrm>
            <a:off x="6081099" y="1712647"/>
            <a:ext cx="2389611" cy="859104"/>
          </a:xfrm>
          <a:prstGeom prst="hexagon">
            <a:avLst>
              <a:gd name="adj" fmla="val 0"/>
              <a:gd name="vf" fmla="val 115470"/>
            </a:avLst>
          </a:prstGeom>
          <a:solidFill>
            <a:srgbClr val="FFF6F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pic>
        <p:nvPicPr>
          <p:cNvPr id="112" name="1">
            <a:hlinkClick r:id="" action="ppaction://media"/>
            <a:extLst>
              <a:ext uri="{FF2B5EF4-FFF2-40B4-BE49-F238E27FC236}">
                <a16:creationId xmlns:a16="http://schemas.microsoft.com/office/drawing/2014/main" xmlns="" id="{5F97183C-694F-CB2A-B8AE-360F40C2D8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937.530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7059" y="-59241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2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7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audio>
              <p:cMediaNode vol="80000" showWhenStopped="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"/>
                </p:tgtEl>
              </p:cMediaNode>
            </p:audio>
          </p:childTnLst>
        </p:cTn>
      </p:par>
    </p:tnLst>
    <p:bldLst>
      <p:bldP spid="33" grpId="0"/>
      <p:bldP spid="31" grpId="0" animBg="1"/>
      <p:bldP spid="32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5" grpId="0" animBg="1"/>
      <p:bldP spid="66" grpId="0" animBg="1"/>
      <p:bldP spid="66" grpId="1" animBg="1"/>
      <p:bldP spid="66" grpId="2" animBg="1"/>
      <p:bldP spid="66" grpId="3" animBg="1"/>
      <p:bldP spid="66" grpId="4" animBg="1"/>
      <p:bldP spid="66" grpId="5" animBg="1"/>
      <p:bldP spid="66" grpId="6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3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Unit 11</a:t>
            </a:r>
            <a:r>
              <a:rPr lang="en-GB"/>
              <a:t>: My home</a:t>
            </a:r>
            <a:endParaRPr dirty="0"/>
          </a:p>
        </p:txBody>
      </p:sp>
      <p:sp>
        <p:nvSpPr>
          <p:cNvPr id="150" name="Google Shape;150;p33"/>
          <p:cNvSpPr txBox="1">
            <a:spLocks noGrp="1"/>
          </p:cNvSpPr>
          <p:nvPr>
            <p:ph type="subTitle" idx="1"/>
          </p:nvPr>
        </p:nvSpPr>
        <p:spPr>
          <a:xfrm>
            <a:off x="3200399" y="3239750"/>
            <a:ext cx="3330726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600" b="1" dirty="0">
                <a:solidFill>
                  <a:srgbClr val="FF0000"/>
                </a:solidFill>
              </a:rPr>
              <a:t>Lesson </a:t>
            </a:r>
            <a:r>
              <a:rPr lang="en-GB" sz="3600" b="1" dirty="0" smtClean="0">
                <a:solidFill>
                  <a:srgbClr val="FF0000"/>
                </a:solidFill>
              </a:rPr>
              <a:t>1 - </a:t>
            </a:r>
            <a:r>
              <a:rPr lang="en-GB" sz="3600" b="1" dirty="0">
                <a:solidFill>
                  <a:srgbClr val="FF0000"/>
                </a:solidFill>
              </a:rPr>
              <a:t>period 1</a:t>
            </a:r>
            <a:endParaRPr sz="3600" b="1" dirty="0">
              <a:solidFill>
                <a:srgbClr val="FF0000"/>
              </a:solidFill>
            </a:endParaRPr>
          </a:p>
        </p:txBody>
      </p:sp>
      <p:sp>
        <p:nvSpPr>
          <p:cNvPr id="151" name="Google Shape;151;p33"/>
          <p:cNvSpPr/>
          <p:nvPr/>
        </p:nvSpPr>
        <p:spPr>
          <a:xfrm>
            <a:off x="8267600" y="2675650"/>
            <a:ext cx="313875" cy="324875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33"/>
          <p:cNvSpPr/>
          <p:nvPr/>
        </p:nvSpPr>
        <p:spPr>
          <a:xfrm>
            <a:off x="557800" y="4070913"/>
            <a:ext cx="283550" cy="431575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3"/>
          <p:cNvSpPr/>
          <p:nvPr/>
        </p:nvSpPr>
        <p:spPr>
          <a:xfrm>
            <a:off x="8596463" y="4578063"/>
            <a:ext cx="297150" cy="326950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" name="Google Shape;154;p33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" name="Google Shape;165;p33"/>
          <p:cNvGrpSpPr/>
          <p:nvPr/>
        </p:nvGrpSpPr>
        <p:grpSpPr>
          <a:xfrm>
            <a:off x="2291875" y="4237100"/>
            <a:ext cx="956750" cy="553975"/>
            <a:chOff x="-1199475" y="2658325"/>
            <a:chExt cx="956750" cy="553975"/>
          </a:xfrm>
        </p:grpSpPr>
        <p:sp>
          <p:nvSpPr>
            <p:cNvPr id="166" name="Google Shape;166;p33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3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3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3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3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3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3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3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3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3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3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3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" name="Google Shape;178;p33"/>
          <p:cNvGrpSpPr/>
          <p:nvPr/>
        </p:nvGrpSpPr>
        <p:grpSpPr>
          <a:xfrm>
            <a:off x="575600" y="2571750"/>
            <a:ext cx="1767550" cy="2473200"/>
            <a:chOff x="347000" y="2571750"/>
            <a:chExt cx="1767550" cy="2473200"/>
          </a:xfrm>
        </p:grpSpPr>
        <p:sp>
          <p:nvSpPr>
            <p:cNvPr id="179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227;p33"/>
          <p:cNvGrpSpPr/>
          <p:nvPr/>
        </p:nvGrpSpPr>
        <p:grpSpPr>
          <a:xfrm>
            <a:off x="6368425" y="3177488"/>
            <a:ext cx="2372800" cy="1808625"/>
            <a:chOff x="6368425" y="3177488"/>
            <a:chExt cx="2372800" cy="1808625"/>
          </a:xfrm>
        </p:grpSpPr>
        <p:sp>
          <p:nvSpPr>
            <p:cNvPr id="228" name="Google Shape;228;p33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3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3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1" name="Google Shape;231;p33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232" name="Google Shape;232;p33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233" name="Google Shape;233;p33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34" name="Google Shape;234;p33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235" name="Google Shape;235;p33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236" name="Google Shape;236;p33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237" name="Google Shape;237;p33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8" name="Google Shape;238;p33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9" name="Google Shape;239;p33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0" name="Google Shape;240;p33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1" name="Google Shape;241;p33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2" name="Google Shape;242;p33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3" name="Google Shape;243;p33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4" name="Google Shape;244;p33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5" name="Google Shape;245;p33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6" name="Google Shape;246;p33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" name="Google Shape;247;p33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8" name="Google Shape;248;p33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9" name="Google Shape;249;p33"/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0" name="Google Shape;250;p33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1" name="Google Shape;251;p33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2" name="Google Shape;252;p33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3" name="Google Shape;253;p33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4" name="Google Shape;254;p33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5" name="Google Shape;255;p33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6" name="Google Shape;256;p33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7" name="Google Shape;257;p33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8" name="Google Shape;258;p33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sp>
            <p:nvSpPr>
              <p:cNvPr id="259" name="Google Shape;259;p33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33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33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2" name="Google Shape;262;p33"/>
          <p:cNvSpPr/>
          <p:nvPr/>
        </p:nvSpPr>
        <p:spPr>
          <a:xfrm>
            <a:off x="2567004" y="3077175"/>
            <a:ext cx="4009992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3" name="Google Shape;263;p33"/>
          <p:cNvGrpSpPr/>
          <p:nvPr/>
        </p:nvGrpSpPr>
        <p:grpSpPr>
          <a:xfrm>
            <a:off x="41963" y="249125"/>
            <a:ext cx="608900" cy="407500"/>
            <a:chOff x="4137713" y="525925"/>
            <a:chExt cx="608900" cy="407500"/>
          </a:xfrm>
        </p:grpSpPr>
        <p:sp>
          <p:nvSpPr>
            <p:cNvPr id="264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" name="Google Shape;266;p33"/>
          <p:cNvGrpSpPr/>
          <p:nvPr/>
        </p:nvGrpSpPr>
        <p:grpSpPr>
          <a:xfrm>
            <a:off x="482238" y="720825"/>
            <a:ext cx="475525" cy="287725"/>
            <a:chOff x="622013" y="907250"/>
            <a:chExt cx="475525" cy="287725"/>
          </a:xfrm>
        </p:grpSpPr>
        <p:sp>
          <p:nvSpPr>
            <p:cNvPr id="267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33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270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7928" y="37474"/>
            <a:ext cx="3066655" cy="1978383"/>
          </a:xfrm>
          <a:prstGeom prst="rect">
            <a:avLst/>
          </a:prstGeom>
        </p:spPr>
      </p:pic>
      <p:sp>
        <p:nvSpPr>
          <p:cNvPr id="10" name="7">
            <a:hlinkClick r:id="rId3" action="ppaction://hlinksldjump"/>
            <a:extLst>
              <a:ext uri="{FF2B5EF4-FFF2-40B4-BE49-F238E27FC236}">
                <a16:creationId xmlns:a16="http://schemas.microsoft.com/office/drawing/2014/main" xmlns="" id="{6124FCB9-6BE2-AACC-146D-BF75BF395DC0}"/>
              </a:ext>
            </a:extLst>
          </p:cNvPr>
          <p:cNvSpPr>
            <a:spLocks/>
          </p:cNvSpPr>
          <p:nvPr/>
        </p:nvSpPr>
        <p:spPr>
          <a:xfrm>
            <a:off x="6972300" y="3752850"/>
            <a:ext cx="1485900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</a:t>
            </a:r>
            <a:endParaRPr lang="en-US" sz="33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6">
            <a:extLst>
              <a:ext uri="{FF2B5EF4-FFF2-40B4-BE49-F238E27FC236}">
                <a16:creationId xmlns:a16="http://schemas.microsoft.com/office/drawing/2014/main" xmlns="" id="{46CCEB00-B8DC-1253-9D10-13E812FC7A00}"/>
              </a:ext>
            </a:extLst>
          </p:cNvPr>
          <p:cNvSpPr>
            <a:spLocks/>
          </p:cNvSpPr>
          <p:nvPr/>
        </p:nvSpPr>
        <p:spPr>
          <a:xfrm>
            <a:off x="6972300" y="3752850"/>
            <a:ext cx="1485900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Check</a:t>
            </a:r>
            <a:endParaRPr lang="en-US" sz="33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5">
            <a:extLst>
              <a:ext uri="{FF2B5EF4-FFF2-40B4-BE49-F238E27FC236}">
                <a16:creationId xmlns:a16="http://schemas.microsoft.com/office/drawing/2014/main" xmlns="" id="{15376DC1-59E1-CA5B-7306-08EA1E2DDFE5}"/>
              </a:ext>
            </a:extLst>
          </p:cNvPr>
          <p:cNvSpPr>
            <a:spLocks/>
          </p:cNvSpPr>
          <p:nvPr/>
        </p:nvSpPr>
        <p:spPr>
          <a:xfrm>
            <a:off x="90791" y="999178"/>
            <a:ext cx="5739320" cy="1356817"/>
          </a:xfrm>
          <a:prstGeom prst="wedgeRoundRectCallout">
            <a:avLst>
              <a:gd name="adj1" fmla="val 64230"/>
              <a:gd name="adj2" fmla="val -20497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800"/>
              </a:lnSpc>
            </a:pPr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 do you live?</a:t>
            </a:r>
          </a:p>
        </p:txBody>
      </p:sp>
      <p:sp>
        <p:nvSpPr>
          <p:cNvPr id="3" name="4">
            <a:extLst>
              <a:ext uri="{FF2B5EF4-FFF2-40B4-BE49-F238E27FC236}">
                <a16:creationId xmlns:a16="http://schemas.microsoft.com/office/drawing/2014/main" xmlns="" id="{EADCE950-A88E-0C3B-87CF-3F1FB29AB228}"/>
              </a:ext>
            </a:extLst>
          </p:cNvPr>
          <p:cNvSpPr>
            <a:spLocks/>
          </p:cNvSpPr>
          <p:nvPr/>
        </p:nvSpPr>
        <p:spPr>
          <a:xfrm>
            <a:off x="821064" y="2490281"/>
            <a:ext cx="5528507" cy="1645239"/>
          </a:xfrm>
          <a:prstGeom prst="wedgeRoundRectCallout">
            <a:avLst>
              <a:gd name="adj1" fmla="val 64059"/>
              <a:gd name="adj2" fmla="val -17566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____________________.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3">
            <a:extLst>
              <a:ext uri="{FF2B5EF4-FFF2-40B4-BE49-F238E27FC236}">
                <a16:creationId xmlns:a16="http://schemas.microsoft.com/office/drawing/2014/main" xmlns="" id="{439C5D40-0569-7145-252F-6377515C0814}"/>
              </a:ext>
            </a:extLst>
          </p:cNvPr>
          <p:cNvSpPr txBox="1"/>
          <p:nvPr/>
        </p:nvSpPr>
        <p:spPr>
          <a:xfrm>
            <a:off x="1771627" y="399014"/>
            <a:ext cx="362738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Ask and answer</a:t>
            </a:r>
          </a:p>
        </p:txBody>
      </p:sp>
      <p:sp>
        <p:nvSpPr>
          <p:cNvPr id="8" name="2">
            <a:extLst>
              <a:ext uri="{FF2B5EF4-FFF2-40B4-BE49-F238E27FC236}">
                <a16:creationId xmlns:a16="http://schemas.microsoft.com/office/drawing/2014/main" xmlns="" id="{A937927F-085E-20F9-2396-B9A77B6DE2FE}"/>
              </a:ext>
            </a:extLst>
          </p:cNvPr>
          <p:cNvSpPr>
            <a:spLocks/>
          </p:cNvSpPr>
          <p:nvPr/>
        </p:nvSpPr>
        <p:spPr>
          <a:xfrm>
            <a:off x="685800" y="2895756"/>
            <a:ext cx="5640325" cy="765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133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live in Tran Hung Dao Street</a:t>
            </a:r>
          </a:p>
        </p:txBody>
      </p:sp>
      <p:pic>
        <p:nvPicPr>
          <p:cNvPr id="57" name="1">
            <a:extLst>
              <a:ext uri="{FF2B5EF4-FFF2-40B4-BE49-F238E27FC236}">
                <a16:creationId xmlns:a16="http://schemas.microsoft.com/office/drawing/2014/main" xmlns="" id="{983C3AAA-4FA2-E6E8-7ED3-120D4F5F49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>
            <a:off x="7132216" y="1929911"/>
            <a:ext cx="1166067" cy="173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53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7">
            <a:hlinkClick r:id="rId2" action="ppaction://hlinksldjump"/>
            <a:extLst>
              <a:ext uri="{FF2B5EF4-FFF2-40B4-BE49-F238E27FC236}">
                <a16:creationId xmlns:a16="http://schemas.microsoft.com/office/drawing/2014/main" xmlns="" id="{BA3435DB-F291-5297-E6C3-03F6CFE80030}"/>
              </a:ext>
            </a:extLst>
          </p:cNvPr>
          <p:cNvSpPr>
            <a:spLocks/>
          </p:cNvSpPr>
          <p:nvPr/>
        </p:nvSpPr>
        <p:spPr>
          <a:xfrm>
            <a:off x="6972300" y="3752850"/>
            <a:ext cx="1485900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Back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57" name="6">
            <a:extLst>
              <a:ext uri="{FF2B5EF4-FFF2-40B4-BE49-F238E27FC236}">
                <a16:creationId xmlns:a16="http://schemas.microsoft.com/office/drawing/2014/main" xmlns="" id="{F0B73D66-0240-3322-71E5-F60BD9BD0A2F}"/>
              </a:ext>
            </a:extLst>
          </p:cNvPr>
          <p:cNvSpPr>
            <a:spLocks/>
          </p:cNvSpPr>
          <p:nvPr/>
        </p:nvSpPr>
        <p:spPr>
          <a:xfrm>
            <a:off x="6972300" y="3752850"/>
            <a:ext cx="1485900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Check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59" name="4">
            <a:extLst>
              <a:ext uri="{FF2B5EF4-FFF2-40B4-BE49-F238E27FC236}">
                <a16:creationId xmlns:a16="http://schemas.microsoft.com/office/drawing/2014/main" xmlns="" id="{C30E245A-17A2-B19A-0791-8CAFEB9736F3}"/>
              </a:ext>
            </a:extLst>
          </p:cNvPr>
          <p:cNvSpPr>
            <a:spLocks/>
          </p:cNvSpPr>
          <p:nvPr/>
        </p:nvSpPr>
        <p:spPr>
          <a:xfrm>
            <a:off x="467650" y="3046042"/>
            <a:ext cx="6136532" cy="1636204"/>
          </a:xfrm>
          <a:prstGeom prst="wedgeRoundRectCallout">
            <a:avLst>
              <a:gd name="adj1" fmla="val 62262"/>
              <a:gd name="adj2" fmla="val -102301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 smtClean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  <a:p>
            <a:pPr algn="ctr"/>
            <a:r>
              <a:rPr lang="en-US" sz="6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______________.</a:t>
            </a:r>
            <a:endParaRPr lang="en-US" sz="6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60" name="3">
            <a:extLst>
              <a:ext uri="{FF2B5EF4-FFF2-40B4-BE49-F238E27FC236}">
                <a16:creationId xmlns:a16="http://schemas.microsoft.com/office/drawing/2014/main" xmlns="" id="{B5FB7BA3-20B8-34AF-F542-363A67168F27}"/>
              </a:ext>
            </a:extLst>
          </p:cNvPr>
          <p:cNvSpPr txBox="1"/>
          <p:nvPr/>
        </p:nvSpPr>
        <p:spPr>
          <a:xfrm>
            <a:off x="1771627" y="399014"/>
            <a:ext cx="362738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rgbClr val="A50021"/>
                </a:solidFill>
                <a:latin typeface="Arial" panose="020B0604020202020204" pitchFamily="34" charset="0"/>
              </a:rPr>
              <a:t>Ask and answer</a:t>
            </a:r>
          </a:p>
        </p:txBody>
      </p:sp>
      <p:sp>
        <p:nvSpPr>
          <p:cNvPr id="61" name="2">
            <a:extLst>
              <a:ext uri="{FF2B5EF4-FFF2-40B4-BE49-F238E27FC236}">
                <a16:creationId xmlns:a16="http://schemas.microsoft.com/office/drawing/2014/main" xmlns="" id="{A73A81F7-A046-D6FE-8AFE-5CE657FD3404}"/>
              </a:ext>
            </a:extLst>
          </p:cNvPr>
          <p:cNvSpPr>
            <a:spLocks/>
          </p:cNvSpPr>
          <p:nvPr/>
        </p:nvSpPr>
        <p:spPr>
          <a:xfrm>
            <a:off x="418249" y="3481474"/>
            <a:ext cx="6235334" cy="765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133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live in Quang </a:t>
            </a:r>
            <a:r>
              <a:rPr lang="en-US" sz="6000" dirty="0" err="1">
                <a:solidFill>
                  <a:srgbClr val="F133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6000" dirty="0">
                <a:solidFill>
                  <a:srgbClr val="F133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Road</a:t>
            </a:r>
          </a:p>
        </p:txBody>
      </p:sp>
      <p:pic>
        <p:nvPicPr>
          <p:cNvPr id="64" name="1">
            <a:extLst>
              <a:ext uri="{FF2B5EF4-FFF2-40B4-BE49-F238E27FC236}">
                <a16:creationId xmlns:a16="http://schemas.microsoft.com/office/drawing/2014/main" xmlns="" id="{902A4596-DC5A-793E-AFA1-F258AD1002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>
            <a:off x="7132217" y="1829012"/>
            <a:ext cx="1166067" cy="17311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325" y="73754"/>
            <a:ext cx="2575243" cy="1721594"/>
          </a:xfrm>
          <a:prstGeom prst="rect">
            <a:avLst/>
          </a:prstGeom>
        </p:spPr>
      </p:pic>
      <p:sp>
        <p:nvSpPr>
          <p:cNvPr id="11" name="5">
            <a:extLst>
              <a:ext uri="{FF2B5EF4-FFF2-40B4-BE49-F238E27FC236}">
                <a16:creationId xmlns:a16="http://schemas.microsoft.com/office/drawing/2014/main" xmlns="" id="{15376DC1-59E1-CA5B-7306-08EA1E2DDFE5}"/>
              </a:ext>
            </a:extLst>
          </p:cNvPr>
          <p:cNvSpPr>
            <a:spLocks/>
          </p:cNvSpPr>
          <p:nvPr/>
        </p:nvSpPr>
        <p:spPr>
          <a:xfrm>
            <a:off x="90791" y="999178"/>
            <a:ext cx="5739320" cy="1356817"/>
          </a:xfrm>
          <a:prstGeom prst="wedgeRoundRectCallout">
            <a:avLst>
              <a:gd name="adj1" fmla="val 64230"/>
              <a:gd name="adj2" fmla="val -20497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800"/>
              </a:lnSpc>
            </a:pPr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 do you live?</a:t>
            </a:r>
          </a:p>
        </p:txBody>
      </p:sp>
    </p:spTree>
    <p:extLst>
      <p:ext uri="{BB962C8B-B14F-4D97-AF65-F5344CB8AC3E}">
        <p14:creationId xmlns:p14="http://schemas.microsoft.com/office/powerpoint/2010/main" val="415131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  <p:bldP spid="6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7">
            <a:hlinkClick r:id="rId2" action="ppaction://hlinksldjump"/>
            <a:extLst>
              <a:ext uri="{FF2B5EF4-FFF2-40B4-BE49-F238E27FC236}">
                <a16:creationId xmlns:a16="http://schemas.microsoft.com/office/drawing/2014/main" xmlns="" id="{0E52131C-B5D8-C7AD-B2E2-EECBA17BF797}"/>
              </a:ext>
            </a:extLst>
          </p:cNvPr>
          <p:cNvSpPr>
            <a:spLocks/>
          </p:cNvSpPr>
          <p:nvPr/>
        </p:nvSpPr>
        <p:spPr>
          <a:xfrm>
            <a:off x="6972300" y="3752850"/>
            <a:ext cx="1485900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Back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59" name="6">
            <a:extLst>
              <a:ext uri="{FF2B5EF4-FFF2-40B4-BE49-F238E27FC236}">
                <a16:creationId xmlns:a16="http://schemas.microsoft.com/office/drawing/2014/main" xmlns="" id="{0BD55F91-DC6D-ECED-2E68-2A526F42D0D2}"/>
              </a:ext>
            </a:extLst>
          </p:cNvPr>
          <p:cNvSpPr>
            <a:spLocks/>
          </p:cNvSpPr>
          <p:nvPr/>
        </p:nvSpPr>
        <p:spPr>
          <a:xfrm>
            <a:off x="6972300" y="3752850"/>
            <a:ext cx="1485900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Check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61" name="4">
            <a:extLst>
              <a:ext uri="{FF2B5EF4-FFF2-40B4-BE49-F238E27FC236}">
                <a16:creationId xmlns:a16="http://schemas.microsoft.com/office/drawing/2014/main" xmlns="" id="{75FA11DA-3177-0FC8-DB43-74016227BE29}"/>
              </a:ext>
            </a:extLst>
          </p:cNvPr>
          <p:cNvSpPr>
            <a:spLocks/>
          </p:cNvSpPr>
          <p:nvPr/>
        </p:nvSpPr>
        <p:spPr>
          <a:xfrm>
            <a:off x="840839" y="2548648"/>
            <a:ext cx="5508731" cy="1752842"/>
          </a:xfrm>
          <a:prstGeom prst="wedgeRoundRectCallout">
            <a:avLst>
              <a:gd name="adj1" fmla="val 64059"/>
              <a:gd name="adj2" fmla="val -17566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 smtClean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  <a:p>
            <a:pPr algn="ctr"/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___________________.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62" name="3">
            <a:extLst>
              <a:ext uri="{FF2B5EF4-FFF2-40B4-BE49-F238E27FC236}">
                <a16:creationId xmlns:a16="http://schemas.microsoft.com/office/drawing/2014/main" xmlns="" id="{7C1B1035-85E5-E34E-4914-D06812ADD1EE}"/>
              </a:ext>
            </a:extLst>
          </p:cNvPr>
          <p:cNvSpPr txBox="1"/>
          <p:nvPr/>
        </p:nvSpPr>
        <p:spPr>
          <a:xfrm>
            <a:off x="1771627" y="399014"/>
            <a:ext cx="362738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rgbClr val="A50021"/>
                </a:solidFill>
                <a:latin typeface="Arial" panose="020B0604020202020204" pitchFamily="34" charset="0"/>
              </a:rPr>
              <a:t>Ask and answer</a:t>
            </a:r>
          </a:p>
        </p:txBody>
      </p:sp>
      <p:sp>
        <p:nvSpPr>
          <p:cNvPr id="63" name="2">
            <a:extLst>
              <a:ext uri="{FF2B5EF4-FFF2-40B4-BE49-F238E27FC236}">
                <a16:creationId xmlns:a16="http://schemas.microsoft.com/office/drawing/2014/main" xmlns="" id="{AD57856C-B1D9-994D-3917-FF0FD4E1A139}"/>
              </a:ext>
            </a:extLst>
          </p:cNvPr>
          <p:cNvSpPr>
            <a:spLocks/>
          </p:cNvSpPr>
          <p:nvPr/>
        </p:nvSpPr>
        <p:spPr>
          <a:xfrm>
            <a:off x="840839" y="3075631"/>
            <a:ext cx="5640325" cy="765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133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live at 81 </a:t>
            </a:r>
            <a:r>
              <a:rPr lang="en-US" sz="6000" dirty="0" smtClean="0">
                <a:solidFill>
                  <a:srgbClr val="F133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 </a:t>
            </a:r>
            <a:r>
              <a:rPr lang="en-US" sz="6000" dirty="0">
                <a:solidFill>
                  <a:srgbClr val="F133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Hung Dao Street.</a:t>
            </a:r>
          </a:p>
        </p:txBody>
      </p:sp>
      <p:pic>
        <p:nvPicPr>
          <p:cNvPr id="66" name="1">
            <a:extLst>
              <a:ext uri="{FF2B5EF4-FFF2-40B4-BE49-F238E27FC236}">
                <a16:creationId xmlns:a16="http://schemas.microsoft.com/office/drawing/2014/main" xmlns="" id="{BB832DF0-446E-88BB-15DA-0097BFABAE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>
            <a:off x="7132217" y="1829012"/>
            <a:ext cx="1166067" cy="17311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7674" y="65276"/>
            <a:ext cx="3170526" cy="1763736"/>
          </a:xfrm>
          <a:prstGeom prst="rect">
            <a:avLst/>
          </a:prstGeom>
        </p:spPr>
      </p:pic>
      <p:sp>
        <p:nvSpPr>
          <p:cNvPr id="11" name="5">
            <a:extLst>
              <a:ext uri="{FF2B5EF4-FFF2-40B4-BE49-F238E27FC236}">
                <a16:creationId xmlns:a16="http://schemas.microsoft.com/office/drawing/2014/main" xmlns="" id="{15376DC1-59E1-CA5B-7306-08EA1E2DDFE5}"/>
              </a:ext>
            </a:extLst>
          </p:cNvPr>
          <p:cNvSpPr>
            <a:spLocks/>
          </p:cNvSpPr>
          <p:nvPr/>
        </p:nvSpPr>
        <p:spPr>
          <a:xfrm>
            <a:off x="90791" y="999178"/>
            <a:ext cx="5739320" cy="1356817"/>
          </a:xfrm>
          <a:prstGeom prst="wedgeRoundRectCallout">
            <a:avLst>
              <a:gd name="adj1" fmla="val 64230"/>
              <a:gd name="adj2" fmla="val -20497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800"/>
              </a:lnSpc>
            </a:pPr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 do you live?</a:t>
            </a:r>
          </a:p>
        </p:txBody>
      </p:sp>
    </p:spTree>
    <p:extLst>
      <p:ext uri="{BB962C8B-B14F-4D97-AF65-F5344CB8AC3E}">
        <p14:creationId xmlns:p14="http://schemas.microsoft.com/office/powerpoint/2010/main" val="1038065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6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7">
            <a:hlinkClick r:id="rId2" action="ppaction://hlinksldjump"/>
            <a:extLst>
              <a:ext uri="{FF2B5EF4-FFF2-40B4-BE49-F238E27FC236}">
                <a16:creationId xmlns:a16="http://schemas.microsoft.com/office/drawing/2014/main" xmlns="" id="{028E9305-3B35-5B01-1370-935C679E6C77}"/>
              </a:ext>
            </a:extLst>
          </p:cNvPr>
          <p:cNvSpPr>
            <a:spLocks/>
          </p:cNvSpPr>
          <p:nvPr/>
        </p:nvSpPr>
        <p:spPr>
          <a:xfrm>
            <a:off x="6972300" y="3752850"/>
            <a:ext cx="1485900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Back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59" name="6">
            <a:extLst>
              <a:ext uri="{FF2B5EF4-FFF2-40B4-BE49-F238E27FC236}">
                <a16:creationId xmlns:a16="http://schemas.microsoft.com/office/drawing/2014/main" xmlns="" id="{172B924C-5A50-2B14-C4F1-51E714FFFBF1}"/>
              </a:ext>
            </a:extLst>
          </p:cNvPr>
          <p:cNvSpPr>
            <a:spLocks/>
          </p:cNvSpPr>
          <p:nvPr/>
        </p:nvSpPr>
        <p:spPr>
          <a:xfrm>
            <a:off x="6972300" y="3752850"/>
            <a:ext cx="1485900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Check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61" name="4">
            <a:extLst>
              <a:ext uri="{FF2B5EF4-FFF2-40B4-BE49-F238E27FC236}">
                <a16:creationId xmlns:a16="http://schemas.microsoft.com/office/drawing/2014/main" xmlns="" id="{5339DD3E-EE55-96B0-1FF1-058FC7A8F99B}"/>
              </a:ext>
            </a:extLst>
          </p:cNvPr>
          <p:cNvSpPr>
            <a:spLocks/>
          </p:cNvSpPr>
          <p:nvPr/>
        </p:nvSpPr>
        <p:spPr>
          <a:xfrm>
            <a:off x="792740" y="3069271"/>
            <a:ext cx="5528507" cy="1699098"/>
          </a:xfrm>
          <a:prstGeom prst="wedgeRoundRectCallout">
            <a:avLst>
              <a:gd name="adj1" fmla="val 67227"/>
              <a:gd name="adj2" fmla="val -85530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 smtClean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  <a:p>
            <a:pPr algn="ctr"/>
            <a:endParaRPr lang="en-US" sz="4000" dirty="0" smtClean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  <a:p>
            <a:pPr algn="ctr"/>
            <a:r>
              <a:rPr lang="en-US" sz="4000" dirty="0" smtClean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___________________.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62" name="3">
            <a:extLst>
              <a:ext uri="{FF2B5EF4-FFF2-40B4-BE49-F238E27FC236}">
                <a16:creationId xmlns:a16="http://schemas.microsoft.com/office/drawing/2014/main" xmlns="" id="{E1D3DB4E-2704-E46F-FE19-864BA6D9E34C}"/>
              </a:ext>
            </a:extLst>
          </p:cNvPr>
          <p:cNvSpPr txBox="1"/>
          <p:nvPr/>
        </p:nvSpPr>
        <p:spPr>
          <a:xfrm>
            <a:off x="1771627" y="399014"/>
            <a:ext cx="362738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rgbClr val="A50021"/>
                </a:solidFill>
                <a:latin typeface="Arial" panose="020B0604020202020204" pitchFamily="34" charset="0"/>
              </a:rPr>
              <a:t>Ask and answer</a:t>
            </a:r>
          </a:p>
        </p:txBody>
      </p:sp>
      <p:sp>
        <p:nvSpPr>
          <p:cNvPr id="63" name="2">
            <a:extLst>
              <a:ext uri="{FF2B5EF4-FFF2-40B4-BE49-F238E27FC236}">
                <a16:creationId xmlns:a16="http://schemas.microsoft.com/office/drawing/2014/main" xmlns="" id="{0E891C30-28D3-3BA7-DB52-B2B1DA44AA51}"/>
              </a:ext>
            </a:extLst>
          </p:cNvPr>
          <p:cNvSpPr>
            <a:spLocks/>
          </p:cNvSpPr>
          <p:nvPr/>
        </p:nvSpPr>
        <p:spPr>
          <a:xfrm>
            <a:off x="573982" y="3536150"/>
            <a:ext cx="5640325" cy="765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133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live at 9 Quan </a:t>
            </a:r>
            <a:r>
              <a:rPr lang="en-US" sz="6000" dirty="0" err="1">
                <a:solidFill>
                  <a:srgbClr val="F133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6000" dirty="0">
                <a:solidFill>
                  <a:srgbClr val="F133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Road</a:t>
            </a:r>
          </a:p>
        </p:txBody>
      </p:sp>
      <p:pic>
        <p:nvPicPr>
          <p:cNvPr id="66" name="1">
            <a:extLst>
              <a:ext uri="{FF2B5EF4-FFF2-40B4-BE49-F238E27FC236}">
                <a16:creationId xmlns:a16="http://schemas.microsoft.com/office/drawing/2014/main" xmlns="" id="{3B01CE47-EA84-80BB-53DB-D39EB11692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>
            <a:off x="7132216" y="1907130"/>
            <a:ext cx="1166067" cy="17311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43" y="1227"/>
            <a:ext cx="2790608" cy="1791369"/>
          </a:xfrm>
          <a:prstGeom prst="rect">
            <a:avLst/>
          </a:prstGeom>
        </p:spPr>
      </p:pic>
      <p:sp>
        <p:nvSpPr>
          <p:cNvPr id="11" name="5">
            <a:extLst>
              <a:ext uri="{FF2B5EF4-FFF2-40B4-BE49-F238E27FC236}">
                <a16:creationId xmlns:a16="http://schemas.microsoft.com/office/drawing/2014/main" xmlns="" id="{15376DC1-59E1-CA5B-7306-08EA1E2DDFE5}"/>
              </a:ext>
            </a:extLst>
          </p:cNvPr>
          <p:cNvSpPr>
            <a:spLocks/>
          </p:cNvSpPr>
          <p:nvPr/>
        </p:nvSpPr>
        <p:spPr>
          <a:xfrm>
            <a:off x="90791" y="999178"/>
            <a:ext cx="5739320" cy="1356817"/>
          </a:xfrm>
          <a:prstGeom prst="wedgeRoundRectCallout">
            <a:avLst>
              <a:gd name="adj1" fmla="val 64230"/>
              <a:gd name="adj2" fmla="val -20497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800"/>
              </a:lnSpc>
            </a:pPr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 do you live?</a:t>
            </a:r>
          </a:p>
        </p:txBody>
      </p:sp>
    </p:spTree>
    <p:extLst>
      <p:ext uri="{BB962C8B-B14F-4D97-AF65-F5344CB8AC3E}">
        <p14:creationId xmlns:p14="http://schemas.microsoft.com/office/powerpoint/2010/main" val="29757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6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8">
            <a:hlinkClick r:id="rId2" action="ppaction://hlinksldjump"/>
            <a:extLst>
              <a:ext uri="{FF2B5EF4-FFF2-40B4-BE49-F238E27FC236}">
                <a16:creationId xmlns:a16="http://schemas.microsoft.com/office/drawing/2014/main" xmlns="" id="{245C1824-0282-727E-5591-C768FAE4DF36}"/>
              </a:ext>
            </a:extLst>
          </p:cNvPr>
          <p:cNvSpPr>
            <a:spLocks/>
          </p:cNvSpPr>
          <p:nvPr/>
        </p:nvSpPr>
        <p:spPr>
          <a:xfrm>
            <a:off x="6972300" y="3752850"/>
            <a:ext cx="1485900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Back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60" name="7">
            <a:extLst>
              <a:ext uri="{FF2B5EF4-FFF2-40B4-BE49-F238E27FC236}">
                <a16:creationId xmlns:a16="http://schemas.microsoft.com/office/drawing/2014/main" xmlns="" id="{5B7A363B-5E95-08DF-0B52-15FA8F350037}"/>
              </a:ext>
            </a:extLst>
          </p:cNvPr>
          <p:cNvSpPr>
            <a:spLocks/>
          </p:cNvSpPr>
          <p:nvPr/>
        </p:nvSpPr>
        <p:spPr>
          <a:xfrm>
            <a:off x="6972300" y="3752850"/>
            <a:ext cx="1485900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Check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63" name="4">
            <a:extLst>
              <a:ext uri="{FF2B5EF4-FFF2-40B4-BE49-F238E27FC236}">
                <a16:creationId xmlns:a16="http://schemas.microsoft.com/office/drawing/2014/main" xmlns="" id="{4724A248-4CA1-4681-C7EA-831B0AB59BB7}"/>
              </a:ext>
            </a:extLst>
          </p:cNvPr>
          <p:cNvSpPr txBox="1"/>
          <p:nvPr/>
        </p:nvSpPr>
        <p:spPr>
          <a:xfrm>
            <a:off x="1760197" y="361198"/>
            <a:ext cx="362738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rgbClr val="A50021"/>
                </a:solidFill>
                <a:latin typeface="Arial" panose="020B0604020202020204" pitchFamily="34" charset="0"/>
              </a:rPr>
              <a:t>Ask and answer</a:t>
            </a:r>
          </a:p>
        </p:txBody>
      </p:sp>
      <p:pic>
        <p:nvPicPr>
          <p:cNvPr id="65" name="2">
            <a:extLst>
              <a:ext uri="{FF2B5EF4-FFF2-40B4-BE49-F238E27FC236}">
                <a16:creationId xmlns:a16="http://schemas.microsoft.com/office/drawing/2014/main" xmlns="" id="{D8743922-1588-D301-0594-1BCCF353D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0660" y="75244"/>
            <a:ext cx="2661910" cy="1772235"/>
          </a:xfrm>
          <a:prstGeom prst="rect">
            <a:avLst/>
          </a:prstGeom>
        </p:spPr>
      </p:pic>
      <p:pic>
        <p:nvPicPr>
          <p:cNvPr id="67" name="1">
            <a:extLst>
              <a:ext uri="{FF2B5EF4-FFF2-40B4-BE49-F238E27FC236}">
                <a16:creationId xmlns:a16="http://schemas.microsoft.com/office/drawing/2014/main" xmlns="" id="{65C69D36-01A3-56E6-90D7-9858BEFFE0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>
            <a:off x="7132217" y="1829012"/>
            <a:ext cx="1166067" cy="1731185"/>
          </a:xfrm>
          <a:prstGeom prst="rect">
            <a:avLst/>
          </a:prstGeom>
        </p:spPr>
      </p:pic>
      <p:sp>
        <p:nvSpPr>
          <p:cNvPr id="10" name="5">
            <a:extLst>
              <a:ext uri="{FF2B5EF4-FFF2-40B4-BE49-F238E27FC236}">
                <a16:creationId xmlns:a16="http://schemas.microsoft.com/office/drawing/2014/main" xmlns="" id="{15376DC1-59E1-CA5B-7306-08EA1E2DDFE5}"/>
              </a:ext>
            </a:extLst>
          </p:cNvPr>
          <p:cNvSpPr>
            <a:spLocks/>
          </p:cNvSpPr>
          <p:nvPr/>
        </p:nvSpPr>
        <p:spPr>
          <a:xfrm>
            <a:off x="90791" y="999178"/>
            <a:ext cx="5739320" cy="1356817"/>
          </a:xfrm>
          <a:prstGeom prst="wedgeRoundRectCallout">
            <a:avLst>
              <a:gd name="adj1" fmla="val 64230"/>
              <a:gd name="adj2" fmla="val -20497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800"/>
              </a:lnSpc>
            </a:pPr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 do you live?</a:t>
            </a:r>
          </a:p>
        </p:txBody>
      </p:sp>
      <p:sp>
        <p:nvSpPr>
          <p:cNvPr id="11" name="5">
            <a:extLst>
              <a:ext uri="{FF2B5EF4-FFF2-40B4-BE49-F238E27FC236}">
                <a16:creationId xmlns:a16="http://schemas.microsoft.com/office/drawing/2014/main" xmlns="" id="{47E91C1B-6ED6-B94A-14A3-37EF9B8EBA37}"/>
              </a:ext>
            </a:extLst>
          </p:cNvPr>
          <p:cNvSpPr>
            <a:spLocks/>
          </p:cNvSpPr>
          <p:nvPr/>
        </p:nvSpPr>
        <p:spPr>
          <a:xfrm>
            <a:off x="879429" y="2934930"/>
            <a:ext cx="5528507" cy="925583"/>
          </a:xfrm>
          <a:prstGeom prst="wedgeRoundRectCallout">
            <a:avLst>
              <a:gd name="adj1" fmla="val 64059"/>
              <a:gd name="adj2" fmla="val -17566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xmlns="" id="{59DE82E8-C650-1A1A-5684-E4C30213ABA0}"/>
              </a:ext>
            </a:extLst>
          </p:cNvPr>
          <p:cNvSpPr>
            <a:spLocks/>
          </p:cNvSpPr>
          <p:nvPr/>
        </p:nvSpPr>
        <p:spPr>
          <a:xfrm>
            <a:off x="933521" y="2934930"/>
            <a:ext cx="5640325" cy="7291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rgbClr val="F13369"/>
                </a:solidFill>
                <a:latin typeface="Script MT Bold" panose="03040602040607080904" pitchFamily="66" charset="0"/>
              </a:rPr>
              <a:t>I live </a:t>
            </a:r>
            <a:r>
              <a:rPr lang="en-US" sz="6000" dirty="0" smtClean="0">
                <a:solidFill>
                  <a:srgbClr val="F13369"/>
                </a:solidFill>
                <a:latin typeface="Script MT Bold" panose="03040602040607080904" pitchFamily="66" charset="0"/>
              </a:rPr>
              <a:t>in/at</a:t>
            </a:r>
            <a:r>
              <a:rPr lang="en-US" sz="6000" dirty="0">
                <a:solidFill>
                  <a:srgbClr val="F13369"/>
                </a:solidFill>
                <a:latin typeface="Script MT Bold" panose="03040602040607080904" pitchFamily="66" charset="0"/>
              </a:rPr>
              <a:t>…….</a:t>
            </a:r>
          </a:p>
        </p:txBody>
      </p:sp>
    </p:spTree>
    <p:extLst>
      <p:ext uri="{BB962C8B-B14F-4D97-AF65-F5344CB8AC3E}">
        <p14:creationId xmlns:p14="http://schemas.microsoft.com/office/powerpoint/2010/main" val="166475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8">
            <a:hlinkClick r:id="rId2" action="ppaction://hlinksldjump"/>
            <a:extLst>
              <a:ext uri="{FF2B5EF4-FFF2-40B4-BE49-F238E27FC236}">
                <a16:creationId xmlns:a16="http://schemas.microsoft.com/office/drawing/2014/main" xmlns="" id="{02769EC4-7F4C-353C-E89A-1A676BBF64C6}"/>
              </a:ext>
            </a:extLst>
          </p:cNvPr>
          <p:cNvSpPr>
            <a:spLocks/>
          </p:cNvSpPr>
          <p:nvPr/>
        </p:nvSpPr>
        <p:spPr>
          <a:xfrm>
            <a:off x="6972300" y="3752850"/>
            <a:ext cx="1485900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Back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58" name="7">
            <a:extLst>
              <a:ext uri="{FF2B5EF4-FFF2-40B4-BE49-F238E27FC236}">
                <a16:creationId xmlns:a16="http://schemas.microsoft.com/office/drawing/2014/main" xmlns="" id="{066E62A1-2C00-BFCF-DBB5-0E77F91F5594}"/>
              </a:ext>
            </a:extLst>
          </p:cNvPr>
          <p:cNvSpPr>
            <a:spLocks/>
          </p:cNvSpPr>
          <p:nvPr/>
        </p:nvSpPr>
        <p:spPr>
          <a:xfrm>
            <a:off x="6972300" y="3752850"/>
            <a:ext cx="1485900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Check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61" name="4">
            <a:extLst>
              <a:ext uri="{FF2B5EF4-FFF2-40B4-BE49-F238E27FC236}">
                <a16:creationId xmlns:a16="http://schemas.microsoft.com/office/drawing/2014/main" xmlns="" id="{612AB5C7-3720-91DB-3FA1-42CFA185B236}"/>
              </a:ext>
            </a:extLst>
          </p:cNvPr>
          <p:cNvSpPr txBox="1"/>
          <p:nvPr/>
        </p:nvSpPr>
        <p:spPr>
          <a:xfrm>
            <a:off x="1783057" y="361198"/>
            <a:ext cx="362738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rgbClr val="A50021"/>
                </a:solidFill>
                <a:latin typeface="Arial" panose="020B0604020202020204" pitchFamily="34" charset="0"/>
              </a:rPr>
              <a:t>Ask and answer</a:t>
            </a:r>
          </a:p>
        </p:txBody>
      </p:sp>
      <p:pic>
        <p:nvPicPr>
          <p:cNvPr id="63" name="2">
            <a:extLst>
              <a:ext uri="{FF2B5EF4-FFF2-40B4-BE49-F238E27FC236}">
                <a16:creationId xmlns:a16="http://schemas.microsoft.com/office/drawing/2014/main" xmlns="" id="{39E4068B-1950-BB23-1B46-A9F36F201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170" y="324754"/>
            <a:ext cx="2661910" cy="1772235"/>
          </a:xfrm>
          <a:prstGeom prst="rect">
            <a:avLst/>
          </a:prstGeom>
        </p:spPr>
      </p:pic>
      <p:pic>
        <p:nvPicPr>
          <p:cNvPr id="65" name="1">
            <a:extLst>
              <a:ext uri="{FF2B5EF4-FFF2-40B4-BE49-F238E27FC236}">
                <a16:creationId xmlns:a16="http://schemas.microsoft.com/office/drawing/2014/main" xmlns="" id="{5129780F-E63A-127F-D6DC-DF70D13237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>
            <a:off x="7132217" y="1829012"/>
            <a:ext cx="1166067" cy="1731185"/>
          </a:xfrm>
          <a:prstGeom prst="rect">
            <a:avLst/>
          </a:prstGeom>
        </p:spPr>
      </p:pic>
      <p:sp>
        <p:nvSpPr>
          <p:cNvPr id="10" name="5">
            <a:extLst>
              <a:ext uri="{FF2B5EF4-FFF2-40B4-BE49-F238E27FC236}">
                <a16:creationId xmlns:a16="http://schemas.microsoft.com/office/drawing/2014/main" xmlns="" id="{15376DC1-59E1-CA5B-7306-08EA1E2DDFE5}"/>
              </a:ext>
            </a:extLst>
          </p:cNvPr>
          <p:cNvSpPr>
            <a:spLocks/>
          </p:cNvSpPr>
          <p:nvPr/>
        </p:nvSpPr>
        <p:spPr>
          <a:xfrm>
            <a:off x="90791" y="999178"/>
            <a:ext cx="5739320" cy="1356817"/>
          </a:xfrm>
          <a:prstGeom prst="wedgeRoundRectCallout">
            <a:avLst>
              <a:gd name="adj1" fmla="val 64230"/>
              <a:gd name="adj2" fmla="val -20497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800"/>
              </a:lnSpc>
            </a:pPr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 do you live?</a:t>
            </a:r>
          </a:p>
        </p:txBody>
      </p:sp>
      <p:sp>
        <p:nvSpPr>
          <p:cNvPr id="12" name="5">
            <a:extLst>
              <a:ext uri="{FF2B5EF4-FFF2-40B4-BE49-F238E27FC236}">
                <a16:creationId xmlns:a16="http://schemas.microsoft.com/office/drawing/2014/main" xmlns="" id="{47E91C1B-6ED6-B94A-14A3-37EF9B8EBA37}"/>
              </a:ext>
            </a:extLst>
          </p:cNvPr>
          <p:cNvSpPr>
            <a:spLocks/>
          </p:cNvSpPr>
          <p:nvPr/>
        </p:nvSpPr>
        <p:spPr>
          <a:xfrm>
            <a:off x="879429" y="2934930"/>
            <a:ext cx="5528507" cy="925583"/>
          </a:xfrm>
          <a:prstGeom prst="wedgeRoundRectCallout">
            <a:avLst>
              <a:gd name="adj1" fmla="val 64059"/>
              <a:gd name="adj2" fmla="val -17566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3">
            <a:extLst>
              <a:ext uri="{FF2B5EF4-FFF2-40B4-BE49-F238E27FC236}">
                <a16:creationId xmlns:a16="http://schemas.microsoft.com/office/drawing/2014/main" xmlns="" id="{59DE82E8-C650-1A1A-5684-E4C30213ABA0}"/>
              </a:ext>
            </a:extLst>
          </p:cNvPr>
          <p:cNvSpPr>
            <a:spLocks/>
          </p:cNvSpPr>
          <p:nvPr/>
        </p:nvSpPr>
        <p:spPr>
          <a:xfrm>
            <a:off x="933521" y="2934930"/>
            <a:ext cx="5640325" cy="7291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rgbClr val="F13369"/>
                </a:solidFill>
                <a:latin typeface="Script MT Bold" panose="03040602040607080904" pitchFamily="66" charset="0"/>
              </a:rPr>
              <a:t>I live </a:t>
            </a:r>
            <a:r>
              <a:rPr lang="en-US" sz="6000" dirty="0" smtClean="0">
                <a:solidFill>
                  <a:srgbClr val="F13369"/>
                </a:solidFill>
                <a:latin typeface="Script MT Bold" panose="03040602040607080904" pitchFamily="66" charset="0"/>
              </a:rPr>
              <a:t>in/at</a:t>
            </a:r>
            <a:r>
              <a:rPr lang="en-US" sz="6000" dirty="0">
                <a:solidFill>
                  <a:srgbClr val="F13369"/>
                </a:solidFill>
                <a:latin typeface="Script MT Bold" panose="03040602040607080904" pitchFamily="66" charset="0"/>
              </a:rPr>
              <a:t>…….</a:t>
            </a:r>
          </a:p>
        </p:txBody>
      </p:sp>
    </p:spTree>
    <p:extLst>
      <p:ext uri="{BB962C8B-B14F-4D97-AF65-F5344CB8AC3E}">
        <p14:creationId xmlns:p14="http://schemas.microsoft.com/office/powerpoint/2010/main" val="111586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8">
            <a:hlinkClick r:id="rId2" action="ppaction://hlinksldjump"/>
            <a:extLst>
              <a:ext uri="{FF2B5EF4-FFF2-40B4-BE49-F238E27FC236}">
                <a16:creationId xmlns:a16="http://schemas.microsoft.com/office/drawing/2014/main" xmlns="" id="{2A785A80-F550-33D7-D921-A6C9FB39A982}"/>
              </a:ext>
            </a:extLst>
          </p:cNvPr>
          <p:cNvSpPr>
            <a:spLocks/>
          </p:cNvSpPr>
          <p:nvPr/>
        </p:nvSpPr>
        <p:spPr>
          <a:xfrm>
            <a:off x="6972300" y="3752850"/>
            <a:ext cx="1485900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Back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58" name="7">
            <a:extLst>
              <a:ext uri="{FF2B5EF4-FFF2-40B4-BE49-F238E27FC236}">
                <a16:creationId xmlns:a16="http://schemas.microsoft.com/office/drawing/2014/main" xmlns="" id="{0CBD19C0-A38E-1811-EAFE-43E7B2C08C1E}"/>
              </a:ext>
            </a:extLst>
          </p:cNvPr>
          <p:cNvSpPr>
            <a:spLocks/>
          </p:cNvSpPr>
          <p:nvPr/>
        </p:nvSpPr>
        <p:spPr>
          <a:xfrm>
            <a:off x="6972300" y="3752850"/>
            <a:ext cx="1485900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Check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60" name="5">
            <a:extLst>
              <a:ext uri="{FF2B5EF4-FFF2-40B4-BE49-F238E27FC236}">
                <a16:creationId xmlns:a16="http://schemas.microsoft.com/office/drawing/2014/main" xmlns="" id="{47E91C1B-6ED6-B94A-14A3-37EF9B8EBA37}"/>
              </a:ext>
            </a:extLst>
          </p:cNvPr>
          <p:cNvSpPr>
            <a:spLocks/>
          </p:cNvSpPr>
          <p:nvPr/>
        </p:nvSpPr>
        <p:spPr>
          <a:xfrm>
            <a:off x="879429" y="2934930"/>
            <a:ext cx="5528507" cy="925583"/>
          </a:xfrm>
          <a:prstGeom prst="wedgeRoundRectCallout">
            <a:avLst>
              <a:gd name="adj1" fmla="val 64059"/>
              <a:gd name="adj2" fmla="val -17566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4">
            <a:extLst>
              <a:ext uri="{FF2B5EF4-FFF2-40B4-BE49-F238E27FC236}">
                <a16:creationId xmlns:a16="http://schemas.microsoft.com/office/drawing/2014/main" xmlns="" id="{2E258D5C-94B4-3257-139E-2700425F1F9B}"/>
              </a:ext>
            </a:extLst>
          </p:cNvPr>
          <p:cNvSpPr txBox="1"/>
          <p:nvPr/>
        </p:nvSpPr>
        <p:spPr>
          <a:xfrm>
            <a:off x="1771627" y="399014"/>
            <a:ext cx="362738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rgbClr val="A50021"/>
                </a:solidFill>
                <a:latin typeface="Arial" panose="020B0604020202020204" pitchFamily="34" charset="0"/>
              </a:rPr>
              <a:t>Ask and answer</a:t>
            </a:r>
          </a:p>
        </p:txBody>
      </p:sp>
      <p:sp>
        <p:nvSpPr>
          <p:cNvPr id="62" name="3">
            <a:extLst>
              <a:ext uri="{FF2B5EF4-FFF2-40B4-BE49-F238E27FC236}">
                <a16:creationId xmlns:a16="http://schemas.microsoft.com/office/drawing/2014/main" xmlns="" id="{59DE82E8-C650-1A1A-5684-E4C30213ABA0}"/>
              </a:ext>
            </a:extLst>
          </p:cNvPr>
          <p:cNvSpPr>
            <a:spLocks/>
          </p:cNvSpPr>
          <p:nvPr/>
        </p:nvSpPr>
        <p:spPr>
          <a:xfrm>
            <a:off x="933521" y="2934930"/>
            <a:ext cx="5640325" cy="7291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rgbClr val="F13369"/>
                </a:solidFill>
                <a:latin typeface="Script MT Bold" panose="03040602040607080904" pitchFamily="66" charset="0"/>
              </a:rPr>
              <a:t>I live </a:t>
            </a:r>
            <a:r>
              <a:rPr lang="en-US" sz="6000" dirty="0" smtClean="0">
                <a:solidFill>
                  <a:srgbClr val="F13369"/>
                </a:solidFill>
                <a:latin typeface="Script MT Bold" panose="03040602040607080904" pitchFamily="66" charset="0"/>
              </a:rPr>
              <a:t>in/at</a:t>
            </a:r>
            <a:r>
              <a:rPr lang="en-US" sz="6000" dirty="0">
                <a:solidFill>
                  <a:srgbClr val="F13369"/>
                </a:solidFill>
                <a:latin typeface="Script MT Bold" panose="03040602040607080904" pitchFamily="66" charset="0"/>
              </a:rPr>
              <a:t>…….</a:t>
            </a:r>
          </a:p>
        </p:txBody>
      </p:sp>
      <p:pic>
        <p:nvPicPr>
          <p:cNvPr id="63" name="2">
            <a:extLst>
              <a:ext uri="{FF2B5EF4-FFF2-40B4-BE49-F238E27FC236}">
                <a16:creationId xmlns:a16="http://schemas.microsoft.com/office/drawing/2014/main" xmlns="" id="{0BA59AF7-2DE6-805D-B62A-B7CC44D31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170" y="324754"/>
            <a:ext cx="2661910" cy="1772235"/>
          </a:xfrm>
          <a:prstGeom prst="rect">
            <a:avLst/>
          </a:prstGeom>
        </p:spPr>
      </p:pic>
      <p:pic>
        <p:nvPicPr>
          <p:cNvPr id="65" name="1">
            <a:extLst>
              <a:ext uri="{FF2B5EF4-FFF2-40B4-BE49-F238E27FC236}">
                <a16:creationId xmlns:a16="http://schemas.microsoft.com/office/drawing/2014/main" xmlns="" id="{6DC47DDB-0706-5AA2-1051-0B865E6854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>
            <a:off x="7132217" y="1829012"/>
            <a:ext cx="1166067" cy="1731185"/>
          </a:xfrm>
          <a:prstGeom prst="rect">
            <a:avLst/>
          </a:prstGeom>
        </p:spPr>
      </p:pic>
      <p:sp>
        <p:nvSpPr>
          <p:cNvPr id="10" name="5">
            <a:extLst>
              <a:ext uri="{FF2B5EF4-FFF2-40B4-BE49-F238E27FC236}">
                <a16:creationId xmlns:a16="http://schemas.microsoft.com/office/drawing/2014/main" xmlns="" id="{15376DC1-59E1-CA5B-7306-08EA1E2DDFE5}"/>
              </a:ext>
            </a:extLst>
          </p:cNvPr>
          <p:cNvSpPr>
            <a:spLocks/>
          </p:cNvSpPr>
          <p:nvPr/>
        </p:nvSpPr>
        <p:spPr>
          <a:xfrm>
            <a:off x="90791" y="999178"/>
            <a:ext cx="5739320" cy="1356817"/>
          </a:xfrm>
          <a:prstGeom prst="wedgeRoundRectCallout">
            <a:avLst>
              <a:gd name="adj1" fmla="val 64230"/>
              <a:gd name="adj2" fmla="val -20497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800"/>
              </a:lnSpc>
            </a:pPr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 do you live?</a:t>
            </a:r>
          </a:p>
        </p:txBody>
      </p:sp>
    </p:spTree>
    <p:extLst>
      <p:ext uri="{BB962C8B-B14F-4D97-AF65-F5344CB8AC3E}">
        <p14:creationId xmlns:p14="http://schemas.microsoft.com/office/powerpoint/2010/main" val="155707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6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AF40A4-806E-4855-35B7-0CC09FB08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830" y="2435650"/>
            <a:ext cx="8060552" cy="841800"/>
          </a:xfrm>
        </p:spPr>
        <p:txBody>
          <a:bodyPr/>
          <a:lstStyle/>
          <a:p>
            <a:pPr marL="342900" indent="-342900"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i="0" u="none" strike="noStrike" dirty="0">
                <a:solidFill>
                  <a:srgbClr val="FB6A2E"/>
                </a:solidFill>
                <a:effectLst/>
                <a:latin typeface="Patrick Hand SC" panose="00000500000000000000" pitchFamily="2" charset="0"/>
              </a:rPr>
              <a:t>What have you learnt today?</a:t>
            </a:r>
            <a:br>
              <a:rPr lang="en-US" b="1" i="0" u="none" strike="noStrike" dirty="0">
                <a:solidFill>
                  <a:srgbClr val="FB6A2E"/>
                </a:solidFill>
                <a:effectLst/>
                <a:latin typeface="Patrick Hand SC" panose="00000500000000000000" pitchFamily="2" charset="0"/>
              </a:rPr>
            </a:br>
            <a:r>
              <a:rPr lang="en-US" b="1" i="0" u="none" strike="noStrike" dirty="0">
                <a:solidFill>
                  <a:srgbClr val="FB6A2E"/>
                </a:solidFill>
                <a:effectLst/>
                <a:latin typeface="Patrick Hand SC" panose="00000500000000000000" pitchFamily="2" charset="0"/>
              </a:rPr>
              <a:t>2. What the core value of the lesson?</a:t>
            </a:r>
            <a:r>
              <a:rPr lang="en-US" sz="1800" b="1" i="0" u="none" strike="noStrike" dirty="0">
                <a:solidFill>
                  <a:srgbClr val="FB6A2E"/>
                </a:solidFill>
                <a:effectLst/>
                <a:latin typeface="Patrick Hand SC" panose="00000500000000000000" pitchFamily="2" charset="0"/>
              </a:rPr>
              <a:t/>
            </a:r>
            <a:br>
              <a:rPr lang="en-US" sz="1800" b="1" i="0" u="none" strike="noStrike" dirty="0">
                <a:solidFill>
                  <a:srgbClr val="FB6A2E"/>
                </a:solidFill>
                <a:effectLst/>
                <a:latin typeface="Patrick Hand SC" panose="00000500000000000000" pitchFamily="2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33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6"/>
          <p:cNvSpPr/>
          <p:nvPr/>
        </p:nvSpPr>
        <p:spPr>
          <a:xfrm flipH="1">
            <a:off x="4978255" y="2051544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36"/>
          <p:cNvSpPr/>
          <p:nvPr/>
        </p:nvSpPr>
        <p:spPr>
          <a:xfrm flipH="1">
            <a:off x="4978255" y="3648394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36"/>
          <p:cNvSpPr/>
          <p:nvPr/>
        </p:nvSpPr>
        <p:spPr>
          <a:xfrm flipH="1">
            <a:off x="1267980" y="3648394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36"/>
          <p:cNvSpPr/>
          <p:nvPr/>
        </p:nvSpPr>
        <p:spPr>
          <a:xfrm flipH="1">
            <a:off x="1267980" y="2051544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36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Table of Contents</a:t>
            </a:r>
            <a:endParaRPr/>
          </a:p>
        </p:txBody>
      </p:sp>
      <p:sp>
        <p:nvSpPr>
          <p:cNvPr id="327" name="Google Shape;327;p36"/>
          <p:cNvSpPr txBox="1">
            <a:spLocks noGrp="1"/>
          </p:cNvSpPr>
          <p:nvPr>
            <p:ph type="subTitle" idx="1"/>
          </p:nvPr>
        </p:nvSpPr>
        <p:spPr>
          <a:xfrm>
            <a:off x="2530223" y="1447966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600" dirty="0" smtClean="0"/>
              <a:t>Warm-up</a:t>
            </a:r>
            <a:endParaRPr sz="3600" dirty="0"/>
          </a:p>
        </p:txBody>
      </p:sp>
      <p:sp>
        <p:nvSpPr>
          <p:cNvPr id="328" name="Google Shape;328;p36"/>
          <p:cNvSpPr txBox="1">
            <a:spLocks noGrp="1"/>
          </p:cNvSpPr>
          <p:nvPr>
            <p:ph type="subTitle" idx="2"/>
          </p:nvPr>
        </p:nvSpPr>
        <p:spPr>
          <a:xfrm>
            <a:off x="6301398" y="1221204"/>
            <a:ext cx="242639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600" dirty="0"/>
              <a:t>Look, listen and </a:t>
            </a:r>
            <a:r>
              <a:rPr lang="en-GB" sz="3600" dirty="0" smtClean="0"/>
              <a:t>repeat.</a:t>
            </a:r>
            <a:endParaRPr sz="3600" dirty="0"/>
          </a:p>
        </p:txBody>
      </p:sp>
      <p:sp>
        <p:nvSpPr>
          <p:cNvPr id="331" name="Google Shape;331;p36"/>
          <p:cNvSpPr txBox="1">
            <a:spLocks noGrp="1"/>
          </p:cNvSpPr>
          <p:nvPr>
            <p:ph type="subTitle" idx="5"/>
          </p:nvPr>
        </p:nvSpPr>
        <p:spPr>
          <a:xfrm>
            <a:off x="2408375" y="2759735"/>
            <a:ext cx="228974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600" dirty="0"/>
              <a:t>Listen, point and </a:t>
            </a:r>
            <a:r>
              <a:rPr lang="en-GB" sz="3600" dirty="0" smtClean="0"/>
              <a:t>say.</a:t>
            </a:r>
            <a:endParaRPr sz="3600" dirty="0"/>
          </a:p>
        </p:txBody>
      </p:sp>
      <p:sp>
        <p:nvSpPr>
          <p:cNvPr id="332" name="Google Shape;332;p36"/>
          <p:cNvSpPr txBox="1">
            <a:spLocks noGrp="1"/>
          </p:cNvSpPr>
          <p:nvPr>
            <p:ph type="subTitle" idx="6"/>
          </p:nvPr>
        </p:nvSpPr>
        <p:spPr>
          <a:xfrm>
            <a:off x="6370898" y="3051715"/>
            <a:ext cx="2183477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600" dirty="0"/>
              <a:t>Let’s </a:t>
            </a:r>
            <a:r>
              <a:rPr lang="en-GB" sz="3600" dirty="0" smtClean="0"/>
              <a:t>talk.</a:t>
            </a:r>
            <a:endParaRPr sz="3600" dirty="0"/>
          </a:p>
        </p:txBody>
      </p:sp>
      <p:sp>
        <p:nvSpPr>
          <p:cNvPr id="335" name="Google Shape;335;p36"/>
          <p:cNvSpPr txBox="1">
            <a:spLocks noGrp="1"/>
          </p:cNvSpPr>
          <p:nvPr>
            <p:ph type="title" idx="9"/>
          </p:nvPr>
        </p:nvSpPr>
        <p:spPr>
          <a:xfrm>
            <a:off x="1129775" y="1267416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01</a:t>
            </a:r>
            <a:endParaRPr/>
          </a:p>
        </p:txBody>
      </p:sp>
      <p:sp>
        <p:nvSpPr>
          <p:cNvPr id="336" name="Google Shape;336;p36"/>
          <p:cNvSpPr txBox="1">
            <a:spLocks noGrp="1"/>
          </p:cNvSpPr>
          <p:nvPr>
            <p:ph type="title" idx="13"/>
          </p:nvPr>
        </p:nvSpPr>
        <p:spPr>
          <a:xfrm>
            <a:off x="4842075" y="1267479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02</a:t>
            </a:r>
            <a:endParaRPr/>
          </a:p>
        </p:txBody>
      </p:sp>
      <p:sp>
        <p:nvSpPr>
          <p:cNvPr id="337" name="Google Shape;337;p36"/>
          <p:cNvSpPr txBox="1">
            <a:spLocks noGrp="1"/>
          </p:cNvSpPr>
          <p:nvPr>
            <p:ph type="title" idx="14"/>
          </p:nvPr>
        </p:nvSpPr>
        <p:spPr>
          <a:xfrm>
            <a:off x="1129775" y="2839104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03</a:t>
            </a:r>
            <a:endParaRPr/>
          </a:p>
        </p:txBody>
      </p:sp>
      <p:sp>
        <p:nvSpPr>
          <p:cNvPr id="338" name="Google Shape;338;p36"/>
          <p:cNvSpPr txBox="1">
            <a:spLocks noGrp="1"/>
          </p:cNvSpPr>
          <p:nvPr>
            <p:ph type="title" idx="15"/>
          </p:nvPr>
        </p:nvSpPr>
        <p:spPr>
          <a:xfrm>
            <a:off x="4842075" y="2839104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04</a:t>
            </a:r>
            <a:endParaRPr dirty="0"/>
          </a:p>
        </p:txBody>
      </p:sp>
      <p:grpSp>
        <p:nvGrpSpPr>
          <p:cNvPr id="339" name="Google Shape;339;p36"/>
          <p:cNvGrpSpPr/>
          <p:nvPr/>
        </p:nvGrpSpPr>
        <p:grpSpPr>
          <a:xfrm rot="-5400000">
            <a:off x="1268761" y="1038641"/>
            <a:ext cx="279350" cy="312825"/>
            <a:chOff x="1835200" y="3337050"/>
            <a:chExt cx="279350" cy="312825"/>
          </a:xfrm>
        </p:grpSpPr>
        <p:sp>
          <p:nvSpPr>
            <p:cNvPr id="340" name="Google Shape;340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3" name="Google Shape;343;p36"/>
          <p:cNvGrpSpPr/>
          <p:nvPr/>
        </p:nvGrpSpPr>
        <p:grpSpPr>
          <a:xfrm rot="-5400000">
            <a:off x="1268761" y="2629316"/>
            <a:ext cx="279350" cy="312825"/>
            <a:chOff x="1835200" y="3337050"/>
            <a:chExt cx="279350" cy="312825"/>
          </a:xfrm>
        </p:grpSpPr>
        <p:sp>
          <p:nvSpPr>
            <p:cNvPr id="344" name="Google Shape;344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" name="Google Shape;347;p36"/>
          <p:cNvGrpSpPr/>
          <p:nvPr/>
        </p:nvGrpSpPr>
        <p:grpSpPr>
          <a:xfrm rot="-5400000">
            <a:off x="4971536" y="1038641"/>
            <a:ext cx="279350" cy="312825"/>
            <a:chOff x="1835200" y="3337050"/>
            <a:chExt cx="279350" cy="312825"/>
          </a:xfrm>
        </p:grpSpPr>
        <p:sp>
          <p:nvSpPr>
            <p:cNvPr id="348" name="Google Shape;348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1" name="Google Shape;351;p36"/>
          <p:cNvGrpSpPr/>
          <p:nvPr/>
        </p:nvGrpSpPr>
        <p:grpSpPr>
          <a:xfrm rot="-5400000">
            <a:off x="4971536" y="2629316"/>
            <a:ext cx="279350" cy="312825"/>
            <a:chOff x="1835200" y="3337050"/>
            <a:chExt cx="279350" cy="312825"/>
          </a:xfrm>
        </p:grpSpPr>
        <p:sp>
          <p:nvSpPr>
            <p:cNvPr id="352" name="Google Shape;352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Google Shape;323;p36">
            <a:extLst>
              <a:ext uri="{FF2B5EF4-FFF2-40B4-BE49-F238E27FC236}">
                <a16:creationId xmlns:a16="http://schemas.microsoft.com/office/drawing/2014/main" xmlns="" id="{D562530C-9162-4BEA-D5C3-02ABB8B12424}"/>
              </a:ext>
            </a:extLst>
          </p:cNvPr>
          <p:cNvSpPr/>
          <p:nvPr/>
        </p:nvSpPr>
        <p:spPr>
          <a:xfrm flipH="1">
            <a:off x="2921253" y="485129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332;p36">
            <a:extLst>
              <a:ext uri="{FF2B5EF4-FFF2-40B4-BE49-F238E27FC236}">
                <a16:creationId xmlns:a16="http://schemas.microsoft.com/office/drawing/2014/main" xmlns="" id="{D26C3628-7DA3-CC0A-81E0-751B66ABE92E}"/>
              </a:ext>
            </a:extLst>
          </p:cNvPr>
          <p:cNvSpPr txBox="1">
            <a:spLocks/>
          </p:cNvSpPr>
          <p:nvPr/>
        </p:nvSpPr>
        <p:spPr>
          <a:xfrm>
            <a:off x="4034566" y="3965510"/>
            <a:ext cx="213811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marL="0" indent="0" algn="ctr">
              <a:spcAft>
                <a:spcPts val="1600"/>
              </a:spcAft>
            </a:pPr>
            <a:r>
              <a:rPr lang="en-GB" sz="3600" dirty="0"/>
              <a:t>fun conner &amp; </a:t>
            </a:r>
            <a:r>
              <a:rPr lang="en-GB" sz="3600" dirty="0" smtClean="0"/>
              <a:t>Wrap-up</a:t>
            </a:r>
            <a:endParaRPr lang="en-GB" sz="3600" dirty="0"/>
          </a:p>
        </p:txBody>
      </p:sp>
      <p:sp>
        <p:nvSpPr>
          <p:cNvPr id="12" name="Google Shape;338;p36">
            <a:extLst>
              <a:ext uri="{FF2B5EF4-FFF2-40B4-BE49-F238E27FC236}">
                <a16:creationId xmlns:a16="http://schemas.microsoft.com/office/drawing/2014/main" xmlns="" id="{6C706220-EF15-09F0-4B89-D9ABE84751CF}"/>
              </a:ext>
            </a:extLst>
          </p:cNvPr>
          <p:cNvSpPr txBox="1">
            <a:spLocks/>
          </p:cNvSpPr>
          <p:nvPr/>
        </p:nvSpPr>
        <p:spPr>
          <a:xfrm>
            <a:off x="2785073" y="4042005"/>
            <a:ext cx="12786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7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r>
              <a:rPr lang="en-GB" dirty="0"/>
              <a:t>05</a:t>
            </a:r>
          </a:p>
        </p:txBody>
      </p:sp>
      <p:grpSp>
        <p:nvGrpSpPr>
          <p:cNvPr id="13" name="Google Shape;351;p36">
            <a:extLst>
              <a:ext uri="{FF2B5EF4-FFF2-40B4-BE49-F238E27FC236}">
                <a16:creationId xmlns:a16="http://schemas.microsoft.com/office/drawing/2014/main" xmlns="" id="{885AB631-853D-6FAA-C426-EA021A1E2BE8}"/>
              </a:ext>
            </a:extLst>
          </p:cNvPr>
          <p:cNvGrpSpPr/>
          <p:nvPr/>
        </p:nvGrpSpPr>
        <p:grpSpPr>
          <a:xfrm rot="-5400000">
            <a:off x="2914534" y="3832217"/>
            <a:ext cx="279350" cy="312825"/>
            <a:chOff x="1835200" y="3337050"/>
            <a:chExt cx="279350" cy="312825"/>
          </a:xfrm>
        </p:grpSpPr>
        <p:sp>
          <p:nvSpPr>
            <p:cNvPr id="14" name="Google Shape;352;p36">
              <a:extLst>
                <a:ext uri="{FF2B5EF4-FFF2-40B4-BE49-F238E27FC236}">
                  <a16:creationId xmlns:a16="http://schemas.microsoft.com/office/drawing/2014/main" xmlns="" id="{CFB9AC04-DA98-A1A1-4971-5D47C458DC43}"/>
                </a:ext>
              </a:extLst>
            </p:cNvPr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3;p36">
              <a:extLst>
                <a:ext uri="{FF2B5EF4-FFF2-40B4-BE49-F238E27FC236}">
                  <a16:creationId xmlns:a16="http://schemas.microsoft.com/office/drawing/2014/main" xmlns="" id="{F7719A95-8AEF-04C4-869F-846D9CFAA87E}"/>
                </a:ext>
              </a:extLst>
            </p:cNvPr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54;p36">
              <a:extLst>
                <a:ext uri="{FF2B5EF4-FFF2-40B4-BE49-F238E27FC236}">
                  <a16:creationId xmlns:a16="http://schemas.microsoft.com/office/drawing/2014/main" xmlns="" id="{E989B9F4-1F33-CC20-90E4-DF9BAE275108}"/>
                </a:ext>
              </a:extLst>
            </p:cNvPr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8"/>
          <p:cNvSpPr/>
          <p:nvPr/>
        </p:nvSpPr>
        <p:spPr>
          <a:xfrm flipH="1">
            <a:off x="3927362" y="235437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1" name="Google Shape;391;p38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392" name="Google Shape;392;p3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1617953" y="260969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0" dirty="0" smtClean="0"/>
              <a:t>Warm-up</a:t>
            </a:r>
            <a:endParaRPr sz="12000" dirty="0"/>
          </a:p>
        </p:txBody>
      </p:sp>
      <p:sp>
        <p:nvSpPr>
          <p:cNvPr id="397" name="Google Shape;397;p38"/>
          <p:cNvSpPr txBox="1">
            <a:spLocks noGrp="1"/>
          </p:cNvSpPr>
          <p:nvPr>
            <p:ph type="title" idx="2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01</a:t>
            </a:r>
            <a:endParaRPr dirty="0"/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762612" y="393608"/>
            <a:ext cx="1653550" cy="1152165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9286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49279F1-F511-990C-7FA5-C60E238317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25" t="17111" r="37500" b="15555"/>
          <a:stretch/>
        </p:blipFill>
        <p:spPr>
          <a:xfrm>
            <a:off x="2080260" y="674370"/>
            <a:ext cx="4560570" cy="346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98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8"/>
          <p:cNvSpPr/>
          <p:nvPr/>
        </p:nvSpPr>
        <p:spPr>
          <a:xfrm flipH="1">
            <a:off x="3927362" y="235437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1" name="Google Shape;391;p38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392" name="Google Shape;392;p3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1639012" y="2988963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800" dirty="0"/>
              <a:t>Look, listen and </a:t>
            </a:r>
            <a:r>
              <a:rPr lang="en-GB" sz="8800" dirty="0" smtClean="0"/>
              <a:t>repeat.</a:t>
            </a:r>
            <a:endParaRPr sz="8800" dirty="0"/>
          </a:p>
        </p:txBody>
      </p:sp>
      <p:sp>
        <p:nvSpPr>
          <p:cNvPr id="397" name="Google Shape;397;p38"/>
          <p:cNvSpPr txBox="1">
            <a:spLocks noGrp="1"/>
          </p:cNvSpPr>
          <p:nvPr>
            <p:ph type="title" idx="2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02</a:t>
            </a:r>
            <a:endParaRPr dirty="0"/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762612" y="393608"/>
            <a:ext cx="1653550" cy="1152165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54" y="820531"/>
            <a:ext cx="8859667" cy="3407169"/>
          </a:xfrm>
          <a:prstGeom prst="rect">
            <a:avLst/>
          </a:prstGeom>
        </p:spPr>
      </p:pic>
      <p:pic>
        <p:nvPicPr>
          <p:cNvPr id="3" name="Trac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64502" y="8205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82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8"/>
          <p:cNvSpPr/>
          <p:nvPr/>
        </p:nvSpPr>
        <p:spPr>
          <a:xfrm flipH="1">
            <a:off x="3927362" y="235437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48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817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0" name="Google Shape;820;p48"/>
          <p:cNvSpPr txBox="1">
            <a:spLocks noGrp="1"/>
          </p:cNvSpPr>
          <p:nvPr>
            <p:ph type="title"/>
          </p:nvPr>
        </p:nvSpPr>
        <p:spPr>
          <a:xfrm>
            <a:off x="1601388" y="2988963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800" dirty="0"/>
              <a:t>Listen, point and </a:t>
            </a:r>
            <a:r>
              <a:rPr lang="en-GB" sz="8800" dirty="0" smtClean="0"/>
              <a:t>say.</a:t>
            </a:r>
            <a:endParaRPr sz="8800" dirty="0"/>
          </a:p>
        </p:txBody>
      </p:sp>
      <p:sp>
        <p:nvSpPr>
          <p:cNvPr id="822" name="Google Shape;822;p48"/>
          <p:cNvSpPr txBox="1">
            <a:spLocks noGrp="1"/>
          </p:cNvSpPr>
          <p:nvPr>
            <p:ph type="title" idx="2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03</a:t>
            </a:r>
            <a:endParaRPr dirty="0"/>
          </a:p>
        </p:txBody>
      </p:sp>
      <p:grpSp>
        <p:nvGrpSpPr>
          <p:cNvPr id="823" name="Google Shape;823;p4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6" name="Google Shape;826;p48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49"/>
          <p:cNvSpPr txBox="1">
            <a:spLocks noGrp="1"/>
          </p:cNvSpPr>
          <p:nvPr>
            <p:ph type="title"/>
          </p:nvPr>
        </p:nvSpPr>
        <p:spPr>
          <a:xfrm>
            <a:off x="1388100" y="1137450"/>
            <a:ext cx="6367800" cy="28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vocabulary</a:t>
            </a:r>
            <a:endParaRPr dirty="0"/>
          </a:p>
        </p:txBody>
      </p:sp>
      <p:grpSp>
        <p:nvGrpSpPr>
          <p:cNvPr id="849" name="Google Shape;849;p49"/>
          <p:cNvGrpSpPr/>
          <p:nvPr/>
        </p:nvGrpSpPr>
        <p:grpSpPr>
          <a:xfrm rot="-6123802">
            <a:off x="1392175" y="680345"/>
            <a:ext cx="1068247" cy="1196196"/>
            <a:chOff x="1835200" y="3337050"/>
            <a:chExt cx="279350" cy="312825"/>
          </a:xfrm>
        </p:grpSpPr>
        <p:sp>
          <p:nvSpPr>
            <p:cNvPr id="850" name="Google Shape;850;p49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9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9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3" name="Google Shape;853;p49"/>
          <p:cNvGrpSpPr/>
          <p:nvPr/>
        </p:nvGrpSpPr>
        <p:grpSpPr>
          <a:xfrm rot="2964127">
            <a:off x="6602422" y="2833085"/>
            <a:ext cx="1068254" cy="1196197"/>
            <a:chOff x="1835200" y="3337050"/>
            <a:chExt cx="279350" cy="312825"/>
          </a:xfrm>
        </p:grpSpPr>
        <p:sp>
          <p:nvSpPr>
            <p:cNvPr id="854" name="Google Shape;854;p49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9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9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7" name="Google Shape;857;p49"/>
          <p:cNvGrpSpPr/>
          <p:nvPr/>
        </p:nvGrpSpPr>
        <p:grpSpPr>
          <a:xfrm rot="5202478" flipH="1">
            <a:off x="874843" y="3058553"/>
            <a:ext cx="895215" cy="1524038"/>
            <a:chOff x="1474325" y="858525"/>
            <a:chExt cx="808300" cy="1469525"/>
          </a:xfrm>
        </p:grpSpPr>
        <p:sp>
          <p:nvSpPr>
            <p:cNvPr id="858" name="Google Shape;858;p49"/>
            <p:cNvSpPr/>
            <p:nvPr/>
          </p:nvSpPr>
          <p:spPr>
            <a:xfrm flipH="1">
              <a:off x="1835475" y="881650"/>
              <a:ext cx="292975" cy="224175"/>
            </a:xfrm>
            <a:custGeom>
              <a:avLst/>
              <a:gdLst/>
              <a:ahLst/>
              <a:cxnLst/>
              <a:rect l="l" t="t" r="r" b="b"/>
              <a:pathLst>
                <a:path w="11719" h="8967" extrusionOk="0">
                  <a:moveTo>
                    <a:pt x="7758" y="8967"/>
                  </a:moveTo>
                  <a:cubicBezTo>
                    <a:pt x="7663" y="8825"/>
                    <a:pt x="7544" y="8682"/>
                    <a:pt x="7449" y="8540"/>
                  </a:cubicBezTo>
                  <a:cubicBezTo>
                    <a:pt x="6429" y="7354"/>
                    <a:pt x="5124" y="6452"/>
                    <a:pt x="3654" y="5931"/>
                  </a:cubicBezTo>
                  <a:cubicBezTo>
                    <a:pt x="3037" y="5693"/>
                    <a:pt x="2373" y="5646"/>
                    <a:pt x="1756" y="5812"/>
                  </a:cubicBezTo>
                  <a:lnTo>
                    <a:pt x="1424" y="5670"/>
                  </a:lnTo>
                  <a:cubicBezTo>
                    <a:pt x="1116" y="5504"/>
                    <a:pt x="855" y="5219"/>
                    <a:pt x="736" y="4887"/>
                  </a:cubicBezTo>
                  <a:cubicBezTo>
                    <a:pt x="475" y="4365"/>
                    <a:pt x="285" y="3796"/>
                    <a:pt x="143" y="3226"/>
                  </a:cubicBezTo>
                  <a:cubicBezTo>
                    <a:pt x="25" y="2823"/>
                    <a:pt x="1" y="2420"/>
                    <a:pt x="25" y="1993"/>
                  </a:cubicBezTo>
                  <a:cubicBezTo>
                    <a:pt x="96" y="1163"/>
                    <a:pt x="641" y="475"/>
                    <a:pt x="1448" y="238"/>
                  </a:cubicBezTo>
                  <a:cubicBezTo>
                    <a:pt x="1780" y="143"/>
                    <a:pt x="2136" y="72"/>
                    <a:pt x="2491" y="0"/>
                  </a:cubicBezTo>
                  <a:cubicBezTo>
                    <a:pt x="2563" y="0"/>
                    <a:pt x="2634" y="0"/>
                    <a:pt x="2729" y="0"/>
                  </a:cubicBezTo>
                  <a:cubicBezTo>
                    <a:pt x="3559" y="214"/>
                    <a:pt x="4342" y="522"/>
                    <a:pt x="4745" y="1400"/>
                  </a:cubicBezTo>
                  <a:cubicBezTo>
                    <a:pt x="5077" y="2159"/>
                    <a:pt x="5314" y="2965"/>
                    <a:pt x="5433" y="3796"/>
                  </a:cubicBezTo>
                  <a:cubicBezTo>
                    <a:pt x="5480" y="4080"/>
                    <a:pt x="5457" y="4365"/>
                    <a:pt x="5362" y="4626"/>
                  </a:cubicBezTo>
                  <a:cubicBezTo>
                    <a:pt x="5314" y="4839"/>
                    <a:pt x="5267" y="5053"/>
                    <a:pt x="5291" y="5243"/>
                  </a:cubicBezTo>
                  <a:cubicBezTo>
                    <a:pt x="5291" y="5409"/>
                    <a:pt x="5338" y="5551"/>
                    <a:pt x="5409" y="5670"/>
                  </a:cubicBezTo>
                  <a:cubicBezTo>
                    <a:pt x="5480" y="5836"/>
                    <a:pt x="5670" y="5931"/>
                    <a:pt x="5836" y="5883"/>
                  </a:cubicBezTo>
                  <a:cubicBezTo>
                    <a:pt x="6050" y="5883"/>
                    <a:pt x="6216" y="5765"/>
                    <a:pt x="6263" y="5575"/>
                  </a:cubicBezTo>
                  <a:cubicBezTo>
                    <a:pt x="6334" y="5361"/>
                    <a:pt x="6382" y="5124"/>
                    <a:pt x="6405" y="4887"/>
                  </a:cubicBezTo>
                  <a:cubicBezTo>
                    <a:pt x="6405" y="4626"/>
                    <a:pt x="6548" y="4389"/>
                    <a:pt x="6761" y="4223"/>
                  </a:cubicBezTo>
                  <a:cubicBezTo>
                    <a:pt x="6832" y="4152"/>
                    <a:pt x="6927" y="4104"/>
                    <a:pt x="6998" y="4057"/>
                  </a:cubicBezTo>
                  <a:cubicBezTo>
                    <a:pt x="8208" y="3392"/>
                    <a:pt x="9442" y="3321"/>
                    <a:pt x="10675" y="3985"/>
                  </a:cubicBezTo>
                  <a:cubicBezTo>
                    <a:pt x="11244" y="4294"/>
                    <a:pt x="11600" y="4839"/>
                    <a:pt x="11671" y="5456"/>
                  </a:cubicBezTo>
                  <a:cubicBezTo>
                    <a:pt x="11719" y="5812"/>
                    <a:pt x="11648" y="6192"/>
                    <a:pt x="11482" y="6500"/>
                  </a:cubicBezTo>
                  <a:cubicBezTo>
                    <a:pt x="11268" y="6856"/>
                    <a:pt x="10984" y="7188"/>
                    <a:pt x="10675" y="7449"/>
                  </a:cubicBezTo>
                  <a:cubicBezTo>
                    <a:pt x="10153" y="7899"/>
                    <a:pt x="9537" y="8279"/>
                    <a:pt x="8896" y="8540"/>
                  </a:cubicBezTo>
                  <a:cubicBezTo>
                    <a:pt x="8540" y="8730"/>
                    <a:pt x="8161" y="8896"/>
                    <a:pt x="7758" y="8967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49"/>
            <p:cNvSpPr/>
            <p:nvPr/>
          </p:nvSpPr>
          <p:spPr>
            <a:xfrm flipH="1">
              <a:off x="1975425" y="1054800"/>
              <a:ext cx="218850" cy="182675"/>
            </a:xfrm>
            <a:custGeom>
              <a:avLst/>
              <a:gdLst/>
              <a:ahLst/>
              <a:cxnLst/>
              <a:rect l="l" t="t" r="r" b="b"/>
              <a:pathLst>
                <a:path w="8754" h="7307" extrusionOk="0">
                  <a:moveTo>
                    <a:pt x="4223" y="1"/>
                  </a:moveTo>
                  <a:cubicBezTo>
                    <a:pt x="4626" y="1045"/>
                    <a:pt x="5457" y="1709"/>
                    <a:pt x="6263" y="2397"/>
                  </a:cubicBezTo>
                  <a:cubicBezTo>
                    <a:pt x="6548" y="2658"/>
                    <a:pt x="6856" y="2871"/>
                    <a:pt x="7141" y="3108"/>
                  </a:cubicBezTo>
                  <a:cubicBezTo>
                    <a:pt x="7520" y="3417"/>
                    <a:pt x="7947" y="3678"/>
                    <a:pt x="8422" y="3844"/>
                  </a:cubicBezTo>
                  <a:cubicBezTo>
                    <a:pt x="8493" y="3867"/>
                    <a:pt x="8564" y="3915"/>
                    <a:pt x="8611" y="3962"/>
                  </a:cubicBezTo>
                  <a:cubicBezTo>
                    <a:pt x="8754" y="4484"/>
                    <a:pt x="8683" y="5053"/>
                    <a:pt x="8398" y="5552"/>
                  </a:cubicBezTo>
                  <a:cubicBezTo>
                    <a:pt x="8279" y="5765"/>
                    <a:pt x="8161" y="5979"/>
                    <a:pt x="8018" y="6168"/>
                  </a:cubicBezTo>
                  <a:cubicBezTo>
                    <a:pt x="7473" y="6927"/>
                    <a:pt x="6714" y="7188"/>
                    <a:pt x="5836" y="7236"/>
                  </a:cubicBezTo>
                  <a:cubicBezTo>
                    <a:pt x="5480" y="7307"/>
                    <a:pt x="5148" y="7093"/>
                    <a:pt x="5030" y="6761"/>
                  </a:cubicBezTo>
                  <a:cubicBezTo>
                    <a:pt x="4579" y="5789"/>
                    <a:pt x="4389" y="4721"/>
                    <a:pt x="4508" y="3654"/>
                  </a:cubicBezTo>
                  <a:cubicBezTo>
                    <a:pt x="4531" y="3322"/>
                    <a:pt x="4650" y="2990"/>
                    <a:pt x="4816" y="2705"/>
                  </a:cubicBezTo>
                  <a:cubicBezTo>
                    <a:pt x="4911" y="2539"/>
                    <a:pt x="5006" y="2373"/>
                    <a:pt x="5077" y="2207"/>
                  </a:cubicBezTo>
                  <a:cubicBezTo>
                    <a:pt x="5124" y="1946"/>
                    <a:pt x="4982" y="1685"/>
                    <a:pt x="4745" y="1614"/>
                  </a:cubicBezTo>
                  <a:cubicBezTo>
                    <a:pt x="4555" y="1495"/>
                    <a:pt x="4318" y="1566"/>
                    <a:pt x="4199" y="1732"/>
                  </a:cubicBezTo>
                  <a:cubicBezTo>
                    <a:pt x="4057" y="1922"/>
                    <a:pt x="3938" y="2112"/>
                    <a:pt x="3844" y="2326"/>
                  </a:cubicBezTo>
                  <a:cubicBezTo>
                    <a:pt x="3535" y="3013"/>
                    <a:pt x="2895" y="3512"/>
                    <a:pt x="2159" y="3654"/>
                  </a:cubicBezTo>
                  <a:cubicBezTo>
                    <a:pt x="1732" y="3772"/>
                    <a:pt x="1258" y="3820"/>
                    <a:pt x="807" y="3772"/>
                  </a:cubicBezTo>
                  <a:cubicBezTo>
                    <a:pt x="665" y="3749"/>
                    <a:pt x="546" y="3725"/>
                    <a:pt x="428" y="3701"/>
                  </a:cubicBezTo>
                  <a:cubicBezTo>
                    <a:pt x="262" y="3654"/>
                    <a:pt x="143" y="3559"/>
                    <a:pt x="96" y="3393"/>
                  </a:cubicBezTo>
                  <a:cubicBezTo>
                    <a:pt x="1" y="3132"/>
                    <a:pt x="1" y="2847"/>
                    <a:pt x="72" y="2563"/>
                  </a:cubicBezTo>
                  <a:cubicBezTo>
                    <a:pt x="214" y="1946"/>
                    <a:pt x="641" y="1424"/>
                    <a:pt x="1211" y="1163"/>
                  </a:cubicBezTo>
                  <a:cubicBezTo>
                    <a:pt x="1685" y="950"/>
                    <a:pt x="2159" y="784"/>
                    <a:pt x="2658" y="618"/>
                  </a:cubicBezTo>
                  <a:cubicBezTo>
                    <a:pt x="2942" y="523"/>
                    <a:pt x="3251" y="475"/>
                    <a:pt x="3535" y="380"/>
                  </a:cubicBezTo>
                  <a:cubicBezTo>
                    <a:pt x="3796" y="333"/>
                    <a:pt x="4033" y="214"/>
                    <a:pt x="4223" y="1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49"/>
            <p:cNvSpPr/>
            <p:nvPr/>
          </p:nvSpPr>
          <p:spPr>
            <a:xfrm flipH="1">
              <a:off x="1952300" y="1043550"/>
              <a:ext cx="119225" cy="86600"/>
            </a:xfrm>
            <a:custGeom>
              <a:avLst/>
              <a:gdLst/>
              <a:ahLst/>
              <a:cxnLst/>
              <a:rect l="l" t="t" r="r" b="b"/>
              <a:pathLst>
                <a:path w="4769" h="3464" extrusionOk="0">
                  <a:moveTo>
                    <a:pt x="1" y="0"/>
                  </a:moveTo>
                  <a:cubicBezTo>
                    <a:pt x="428" y="24"/>
                    <a:pt x="855" y="119"/>
                    <a:pt x="1234" y="285"/>
                  </a:cubicBezTo>
                  <a:cubicBezTo>
                    <a:pt x="2421" y="759"/>
                    <a:pt x="3464" y="1518"/>
                    <a:pt x="4318" y="2491"/>
                  </a:cubicBezTo>
                  <a:cubicBezTo>
                    <a:pt x="4413" y="2609"/>
                    <a:pt x="4508" y="2752"/>
                    <a:pt x="4603" y="2894"/>
                  </a:cubicBezTo>
                  <a:cubicBezTo>
                    <a:pt x="4769" y="3108"/>
                    <a:pt x="4627" y="3416"/>
                    <a:pt x="4342" y="3440"/>
                  </a:cubicBezTo>
                  <a:cubicBezTo>
                    <a:pt x="4128" y="3463"/>
                    <a:pt x="3891" y="3416"/>
                    <a:pt x="3678" y="3321"/>
                  </a:cubicBezTo>
                  <a:cubicBezTo>
                    <a:pt x="3346" y="3131"/>
                    <a:pt x="2990" y="2918"/>
                    <a:pt x="2681" y="2681"/>
                  </a:cubicBezTo>
                  <a:cubicBezTo>
                    <a:pt x="2041" y="2182"/>
                    <a:pt x="1424" y="1661"/>
                    <a:pt x="808" y="1115"/>
                  </a:cubicBezTo>
                  <a:cubicBezTo>
                    <a:pt x="475" y="783"/>
                    <a:pt x="191" y="427"/>
                    <a:pt x="1" y="0"/>
                  </a:cubicBezTo>
                  <a:close/>
                </a:path>
              </a:pathLst>
            </a:custGeom>
            <a:solidFill>
              <a:srgbClr val="FF8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61" name="Google Shape;861;p49"/>
            <p:cNvGrpSpPr/>
            <p:nvPr/>
          </p:nvGrpSpPr>
          <p:grpSpPr>
            <a:xfrm>
              <a:off x="1474325" y="858525"/>
              <a:ext cx="808300" cy="1469525"/>
              <a:chOff x="1474325" y="858525"/>
              <a:chExt cx="808300" cy="1469525"/>
            </a:xfrm>
          </p:grpSpPr>
          <p:sp>
            <p:nvSpPr>
              <p:cNvPr id="862" name="Google Shape;862;p49"/>
              <p:cNvSpPr/>
              <p:nvPr/>
            </p:nvSpPr>
            <p:spPr>
              <a:xfrm flipH="1">
                <a:off x="1809975" y="858525"/>
                <a:ext cx="472650" cy="402675"/>
              </a:xfrm>
              <a:custGeom>
                <a:avLst/>
                <a:gdLst/>
                <a:ahLst/>
                <a:cxnLst/>
                <a:rect l="l" t="t" r="r" b="b"/>
                <a:pathLst>
                  <a:path w="18906" h="16107" extrusionOk="0">
                    <a:moveTo>
                      <a:pt x="4911" y="5812"/>
                    </a:moveTo>
                    <a:cubicBezTo>
                      <a:pt x="4816" y="5670"/>
                      <a:pt x="4768" y="5575"/>
                      <a:pt x="4697" y="5503"/>
                    </a:cubicBezTo>
                    <a:cubicBezTo>
                      <a:pt x="4009" y="4602"/>
                      <a:pt x="3487" y="3582"/>
                      <a:pt x="3108" y="2515"/>
                    </a:cubicBezTo>
                    <a:cubicBezTo>
                      <a:pt x="3013" y="2230"/>
                      <a:pt x="2918" y="1945"/>
                      <a:pt x="2847" y="1637"/>
                    </a:cubicBezTo>
                    <a:cubicBezTo>
                      <a:pt x="2799" y="1471"/>
                      <a:pt x="2728" y="1329"/>
                      <a:pt x="2633" y="1186"/>
                    </a:cubicBezTo>
                    <a:cubicBezTo>
                      <a:pt x="2491" y="1068"/>
                      <a:pt x="2539" y="830"/>
                      <a:pt x="2705" y="759"/>
                    </a:cubicBezTo>
                    <a:cubicBezTo>
                      <a:pt x="2847" y="641"/>
                      <a:pt x="3060" y="664"/>
                      <a:pt x="3155" y="830"/>
                    </a:cubicBezTo>
                    <a:cubicBezTo>
                      <a:pt x="3226" y="925"/>
                      <a:pt x="3298" y="1044"/>
                      <a:pt x="3345" y="1163"/>
                    </a:cubicBezTo>
                    <a:cubicBezTo>
                      <a:pt x="3772" y="2064"/>
                      <a:pt x="4199" y="2942"/>
                      <a:pt x="4626" y="3843"/>
                    </a:cubicBezTo>
                    <a:cubicBezTo>
                      <a:pt x="4863" y="4317"/>
                      <a:pt x="5148" y="4768"/>
                      <a:pt x="5527" y="5148"/>
                    </a:cubicBezTo>
                    <a:cubicBezTo>
                      <a:pt x="5575" y="5195"/>
                      <a:pt x="5622" y="5243"/>
                      <a:pt x="5741" y="5337"/>
                    </a:cubicBezTo>
                    <a:cubicBezTo>
                      <a:pt x="5622" y="4958"/>
                      <a:pt x="5551" y="4650"/>
                      <a:pt x="5456" y="4341"/>
                    </a:cubicBezTo>
                    <a:cubicBezTo>
                      <a:pt x="5290" y="3772"/>
                      <a:pt x="5266" y="3155"/>
                      <a:pt x="5385" y="2562"/>
                    </a:cubicBezTo>
                    <a:cubicBezTo>
                      <a:pt x="5551" y="1590"/>
                      <a:pt x="6192" y="783"/>
                      <a:pt x="7093" y="427"/>
                    </a:cubicBezTo>
                    <a:cubicBezTo>
                      <a:pt x="7591" y="214"/>
                      <a:pt x="8113" y="71"/>
                      <a:pt x="8635" y="48"/>
                    </a:cubicBezTo>
                    <a:cubicBezTo>
                      <a:pt x="9014" y="0"/>
                      <a:pt x="9394" y="71"/>
                      <a:pt x="9750" y="214"/>
                    </a:cubicBezTo>
                    <a:cubicBezTo>
                      <a:pt x="10082" y="356"/>
                      <a:pt x="10390" y="522"/>
                      <a:pt x="10698" y="712"/>
                    </a:cubicBezTo>
                    <a:cubicBezTo>
                      <a:pt x="11054" y="949"/>
                      <a:pt x="11339" y="1257"/>
                      <a:pt x="11552" y="1613"/>
                    </a:cubicBezTo>
                    <a:cubicBezTo>
                      <a:pt x="11908" y="2254"/>
                      <a:pt x="12193" y="2942"/>
                      <a:pt x="12359" y="3677"/>
                    </a:cubicBezTo>
                    <a:cubicBezTo>
                      <a:pt x="12406" y="3843"/>
                      <a:pt x="12454" y="3985"/>
                      <a:pt x="12501" y="4199"/>
                    </a:cubicBezTo>
                    <a:lnTo>
                      <a:pt x="12833" y="4033"/>
                    </a:lnTo>
                    <a:cubicBezTo>
                      <a:pt x="13830" y="3582"/>
                      <a:pt x="14850" y="3321"/>
                      <a:pt x="15964" y="3558"/>
                    </a:cubicBezTo>
                    <a:cubicBezTo>
                      <a:pt x="16676" y="3724"/>
                      <a:pt x="17340" y="4033"/>
                      <a:pt x="17910" y="4460"/>
                    </a:cubicBezTo>
                    <a:cubicBezTo>
                      <a:pt x="18076" y="4626"/>
                      <a:pt x="18218" y="4816"/>
                      <a:pt x="18313" y="5005"/>
                    </a:cubicBezTo>
                    <a:cubicBezTo>
                      <a:pt x="18740" y="5598"/>
                      <a:pt x="18906" y="6357"/>
                      <a:pt x="18764" y="7069"/>
                    </a:cubicBezTo>
                    <a:cubicBezTo>
                      <a:pt x="18692" y="7472"/>
                      <a:pt x="18550" y="7876"/>
                      <a:pt x="18313" y="8208"/>
                    </a:cubicBezTo>
                    <a:cubicBezTo>
                      <a:pt x="17720" y="9038"/>
                      <a:pt x="16913" y="9678"/>
                      <a:pt x="16012" y="10082"/>
                    </a:cubicBezTo>
                    <a:cubicBezTo>
                      <a:pt x="15466" y="10343"/>
                      <a:pt x="14897" y="10556"/>
                      <a:pt x="14328" y="10770"/>
                    </a:cubicBezTo>
                    <a:cubicBezTo>
                      <a:pt x="14185" y="11386"/>
                      <a:pt x="14185" y="11386"/>
                      <a:pt x="13545" y="11600"/>
                    </a:cubicBezTo>
                    <a:cubicBezTo>
                      <a:pt x="13450" y="11623"/>
                      <a:pt x="13355" y="11671"/>
                      <a:pt x="13213" y="11718"/>
                    </a:cubicBezTo>
                    <a:lnTo>
                      <a:pt x="13213" y="12003"/>
                    </a:lnTo>
                    <a:cubicBezTo>
                      <a:pt x="13260" y="12738"/>
                      <a:pt x="13071" y="13450"/>
                      <a:pt x="12691" y="14067"/>
                    </a:cubicBezTo>
                    <a:cubicBezTo>
                      <a:pt x="12644" y="14162"/>
                      <a:pt x="12572" y="14256"/>
                      <a:pt x="12501" y="14351"/>
                    </a:cubicBezTo>
                    <a:cubicBezTo>
                      <a:pt x="11885" y="15419"/>
                      <a:pt x="10888" y="15917"/>
                      <a:pt x="9702" y="16083"/>
                    </a:cubicBezTo>
                    <a:cubicBezTo>
                      <a:pt x="9465" y="16107"/>
                      <a:pt x="9204" y="16107"/>
                      <a:pt x="8967" y="16059"/>
                    </a:cubicBezTo>
                    <a:cubicBezTo>
                      <a:pt x="8374" y="15988"/>
                      <a:pt x="7852" y="15585"/>
                      <a:pt x="7638" y="15039"/>
                    </a:cubicBezTo>
                    <a:cubicBezTo>
                      <a:pt x="7306" y="14304"/>
                      <a:pt x="7093" y="13521"/>
                      <a:pt x="7022" y="12738"/>
                    </a:cubicBezTo>
                    <a:cubicBezTo>
                      <a:pt x="7022" y="12525"/>
                      <a:pt x="6998" y="12311"/>
                      <a:pt x="6927" y="12098"/>
                    </a:cubicBezTo>
                    <a:cubicBezTo>
                      <a:pt x="6429" y="12335"/>
                      <a:pt x="5883" y="12501"/>
                      <a:pt x="5338" y="12572"/>
                    </a:cubicBezTo>
                    <a:cubicBezTo>
                      <a:pt x="4816" y="12667"/>
                      <a:pt x="4270" y="12643"/>
                      <a:pt x="3748" y="12501"/>
                    </a:cubicBezTo>
                    <a:cubicBezTo>
                      <a:pt x="3179" y="12406"/>
                      <a:pt x="2728" y="11932"/>
                      <a:pt x="2633" y="11363"/>
                    </a:cubicBezTo>
                    <a:cubicBezTo>
                      <a:pt x="2420" y="10532"/>
                      <a:pt x="2657" y="9631"/>
                      <a:pt x="3226" y="8990"/>
                    </a:cubicBezTo>
                    <a:cubicBezTo>
                      <a:pt x="3725" y="8397"/>
                      <a:pt x="4389" y="7994"/>
                      <a:pt x="5148" y="7804"/>
                    </a:cubicBezTo>
                    <a:cubicBezTo>
                      <a:pt x="5551" y="7710"/>
                      <a:pt x="5954" y="7591"/>
                      <a:pt x="6358" y="7472"/>
                    </a:cubicBezTo>
                    <a:cubicBezTo>
                      <a:pt x="6547" y="7449"/>
                      <a:pt x="6737" y="7377"/>
                      <a:pt x="6903" y="7283"/>
                    </a:cubicBezTo>
                    <a:cubicBezTo>
                      <a:pt x="6571" y="7022"/>
                      <a:pt x="6192" y="6856"/>
                      <a:pt x="5788" y="6784"/>
                    </a:cubicBezTo>
                    <a:cubicBezTo>
                      <a:pt x="4579" y="6642"/>
                      <a:pt x="3369" y="6618"/>
                      <a:pt x="2159" y="6713"/>
                    </a:cubicBezTo>
                    <a:cubicBezTo>
                      <a:pt x="1827" y="6737"/>
                      <a:pt x="1471" y="6784"/>
                      <a:pt x="1139" y="6808"/>
                    </a:cubicBezTo>
                    <a:cubicBezTo>
                      <a:pt x="902" y="6784"/>
                      <a:pt x="641" y="6879"/>
                      <a:pt x="475" y="7045"/>
                    </a:cubicBezTo>
                    <a:cubicBezTo>
                      <a:pt x="380" y="7117"/>
                      <a:pt x="238" y="7117"/>
                      <a:pt x="166" y="7045"/>
                    </a:cubicBezTo>
                    <a:cubicBezTo>
                      <a:pt x="72" y="6974"/>
                      <a:pt x="24" y="6856"/>
                      <a:pt x="24" y="6737"/>
                    </a:cubicBezTo>
                    <a:cubicBezTo>
                      <a:pt x="0" y="6523"/>
                      <a:pt x="119" y="6334"/>
                      <a:pt x="309" y="6239"/>
                    </a:cubicBezTo>
                    <a:cubicBezTo>
                      <a:pt x="593" y="6120"/>
                      <a:pt x="854" y="6002"/>
                      <a:pt x="1163" y="5930"/>
                    </a:cubicBezTo>
                    <a:cubicBezTo>
                      <a:pt x="2230" y="5741"/>
                      <a:pt x="3345" y="5693"/>
                      <a:pt x="4436" y="5764"/>
                    </a:cubicBezTo>
                    <a:cubicBezTo>
                      <a:pt x="4579" y="5812"/>
                      <a:pt x="4697" y="5812"/>
                      <a:pt x="4911" y="5812"/>
                    </a:cubicBezTo>
                    <a:close/>
                    <a:moveTo>
                      <a:pt x="13925" y="9892"/>
                    </a:moveTo>
                    <a:cubicBezTo>
                      <a:pt x="14328" y="9797"/>
                      <a:pt x="14684" y="9655"/>
                      <a:pt x="15039" y="9465"/>
                    </a:cubicBezTo>
                    <a:cubicBezTo>
                      <a:pt x="15680" y="9180"/>
                      <a:pt x="16297" y="8824"/>
                      <a:pt x="16818" y="8374"/>
                    </a:cubicBezTo>
                    <a:cubicBezTo>
                      <a:pt x="17151" y="8113"/>
                      <a:pt x="17411" y="7781"/>
                      <a:pt x="17649" y="7425"/>
                    </a:cubicBezTo>
                    <a:cubicBezTo>
                      <a:pt x="17815" y="7117"/>
                      <a:pt x="17886" y="6737"/>
                      <a:pt x="17838" y="6381"/>
                    </a:cubicBezTo>
                    <a:cubicBezTo>
                      <a:pt x="17767" y="5764"/>
                      <a:pt x="17411" y="5219"/>
                      <a:pt x="16866" y="4934"/>
                    </a:cubicBezTo>
                    <a:cubicBezTo>
                      <a:pt x="15632" y="4246"/>
                      <a:pt x="14399" y="4341"/>
                      <a:pt x="13165" y="5005"/>
                    </a:cubicBezTo>
                    <a:cubicBezTo>
                      <a:pt x="13094" y="5029"/>
                      <a:pt x="13023" y="5100"/>
                      <a:pt x="12952" y="5148"/>
                    </a:cubicBezTo>
                    <a:cubicBezTo>
                      <a:pt x="12715" y="5314"/>
                      <a:pt x="12596" y="5551"/>
                      <a:pt x="12572" y="5836"/>
                    </a:cubicBezTo>
                    <a:cubicBezTo>
                      <a:pt x="12549" y="6049"/>
                      <a:pt x="12501" y="6286"/>
                      <a:pt x="12454" y="6500"/>
                    </a:cubicBezTo>
                    <a:cubicBezTo>
                      <a:pt x="12383" y="6690"/>
                      <a:pt x="12217" y="6808"/>
                      <a:pt x="12027" y="6808"/>
                    </a:cubicBezTo>
                    <a:cubicBezTo>
                      <a:pt x="11837" y="6856"/>
                      <a:pt x="11671" y="6761"/>
                      <a:pt x="11576" y="6618"/>
                    </a:cubicBezTo>
                    <a:cubicBezTo>
                      <a:pt x="11505" y="6476"/>
                      <a:pt x="11458" y="6334"/>
                      <a:pt x="11458" y="6191"/>
                    </a:cubicBezTo>
                    <a:cubicBezTo>
                      <a:pt x="11458" y="5978"/>
                      <a:pt x="11481" y="5764"/>
                      <a:pt x="11552" y="5575"/>
                    </a:cubicBezTo>
                    <a:cubicBezTo>
                      <a:pt x="11647" y="5290"/>
                      <a:pt x="11671" y="5005"/>
                      <a:pt x="11624" y="4721"/>
                    </a:cubicBezTo>
                    <a:cubicBezTo>
                      <a:pt x="11481" y="3914"/>
                      <a:pt x="11244" y="3108"/>
                      <a:pt x="10912" y="2325"/>
                    </a:cubicBezTo>
                    <a:cubicBezTo>
                      <a:pt x="10532" y="1471"/>
                      <a:pt x="9726" y="1139"/>
                      <a:pt x="8896" y="949"/>
                    </a:cubicBezTo>
                    <a:cubicBezTo>
                      <a:pt x="8825" y="925"/>
                      <a:pt x="8753" y="925"/>
                      <a:pt x="8658" y="949"/>
                    </a:cubicBezTo>
                    <a:cubicBezTo>
                      <a:pt x="8303" y="997"/>
                      <a:pt x="7947" y="1068"/>
                      <a:pt x="7615" y="1186"/>
                    </a:cubicBezTo>
                    <a:cubicBezTo>
                      <a:pt x="6832" y="1400"/>
                      <a:pt x="6263" y="2111"/>
                      <a:pt x="6215" y="2918"/>
                    </a:cubicBezTo>
                    <a:cubicBezTo>
                      <a:pt x="6168" y="3345"/>
                      <a:pt x="6192" y="3772"/>
                      <a:pt x="6310" y="4175"/>
                    </a:cubicBezTo>
                    <a:cubicBezTo>
                      <a:pt x="6452" y="4721"/>
                      <a:pt x="6666" y="5290"/>
                      <a:pt x="6903" y="5812"/>
                    </a:cubicBezTo>
                    <a:cubicBezTo>
                      <a:pt x="7022" y="6168"/>
                      <a:pt x="7283" y="6429"/>
                      <a:pt x="7615" y="6595"/>
                    </a:cubicBezTo>
                    <a:lnTo>
                      <a:pt x="7923" y="6761"/>
                    </a:lnTo>
                    <a:cubicBezTo>
                      <a:pt x="8564" y="6571"/>
                      <a:pt x="9228" y="6618"/>
                      <a:pt x="9821" y="6856"/>
                    </a:cubicBezTo>
                    <a:cubicBezTo>
                      <a:pt x="11291" y="7377"/>
                      <a:pt x="12596" y="8279"/>
                      <a:pt x="13616" y="9489"/>
                    </a:cubicBezTo>
                    <a:cubicBezTo>
                      <a:pt x="13735" y="9607"/>
                      <a:pt x="13830" y="9750"/>
                      <a:pt x="13925" y="9892"/>
                    </a:cubicBezTo>
                    <a:close/>
                    <a:moveTo>
                      <a:pt x="7757" y="7852"/>
                    </a:moveTo>
                    <a:cubicBezTo>
                      <a:pt x="7567" y="8042"/>
                      <a:pt x="7330" y="8184"/>
                      <a:pt x="7069" y="8231"/>
                    </a:cubicBezTo>
                    <a:cubicBezTo>
                      <a:pt x="6761" y="8303"/>
                      <a:pt x="6476" y="8350"/>
                      <a:pt x="6168" y="8445"/>
                    </a:cubicBezTo>
                    <a:cubicBezTo>
                      <a:pt x="5693" y="8611"/>
                      <a:pt x="5219" y="8777"/>
                      <a:pt x="4745" y="8990"/>
                    </a:cubicBezTo>
                    <a:cubicBezTo>
                      <a:pt x="4175" y="9275"/>
                      <a:pt x="3748" y="9773"/>
                      <a:pt x="3582" y="10390"/>
                    </a:cubicBezTo>
                    <a:cubicBezTo>
                      <a:pt x="3511" y="10675"/>
                      <a:pt x="3535" y="10959"/>
                      <a:pt x="3630" y="11244"/>
                    </a:cubicBezTo>
                    <a:cubicBezTo>
                      <a:pt x="3677" y="11386"/>
                      <a:pt x="3796" y="11505"/>
                      <a:pt x="3938" y="11529"/>
                    </a:cubicBezTo>
                    <a:cubicBezTo>
                      <a:pt x="4057" y="11576"/>
                      <a:pt x="4199" y="11600"/>
                      <a:pt x="4318" y="11600"/>
                    </a:cubicBezTo>
                    <a:cubicBezTo>
                      <a:pt x="4792" y="11647"/>
                      <a:pt x="5243" y="11600"/>
                      <a:pt x="5670" y="11481"/>
                    </a:cubicBezTo>
                    <a:cubicBezTo>
                      <a:pt x="6429" y="11339"/>
                      <a:pt x="7045" y="10841"/>
                      <a:pt x="7354" y="10177"/>
                    </a:cubicBezTo>
                    <a:cubicBezTo>
                      <a:pt x="7449" y="9963"/>
                      <a:pt x="7567" y="9750"/>
                      <a:pt x="7710" y="9583"/>
                    </a:cubicBezTo>
                    <a:cubicBezTo>
                      <a:pt x="7828" y="9394"/>
                      <a:pt x="8065" y="9346"/>
                      <a:pt x="8279" y="9441"/>
                    </a:cubicBezTo>
                    <a:cubicBezTo>
                      <a:pt x="8516" y="9536"/>
                      <a:pt x="8635" y="9773"/>
                      <a:pt x="8587" y="10034"/>
                    </a:cubicBezTo>
                    <a:cubicBezTo>
                      <a:pt x="8540" y="10200"/>
                      <a:pt x="8445" y="10366"/>
                      <a:pt x="8350" y="10532"/>
                    </a:cubicBezTo>
                    <a:cubicBezTo>
                      <a:pt x="8160" y="10817"/>
                      <a:pt x="8065" y="11149"/>
                      <a:pt x="8018" y="11505"/>
                    </a:cubicBezTo>
                    <a:cubicBezTo>
                      <a:pt x="7923" y="12549"/>
                      <a:pt x="8113" y="13616"/>
                      <a:pt x="8540" y="14589"/>
                    </a:cubicBezTo>
                    <a:cubicBezTo>
                      <a:pt x="8658" y="14944"/>
                      <a:pt x="9014" y="15134"/>
                      <a:pt x="9370" y="15087"/>
                    </a:cubicBezTo>
                    <a:cubicBezTo>
                      <a:pt x="10224" y="15016"/>
                      <a:pt x="11007" y="14755"/>
                      <a:pt x="11529" y="14019"/>
                    </a:cubicBezTo>
                    <a:cubicBezTo>
                      <a:pt x="11671" y="13806"/>
                      <a:pt x="11813" y="13592"/>
                      <a:pt x="11908" y="13379"/>
                    </a:cubicBezTo>
                    <a:cubicBezTo>
                      <a:pt x="12193" y="12904"/>
                      <a:pt x="12288" y="12335"/>
                      <a:pt x="12145" y="11790"/>
                    </a:cubicBezTo>
                    <a:cubicBezTo>
                      <a:pt x="12074" y="11742"/>
                      <a:pt x="12027" y="11695"/>
                      <a:pt x="11956" y="11671"/>
                    </a:cubicBezTo>
                    <a:cubicBezTo>
                      <a:pt x="11481" y="11505"/>
                      <a:pt x="11054" y="11268"/>
                      <a:pt x="10675" y="10936"/>
                    </a:cubicBezTo>
                    <a:cubicBezTo>
                      <a:pt x="10366" y="10698"/>
                      <a:pt x="10082" y="10485"/>
                      <a:pt x="9773" y="10224"/>
                    </a:cubicBezTo>
                    <a:cubicBezTo>
                      <a:pt x="8991" y="9560"/>
                      <a:pt x="8160" y="8896"/>
                      <a:pt x="7757" y="7852"/>
                    </a:cubicBezTo>
                    <a:close/>
                    <a:moveTo>
                      <a:pt x="8421" y="7401"/>
                    </a:moveTo>
                    <a:cubicBezTo>
                      <a:pt x="8635" y="7804"/>
                      <a:pt x="8919" y="8184"/>
                      <a:pt x="9275" y="8492"/>
                    </a:cubicBezTo>
                    <a:cubicBezTo>
                      <a:pt x="9868" y="9038"/>
                      <a:pt x="10485" y="9583"/>
                      <a:pt x="11125" y="10082"/>
                    </a:cubicBezTo>
                    <a:cubicBezTo>
                      <a:pt x="11434" y="10319"/>
                      <a:pt x="11766" y="10532"/>
                      <a:pt x="12122" y="10722"/>
                    </a:cubicBezTo>
                    <a:cubicBezTo>
                      <a:pt x="12335" y="10817"/>
                      <a:pt x="12549" y="10864"/>
                      <a:pt x="12786" y="10841"/>
                    </a:cubicBezTo>
                    <a:cubicBezTo>
                      <a:pt x="13071" y="10817"/>
                      <a:pt x="13213" y="10509"/>
                      <a:pt x="13047" y="10295"/>
                    </a:cubicBezTo>
                    <a:cubicBezTo>
                      <a:pt x="12952" y="10153"/>
                      <a:pt x="12857" y="10010"/>
                      <a:pt x="12738" y="9892"/>
                    </a:cubicBezTo>
                    <a:cubicBezTo>
                      <a:pt x="11908" y="8919"/>
                      <a:pt x="10865" y="8160"/>
                      <a:pt x="9678" y="7686"/>
                    </a:cubicBezTo>
                    <a:cubicBezTo>
                      <a:pt x="9299" y="7520"/>
                      <a:pt x="8872" y="7425"/>
                      <a:pt x="8445" y="7401"/>
                    </a:cubicBezTo>
                    <a:close/>
                  </a:path>
                </a:pathLst>
              </a:custGeom>
              <a:solidFill>
                <a:srgbClr val="4F24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63" name="Google Shape;863;p49"/>
              <p:cNvGrpSpPr/>
              <p:nvPr/>
            </p:nvGrpSpPr>
            <p:grpSpPr>
              <a:xfrm>
                <a:off x="1474325" y="1168675"/>
                <a:ext cx="407425" cy="1159375"/>
                <a:chOff x="1474325" y="1168675"/>
                <a:chExt cx="407425" cy="1159375"/>
              </a:xfrm>
            </p:grpSpPr>
            <p:sp>
              <p:nvSpPr>
                <p:cNvPr id="864" name="Google Shape;864;p49"/>
                <p:cNvSpPr/>
                <p:nvPr/>
              </p:nvSpPr>
              <p:spPr>
                <a:xfrm flipH="1">
                  <a:off x="1751250" y="1216700"/>
                  <a:ext cx="55175" cy="5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7" h="2089" extrusionOk="0">
                      <a:moveTo>
                        <a:pt x="1661" y="190"/>
                      </a:moveTo>
                      <a:cubicBezTo>
                        <a:pt x="2206" y="499"/>
                        <a:pt x="2183" y="949"/>
                        <a:pt x="1850" y="1543"/>
                      </a:cubicBezTo>
                      <a:cubicBezTo>
                        <a:pt x="1589" y="1922"/>
                        <a:pt x="1068" y="2088"/>
                        <a:pt x="641" y="1875"/>
                      </a:cubicBezTo>
                      <a:cubicBezTo>
                        <a:pt x="237" y="1685"/>
                        <a:pt x="0" y="1234"/>
                        <a:pt x="95" y="807"/>
                      </a:cubicBezTo>
                      <a:cubicBezTo>
                        <a:pt x="166" y="333"/>
                        <a:pt x="593" y="1"/>
                        <a:pt x="1068" y="24"/>
                      </a:cubicBezTo>
                      <a:cubicBezTo>
                        <a:pt x="1281" y="48"/>
                        <a:pt x="1471" y="119"/>
                        <a:pt x="1661" y="19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5" name="Google Shape;865;p49"/>
                <p:cNvSpPr/>
                <p:nvPr/>
              </p:nvSpPr>
              <p:spPr>
                <a:xfrm flipH="1">
                  <a:off x="1594700" y="1504900"/>
                  <a:ext cx="51025" cy="5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041" extrusionOk="0">
                      <a:moveTo>
                        <a:pt x="1495" y="262"/>
                      </a:moveTo>
                      <a:cubicBezTo>
                        <a:pt x="1922" y="523"/>
                        <a:pt x="2041" y="1092"/>
                        <a:pt x="1780" y="1495"/>
                      </a:cubicBezTo>
                      <a:cubicBezTo>
                        <a:pt x="1495" y="1922"/>
                        <a:pt x="949" y="2041"/>
                        <a:pt x="522" y="1756"/>
                      </a:cubicBezTo>
                      <a:cubicBezTo>
                        <a:pt x="119" y="1495"/>
                        <a:pt x="1" y="926"/>
                        <a:pt x="261" y="523"/>
                      </a:cubicBezTo>
                      <a:cubicBezTo>
                        <a:pt x="522" y="120"/>
                        <a:pt x="1092" y="1"/>
                        <a:pt x="1495" y="262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6" name="Google Shape;866;p49"/>
                <p:cNvSpPr/>
                <p:nvPr/>
              </p:nvSpPr>
              <p:spPr>
                <a:xfrm flipH="1">
                  <a:off x="1592925" y="1618775"/>
                  <a:ext cx="74150" cy="68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2729" extrusionOk="0">
                      <a:moveTo>
                        <a:pt x="1922" y="570"/>
                      </a:moveTo>
                      <a:cubicBezTo>
                        <a:pt x="2966" y="1139"/>
                        <a:pt x="2088" y="2728"/>
                        <a:pt x="1044" y="2159"/>
                      </a:cubicBezTo>
                      <a:cubicBezTo>
                        <a:pt x="1" y="1566"/>
                        <a:pt x="855" y="0"/>
                        <a:pt x="1922" y="57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7" name="Google Shape;867;p49"/>
                <p:cNvSpPr/>
                <p:nvPr/>
              </p:nvSpPr>
              <p:spPr>
                <a:xfrm flipH="1">
                  <a:off x="1800475" y="1719000"/>
                  <a:ext cx="58725" cy="6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9" h="2444" extrusionOk="0">
                      <a:moveTo>
                        <a:pt x="1755" y="237"/>
                      </a:moveTo>
                      <a:cubicBezTo>
                        <a:pt x="2182" y="475"/>
                        <a:pt x="2348" y="996"/>
                        <a:pt x="2087" y="1423"/>
                      </a:cubicBezTo>
                      <a:cubicBezTo>
                        <a:pt x="1518" y="2443"/>
                        <a:pt x="0" y="1566"/>
                        <a:pt x="569" y="570"/>
                      </a:cubicBezTo>
                      <a:cubicBezTo>
                        <a:pt x="807" y="143"/>
                        <a:pt x="1352" y="0"/>
                        <a:pt x="1755" y="23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8" name="Google Shape;868;p49"/>
                <p:cNvSpPr/>
                <p:nvPr/>
              </p:nvSpPr>
              <p:spPr>
                <a:xfrm flipH="1">
                  <a:off x="1585800" y="2272875"/>
                  <a:ext cx="51025" cy="5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207" extrusionOk="0">
                      <a:moveTo>
                        <a:pt x="1779" y="1566"/>
                      </a:moveTo>
                      <a:cubicBezTo>
                        <a:pt x="1400" y="2207"/>
                        <a:pt x="404" y="2088"/>
                        <a:pt x="214" y="1353"/>
                      </a:cubicBezTo>
                      <a:cubicBezTo>
                        <a:pt x="0" y="594"/>
                        <a:pt x="807" y="0"/>
                        <a:pt x="1471" y="380"/>
                      </a:cubicBezTo>
                      <a:cubicBezTo>
                        <a:pt x="1898" y="594"/>
                        <a:pt x="2040" y="1139"/>
                        <a:pt x="1779" y="15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9" name="Google Shape;869;p49"/>
                <p:cNvSpPr/>
                <p:nvPr/>
              </p:nvSpPr>
              <p:spPr>
                <a:xfrm flipH="1">
                  <a:off x="1474325" y="2036250"/>
                  <a:ext cx="43900" cy="4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1970" extrusionOk="0">
                      <a:moveTo>
                        <a:pt x="451" y="1804"/>
                      </a:moveTo>
                      <a:cubicBezTo>
                        <a:pt x="167" y="1614"/>
                        <a:pt x="1" y="1258"/>
                        <a:pt x="72" y="926"/>
                      </a:cubicBezTo>
                      <a:cubicBezTo>
                        <a:pt x="238" y="96"/>
                        <a:pt x="1353" y="1"/>
                        <a:pt x="1661" y="784"/>
                      </a:cubicBezTo>
                      <a:cubicBezTo>
                        <a:pt x="1708" y="950"/>
                        <a:pt x="1732" y="1116"/>
                        <a:pt x="1732" y="1282"/>
                      </a:cubicBezTo>
                      <a:cubicBezTo>
                        <a:pt x="1756" y="1638"/>
                        <a:pt x="1471" y="1922"/>
                        <a:pt x="1115" y="1946"/>
                      </a:cubicBezTo>
                      <a:cubicBezTo>
                        <a:pt x="878" y="1970"/>
                        <a:pt x="665" y="1899"/>
                        <a:pt x="451" y="180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0" name="Google Shape;870;p49"/>
                <p:cNvSpPr/>
                <p:nvPr/>
              </p:nvSpPr>
              <p:spPr>
                <a:xfrm flipH="1">
                  <a:off x="1735250" y="1797875"/>
                  <a:ext cx="58125" cy="5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5" h="2230" extrusionOk="0">
                      <a:moveTo>
                        <a:pt x="546" y="1684"/>
                      </a:moveTo>
                      <a:cubicBezTo>
                        <a:pt x="142" y="1471"/>
                        <a:pt x="0" y="949"/>
                        <a:pt x="261" y="546"/>
                      </a:cubicBezTo>
                      <a:cubicBezTo>
                        <a:pt x="451" y="142"/>
                        <a:pt x="973" y="0"/>
                        <a:pt x="1376" y="261"/>
                      </a:cubicBezTo>
                      <a:cubicBezTo>
                        <a:pt x="2325" y="807"/>
                        <a:pt x="1471" y="2230"/>
                        <a:pt x="546" y="168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1" name="Google Shape;871;p49"/>
                <p:cNvSpPr/>
                <p:nvPr/>
              </p:nvSpPr>
              <p:spPr>
                <a:xfrm flipH="1">
                  <a:off x="1723975" y="1648425"/>
                  <a:ext cx="46275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1" h="1448" extrusionOk="0">
                      <a:moveTo>
                        <a:pt x="1305" y="95"/>
                      </a:moveTo>
                      <a:cubicBezTo>
                        <a:pt x="1850" y="427"/>
                        <a:pt x="1779" y="1068"/>
                        <a:pt x="1423" y="1258"/>
                      </a:cubicBezTo>
                      <a:cubicBezTo>
                        <a:pt x="1115" y="1424"/>
                        <a:pt x="759" y="1447"/>
                        <a:pt x="427" y="1329"/>
                      </a:cubicBezTo>
                      <a:cubicBezTo>
                        <a:pt x="142" y="1186"/>
                        <a:pt x="0" y="902"/>
                        <a:pt x="48" y="593"/>
                      </a:cubicBezTo>
                      <a:cubicBezTo>
                        <a:pt x="95" y="285"/>
                        <a:pt x="332" y="48"/>
                        <a:pt x="641" y="0"/>
                      </a:cubicBezTo>
                      <a:cubicBezTo>
                        <a:pt x="854" y="24"/>
                        <a:pt x="1068" y="48"/>
                        <a:pt x="1305" y="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2" name="Google Shape;872;p49"/>
                <p:cNvSpPr/>
                <p:nvPr/>
              </p:nvSpPr>
              <p:spPr>
                <a:xfrm flipH="1">
                  <a:off x="1504550" y="2170275"/>
                  <a:ext cx="41550" cy="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" h="1685" extrusionOk="0">
                      <a:moveTo>
                        <a:pt x="1448" y="1234"/>
                      </a:moveTo>
                      <a:cubicBezTo>
                        <a:pt x="1234" y="1590"/>
                        <a:pt x="783" y="1685"/>
                        <a:pt x="451" y="1471"/>
                      </a:cubicBezTo>
                      <a:cubicBezTo>
                        <a:pt x="119" y="1258"/>
                        <a:pt x="1" y="831"/>
                        <a:pt x="190" y="475"/>
                      </a:cubicBezTo>
                      <a:cubicBezTo>
                        <a:pt x="404" y="119"/>
                        <a:pt x="878" y="1"/>
                        <a:pt x="1234" y="238"/>
                      </a:cubicBezTo>
                      <a:cubicBezTo>
                        <a:pt x="1566" y="451"/>
                        <a:pt x="1661" y="902"/>
                        <a:pt x="1448" y="123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3" name="Google Shape;873;p49"/>
                <p:cNvSpPr/>
                <p:nvPr/>
              </p:nvSpPr>
              <p:spPr>
                <a:xfrm flipH="1">
                  <a:off x="1657550" y="1759325"/>
                  <a:ext cx="51025" cy="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1922" extrusionOk="0">
                      <a:moveTo>
                        <a:pt x="807" y="1708"/>
                      </a:moveTo>
                      <a:cubicBezTo>
                        <a:pt x="0" y="1210"/>
                        <a:pt x="735" y="0"/>
                        <a:pt x="1542" y="475"/>
                      </a:cubicBezTo>
                      <a:cubicBezTo>
                        <a:pt x="1922" y="664"/>
                        <a:pt x="2040" y="1139"/>
                        <a:pt x="1803" y="1495"/>
                      </a:cubicBezTo>
                      <a:cubicBezTo>
                        <a:pt x="1589" y="1827"/>
                        <a:pt x="1139" y="1922"/>
                        <a:pt x="807" y="1708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4" name="Google Shape;874;p49"/>
                <p:cNvSpPr/>
                <p:nvPr/>
              </p:nvSpPr>
              <p:spPr>
                <a:xfrm flipH="1">
                  <a:off x="1554375" y="1686975"/>
                  <a:ext cx="54575" cy="5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3" h="2349" extrusionOk="0">
                      <a:moveTo>
                        <a:pt x="498" y="783"/>
                      </a:moveTo>
                      <a:cubicBezTo>
                        <a:pt x="973" y="0"/>
                        <a:pt x="2183" y="688"/>
                        <a:pt x="1732" y="1518"/>
                      </a:cubicBezTo>
                      <a:cubicBezTo>
                        <a:pt x="1257" y="2349"/>
                        <a:pt x="0" y="1613"/>
                        <a:pt x="498" y="78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5" name="Google Shape;875;p49"/>
                <p:cNvSpPr/>
                <p:nvPr/>
              </p:nvSpPr>
              <p:spPr>
                <a:xfrm flipH="1">
                  <a:off x="1511075" y="1793725"/>
                  <a:ext cx="37975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9" h="1590" extrusionOk="0">
                      <a:moveTo>
                        <a:pt x="474" y="1376"/>
                      </a:moveTo>
                      <a:cubicBezTo>
                        <a:pt x="166" y="1234"/>
                        <a:pt x="0" y="854"/>
                        <a:pt x="142" y="522"/>
                      </a:cubicBezTo>
                      <a:cubicBezTo>
                        <a:pt x="261" y="190"/>
                        <a:pt x="617" y="0"/>
                        <a:pt x="949" y="71"/>
                      </a:cubicBezTo>
                      <a:cubicBezTo>
                        <a:pt x="1305" y="166"/>
                        <a:pt x="1518" y="498"/>
                        <a:pt x="1494" y="830"/>
                      </a:cubicBezTo>
                      <a:cubicBezTo>
                        <a:pt x="1471" y="925"/>
                        <a:pt x="1447" y="996"/>
                        <a:pt x="1423" y="1067"/>
                      </a:cubicBezTo>
                      <a:cubicBezTo>
                        <a:pt x="1352" y="1400"/>
                        <a:pt x="996" y="1589"/>
                        <a:pt x="688" y="1471"/>
                      </a:cubicBezTo>
                      <a:cubicBezTo>
                        <a:pt x="593" y="1447"/>
                        <a:pt x="522" y="1400"/>
                        <a:pt x="474" y="137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6" name="Google Shape;876;p49"/>
                <p:cNvSpPr/>
                <p:nvPr/>
              </p:nvSpPr>
              <p:spPr>
                <a:xfrm flipH="1">
                  <a:off x="1620200" y="1401125"/>
                  <a:ext cx="4035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828" extrusionOk="0">
                      <a:moveTo>
                        <a:pt x="404" y="1495"/>
                      </a:moveTo>
                      <a:cubicBezTo>
                        <a:pt x="95" y="1282"/>
                        <a:pt x="1" y="879"/>
                        <a:pt x="167" y="546"/>
                      </a:cubicBezTo>
                      <a:cubicBezTo>
                        <a:pt x="475" y="1"/>
                        <a:pt x="1305" y="119"/>
                        <a:pt x="1471" y="736"/>
                      </a:cubicBezTo>
                      <a:cubicBezTo>
                        <a:pt x="1614" y="1353"/>
                        <a:pt x="949" y="1827"/>
                        <a:pt x="404" y="14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7" name="Google Shape;877;p49"/>
                <p:cNvSpPr/>
                <p:nvPr/>
              </p:nvSpPr>
              <p:spPr>
                <a:xfrm flipH="1">
                  <a:off x="1663500" y="1304475"/>
                  <a:ext cx="40350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590" extrusionOk="0">
                      <a:moveTo>
                        <a:pt x="1424" y="1163"/>
                      </a:moveTo>
                      <a:cubicBezTo>
                        <a:pt x="1234" y="1471"/>
                        <a:pt x="807" y="1590"/>
                        <a:pt x="499" y="1424"/>
                      </a:cubicBezTo>
                      <a:cubicBezTo>
                        <a:pt x="143" y="1234"/>
                        <a:pt x="1" y="783"/>
                        <a:pt x="214" y="451"/>
                      </a:cubicBezTo>
                      <a:cubicBezTo>
                        <a:pt x="380" y="119"/>
                        <a:pt x="807" y="0"/>
                        <a:pt x="1139" y="190"/>
                      </a:cubicBezTo>
                      <a:cubicBezTo>
                        <a:pt x="1495" y="356"/>
                        <a:pt x="1614" y="807"/>
                        <a:pt x="1424" y="116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8" name="Google Shape;878;p49"/>
                <p:cNvSpPr/>
                <p:nvPr/>
              </p:nvSpPr>
              <p:spPr>
                <a:xfrm flipH="1">
                  <a:off x="1842575" y="1168675"/>
                  <a:ext cx="39175" cy="3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1566" extrusionOk="0">
                      <a:moveTo>
                        <a:pt x="1092" y="166"/>
                      </a:moveTo>
                      <a:cubicBezTo>
                        <a:pt x="1448" y="356"/>
                        <a:pt x="1566" y="759"/>
                        <a:pt x="1400" y="1115"/>
                      </a:cubicBezTo>
                      <a:cubicBezTo>
                        <a:pt x="1210" y="1447"/>
                        <a:pt x="807" y="1566"/>
                        <a:pt x="475" y="1400"/>
                      </a:cubicBezTo>
                      <a:cubicBezTo>
                        <a:pt x="119" y="1234"/>
                        <a:pt x="1" y="807"/>
                        <a:pt x="167" y="475"/>
                      </a:cubicBezTo>
                      <a:cubicBezTo>
                        <a:pt x="333" y="119"/>
                        <a:pt x="760" y="0"/>
                        <a:pt x="1092" y="1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9" name="Google Shape;879;p49"/>
                <p:cNvSpPr/>
                <p:nvPr/>
              </p:nvSpPr>
              <p:spPr>
                <a:xfrm flipH="1">
                  <a:off x="1483200" y="1905200"/>
                  <a:ext cx="33850" cy="4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614" extrusionOk="0">
                      <a:moveTo>
                        <a:pt x="1140" y="1187"/>
                      </a:moveTo>
                      <a:cubicBezTo>
                        <a:pt x="997" y="1471"/>
                        <a:pt x="689" y="1614"/>
                        <a:pt x="404" y="1519"/>
                      </a:cubicBezTo>
                      <a:cubicBezTo>
                        <a:pt x="167" y="1448"/>
                        <a:pt x="1" y="1210"/>
                        <a:pt x="1" y="973"/>
                      </a:cubicBezTo>
                      <a:cubicBezTo>
                        <a:pt x="1" y="807"/>
                        <a:pt x="48" y="617"/>
                        <a:pt x="96" y="475"/>
                      </a:cubicBezTo>
                      <a:cubicBezTo>
                        <a:pt x="191" y="167"/>
                        <a:pt x="499" y="1"/>
                        <a:pt x="807" y="72"/>
                      </a:cubicBezTo>
                      <a:cubicBezTo>
                        <a:pt x="1140" y="167"/>
                        <a:pt x="1353" y="475"/>
                        <a:pt x="1282" y="807"/>
                      </a:cubicBezTo>
                      <a:cubicBezTo>
                        <a:pt x="1258" y="949"/>
                        <a:pt x="1211" y="1068"/>
                        <a:pt x="1140" y="118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880" name="Google Shape;880;p49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881" name="Google Shape;881;p49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49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49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49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9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49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49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9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49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49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1" name="Google Shape;891;p49"/>
          <p:cNvGrpSpPr/>
          <p:nvPr/>
        </p:nvGrpSpPr>
        <p:grpSpPr>
          <a:xfrm>
            <a:off x="6924413" y="378025"/>
            <a:ext cx="608900" cy="407500"/>
            <a:chOff x="4137713" y="525925"/>
            <a:chExt cx="608900" cy="407500"/>
          </a:xfrm>
        </p:grpSpPr>
        <p:sp>
          <p:nvSpPr>
            <p:cNvPr id="892" name="Google Shape;892;p49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49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4" name="Google Shape;894;p49"/>
          <p:cNvGrpSpPr/>
          <p:nvPr/>
        </p:nvGrpSpPr>
        <p:grpSpPr>
          <a:xfrm>
            <a:off x="7364688" y="849725"/>
            <a:ext cx="475525" cy="287725"/>
            <a:chOff x="622013" y="907250"/>
            <a:chExt cx="475525" cy="287725"/>
          </a:xfrm>
        </p:grpSpPr>
        <p:sp>
          <p:nvSpPr>
            <p:cNvPr id="895" name="Google Shape;895;p49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49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227</Words>
  <Application>Microsoft Office PowerPoint</Application>
  <PresentationFormat>On-screen Show (16:9)</PresentationFormat>
  <Paragraphs>94</Paragraphs>
  <Slides>27</Slides>
  <Notes>12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Patrick Hand</vt:lpstr>
      <vt:lpstr>Patrick Hand SC</vt:lpstr>
      <vt:lpstr>Times New Roman</vt:lpstr>
      <vt:lpstr>Script MT Bold</vt:lpstr>
      <vt:lpstr>Comic Sans MS</vt:lpstr>
      <vt:lpstr>Calibri</vt:lpstr>
      <vt:lpstr>English Language Grammar Rules by Slidesgo</vt:lpstr>
      <vt:lpstr>PowerPoint Presentation</vt:lpstr>
      <vt:lpstr>Unit 11: My home</vt:lpstr>
      <vt:lpstr>Table of Contents</vt:lpstr>
      <vt:lpstr>Warm-up</vt:lpstr>
      <vt:lpstr>PowerPoint Presentation</vt:lpstr>
      <vt:lpstr>Look, listen and repeat.</vt:lpstr>
      <vt:lpstr>PowerPoint Presentation</vt:lpstr>
      <vt:lpstr>Listen, point and say.</vt:lpstr>
      <vt:lpstr>vocabulary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talk.</vt:lpstr>
      <vt:lpstr>PowerPoint Presentation</vt:lpstr>
      <vt:lpstr>fun conner &amp; Wrap-up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have you learnt today? 2. What the core value of the lesson?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Alice (Luong Tam)</dc:creator>
  <cp:lastModifiedBy>21AK22</cp:lastModifiedBy>
  <cp:revision>30</cp:revision>
  <dcterms:modified xsi:type="dcterms:W3CDTF">2025-01-18T15:03:40Z</dcterms:modified>
</cp:coreProperties>
</file>