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0" r:id="rId2"/>
    <p:sldId id="257" r:id="rId3"/>
    <p:sldId id="327" r:id="rId4"/>
    <p:sldId id="328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29" r:id="rId13"/>
    <p:sldId id="349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 varScale="1">
        <p:scale>
          <a:sx n="77" d="100"/>
          <a:sy n="7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 one letter to go to the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options.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 letters left.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 the most points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6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5.xml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8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7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10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14.xml"/><Relationship Id="rId3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12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openxmlformats.org/officeDocument/2006/relationships/customXml" Target="../ink/ink1.xml"/><Relationship Id="rId27" Type="http://schemas.openxmlformats.org/officeDocument/2006/relationships/image" Target="../media/image24.emf"/><Relationship Id="rId30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9.png"/><Relationship Id="rId1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slide" Target="slide7.xm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4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3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6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5.xml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8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7.xml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0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9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2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1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4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3.xml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777433" y="1875741"/>
            <a:ext cx="4469929" cy="683986"/>
            <a:chOff x="4513634" y="2299452"/>
            <a:chExt cx="4469929" cy="6839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021" y="2324490"/>
              <a:ext cx="2153157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13634" y="2299452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PERIOD 1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737" y="32441"/>
            <a:ext cx="412432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00" y="2485110"/>
            <a:ext cx="5448800" cy="41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02683" y="1805040"/>
            <a:ext cx="2956366" cy="224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568F765-EB15-4059-96B5-B86DAFC561B4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AB1E6FF7-2127-4FF5-A5C9-17C39FCE6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0389A1-7D89-4B38-B07B-26C782B4AE28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27011DF2-08FC-42E3-856C-7A4046F64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67954" y="2131104"/>
            <a:ext cx="3273037" cy="200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D2341CE-539C-4AC6-8836-DFA2BE63BBE3}"/>
              </a:ext>
            </a:extLst>
          </p:cNvPr>
          <p:cNvGrpSpPr/>
          <p:nvPr/>
        </p:nvGrpSpPr>
        <p:grpSpPr>
          <a:xfrm>
            <a:off x="9520331" y="4164415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E7AD12D5-04F2-4D21-AC68-E55A6137B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EF0C9D-BC83-41D2-A4B4-2DB263B630B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6D3E068C-2936-44AF-B5BE-C3DE3E4F6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6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10" y="-16110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4545" y="103417"/>
            <a:ext cx="948417" cy="948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240" y="2180952"/>
            <a:ext cx="4857750" cy="361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b="6204"/>
          <a:stretch/>
        </p:blipFill>
        <p:spPr>
          <a:xfrm>
            <a:off x="6096000" y="2180952"/>
            <a:ext cx="5124450" cy="364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3678" y="201555"/>
            <a:ext cx="47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Look, listen and repeat.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96" y="103417"/>
            <a:ext cx="771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2764" y="253051"/>
            <a:ext cx="968240" cy="96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207" y="2780194"/>
            <a:ext cx="10021977" cy="3892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64" y="5550589"/>
            <a:ext cx="9906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294" y="879349"/>
            <a:ext cx="2677523" cy="185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93" y="327596"/>
            <a:ext cx="56959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2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7102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6" y="1034289"/>
            <a:ext cx="11659317" cy="5503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6" y="2334566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81570" y="1908449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1671" y="4361035"/>
                <a:ext cx="363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06860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593696" y="2717868"/>
              <a:ext cx="1729962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4040670" y="1747879"/>
              <a:ext cx="173797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488764" y="2176548"/>
              <a:ext cx="1413207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" action="ppaction://noaction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63428" y="3855748"/>
              <a:ext cx="1731564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484570" y="-69816"/>
            <a:ext cx="57230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 </a:t>
            </a: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D529BDEB-5C04-43E3-B339-676EF780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115467" y="105383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045415" y="3438899"/>
              <a:ext cx="1824977" cy="95410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0F70F1-DD19-4821-BB26-0E6D8CBA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34" y="-204519"/>
            <a:ext cx="7593378" cy="2779865"/>
          </a:xfrm>
          <a:prstGeom prst="rect">
            <a:avLst/>
          </a:prstGeom>
        </p:spPr>
      </p:pic>
      <p:sp>
        <p:nvSpPr>
          <p:cNvPr id="7" name="Dice0">
            <a:extLst>
              <a:ext uri="{FF2B5EF4-FFF2-40B4-BE49-F238E27FC236}">
                <a16:creationId xmlns:a16="http://schemas.microsoft.com/office/drawing/2014/main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:a16="http://schemas.microsoft.com/office/drawing/2014/main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:a16="http://schemas.microsoft.com/office/drawing/2014/main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:a16="http://schemas.microsoft.com/office/drawing/2014/main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:a16="http://schemas.microsoft.com/office/drawing/2014/main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:a16="http://schemas.microsoft.com/office/drawing/2014/main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:a16="http://schemas.microsoft.com/office/drawing/2014/main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:a16="http://schemas.microsoft.com/office/drawing/2014/main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:a16="http://schemas.microsoft.com/office/drawing/2014/main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:a16="http://schemas.microsoft.com/office/drawing/2014/main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:a16="http://schemas.microsoft.com/office/drawing/2014/main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:a16="http://schemas.microsoft.com/office/drawing/2014/main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:a16="http://schemas.microsoft.com/office/drawing/2014/main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:a16="http://schemas.microsoft.com/office/drawing/2014/main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:a16="http://schemas.microsoft.com/office/drawing/2014/main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:a16="http://schemas.microsoft.com/office/drawing/2014/main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:a16="http://schemas.microsoft.com/office/drawing/2014/main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:a16="http://schemas.microsoft.com/office/drawing/2014/main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:a16="http://schemas.microsoft.com/office/drawing/2014/main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:a16="http://schemas.microsoft.com/office/drawing/2014/main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:a16="http://schemas.microsoft.com/office/drawing/2014/main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:a16="http://schemas.microsoft.com/office/drawing/2014/main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:a16="http://schemas.microsoft.com/office/drawing/2014/main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:a16="http://schemas.microsoft.com/office/drawing/2014/main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:a16="http://schemas.microsoft.com/office/drawing/2014/main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:a16="http://schemas.microsoft.com/office/drawing/2014/main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:a16="http://schemas.microsoft.com/office/drawing/2014/main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:a16="http://schemas.microsoft.com/office/drawing/2014/main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:a16="http://schemas.microsoft.com/office/drawing/2014/main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:a16="http://schemas.microsoft.com/office/drawing/2014/main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:a16="http://schemas.microsoft.com/office/drawing/2014/main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:a16="http://schemas.microsoft.com/office/drawing/2014/main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:a16="http://schemas.microsoft.com/office/drawing/2014/main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:a16="http://schemas.microsoft.com/office/drawing/2014/main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:a16="http://schemas.microsoft.com/office/drawing/2014/main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:a16="http://schemas.microsoft.com/office/drawing/2014/main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:a16="http://schemas.microsoft.com/office/drawing/2014/main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:a16="http://schemas.microsoft.com/office/drawing/2014/main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:a16="http://schemas.microsoft.com/office/drawing/2014/main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:a16="http://schemas.microsoft.com/office/drawing/2014/main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:a16="http://schemas.microsoft.com/office/drawing/2014/main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:a16="http://schemas.microsoft.com/office/drawing/2014/main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:a16="http://schemas.microsoft.com/office/drawing/2014/main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:a16="http://schemas.microsoft.com/office/drawing/2014/main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:a16="http://schemas.microsoft.com/office/drawing/2014/main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:a16="http://schemas.microsoft.com/office/drawing/2014/main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:a16="http://schemas.microsoft.com/office/drawing/2014/main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:a16="http://schemas.microsoft.com/office/drawing/2014/main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:a16="http://schemas.microsoft.com/office/drawing/2014/main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:a16="http://schemas.microsoft.com/office/drawing/2014/main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:a16="http://schemas.microsoft.com/office/drawing/2014/main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:a16="http://schemas.microsoft.com/office/drawing/2014/main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:a16="http://schemas.microsoft.com/office/drawing/2014/main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:a16="http://schemas.microsoft.com/office/drawing/2014/main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:a16="http://schemas.microsoft.com/office/drawing/2014/main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:a16="http://schemas.microsoft.com/office/drawing/2014/main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:a16="http://schemas.microsoft.com/office/drawing/2014/main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:a16="http://schemas.microsoft.com/office/drawing/2014/main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:a16="http://schemas.microsoft.com/office/drawing/2014/main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:a16="http://schemas.microsoft.com/office/drawing/2014/main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7E8485-4C99-46FC-89C7-905960C19114}"/>
              </a:ext>
            </a:extLst>
          </p:cNvPr>
          <p:cNvSpPr/>
          <p:nvPr/>
        </p:nvSpPr>
        <p:spPr>
          <a:xfrm>
            <a:off x="2233858" y="211368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EB612CC3-AA13-48A4-BA16-026414F8E7ED}"/>
              </a:ext>
            </a:extLst>
          </p:cNvPr>
          <p:cNvSpPr/>
          <p:nvPr/>
        </p:nvSpPr>
        <p:spPr>
          <a:xfrm>
            <a:off x="4256309" y="429869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7" action="ppaction://hlinksldjump"/>
            <a:extLst>
              <a:ext uri="{FF2B5EF4-FFF2-40B4-BE49-F238E27FC236}">
                <a16:creationId xmlns:a16="http://schemas.microsoft.com/office/drawing/2014/main" id="{203C2CA3-7666-4ABB-87F4-5A15ECE91654}"/>
              </a:ext>
            </a:extLst>
          </p:cNvPr>
          <p:cNvSpPr/>
          <p:nvPr/>
        </p:nvSpPr>
        <p:spPr>
          <a:xfrm>
            <a:off x="5193670" y="428144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8" action="ppaction://hlinksldjump"/>
            <a:extLst>
              <a:ext uri="{FF2B5EF4-FFF2-40B4-BE49-F238E27FC236}">
                <a16:creationId xmlns:a16="http://schemas.microsoft.com/office/drawing/2014/main" id="{18EB4357-1D20-4280-9B23-C3662BA5759E}"/>
              </a:ext>
            </a:extLst>
          </p:cNvPr>
          <p:cNvSpPr/>
          <p:nvPr/>
        </p:nvSpPr>
        <p:spPr>
          <a:xfrm>
            <a:off x="6034340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9" action="ppaction://hlinksldjump"/>
            <a:extLst>
              <a:ext uri="{FF2B5EF4-FFF2-40B4-BE49-F238E27FC236}">
                <a16:creationId xmlns:a16="http://schemas.microsoft.com/office/drawing/2014/main" id="{3EDD79B9-E9D7-41EA-930F-A8B2CEE99143}"/>
              </a:ext>
            </a:extLst>
          </p:cNvPr>
          <p:cNvSpPr/>
          <p:nvPr/>
        </p:nvSpPr>
        <p:spPr>
          <a:xfrm>
            <a:off x="7004849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10" action="ppaction://hlinksldjump"/>
            <a:extLst>
              <a:ext uri="{FF2B5EF4-FFF2-40B4-BE49-F238E27FC236}">
                <a16:creationId xmlns:a16="http://schemas.microsoft.com/office/drawing/2014/main" id="{0B40CDD3-EA4C-47AB-B5FD-9A9137A1F1D8}"/>
              </a:ext>
            </a:extLst>
          </p:cNvPr>
          <p:cNvSpPr/>
          <p:nvPr/>
        </p:nvSpPr>
        <p:spPr>
          <a:xfrm>
            <a:off x="4267529" y="519673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11" action="ppaction://hlinksldjump"/>
            <a:extLst>
              <a:ext uri="{FF2B5EF4-FFF2-40B4-BE49-F238E27FC236}">
                <a16:creationId xmlns:a16="http://schemas.microsoft.com/office/drawing/2014/main" id="{4204298C-B573-45D6-8444-B717F8B911AB}"/>
              </a:ext>
            </a:extLst>
          </p:cNvPr>
          <p:cNvSpPr/>
          <p:nvPr/>
        </p:nvSpPr>
        <p:spPr>
          <a:xfrm>
            <a:off x="5188860" y="522202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2" action="ppaction://hlinksldjump"/>
            <a:extLst>
              <a:ext uri="{FF2B5EF4-FFF2-40B4-BE49-F238E27FC236}">
                <a16:creationId xmlns:a16="http://schemas.microsoft.com/office/drawing/2014/main" id="{883FBA0C-EA5A-41C8-8DEE-6A99BF20ADF1}"/>
              </a:ext>
            </a:extLst>
          </p:cNvPr>
          <p:cNvSpPr/>
          <p:nvPr/>
        </p:nvSpPr>
        <p:spPr>
          <a:xfrm>
            <a:off x="6093970" y="522202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3" action="ppaction://hlinksldjump"/>
            <a:extLst>
              <a:ext uri="{FF2B5EF4-FFF2-40B4-BE49-F238E27FC236}">
                <a16:creationId xmlns:a16="http://schemas.microsoft.com/office/drawing/2014/main" id="{6E763A67-2685-4BD1-B80B-96A6092E749D}"/>
              </a:ext>
            </a:extLst>
          </p:cNvPr>
          <p:cNvSpPr/>
          <p:nvPr/>
        </p:nvSpPr>
        <p:spPr>
          <a:xfrm>
            <a:off x="6961826" y="522334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83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DF9F9A72-AAFB-416D-964A-E5707280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30" y="90226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FC264D7-85D1-46D5-9331-117A20CA7576}"/>
              </a:ext>
            </a:extLst>
          </p:cNvPr>
          <p:cNvSpPr/>
          <p:nvPr/>
        </p:nvSpPr>
        <p:spPr>
          <a:xfrm>
            <a:off x="2433614" y="32061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2" descr="Free Vector | Home icon pin deal. isolated on white">
            <a:hlinkClick r:id="rId15" action="ppaction://hlinksldjump"/>
            <a:extLst>
              <a:ext uri="{FF2B5EF4-FFF2-40B4-BE49-F238E27FC236}">
                <a16:creationId xmlns:a16="http://schemas.microsoft.com/office/drawing/2014/main" id="{E8F02BF3-0E6C-41B1-895E-18958D80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43289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44904" y="1955549"/>
            <a:ext cx="2851096" cy="243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1255306" y="4048594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10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52C2E0D9-DACA-44E1-A3AD-5FD3F73C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17946" y="1751348"/>
            <a:ext cx="2911838" cy="258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13565B-1637-455E-93C2-4F6859EA2465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3419A7-EA8D-4F93-9157-F7DDB9E00F30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20</a:t>
              </a:r>
            </a:p>
          </p:txBody>
        </p:sp>
      </p:grpSp>
      <p:pic>
        <p:nvPicPr>
          <p:cNvPr id="22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C05A672D-06C1-47A5-9BB2-C48E9CACC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77548" y="1973408"/>
            <a:ext cx="2694200" cy="221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82C078-75E1-4638-A213-0109BC44E2A4}"/>
              </a:ext>
            </a:extLst>
          </p:cNvPr>
          <p:cNvGrpSpPr/>
          <p:nvPr/>
        </p:nvGrpSpPr>
        <p:grpSpPr>
          <a:xfrm>
            <a:off x="9634693" y="4059893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FD848376-2BAE-49C6-B676-A60F56C3C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91557A-5D16-443C-A7E8-D35146A2F625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DFE20C6D-3964-4AD7-85F0-0AC0B3353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95461" y="1858089"/>
            <a:ext cx="2739220" cy="236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3C8A7B-DDFF-4A32-8E90-8A8BD881B8D2}"/>
              </a:ext>
            </a:extLst>
          </p:cNvPr>
          <p:cNvGrpSpPr/>
          <p:nvPr/>
        </p:nvGrpSpPr>
        <p:grpSpPr>
          <a:xfrm>
            <a:off x="1255306" y="422672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71119553-3E1B-4E4B-BC1B-3DB005EBF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1494F1-0D5D-4695-9D0B-549607FD926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0A2D84A9-179A-4DE6-BD85-8D6008CF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12237" y="1795223"/>
            <a:ext cx="3337257" cy="225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076254" y="5057759"/>
            <a:ext cx="4039491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friends.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CAF960-F12E-419B-A991-8463D43937CC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1443D841-874D-4F2E-AD0F-E7A365570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A6904B-0BFC-48B6-97F7-4C905CD33DC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19CF6D65-C6BF-4CF6-8AEF-6D04062DD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26471" y="1768544"/>
            <a:ext cx="3014269" cy="237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5A3214-C5C7-43A0-B547-6562926E6742}"/>
              </a:ext>
            </a:extLst>
          </p:cNvPr>
          <p:cNvGrpSpPr/>
          <p:nvPr/>
        </p:nvGrpSpPr>
        <p:grpSpPr>
          <a:xfrm>
            <a:off x="9623854" y="422918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A44209BE-C40D-4D64-BF61-F53B5F211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B9D647-A1DA-4A81-8D74-283DAD52E51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F6BB80C3-E99E-43A7-B768-FA8CA496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2012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462</Words>
  <Application>Microsoft Office PowerPoint</Application>
  <PresentationFormat>Widescreen</PresentationFormat>
  <Paragraphs>156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55</cp:revision>
  <dcterms:created xsi:type="dcterms:W3CDTF">2022-01-25T11:05:41Z</dcterms:created>
  <dcterms:modified xsi:type="dcterms:W3CDTF">2025-01-22T01:07:33Z</dcterms:modified>
</cp:coreProperties>
</file>