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44" r:id="rId3"/>
    <p:sldId id="256" r:id="rId4"/>
    <p:sldId id="257" r:id="rId5"/>
    <p:sldId id="258" r:id="rId6"/>
    <p:sldId id="263" r:id="rId7"/>
    <p:sldId id="259" r:id="rId8"/>
    <p:sldId id="260" r:id="rId9"/>
    <p:sldId id="261" r:id="rId10"/>
    <p:sldId id="262" r:id="rId11"/>
    <p:sldId id="264" r:id="rId12"/>
    <p:sldId id="265" r:id="rId13"/>
    <p:sldId id="266" r:id="rId14"/>
    <p:sldId id="267" r:id="rId15"/>
    <p:sldId id="268"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126"/>
    <a:srgbClr val="FDF7E2"/>
    <a:srgbClr val="CDECFB"/>
    <a:srgbClr val="33A7D6"/>
    <a:srgbClr val="059FE3"/>
    <a:srgbClr val="C5A98B"/>
    <a:srgbClr val="BDA04B"/>
    <a:srgbClr val="55787F"/>
    <a:srgbClr val="325B62"/>
    <a:srgbClr val="122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EF79E4-D78B-491B-9545-9CD2771E02BE}" type="datetimeFigureOut">
              <a:rPr lang="vi-VN" smtClean="0"/>
              <a:t>20/01/2025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358377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F79E4-D78B-491B-9545-9CD2771E02BE}" type="datetimeFigureOut">
              <a:rPr lang="vi-VN" smtClean="0"/>
              <a:t>20/01/2025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306097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F79E4-D78B-491B-9545-9CD2771E02BE}" type="datetimeFigureOut">
              <a:rPr lang="vi-VN" smtClean="0"/>
              <a:t>20/01/2025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274287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9625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99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40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40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333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10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5156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408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F79E4-D78B-491B-9545-9CD2771E02BE}" type="datetimeFigureOut">
              <a:rPr lang="vi-VN" smtClean="0"/>
              <a:t>20/01/2025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4011778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9566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669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09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F79E4-D78B-491B-9545-9CD2771E02BE}" type="datetimeFigureOut">
              <a:rPr lang="vi-VN" smtClean="0"/>
              <a:t>20/01/2025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5373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F79E4-D78B-491B-9545-9CD2771E02BE}" type="datetimeFigureOut">
              <a:rPr lang="vi-VN" smtClean="0"/>
              <a:t>20/01/2025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382840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F79E4-D78B-491B-9545-9CD2771E02BE}" type="datetimeFigureOut">
              <a:rPr lang="vi-VN" smtClean="0"/>
              <a:t>20/01/2025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29097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EF79E4-D78B-491B-9545-9CD2771E02BE}" type="datetimeFigureOut">
              <a:rPr lang="vi-VN" smtClean="0"/>
              <a:t>20/01/2025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327330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F79E4-D78B-491B-9545-9CD2771E02BE}" type="datetimeFigureOut">
              <a:rPr lang="vi-VN" smtClean="0"/>
              <a:t>20/01/2025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322801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EF79E4-D78B-491B-9545-9CD2771E02BE}" type="datetimeFigureOut">
              <a:rPr lang="vi-VN" smtClean="0"/>
              <a:t>20/01/2025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10136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EF79E4-D78B-491B-9545-9CD2771E02BE}" type="datetimeFigureOut">
              <a:rPr lang="vi-VN" smtClean="0"/>
              <a:t>20/01/2025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62D4BC-6B3C-4116-8324-EF42645AA3EF}" type="slidenum">
              <a:rPr lang="vi-VN" smtClean="0"/>
              <a:t>‹#›</a:t>
            </a:fld>
            <a:endParaRPr lang="vi-VN"/>
          </a:p>
        </p:txBody>
      </p:sp>
    </p:spTree>
    <p:extLst>
      <p:ext uri="{BB962C8B-B14F-4D97-AF65-F5344CB8AC3E}">
        <p14:creationId xmlns:p14="http://schemas.microsoft.com/office/powerpoint/2010/main" val="275800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F79E4-D78B-491B-9545-9CD2771E02BE}" type="datetimeFigureOut">
              <a:rPr lang="vi-VN" smtClean="0"/>
              <a:t>20/01/2025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2D4BC-6B3C-4116-8324-EF42645AA3EF}" type="slidenum">
              <a:rPr lang="vi-VN" smtClean="0"/>
              <a:t>‹#›</a:t>
            </a:fld>
            <a:endParaRPr lang="vi-VN"/>
          </a:p>
        </p:txBody>
      </p:sp>
    </p:spTree>
    <p:extLst>
      <p:ext uri="{BB962C8B-B14F-4D97-AF65-F5344CB8AC3E}">
        <p14:creationId xmlns:p14="http://schemas.microsoft.com/office/powerpoint/2010/main" val="348421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09197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1.tmp"/><Relationship Id="rId4" Type="http://schemas.openxmlformats.org/officeDocument/2006/relationships/image" Target="../media/image20.tm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4.tmp"/><Relationship Id="rId4" Type="http://schemas.openxmlformats.org/officeDocument/2006/relationships/image" Target="../media/image23.tmp"/></Relationships>
</file>

<file path=ppt/slides/_rels/slide1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tmp"/><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9144000" cy="5143500"/>
          </a:xfrm>
          <a:prstGeom prst="rect">
            <a:avLst/>
          </a:prstGeom>
        </p:spPr>
      </p:pic>
      <p:pic>
        <p:nvPicPr>
          <p:cNvPr id="12" name="Picture 11"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3148" y="3335928"/>
            <a:ext cx="3147508" cy="2664823"/>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1">
            <a:extLst>
              <a:ext uri="{FF2B5EF4-FFF2-40B4-BE49-F238E27FC236}">
                <a16:creationId xmlns:a16="http://schemas.microsoft.com/office/drawing/2014/main" id="{C9087FC2-6F78-F0DC-BE1A-E8AFE8076EBC}"/>
              </a:ext>
            </a:extLst>
          </p:cNvPr>
          <p:cNvSpPr txBox="1">
            <a:spLocks/>
          </p:cNvSpPr>
          <p:nvPr/>
        </p:nvSpPr>
        <p:spPr>
          <a:xfrm>
            <a:off x="1771651" y="1752600"/>
            <a:ext cx="5600700" cy="87026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spcBef>
                <a:spcPts val="375"/>
              </a:spcBef>
              <a:buClr>
                <a:srgbClr val="000000"/>
              </a:buClr>
              <a:buNone/>
              <a:defRPr/>
            </a:pPr>
            <a:r>
              <a:rPr lang="en-US" sz="2700" b="1" dirty="0">
                <a:solidFill>
                  <a:srgbClr val="002060"/>
                </a:solidFill>
                <a:latin typeface="Arial" panose="020B0604020202020204" pitchFamily="34" charset="0"/>
                <a:cs typeface="Arial" panose="020B0604020202020204" pitchFamily="34" charset="0"/>
              </a:rPr>
              <a:t>CHÀO MỪNG CÁC EM</a:t>
            </a:r>
          </a:p>
          <a:p>
            <a:pPr marL="0" indent="0" algn="ctr" defTabSz="342900">
              <a:spcBef>
                <a:spcPts val="375"/>
              </a:spcBef>
              <a:buClr>
                <a:srgbClr val="000000"/>
              </a:buClr>
              <a:buNone/>
              <a:defRPr/>
            </a:pPr>
            <a:r>
              <a:rPr lang="en-US" sz="2700" b="1" dirty="0">
                <a:solidFill>
                  <a:srgbClr val="002060"/>
                </a:solidFill>
                <a:latin typeface="Arial" panose="020B0604020202020204" pitchFamily="34" charset="0"/>
                <a:cs typeface="Arial" panose="020B0604020202020204" pitchFamily="34" charset="0"/>
              </a:rPr>
              <a:t>ĐẾN VỚI TIẾT LỊCH SỬ- ĐỊA LÝ LỚP 5</a:t>
            </a:r>
          </a:p>
        </p:txBody>
      </p:sp>
    </p:spTree>
    <p:extLst>
      <p:ext uri="{BB962C8B-B14F-4D97-AF65-F5344CB8AC3E}">
        <p14:creationId xmlns:p14="http://schemas.microsoft.com/office/powerpoint/2010/main" val="48137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99245" y="656823"/>
            <a:ext cx="8139448" cy="5602309"/>
          </a:xfrm>
          <a:prstGeom prst="roundRect">
            <a:avLst>
              <a:gd name="adj" fmla="val 6092"/>
            </a:avLst>
          </a:prstGeom>
          <a:solidFill>
            <a:srgbClr val="FDF7E2"/>
          </a:solidFill>
          <a:ln w="38100">
            <a:solidFill>
              <a:srgbClr val="F78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descr="Screen Clipping"/>
          <p:cNvPicPr>
            <a:picLocks noChangeAspect="1"/>
          </p:cNvPicPr>
          <p:nvPr/>
        </p:nvPicPr>
        <p:blipFill>
          <a:blip r:embed="rId3">
            <a:clrChange>
              <a:clrFrom>
                <a:srgbClr val="FEF2E0"/>
              </a:clrFrom>
              <a:clrTo>
                <a:srgbClr val="FEF2E0">
                  <a:alpha val="0"/>
                </a:srgbClr>
              </a:clrTo>
            </a:clrChange>
            <a:extLst>
              <a:ext uri="{28A0092B-C50C-407E-A947-70E740481C1C}">
                <a14:useLocalDpi xmlns:a14="http://schemas.microsoft.com/office/drawing/2010/main" val="0"/>
              </a:ext>
            </a:extLst>
          </a:blip>
          <a:stretch>
            <a:fillRect/>
          </a:stretch>
        </p:blipFill>
        <p:spPr>
          <a:xfrm>
            <a:off x="627952" y="888527"/>
            <a:ext cx="2324424" cy="676369"/>
          </a:xfrm>
          <a:prstGeom prst="rect">
            <a:avLst/>
          </a:prstGeom>
        </p:spPr>
      </p:pic>
      <p:grpSp>
        <p:nvGrpSpPr>
          <p:cNvPr id="9" name="Group 8"/>
          <p:cNvGrpSpPr/>
          <p:nvPr/>
        </p:nvGrpSpPr>
        <p:grpSpPr>
          <a:xfrm>
            <a:off x="627952" y="1796600"/>
            <a:ext cx="7730438" cy="1000265"/>
            <a:chOff x="627952" y="1796600"/>
            <a:chExt cx="7730438" cy="1000265"/>
          </a:xfrm>
        </p:grpSpPr>
        <p:pic>
          <p:nvPicPr>
            <p:cNvPr id="7" name="Picture 6" descr="Screen Clipping"/>
            <p:cNvPicPr>
              <a:picLocks noChangeAspect="1"/>
            </p:cNvPicPr>
            <p:nvPr/>
          </p:nvPicPr>
          <p:blipFill rotWithShape="1">
            <a:blip r:embed="rId4">
              <a:clrChange>
                <a:clrFrom>
                  <a:srgbClr val="FDF1DE"/>
                </a:clrFrom>
                <a:clrTo>
                  <a:srgbClr val="FDF1DE">
                    <a:alpha val="0"/>
                  </a:srgbClr>
                </a:clrTo>
              </a:clrChange>
              <a:extLst>
                <a:ext uri="{28A0092B-C50C-407E-A947-70E740481C1C}">
                  <a14:useLocalDpi xmlns:a14="http://schemas.microsoft.com/office/drawing/2010/main" val="0"/>
                </a:ext>
              </a:extLst>
            </a:blip>
            <a:srcRect r="31645"/>
            <a:stretch/>
          </p:blipFill>
          <p:spPr>
            <a:xfrm>
              <a:off x="627952" y="1796600"/>
              <a:ext cx="5257693" cy="1000265"/>
            </a:xfrm>
            <a:prstGeom prst="rect">
              <a:avLst/>
            </a:prstGeom>
          </p:spPr>
        </p:pic>
        <p:pic>
          <p:nvPicPr>
            <p:cNvPr id="8" name="Picture 7" descr="Screen Clipping"/>
            <p:cNvPicPr>
              <a:picLocks noChangeAspect="1"/>
            </p:cNvPicPr>
            <p:nvPr/>
          </p:nvPicPr>
          <p:blipFill rotWithShape="1">
            <a:blip r:embed="rId5">
              <a:clrChange>
                <a:clrFrom>
                  <a:srgbClr val="FBEFDD"/>
                </a:clrFrom>
                <a:clrTo>
                  <a:srgbClr val="FBEFDD">
                    <a:alpha val="0"/>
                  </a:srgbClr>
                </a:clrTo>
              </a:clrChange>
              <a:extLst>
                <a:ext uri="{28A0092B-C50C-407E-A947-70E740481C1C}">
                  <a14:useLocalDpi xmlns:a14="http://schemas.microsoft.com/office/drawing/2010/main" val="0"/>
                </a:ext>
              </a:extLst>
            </a:blip>
            <a:srcRect l="3273"/>
            <a:stretch/>
          </p:blipFill>
          <p:spPr>
            <a:xfrm>
              <a:off x="5885646" y="1796600"/>
              <a:ext cx="2472744" cy="733527"/>
            </a:xfrm>
            <a:prstGeom prst="rect">
              <a:avLst/>
            </a:prstGeom>
          </p:spPr>
        </p:pic>
      </p:grpSp>
      <p:sp>
        <p:nvSpPr>
          <p:cNvPr id="10" name="Rectangle 9"/>
          <p:cNvSpPr/>
          <p:nvPr/>
        </p:nvSpPr>
        <p:spPr>
          <a:xfrm>
            <a:off x="627951" y="2704673"/>
            <a:ext cx="7733763" cy="3416320"/>
          </a:xfrm>
          <a:prstGeom prst="rect">
            <a:avLst/>
          </a:prstGeom>
        </p:spPr>
        <p:txBody>
          <a:bodyPr wrap="square">
            <a:spAutoFit/>
          </a:bodyPr>
          <a:lstStyle/>
          <a:p>
            <a:r>
              <a:rPr lang="vi-VN" b="0" i="0" dirty="0">
                <a:solidFill>
                  <a:srgbClr val="FF0000"/>
                </a:solidFill>
                <a:effectLst/>
                <a:latin typeface="+mj-lt"/>
              </a:rPr>
              <a:t>- Câu chuyện về vua Hàm Nghi:</a:t>
            </a:r>
          </a:p>
          <a:p>
            <a:r>
              <a:rPr lang="vi-VN" b="0" i="0" dirty="0">
                <a:solidFill>
                  <a:srgbClr val="FF0000"/>
                </a:solidFill>
                <a:effectLst/>
                <a:latin typeface="+mj-lt"/>
              </a:rPr>
              <a:t>+ Vua Hàm Nghi là vị vua thứ 8 của triều đại nhà Nguyễn.</a:t>
            </a:r>
          </a:p>
          <a:p>
            <a:r>
              <a:rPr lang="vi-VN" b="0" i="0" dirty="0">
                <a:solidFill>
                  <a:srgbClr val="FF0000"/>
                </a:solidFill>
                <a:effectLst/>
                <a:latin typeface="+mj-lt"/>
              </a:rPr>
              <a:t>+ Nhà vua phát động phong trào Cần Vương, tạo nên một làn sóng chống Pháp mạnh mẽ thời bấy giờ.</a:t>
            </a:r>
          </a:p>
          <a:p>
            <a:r>
              <a:rPr lang="vi-VN" b="0" i="0" dirty="0">
                <a:solidFill>
                  <a:srgbClr val="FF0000"/>
                </a:solidFill>
                <a:effectLst/>
                <a:latin typeface="+mj-lt"/>
              </a:rPr>
              <a:t>+ Tuy nhiên, chính quyền thực dân Pháp đã bắt được vua Hàm Nghi khi ông chỉ mới 17 tuổi. Mặc dù Pháp đã tìm mọi cách để chiêu dụ, mua chuộc nhà vua hợp tác, song ông đã thẳng thừng từ chối. Vì thế, ông đã bị bắt và lưu đày ông sang 1 quốc gia ở Bắc Phi ngày nay.</a:t>
            </a:r>
            <a:br>
              <a:rPr lang="vi-VN" b="0" i="0" dirty="0">
                <a:solidFill>
                  <a:srgbClr val="FF0000"/>
                </a:solidFill>
                <a:effectLst/>
                <a:latin typeface="+mj-lt"/>
              </a:rPr>
            </a:br>
            <a:r>
              <a:rPr lang="vi-VN" b="0" i="0" dirty="0">
                <a:solidFill>
                  <a:srgbClr val="FF0000"/>
                </a:solidFill>
                <a:effectLst/>
                <a:latin typeface="+mj-lt"/>
              </a:rPr>
              <a:t>- Hàm Nghi là một vị vua có tài và yêu nước, dám quyết liệt chống lại thực dân Pháp xâm lược. Dù biến động thời cuộc và phải sống ở xứ người đến khi qua đời, nhưng những gì nhà vua làm được trong thời gian trị vì sẽ là niềm tự hào trong lịch sử dân tộc.</a:t>
            </a:r>
          </a:p>
        </p:txBody>
      </p:sp>
    </p:spTree>
    <p:extLst>
      <p:ext uri="{BB962C8B-B14F-4D97-AF65-F5344CB8AC3E}">
        <p14:creationId xmlns:p14="http://schemas.microsoft.com/office/powerpoint/2010/main" val="20643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8" name="Picture 4" descr="Dưới triều Nguyễn, vì sao mô hình đồn điền được vua chúa đặc biệt chú trọ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14" y="231821"/>
            <a:ext cx="8637025" cy="64095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96214" y="231821"/>
            <a:ext cx="8637025" cy="640955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8"/>
          <p:cNvSpPr/>
          <p:nvPr/>
        </p:nvSpPr>
        <p:spPr>
          <a:xfrm>
            <a:off x="874744" y="2547482"/>
            <a:ext cx="7428086" cy="1997109"/>
          </a:xfrm>
          <a:custGeom>
            <a:avLst/>
            <a:gdLst/>
            <a:ahLst/>
            <a:cxnLst/>
            <a:rect l="l" t="t" r="r" b="b"/>
            <a:pathLst>
              <a:path w="7428086" h="1997109">
                <a:moveTo>
                  <a:pt x="4946117" y="1681572"/>
                </a:moveTo>
                <a:cubicBezTo>
                  <a:pt x="4989475" y="1681572"/>
                  <a:pt x="5026558" y="1697445"/>
                  <a:pt x="5057366" y="1729193"/>
                </a:cubicBezTo>
                <a:cubicBezTo>
                  <a:pt x="5088173" y="1760941"/>
                  <a:pt x="5103577" y="1798552"/>
                  <a:pt x="5103577" y="1842027"/>
                </a:cubicBezTo>
                <a:cubicBezTo>
                  <a:pt x="5103577" y="1886642"/>
                  <a:pt x="5088030" y="1924681"/>
                  <a:pt x="5056938" y="1956144"/>
                </a:cubicBezTo>
                <a:cubicBezTo>
                  <a:pt x="5041391" y="1971876"/>
                  <a:pt x="5024169" y="1983674"/>
                  <a:pt x="5005271" y="1991540"/>
                </a:cubicBezTo>
                <a:lnTo>
                  <a:pt x="4976135" y="1997109"/>
                </a:lnTo>
                <a:lnTo>
                  <a:pt x="4910625" y="1997109"/>
                </a:lnTo>
                <a:lnTo>
                  <a:pt x="4881186" y="1991540"/>
                </a:lnTo>
                <a:cubicBezTo>
                  <a:pt x="4862145" y="1983674"/>
                  <a:pt x="4844852" y="1971876"/>
                  <a:pt x="4829305" y="1956144"/>
                </a:cubicBezTo>
                <a:cubicBezTo>
                  <a:pt x="4798212" y="1924681"/>
                  <a:pt x="4782666" y="1886357"/>
                  <a:pt x="4782666" y="1841171"/>
                </a:cubicBezTo>
                <a:cubicBezTo>
                  <a:pt x="4782666" y="1795976"/>
                  <a:pt x="4798640" y="1758077"/>
                  <a:pt x="4830589" y="1727475"/>
                </a:cubicBezTo>
                <a:cubicBezTo>
                  <a:pt x="4862537" y="1696873"/>
                  <a:pt x="4901046" y="1681572"/>
                  <a:pt x="4946117" y="1681572"/>
                </a:cubicBezTo>
                <a:close/>
                <a:moveTo>
                  <a:pt x="1401664" y="1681572"/>
                </a:moveTo>
                <a:cubicBezTo>
                  <a:pt x="1445022" y="1681572"/>
                  <a:pt x="1482105" y="1697445"/>
                  <a:pt x="1512913" y="1729193"/>
                </a:cubicBezTo>
                <a:cubicBezTo>
                  <a:pt x="1543720" y="1760941"/>
                  <a:pt x="1559124" y="1798552"/>
                  <a:pt x="1559124" y="1842027"/>
                </a:cubicBezTo>
                <a:cubicBezTo>
                  <a:pt x="1559124" y="1886642"/>
                  <a:pt x="1543577" y="1924681"/>
                  <a:pt x="1512485" y="1956144"/>
                </a:cubicBezTo>
                <a:cubicBezTo>
                  <a:pt x="1496938" y="1971876"/>
                  <a:pt x="1479716" y="1983674"/>
                  <a:pt x="1460818" y="1991540"/>
                </a:cubicBezTo>
                <a:lnTo>
                  <a:pt x="1431682" y="1997109"/>
                </a:lnTo>
                <a:lnTo>
                  <a:pt x="1366172" y="1997109"/>
                </a:lnTo>
                <a:lnTo>
                  <a:pt x="1336733" y="1991540"/>
                </a:lnTo>
                <a:cubicBezTo>
                  <a:pt x="1317692" y="1983674"/>
                  <a:pt x="1300398" y="1971876"/>
                  <a:pt x="1284852" y="1956144"/>
                </a:cubicBezTo>
                <a:cubicBezTo>
                  <a:pt x="1253759" y="1924681"/>
                  <a:pt x="1238213" y="1886357"/>
                  <a:pt x="1238213" y="1841171"/>
                </a:cubicBezTo>
                <a:cubicBezTo>
                  <a:pt x="1238213" y="1795976"/>
                  <a:pt x="1254187" y="1758077"/>
                  <a:pt x="1286136" y="1727475"/>
                </a:cubicBezTo>
                <a:cubicBezTo>
                  <a:pt x="1318084" y="1696873"/>
                  <a:pt x="1356593" y="1681572"/>
                  <a:pt x="1401664" y="1681572"/>
                </a:cubicBezTo>
                <a:close/>
                <a:moveTo>
                  <a:pt x="1348606" y="835223"/>
                </a:moveTo>
                <a:cubicBezTo>
                  <a:pt x="1316658" y="835223"/>
                  <a:pt x="1291556" y="869739"/>
                  <a:pt x="1273299" y="938770"/>
                </a:cubicBezTo>
                <a:cubicBezTo>
                  <a:pt x="1271017" y="947898"/>
                  <a:pt x="1249623" y="1046026"/>
                  <a:pt x="1209117" y="1233152"/>
                </a:cubicBezTo>
                <a:cubicBezTo>
                  <a:pt x="1246200" y="1185800"/>
                  <a:pt x="1297831" y="1162124"/>
                  <a:pt x="1364010" y="1162124"/>
                </a:cubicBezTo>
                <a:cubicBezTo>
                  <a:pt x="1438746" y="1162124"/>
                  <a:pt x="1494371" y="1180951"/>
                  <a:pt x="1530884" y="1218604"/>
                </a:cubicBezTo>
                <a:cubicBezTo>
                  <a:pt x="1489807" y="1085676"/>
                  <a:pt x="1457573" y="993824"/>
                  <a:pt x="1434183" y="943049"/>
                </a:cubicBezTo>
                <a:cubicBezTo>
                  <a:pt x="1401093" y="871165"/>
                  <a:pt x="1372568" y="835223"/>
                  <a:pt x="1348606" y="835223"/>
                </a:cubicBezTo>
                <a:close/>
                <a:moveTo>
                  <a:pt x="3820381" y="780454"/>
                </a:moveTo>
                <a:cubicBezTo>
                  <a:pt x="3811253" y="965869"/>
                  <a:pt x="3792711" y="1117625"/>
                  <a:pt x="3764756" y="1235720"/>
                </a:cubicBezTo>
                <a:cubicBezTo>
                  <a:pt x="3755628" y="1273944"/>
                  <a:pt x="3748782" y="1298476"/>
                  <a:pt x="3744218" y="1309315"/>
                </a:cubicBezTo>
                <a:cubicBezTo>
                  <a:pt x="3732237" y="1336700"/>
                  <a:pt x="3715122" y="1354100"/>
                  <a:pt x="3692872" y="1361517"/>
                </a:cubicBezTo>
                <a:cubicBezTo>
                  <a:pt x="3717404" y="1368363"/>
                  <a:pt x="3739369" y="1371786"/>
                  <a:pt x="3758766" y="1371786"/>
                </a:cubicBezTo>
                <a:cubicBezTo>
                  <a:pt x="3822663" y="1371786"/>
                  <a:pt x="3876291" y="1356382"/>
                  <a:pt x="3919649" y="1325575"/>
                </a:cubicBezTo>
                <a:cubicBezTo>
                  <a:pt x="3997238" y="1270806"/>
                  <a:pt x="4036033" y="1183233"/>
                  <a:pt x="4036033" y="1062856"/>
                </a:cubicBezTo>
                <a:cubicBezTo>
                  <a:pt x="4036033" y="986978"/>
                  <a:pt x="4017777" y="927075"/>
                  <a:pt x="3981264" y="883146"/>
                </a:cubicBezTo>
                <a:cubicBezTo>
                  <a:pt x="3950457" y="846633"/>
                  <a:pt x="3896829" y="812403"/>
                  <a:pt x="3820381" y="780454"/>
                </a:cubicBezTo>
                <a:close/>
                <a:moveTo>
                  <a:pt x="6716092" y="691455"/>
                </a:moveTo>
                <a:cubicBezTo>
                  <a:pt x="6732066" y="691455"/>
                  <a:pt x="6746044" y="696875"/>
                  <a:pt x="6758025" y="707715"/>
                </a:cubicBezTo>
                <a:cubicBezTo>
                  <a:pt x="6770005" y="718554"/>
                  <a:pt x="6775996" y="731961"/>
                  <a:pt x="6775996" y="747935"/>
                </a:cubicBezTo>
                <a:cubicBezTo>
                  <a:pt x="6775996" y="753070"/>
                  <a:pt x="6769720" y="777602"/>
                  <a:pt x="6757169" y="821531"/>
                </a:cubicBezTo>
                <a:cubicBezTo>
                  <a:pt x="6750323" y="845492"/>
                  <a:pt x="6746900" y="873447"/>
                  <a:pt x="6746900" y="905396"/>
                </a:cubicBezTo>
                <a:cubicBezTo>
                  <a:pt x="6746900" y="996106"/>
                  <a:pt x="6772573" y="1071984"/>
                  <a:pt x="6823918" y="1133028"/>
                </a:cubicBezTo>
                <a:cubicBezTo>
                  <a:pt x="6880399" y="1200348"/>
                  <a:pt x="6953138" y="1234008"/>
                  <a:pt x="7042138" y="1234008"/>
                </a:cubicBezTo>
                <a:cubicBezTo>
                  <a:pt x="7100329" y="1234008"/>
                  <a:pt x="7145114" y="1217178"/>
                  <a:pt x="7176492" y="1183518"/>
                </a:cubicBezTo>
                <a:cubicBezTo>
                  <a:pt x="7190184" y="1168685"/>
                  <a:pt x="7198457" y="1144438"/>
                  <a:pt x="7201309" y="1110778"/>
                </a:cubicBezTo>
                <a:cubicBezTo>
                  <a:pt x="7167079" y="1114772"/>
                  <a:pt x="7141977" y="1116769"/>
                  <a:pt x="7126002" y="1116769"/>
                </a:cubicBezTo>
                <a:cubicBezTo>
                  <a:pt x="7023311" y="1116769"/>
                  <a:pt x="6971965" y="1076833"/>
                  <a:pt x="6971965" y="996962"/>
                </a:cubicBezTo>
                <a:cubicBezTo>
                  <a:pt x="6971965" y="900546"/>
                  <a:pt x="7052978" y="852338"/>
                  <a:pt x="7215001" y="852338"/>
                </a:cubicBezTo>
                <a:cubicBezTo>
                  <a:pt x="7296014" y="852338"/>
                  <a:pt x="7351780" y="868170"/>
                  <a:pt x="7382303" y="899833"/>
                </a:cubicBezTo>
                <a:cubicBezTo>
                  <a:pt x="7412825" y="931496"/>
                  <a:pt x="7428086" y="987834"/>
                  <a:pt x="7428086" y="1068846"/>
                </a:cubicBezTo>
                <a:lnTo>
                  <a:pt x="7428086" y="1193787"/>
                </a:lnTo>
                <a:cubicBezTo>
                  <a:pt x="7428086" y="1297620"/>
                  <a:pt x="7398990" y="1378347"/>
                  <a:pt x="7340798" y="1435968"/>
                </a:cubicBezTo>
                <a:cubicBezTo>
                  <a:pt x="7266632" y="1509563"/>
                  <a:pt x="7163941" y="1546361"/>
                  <a:pt x="7032724" y="1546361"/>
                </a:cubicBezTo>
                <a:cubicBezTo>
                  <a:pt x="6909494" y="1546361"/>
                  <a:pt x="6805377" y="1514128"/>
                  <a:pt x="6720371" y="1449660"/>
                </a:cubicBezTo>
                <a:cubicBezTo>
                  <a:pt x="6605129" y="1362372"/>
                  <a:pt x="6547507" y="1233152"/>
                  <a:pt x="6547507" y="1062000"/>
                </a:cubicBezTo>
                <a:cubicBezTo>
                  <a:pt x="6547507" y="948469"/>
                  <a:pt x="6571469" y="851197"/>
                  <a:pt x="6619391" y="770185"/>
                </a:cubicBezTo>
                <a:cubicBezTo>
                  <a:pt x="6650199" y="717699"/>
                  <a:pt x="6682432" y="691455"/>
                  <a:pt x="6716092" y="691455"/>
                </a:cubicBezTo>
                <a:close/>
                <a:moveTo>
                  <a:pt x="4784378" y="346583"/>
                </a:moveTo>
                <a:cubicBezTo>
                  <a:pt x="4806057" y="346583"/>
                  <a:pt x="4825026" y="354294"/>
                  <a:pt x="4841286" y="369715"/>
                </a:cubicBezTo>
                <a:cubicBezTo>
                  <a:pt x="4857545" y="385137"/>
                  <a:pt x="4865675" y="403411"/>
                  <a:pt x="4865675" y="424538"/>
                </a:cubicBezTo>
                <a:cubicBezTo>
                  <a:pt x="4865675" y="447385"/>
                  <a:pt x="4850557" y="493930"/>
                  <a:pt x="4820320" y="564174"/>
                </a:cubicBezTo>
                <a:cubicBezTo>
                  <a:pt x="4784948" y="645846"/>
                  <a:pt x="4764695" y="696679"/>
                  <a:pt x="4759561" y="716673"/>
                </a:cubicBezTo>
                <a:cubicBezTo>
                  <a:pt x="4747580" y="762929"/>
                  <a:pt x="4741590" y="811186"/>
                  <a:pt x="4741590" y="861444"/>
                </a:cubicBezTo>
                <a:cubicBezTo>
                  <a:pt x="4741590" y="941404"/>
                  <a:pt x="4756708" y="1006228"/>
                  <a:pt x="4786945" y="1055916"/>
                </a:cubicBezTo>
                <a:cubicBezTo>
                  <a:pt x="4823457" y="1115882"/>
                  <a:pt x="4878796" y="1145865"/>
                  <a:pt x="4952963" y="1145865"/>
                </a:cubicBezTo>
                <a:cubicBezTo>
                  <a:pt x="5032263" y="1145865"/>
                  <a:pt x="5090169" y="1112454"/>
                  <a:pt x="5126682" y="1045634"/>
                </a:cubicBezTo>
                <a:cubicBezTo>
                  <a:pt x="5156349" y="991373"/>
                  <a:pt x="5171182" y="928550"/>
                  <a:pt x="5171182" y="857165"/>
                </a:cubicBezTo>
                <a:cubicBezTo>
                  <a:pt x="5171182" y="798341"/>
                  <a:pt x="5160057" y="733517"/>
                  <a:pt x="5137807" y="662694"/>
                </a:cubicBezTo>
                <a:cubicBezTo>
                  <a:pt x="5128679" y="633000"/>
                  <a:pt x="5104717" y="575032"/>
                  <a:pt x="5065923" y="488787"/>
                </a:cubicBezTo>
                <a:cubicBezTo>
                  <a:pt x="5057366" y="469942"/>
                  <a:pt x="5053087" y="450527"/>
                  <a:pt x="5053087" y="430541"/>
                </a:cubicBezTo>
                <a:cubicBezTo>
                  <a:pt x="5053087" y="407694"/>
                  <a:pt x="5060931" y="388417"/>
                  <a:pt x="5076620" y="372711"/>
                </a:cubicBezTo>
                <a:cubicBezTo>
                  <a:pt x="5092309" y="357004"/>
                  <a:pt x="5111563" y="349150"/>
                  <a:pt x="5134384" y="349150"/>
                </a:cubicBezTo>
                <a:cubicBezTo>
                  <a:pt x="5185730" y="349150"/>
                  <a:pt x="5236220" y="387401"/>
                  <a:pt x="5285854" y="463903"/>
                </a:cubicBezTo>
                <a:cubicBezTo>
                  <a:pt x="5381699" y="611201"/>
                  <a:pt x="5429622" y="779906"/>
                  <a:pt x="5429622" y="970019"/>
                </a:cubicBezTo>
                <a:cubicBezTo>
                  <a:pt x="5429622" y="1131589"/>
                  <a:pt x="5391683" y="1265181"/>
                  <a:pt x="5315806" y="1370796"/>
                </a:cubicBezTo>
                <a:cubicBezTo>
                  <a:pt x="5230229" y="1490122"/>
                  <a:pt x="5109852" y="1549784"/>
                  <a:pt x="4954674" y="1549784"/>
                </a:cubicBezTo>
                <a:cubicBezTo>
                  <a:pt x="4845137" y="1549784"/>
                  <a:pt x="4751859" y="1520095"/>
                  <a:pt x="4674840" y="1460718"/>
                </a:cubicBezTo>
                <a:cubicBezTo>
                  <a:pt x="4600104" y="1402491"/>
                  <a:pt x="4546191" y="1320280"/>
                  <a:pt x="4513101" y="1214085"/>
                </a:cubicBezTo>
                <a:cubicBezTo>
                  <a:pt x="4490852" y="1142718"/>
                  <a:pt x="4479727" y="1065361"/>
                  <a:pt x="4479727" y="982013"/>
                </a:cubicBezTo>
                <a:cubicBezTo>
                  <a:pt x="4479727" y="791330"/>
                  <a:pt x="4529931" y="619197"/>
                  <a:pt x="4630341" y="465614"/>
                </a:cubicBezTo>
                <a:cubicBezTo>
                  <a:pt x="4682827" y="385690"/>
                  <a:pt x="4734173" y="346013"/>
                  <a:pt x="4784378" y="346583"/>
                </a:cubicBezTo>
                <a:close/>
                <a:moveTo>
                  <a:pt x="5763778" y="345727"/>
                </a:moveTo>
                <a:cubicBezTo>
                  <a:pt x="5850496" y="345727"/>
                  <a:pt x="5932934" y="402930"/>
                  <a:pt x="6011093" y="517334"/>
                </a:cubicBezTo>
                <a:cubicBezTo>
                  <a:pt x="6098381" y="644888"/>
                  <a:pt x="6165131" y="805049"/>
                  <a:pt x="6211342" y="997818"/>
                </a:cubicBezTo>
                <a:cubicBezTo>
                  <a:pt x="6217047" y="919088"/>
                  <a:pt x="6219899" y="859755"/>
                  <a:pt x="6219899" y="819819"/>
                </a:cubicBezTo>
                <a:cubicBezTo>
                  <a:pt x="6219899" y="748506"/>
                  <a:pt x="6211913" y="650664"/>
                  <a:pt x="6195938" y="526293"/>
                </a:cubicBezTo>
                <a:cubicBezTo>
                  <a:pt x="6191945" y="494915"/>
                  <a:pt x="6189948" y="469243"/>
                  <a:pt x="6189948" y="449275"/>
                </a:cubicBezTo>
                <a:cubicBezTo>
                  <a:pt x="6189948" y="420179"/>
                  <a:pt x="6197935" y="395647"/>
                  <a:pt x="6213909" y="375679"/>
                </a:cubicBezTo>
                <a:cubicBezTo>
                  <a:pt x="6229884" y="355711"/>
                  <a:pt x="6252133" y="345727"/>
                  <a:pt x="6280658" y="345727"/>
                </a:cubicBezTo>
                <a:cubicBezTo>
                  <a:pt x="6342273" y="345727"/>
                  <a:pt x="6381068" y="411621"/>
                  <a:pt x="6397042" y="543408"/>
                </a:cubicBezTo>
                <a:cubicBezTo>
                  <a:pt x="6401606" y="581062"/>
                  <a:pt x="6403888" y="669776"/>
                  <a:pt x="6403888" y="809550"/>
                </a:cubicBezTo>
                <a:cubicBezTo>
                  <a:pt x="6403888" y="1012081"/>
                  <a:pt x="6395046" y="1188082"/>
                  <a:pt x="6377359" y="1337555"/>
                </a:cubicBezTo>
                <a:cubicBezTo>
                  <a:pt x="6360815" y="1477900"/>
                  <a:pt x="6309184" y="1548073"/>
                  <a:pt x="6222467" y="1548073"/>
                </a:cubicBezTo>
                <a:cubicBezTo>
                  <a:pt x="6148301" y="1548073"/>
                  <a:pt x="6080981" y="1478756"/>
                  <a:pt x="6020507" y="1340123"/>
                </a:cubicBezTo>
                <a:lnTo>
                  <a:pt x="5884441" y="1028625"/>
                </a:lnTo>
                <a:cubicBezTo>
                  <a:pt x="5859339" y="971575"/>
                  <a:pt x="5836518" y="943049"/>
                  <a:pt x="5815980" y="943049"/>
                </a:cubicBezTo>
                <a:cubicBezTo>
                  <a:pt x="5790878" y="943049"/>
                  <a:pt x="5778326" y="974053"/>
                  <a:pt x="5778326" y="1036060"/>
                </a:cubicBezTo>
                <a:cubicBezTo>
                  <a:pt x="5778326" y="1078732"/>
                  <a:pt x="5785458" y="1170610"/>
                  <a:pt x="5799720" y="1311695"/>
                </a:cubicBezTo>
                <a:cubicBezTo>
                  <a:pt x="5803714" y="1351515"/>
                  <a:pt x="5805711" y="1385647"/>
                  <a:pt x="5805711" y="1414092"/>
                </a:cubicBezTo>
                <a:cubicBezTo>
                  <a:pt x="5805711" y="1503413"/>
                  <a:pt x="5773192" y="1548073"/>
                  <a:pt x="5708154" y="1548073"/>
                </a:cubicBezTo>
                <a:cubicBezTo>
                  <a:pt x="5643116" y="1548073"/>
                  <a:pt x="5603466" y="1476759"/>
                  <a:pt x="5589203" y="1334132"/>
                </a:cubicBezTo>
                <a:cubicBezTo>
                  <a:pt x="5586351" y="1309030"/>
                  <a:pt x="5584924" y="1216608"/>
                  <a:pt x="5584924" y="1056865"/>
                </a:cubicBezTo>
                <a:cubicBezTo>
                  <a:pt x="5584924" y="857188"/>
                  <a:pt x="5595193" y="680616"/>
                  <a:pt x="5615732" y="527149"/>
                </a:cubicBezTo>
                <a:cubicBezTo>
                  <a:pt x="5631706" y="406201"/>
                  <a:pt x="5681055" y="345727"/>
                  <a:pt x="5763778" y="345727"/>
                </a:cubicBezTo>
                <a:close/>
                <a:moveTo>
                  <a:pt x="2191904" y="345727"/>
                </a:moveTo>
                <a:cubicBezTo>
                  <a:pt x="2278621" y="345727"/>
                  <a:pt x="2361059" y="402930"/>
                  <a:pt x="2439219" y="517334"/>
                </a:cubicBezTo>
                <a:cubicBezTo>
                  <a:pt x="2526506" y="644888"/>
                  <a:pt x="2593256" y="805049"/>
                  <a:pt x="2639467" y="997818"/>
                </a:cubicBezTo>
                <a:cubicBezTo>
                  <a:pt x="2645172" y="919088"/>
                  <a:pt x="2648025" y="859755"/>
                  <a:pt x="2648025" y="819819"/>
                </a:cubicBezTo>
                <a:cubicBezTo>
                  <a:pt x="2648025" y="748506"/>
                  <a:pt x="2640037" y="650664"/>
                  <a:pt x="2624063" y="526293"/>
                </a:cubicBezTo>
                <a:cubicBezTo>
                  <a:pt x="2620070" y="494915"/>
                  <a:pt x="2618073" y="469243"/>
                  <a:pt x="2618073" y="449275"/>
                </a:cubicBezTo>
                <a:cubicBezTo>
                  <a:pt x="2618073" y="420179"/>
                  <a:pt x="2626060" y="395647"/>
                  <a:pt x="2642034" y="375679"/>
                </a:cubicBezTo>
                <a:cubicBezTo>
                  <a:pt x="2658008" y="355711"/>
                  <a:pt x="2680258" y="345727"/>
                  <a:pt x="2708784" y="345727"/>
                </a:cubicBezTo>
                <a:cubicBezTo>
                  <a:pt x="2770399" y="345727"/>
                  <a:pt x="2809193" y="411621"/>
                  <a:pt x="2825167" y="543408"/>
                </a:cubicBezTo>
                <a:cubicBezTo>
                  <a:pt x="2829731" y="581062"/>
                  <a:pt x="2832014" y="669776"/>
                  <a:pt x="2832014" y="809550"/>
                </a:cubicBezTo>
                <a:cubicBezTo>
                  <a:pt x="2832014" y="1012081"/>
                  <a:pt x="2823170" y="1188082"/>
                  <a:pt x="2805485" y="1337555"/>
                </a:cubicBezTo>
                <a:cubicBezTo>
                  <a:pt x="2788940" y="1477900"/>
                  <a:pt x="2737309" y="1548073"/>
                  <a:pt x="2650592" y="1548073"/>
                </a:cubicBezTo>
                <a:cubicBezTo>
                  <a:pt x="2576426" y="1548073"/>
                  <a:pt x="2509106" y="1478756"/>
                  <a:pt x="2448632" y="1340123"/>
                </a:cubicBezTo>
                <a:lnTo>
                  <a:pt x="2312566" y="1028625"/>
                </a:lnTo>
                <a:cubicBezTo>
                  <a:pt x="2287464" y="971575"/>
                  <a:pt x="2264643" y="943049"/>
                  <a:pt x="2244105" y="943049"/>
                </a:cubicBezTo>
                <a:cubicBezTo>
                  <a:pt x="2219003" y="943049"/>
                  <a:pt x="2206452" y="974053"/>
                  <a:pt x="2206452" y="1036060"/>
                </a:cubicBezTo>
                <a:cubicBezTo>
                  <a:pt x="2206452" y="1078732"/>
                  <a:pt x="2213583" y="1170610"/>
                  <a:pt x="2227846" y="1311695"/>
                </a:cubicBezTo>
                <a:cubicBezTo>
                  <a:pt x="2231839" y="1351515"/>
                  <a:pt x="2233836" y="1385647"/>
                  <a:pt x="2233836" y="1414092"/>
                </a:cubicBezTo>
                <a:cubicBezTo>
                  <a:pt x="2233836" y="1503413"/>
                  <a:pt x="2201317" y="1548073"/>
                  <a:pt x="2136279" y="1548073"/>
                </a:cubicBezTo>
                <a:cubicBezTo>
                  <a:pt x="2071241" y="1548073"/>
                  <a:pt x="2031591" y="1476759"/>
                  <a:pt x="2017328" y="1334132"/>
                </a:cubicBezTo>
                <a:cubicBezTo>
                  <a:pt x="2014476" y="1309030"/>
                  <a:pt x="2013049" y="1216608"/>
                  <a:pt x="2013049" y="1056865"/>
                </a:cubicBezTo>
                <a:cubicBezTo>
                  <a:pt x="2013049" y="857188"/>
                  <a:pt x="2023319" y="680616"/>
                  <a:pt x="2043857" y="527149"/>
                </a:cubicBezTo>
                <a:cubicBezTo>
                  <a:pt x="2059831" y="406201"/>
                  <a:pt x="2109180" y="345727"/>
                  <a:pt x="2191904" y="345727"/>
                </a:cubicBezTo>
                <a:close/>
                <a:moveTo>
                  <a:pt x="1417067" y="345727"/>
                </a:moveTo>
                <a:cubicBezTo>
                  <a:pt x="1471836" y="345727"/>
                  <a:pt x="1524893" y="369974"/>
                  <a:pt x="1576239" y="418467"/>
                </a:cubicBezTo>
                <a:cubicBezTo>
                  <a:pt x="1661245" y="498909"/>
                  <a:pt x="1739119" y="657795"/>
                  <a:pt x="1809862" y="895126"/>
                </a:cubicBezTo>
                <a:cubicBezTo>
                  <a:pt x="1859496" y="1061144"/>
                  <a:pt x="1884313" y="1200633"/>
                  <a:pt x="1884313" y="1313594"/>
                </a:cubicBezTo>
                <a:cubicBezTo>
                  <a:pt x="1884313" y="1404305"/>
                  <a:pt x="1862063" y="1469057"/>
                  <a:pt x="1817564" y="1507852"/>
                </a:cubicBezTo>
                <a:cubicBezTo>
                  <a:pt x="1785616" y="1535807"/>
                  <a:pt x="1749959" y="1549784"/>
                  <a:pt x="1710594" y="1549784"/>
                </a:cubicBezTo>
                <a:cubicBezTo>
                  <a:pt x="1668376" y="1549784"/>
                  <a:pt x="1637283" y="1530672"/>
                  <a:pt x="1617316" y="1492448"/>
                </a:cubicBezTo>
                <a:cubicBezTo>
                  <a:pt x="1602482" y="1463923"/>
                  <a:pt x="1579092" y="1391468"/>
                  <a:pt x="1547143" y="1275085"/>
                </a:cubicBezTo>
                <a:cubicBezTo>
                  <a:pt x="1531169" y="1348110"/>
                  <a:pt x="1473262" y="1384622"/>
                  <a:pt x="1373423" y="1384622"/>
                </a:cubicBezTo>
                <a:cubicBezTo>
                  <a:pt x="1276437" y="1384622"/>
                  <a:pt x="1217960" y="1351247"/>
                  <a:pt x="1197992" y="1284498"/>
                </a:cubicBezTo>
                <a:cubicBezTo>
                  <a:pt x="1181447" y="1378329"/>
                  <a:pt x="1167470" y="1440599"/>
                  <a:pt x="1156060" y="1471308"/>
                </a:cubicBezTo>
                <a:cubicBezTo>
                  <a:pt x="1136663" y="1523625"/>
                  <a:pt x="1101006" y="1549784"/>
                  <a:pt x="1049090" y="1549784"/>
                </a:cubicBezTo>
                <a:cubicBezTo>
                  <a:pt x="982911" y="1549784"/>
                  <a:pt x="949821" y="1507883"/>
                  <a:pt x="949821" y="1424081"/>
                </a:cubicBezTo>
                <a:cubicBezTo>
                  <a:pt x="949821" y="1331721"/>
                  <a:pt x="969504" y="1208861"/>
                  <a:pt x="1008869" y="1055502"/>
                </a:cubicBezTo>
                <a:cubicBezTo>
                  <a:pt x="1041388" y="927797"/>
                  <a:pt x="1079327" y="808075"/>
                  <a:pt x="1122685" y="696336"/>
                </a:cubicBezTo>
                <a:cubicBezTo>
                  <a:pt x="1213396" y="462597"/>
                  <a:pt x="1311523" y="345727"/>
                  <a:pt x="1417067" y="345727"/>
                </a:cubicBezTo>
                <a:close/>
                <a:moveTo>
                  <a:pt x="831801" y="344872"/>
                </a:moveTo>
                <a:cubicBezTo>
                  <a:pt x="899121" y="344872"/>
                  <a:pt x="932780" y="388230"/>
                  <a:pt x="932780" y="474948"/>
                </a:cubicBezTo>
                <a:cubicBezTo>
                  <a:pt x="932780" y="566799"/>
                  <a:pt x="913098" y="690885"/>
                  <a:pt x="873733" y="847204"/>
                </a:cubicBezTo>
                <a:cubicBezTo>
                  <a:pt x="839502" y="984126"/>
                  <a:pt x="801278" y="1105073"/>
                  <a:pt x="759061" y="1210047"/>
                </a:cubicBezTo>
                <a:cubicBezTo>
                  <a:pt x="667780" y="1436538"/>
                  <a:pt x="570508" y="1549784"/>
                  <a:pt x="467246" y="1549784"/>
                </a:cubicBezTo>
                <a:cubicBezTo>
                  <a:pt x="358279" y="1549784"/>
                  <a:pt x="258440" y="1450516"/>
                  <a:pt x="167730" y="1251979"/>
                </a:cubicBezTo>
                <a:cubicBezTo>
                  <a:pt x="124941" y="1158416"/>
                  <a:pt x="87288" y="1050305"/>
                  <a:pt x="54769" y="927645"/>
                </a:cubicBezTo>
                <a:cubicBezTo>
                  <a:pt x="18256" y="791865"/>
                  <a:pt x="0" y="679760"/>
                  <a:pt x="0" y="591331"/>
                </a:cubicBezTo>
                <a:cubicBezTo>
                  <a:pt x="0" y="526293"/>
                  <a:pt x="12266" y="472095"/>
                  <a:pt x="36798" y="428736"/>
                </a:cubicBezTo>
                <a:cubicBezTo>
                  <a:pt x="67035" y="375679"/>
                  <a:pt x="112390" y="348865"/>
                  <a:pt x="172864" y="348295"/>
                </a:cubicBezTo>
                <a:cubicBezTo>
                  <a:pt x="211088" y="348295"/>
                  <a:pt x="241040" y="364839"/>
                  <a:pt x="262719" y="397929"/>
                </a:cubicBezTo>
                <a:cubicBezTo>
                  <a:pt x="275270" y="417326"/>
                  <a:pt x="288392" y="451557"/>
                  <a:pt x="302084" y="500620"/>
                </a:cubicBezTo>
                <a:cubicBezTo>
                  <a:pt x="407058" y="874873"/>
                  <a:pt x="485217" y="1062000"/>
                  <a:pt x="536563" y="1062000"/>
                </a:cubicBezTo>
                <a:cubicBezTo>
                  <a:pt x="565088" y="1062000"/>
                  <a:pt x="587623" y="1035186"/>
                  <a:pt x="604168" y="981558"/>
                </a:cubicBezTo>
                <a:cubicBezTo>
                  <a:pt x="618431" y="936488"/>
                  <a:pt x="646671" y="807268"/>
                  <a:pt x="688888" y="593898"/>
                </a:cubicBezTo>
                <a:cubicBezTo>
                  <a:pt x="695164" y="559668"/>
                  <a:pt x="701725" y="525437"/>
                  <a:pt x="708571" y="491207"/>
                </a:cubicBezTo>
                <a:cubicBezTo>
                  <a:pt x="717129" y="451842"/>
                  <a:pt x="728539" y="419323"/>
                  <a:pt x="742801" y="393650"/>
                </a:cubicBezTo>
                <a:cubicBezTo>
                  <a:pt x="760487" y="361131"/>
                  <a:pt x="790153" y="344872"/>
                  <a:pt x="831801" y="344872"/>
                </a:cubicBezTo>
                <a:close/>
                <a:moveTo>
                  <a:pt x="7084926" y="341449"/>
                </a:moveTo>
                <a:cubicBezTo>
                  <a:pt x="7155098" y="341449"/>
                  <a:pt x="7216428" y="357423"/>
                  <a:pt x="7268914" y="389371"/>
                </a:cubicBezTo>
                <a:cubicBezTo>
                  <a:pt x="7333952" y="428736"/>
                  <a:pt x="7366471" y="482935"/>
                  <a:pt x="7366471" y="551966"/>
                </a:cubicBezTo>
                <a:cubicBezTo>
                  <a:pt x="7366471" y="595325"/>
                  <a:pt x="7352494" y="633263"/>
                  <a:pt x="7324539" y="665782"/>
                </a:cubicBezTo>
                <a:cubicBezTo>
                  <a:pt x="7296584" y="698301"/>
                  <a:pt x="7261213" y="714561"/>
                  <a:pt x="7218424" y="714561"/>
                </a:cubicBezTo>
                <a:cubicBezTo>
                  <a:pt x="7184765" y="714561"/>
                  <a:pt x="7142262" y="696305"/>
                  <a:pt x="7090916" y="659792"/>
                </a:cubicBezTo>
                <a:cubicBezTo>
                  <a:pt x="7039570" y="623280"/>
                  <a:pt x="6996497" y="605023"/>
                  <a:pt x="6961696" y="605023"/>
                </a:cubicBezTo>
                <a:cubicBezTo>
                  <a:pt x="6926895" y="605023"/>
                  <a:pt x="6880969" y="624421"/>
                  <a:pt x="6823918" y="663215"/>
                </a:cubicBezTo>
                <a:cubicBezTo>
                  <a:pt x="6813649" y="670061"/>
                  <a:pt x="6801098" y="673484"/>
                  <a:pt x="6786265" y="673484"/>
                </a:cubicBezTo>
                <a:cubicBezTo>
                  <a:pt x="6766868" y="673484"/>
                  <a:pt x="6750465" y="666210"/>
                  <a:pt x="6737058" y="651662"/>
                </a:cubicBezTo>
                <a:cubicBezTo>
                  <a:pt x="6723652" y="637114"/>
                  <a:pt x="6716948" y="620142"/>
                  <a:pt x="6716948" y="600744"/>
                </a:cubicBezTo>
                <a:cubicBezTo>
                  <a:pt x="6716948" y="544264"/>
                  <a:pt x="6748897" y="489495"/>
                  <a:pt x="6812793" y="436438"/>
                </a:cubicBezTo>
                <a:cubicBezTo>
                  <a:pt x="6889242" y="373112"/>
                  <a:pt x="6979952" y="341449"/>
                  <a:pt x="7084926" y="341449"/>
                </a:cubicBezTo>
                <a:close/>
                <a:moveTo>
                  <a:pt x="3706565" y="306362"/>
                </a:moveTo>
                <a:cubicBezTo>
                  <a:pt x="3775596" y="306362"/>
                  <a:pt x="3820381" y="350006"/>
                  <a:pt x="3840919" y="437294"/>
                </a:cubicBezTo>
                <a:cubicBezTo>
                  <a:pt x="3944181" y="461826"/>
                  <a:pt x="4022055" y="487213"/>
                  <a:pt x="4074542" y="513457"/>
                </a:cubicBezTo>
                <a:cubicBezTo>
                  <a:pt x="4269085" y="610443"/>
                  <a:pt x="4366357" y="774464"/>
                  <a:pt x="4366357" y="1005520"/>
                </a:cubicBezTo>
                <a:cubicBezTo>
                  <a:pt x="4366357" y="1193217"/>
                  <a:pt x="4304457" y="1337555"/>
                  <a:pt x="4180657" y="1438535"/>
                </a:cubicBezTo>
                <a:cubicBezTo>
                  <a:pt x="4083670" y="1517836"/>
                  <a:pt x="3961296" y="1557486"/>
                  <a:pt x="3813535" y="1557486"/>
                </a:cubicBezTo>
                <a:cubicBezTo>
                  <a:pt x="3682888" y="1557486"/>
                  <a:pt x="3573921" y="1525252"/>
                  <a:pt x="3486634" y="1460785"/>
                </a:cubicBezTo>
                <a:cubicBezTo>
                  <a:pt x="3435288" y="1423131"/>
                  <a:pt x="3409616" y="1383196"/>
                  <a:pt x="3409616" y="1340978"/>
                </a:cubicBezTo>
                <a:cubicBezTo>
                  <a:pt x="3409616" y="1299902"/>
                  <a:pt x="3431010" y="1279364"/>
                  <a:pt x="3473798" y="1279364"/>
                </a:cubicBezTo>
                <a:cubicBezTo>
                  <a:pt x="3486348" y="1279364"/>
                  <a:pt x="3514304" y="1288492"/>
                  <a:pt x="3557662" y="1306748"/>
                </a:cubicBezTo>
                <a:cubicBezTo>
                  <a:pt x="3587899" y="1319869"/>
                  <a:pt x="3617850" y="1332706"/>
                  <a:pt x="3647517" y="1345257"/>
                </a:cubicBezTo>
                <a:cubicBezTo>
                  <a:pt x="3605299" y="1303040"/>
                  <a:pt x="3575348" y="1080541"/>
                  <a:pt x="3557662" y="677763"/>
                </a:cubicBezTo>
                <a:cubicBezTo>
                  <a:pt x="3516015" y="657795"/>
                  <a:pt x="3485207" y="636401"/>
                  <a:pt x="3465240" y="613581"/>
                </a:cubicBezTo>
                <a:cubicBezTo>
                  <a:pt x="3431010" y="574786"/>
                  <a:pt x="3413894" y="528005"/>
                  <a:pt x="3413894" y="473236"/>
                </a:cubicBezTo>
                <a:cubicBezTo>
                  <a:pt x="3413894" y="441287"/>
                  <a:pt x="3419884" y="412477"/>
                  <a:pt x="3431865" y="386804"/>
                </a:cubicBezTo>
                <a:cubicBezTo>
                  <a:pt x="3447269" y="353715"/>
                  <a:pt x="3469233" y="337170"/>
                  <a:pt x="3497759" y="337170"/>
                </a:cubicBezTo>
                <a:cubicBezTo>
                  <a:pt x="3506887" y="337170"/>
                  <a:pt x="3523717" y="342304"/>
                  <a:pt x="3548249" y="352574"/>
                </a:cubicBezTo>
                <a:cubicBezTo>
                  <a:pt x="3564223" y="359420"/>
                  <a:pt x="3580482" y="365410"/>
                  <a:pt x="3597027" y="370544"/>
                </a:cubicBezTo>
                <a:cubicBezTo>
                  <a:pt x="3624412" y="327756"/>
                  <a:pt x="3660924" y="306362"/>
                  <a:pt x="3706565" y="306362"/>
                </a:cubicBezTo>
                <a:close/>
                <a:moveTo>
                  <a:pt x="1440173" y="0"/>
                </a:moveTo>
                <a:cubicBezTo>
                  <a:pt x="1479538" y="0"/>
                  <a:pt x="1526319" y="22535"/>
                  <a:pt x="1580518" y="67605"/>
                </a:cubicBezTo>
                <a:cubicBezTo>
                  <a:pt x="1627299" y="106399"/>
                  <a:pt x="1650690" y="143482"/>
                  <a:pt x="1650690" y="178854"/>
                </a:cubicBezTo>
                <a:cubicBezTo>
                  <a:pt x="1650690" y="202815"/>
                  <a:pt x="1642560" y="222212"/>
                  <a:pt x="1626301" y="237046"/>
                </a:cubicBezTo>
                <a:cubicBezTo>
                  <a:pt x="1610042" y="251879"/>
                  <a:pt x="1589931" y="259295"/>
                  <a:pt x="1565970" y="259295"/>
                </a:cubicBezTo>
                <a:cubicBezTo>
                  <a:pt x="1535162" y="259295"/>
                  <a:pt x="1494942" y="240754"/>
                  <a:pt x="1445307" y="203671"/>
                </a:cubicBezTo>
                <a:cubicBezTo>
                  <a:pt x="1420775" y="185415"/>
                  <a:pt x="1403375" y="176287"/>
                  <a:pt x="1393106" y="176287"/>
                </a:cubicBezTo>
                <a:cubicBezTo>
                  <a:pt x="1383407" y="176287"/>
                  <a:pt x="1370856" y="183133"/>
                  <a:pt x="1355452" y="196825"/>
                </a:cubicBezTo>
                <a:cubicBezTo>
                  <a:pt x="1306959" y="240754"/>
                  <a:pt x="1269876" y="262719"/>
                  <a:pt x="1244203" y="262719"/>
                </a:cubicBezTo>
                <a:cubicBezTo>
                  <a:pt x="1207120" y="262719"/>
                  <a:pt x="1188579" y="244462"/>
                  <a:pt x="1188579" y="207950"/>
                </a:cubicBezTo>
                <a:cubicBezTo>
                  <a:pt x="1188579" y="168014"/>
                  <a:pt x="1222809" y="121233"/>
                  <a:pt x="1291270" y="67605"/>
                </a:cubicBezTo>
                <a:cubicBezTo>
                  <a:pt x="1348891" y="22535"/>
                  <a:pt x="1398526" y="0"/>
                  <a:pt x="1440173" y="0"/>
                </a:cubicBezTo>
                <a:close/>
              </a:path>
            </a:pathLst>
          </a:cu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448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99245" y="656823"/>
            <a:ext cx="8139448" cy="5602309"/>
          </a:xfrm>
          <a:prstGeom prst="roundRect">
            <a:avLst>
              <a:gd name="adj" fmla="val 6092"/>
            </a:avLst>
          </a:prstGeom>
          <a:solidFill>
            <a:srgbClr val="FDF7E2"/>
          </a:solidFill>
          <a:ln w="38100">
            <a:solidFill>
              <a:srgbClr val="F78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descr="Screen Clipping"/>
          <p:cNvPicPr>
            <a:picLocks noChangeAspect="1"/>
          </p:cNvPicPr>
          <p:nvPr/>
        </p:nvPicPr>
        <p:blipFill>
          <a:blip r:embed="rId3">
            <a:clrChange>
              <a:clrFrom>
                <a:srgbClr val="FDF1DE"/>
              </a:clrFrom>
              <a:clrTo>
                <a:srgbClr val="FDF1DE">
                  <a:alpha val="0"/>
                </a:srgbClr>
              </a:clrTo>
            </a:clrChange>
            <a:extLst>
              <a:ext uri="{28A0092B-C50C-407E-A947-70E740481C1C}">
                <a14:useLocalDpi xmlns:a14="http://schemas.microsoft.com/office/drawing/2010/main" val="0"/>
              </a:ext>
            </a:extLst>
          </a:blip>
          <a:stretch>
            <a:fillRect/>
          </a:stretch>
        </p:blipFill>
        <p:spPr>
          <a:xfrm>
            <a:off x="648414" y="918169"/>
            <a:ext cx="2257740" cy="771633"/>
          </a:xfrm>
          <a:prstGeom prst="rect">
            <a:avLst/>
          </a:prstGeom>
        </p:spPr>
      </p:pic>
      <p:grpSp>
        <p:nvGrpSpPr>
          <p:cNvPr id="11" name="Group 10"/>
          <p:cNvGrpSpPr/>
          <p:nvPr/>
        </p:nvGrpSpPr>
        <p:grpSpPr>
          <a:xfrm>
            <a:off x="613379" y="1951149"/>
            <a:ext cx="7758017" cy="379928"/>
            <a:chOff x="613379" y="1951149"/>
            <a:chExt cx="7758017" cy="379928"/>
          </a:xfrm>
        </p:grpSpPr>
        <p:pic>
          <p:nvPicPr>
            <p:cNvPr id="5" name="Picture 4" descr="Screen Clipping"/>
            <p:cNvPicPr>
              <a:picLocks noChangeAspect="1"/>
            </p:cNvPicPr>
            <p:nvPr/>
          </p:nvPicPr>
          <p:blipFill rotWithShape="1">
            <a:blip r:embed="rId4">
              <a:clrChange>
                <a:clrFrom>
                  <a:srgbClr val="FCF0DD"/>
                </a:clrFrom>
                <a:clrTo>
                  <a:srgbClr val="FCF0DD">
                    <a:alpha val="0"/>
                  </a:srgbClr>
                </a:clrTo>
              </a:clrChange>
              <a:extLst>
                <a:ext uri="{28A0092B-C50C-407E-A947-70E740481C1C}">
                  <a14:useLocalDpi xmlns:a14="http://schemas.microsoft.com/office/drawing/2010/main" val="0"/>
                </a:ext>
              </a:extLst>
            </a:blip>
            <a:srcRect r="11253" b="15145"/>
            <a:stretch/>
          </p:blipFill>
          <p:spPr>
            <a:xfrm>
              <a:off x="613379" y="1951149"/>
              <a:ext cx="6843489" cy="379928"/>
            </a:xfrm>
            <a:prstGeom prst="rect">
              <a:avLst/>
            </a:prstGeom>
          </p:spPr>
        </p:pic>
        <p:pic>
          <p:nvPicPr>
            <p:cNvPr id="6" name="Picture 5" descr="Screen Clipping"/>
            <p:cNvPicPr>
              <a:picLocks noChangeAspect="1"/>
            </p:cNvPicPr>
            <p:nvPr/>
          </p:nvPicPr>
          <p:blipFill>
            <a:blip r:embed="rId5">
              <a:clrChange>
                <a:clrFrom>
                  <a:srgbClr val="FAEFDC"/>
                </a:clrFrom>
                <a:clrTo>
                  <a:srgbClr val="FAEFDC">
                    <a:alpha val="0"/>
                  </a:srgbClr>
                </a:clrTo>
              </a:clrChange>
              <a:extLst>
                <a:ext uri="{28A0092B-C50C-407E-A947-70E740481C1C}">
                  <a14:useLocalDpi xmlns:a14="http://schemas.microsoft.com/office/drawing/2010/main" val="0"/>
                </a:ext>
              </a:extLst>
            </a:blip>
            <a:stretch>
              <a:fillRect/>
            </a:stretch>
          </p:blipFill>
          <p:spPr>
            <a:xfrm>
              <a:off x="7456868" y="1997655"/>
              <a:ext cx="914528" cy="333422"/>
            </a:xfrm>
            <a:prstGeom prst="rect">
              <a:avLst/>
            </a:prstGeom>
          </p:spPr>
        </p:pic>
      </p:grpSp>
    </p:spTree>
    <p:extLst>
      <p:ext uri="{BB962C8B-B14F-4D97-AF65-F5344CB8AC3E}">
        <p14:creationId xmlns:p14="http://schemas.microsoft.com/office/powerpoint/2010/main" val="8490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7875" y="798155"/>
            <a:ext cx="6839905" cy="5319644"/>
          </a:xfrm>
          <a:prstGeom prst="rect">
            <a:avLst/>
          </a:prstGeom>
        </p:spPr>
      </p:pic>
    </p:spTree>
    <p:extLst>
      <p:ext uri="{BB962C8B-B14F-4D97-AF65-F5344CB8AC3E}">
        <p14:creationId xmlns:p14="http://schemas.microsoft.com/office/powerpoint/2010/main" val="27675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p:nvSpPr>
        <p:spPr>
          <a:xfrm>
            <a:off x="839357" y="3033668"/>
            <a:ext cx="7386303" cy="760140"/>
          </a:xfrm>
          <a:custGeom>
            <a:avLst/>
            <a:gdLst/>
            <a:ahLst/>
            <a:cxnLst/>
            <a:rect l="l" t="t" r="r" b="b"/>
            <a:pathLst>
              <a:path w="7386303" h="760140">
                <a:moveTo>
                  <a:pt x="6895765" y="703213"/>
                </a:moveTo>
                <a:lnTo>
                  <a:pt x="6948004" y="703213"/>
                </a:lnTo>
                <a:lnTo>
                  <a:pt x="6948004" y="760140"/>
                </a:lnTo>
                <a:lnTo>
                  <a:pt x="6895765" y="760140"/>
                </a:lnTo>
                <a:close/>
                <a:moveTo>
                  <a:pt x="5647990" y="703213"/>
                </a:moveTo>
                <a:lnTo>
                  <a:pt x="5700229" y="703213"/>
                </a:lnTo>
                <a:lnTo>
                  <a:pt x="5700229" y="760140"/>
                </a:lnTo>
                <a:lnTo>
                  <a:pt x="5647990" y="760140"/>
                </a:lnTo>
                <a:close/>
                <a:moveTo>
                  <a:pt x="4314490" y="703213"/>
                </a:moveTo>
                <a:lnTo>
                  <a:pt x="4366729" y="703213"/>
                </a:lnTo>
                <a:lnTo>
                  <a:pt x="4366729" y="760140"/>
                </a:lnTo>
                <a:lnTo>
                  <a:pt x="4314490" y="760140"/>
                </a:lnTo>
                <a:close/>
                <a:moveTo>
                  <a:pt x="7326697" y="585006"/>
                </a:moveTo>
                <a:lnTo>
                  <a:pt x="7383624" y="585006"/>
                </a:lnTo>
                <a:lnTo>
                  <a:pt x="7383624" y="655662"/>
                </a:lnTo>
                <a:lnTo>
                  <a:pt x="7326697" y="655662"/>
                </a:lnTo>
                <a:close/>
                <a:moveTo>
                  <a:pt x="5969719" y="189867"/>
                </a:moveTo>
                <a:lnTo>
                  <a:pt x="5969719" y="386767"/>
                </a:lnTo>
                <a:lnTo>
                  <a:pt x="6045399" y="386767"/>
                </a:lnTo>
                <a:cubicBezTo>
                  <a:pt x="6080224" y="386767"/>
                  <a:pt x="6105841" y="378395"/>
                  <a:pt x="6122250" y="361652"/>
                </a:cubicBezTo>
                <a:cubicBezTo>
                  <a:pt x="6138658" y="344909"/>
                  <a:pt x="6146862" y="318790"/>
                  <a:pt x="6146862" y="283294"/>
                </a:cubicBezTo>
                <a:cubicBezTo>
                  <a:pt x="6146862" y="250254"/>
                  <a:pt x="6138602" y="226423"/>
                  <a:pt x="6122082" y="211801"/>
                </a:cubicBezTo>
                <a:cubicBezTo>
                  <a:pt x="6105562" y="197178"/>
                  <a:pt x="6078773" y="189867"/>
                  <a:pt x="6041715" y="189867"/>
                </a:cubicBezTo>
                <a:close/>
                <a:moveTo>
                  <a:pt x="6920880" y="184509"/>
                </a:moveTo>
                <a:lnTo>
                  <a:pt x="6852233" y="454744"/>
                </a:lnTo>
                <a:lnTo>
                  <a:pt x="6989527" y="454744"/>
                </a:lnTo>
                <a:close/>
                <a:moveTo>
                  <a:pt x="5673105" y="184509"/>
                </a:moveTo>
                <a:lnTo>
                  <a:pt x="5604458" y="454744"/>
                </a:lnTo>
                <a:lnTo>
                  <a:pt x="5741752" y="454744"/>
                </a:lnTo>
                <a:close/>
                <a:moveTo>
                  <a:pt x="3377580" y="184509"/>
                </a:moveTo>
                <a:lnTo>
                  <a:pt x="3308933" y="454744"/>
                </a:lnTo>
                <a:lnTo>
                  <a:pt x="3446227" y="454744"/>
                </a:lnTo>
                <a:close/>
                <a:moveTo>
                  <a:pt x="2053605" y="184509"/>
                </a:moveTo>
                <a:lnTo>
                  <a:pt x="1984958" y="454744"/>
                </a:lnTo>
                <a:lnTo>
                  <a:pt x="2122252" y="454744"/>
                </a:lnTo>
                <a:close/>
                <a:moveTo>
                  <a:pt x="2447665" y="179152"/>
                </a:moveTo>
                <a:cubicBezTo>
                  <a:pt x="2409044" y="179152"/>
                  <a:pt x="2381809" y="195058"/>
                  <a:pt x="2365958" y="226870"/>
                </a:cubicBezTo>
                <a:cubicBezTo>
                  <a:pt x="2350108" y="258682"/>
                  <a:pt x="2342183" y="315664"/>
                  <a:pt x="2342183" y="397817"/>
                </a:cubicBezTo>
                <a:cubicBezTo>
                  <a:pt x="2342183" y="480864"/>
                  <a:pt x="2350052" y="538181"/>
                  <a:pt x="2365791" y="569770"/>
                </a:cubicBezTo>
                <a:cubicBezTo>
                  <a:pt x="2381530" y="601359"/>
                  <a:pt x="2408821" y="617153"/>
                  <a:pt x="2447665" y="617153"/>
                </a:cubicBezTo>
                <a:cubicBezTo>
                  <a:pt x="2486509" y="617153"/>
                  <a:pt x="2513800" y="601638"/>
                  <a:pt x="2529539" y="570607"/>
                </a:cubicBezTo>
                <a:cubicBezTo>
                  <a:pt x="2545278" y="539576"/>
                  <a:pt x="2553147" y="481980"/>
                  <a:pt x="2553147" y="397817"/>
                </a:cubicBezTo>
                <a:cubicBezTo>
                  <a:pt x="2553147" y="313878"/>
                  <a:pt x="2545389" y="256449"/>
                  <a:pt x="2529874" y="225530"/>
                </a:cubicBezTo>
                <a:cubicBezTo>
                  <a:pt x="2514359" y="194611"/>
                  <a:pt x="2486956" y="179152"/>
                  <a:pt x="2447665" y="179152"/>
                </a:cubicBezTo>
                <a:close/>
                <a:moveTo>
                  <a:pt x="7324018" y="139973"/>
                </a:moveTo>
                <a:lnTo>
                  <a:pt x="7386303" y="139973"/>
                </a:lnTo>
                <a:lnTo>
                  <a:pt x="7386303" y="286643"/>
                </a:lnTo>
                <a:lnTo>
                  <a:pt x="7371904" y="528749"/>
                </a:lnTo>
                <a:lnTo>
                  <a:pt x="7338417" y="528749"/>
                </a:lnTo>
                <a:lnTo>
                  <a:pt x="7324018" y="286643"/>
                </a:lnTo>
                <a:close/>
                <a:moveTo>
                  <a:pt x="7159898" y="139973"/>
                </a:moveTo>
                <a:lnTo>
                  <a:pt x="7218834" y="139973"/>
                </a:lnTo>
                <a:lnTo>
                  <a:pt x="7218834" y="655662"/>
                </a:lnTo>
                <a:lnTo>
                  <a:pt x="7159898" y="655662"/>
                </a:lnTo>
                <a:close/>
                <a:moveTo>
                  <a:pt x="6884045" y="139973"/>
                </a:moveTo>
                <a:lnTo>
                  <a:pt x="6957380" y="139973"/>
                </a:lnTo>
                <a:lnTo>
                  <a:pt x="7100032" y="655662"/>
                </a:lnTo>
                <a:lnTo>
                  <a:pt x="7041766" y="655662"/>
                </a:lnTo>
                <a:lnTo>
                  <a:pt x="7002587" y="506983"/>
                </a:lnTo>
                <a:lnTo>
                  <a:pt x="6839173" y="506983"/>
                </a:lnTo>
                <a:lnTo>
                  <a:pt x="6801669" y="655662"/>
                </a:lnTo>
                <a:lnTo>
                  <a:pt x="6743402" y="655662"/>
                </a:lnTo>
                <a:close/>
                <a:moveTo>
                  <a:pt x="6455048" y="139973"/>
                </a:moveTo>
                <a:lnTo>
                  <a:pt x="6512644" y="139973"/>
                </a:lnTo>
                <a:lnTo>
                  <a:pt x="6512644" y="600075"/>
                </a:lnTo>
                <a:lnTo>
                  <a:pt x="6718585" y="600075"/>
                </a:lnTo>
                <a:lnTo>
                  <a:pt x="6718585" y="655662"/>
                </a:lnTo>
                <a:lnTo>
                  <a:pt x="6455048" y="655662"/>
                </a:lnTo>
                <a:close/>
                <a:moveTo>
                  <a:pt x="5912123" y="139973"/>
                </a:moveTo>
                <a:lnTo>
                  <a:pt x="6044394" y="139973"/>
                </a:lnTo>
                <a:cubicBezTo>
                  <a:pt x="6100651" y="139973"/>
                  <a:pt x="6141728" y="151470"/>
                  <a:pt x="6167624" y="174464"/>
                </a:cubicBezTo>
                <a:cubicBezTo>
                  <a:pt x="6193520" y="197458"/>
                  <a:pt x="6206468" y="233958"/>
                  <a:pt x="6206468" y="283964"/>
                </a:cubicBezTo>
                <a:cubicBezTo>
                  <a:pt x="6206468" y="334863"/>
                  <a:pt x="6193017" y="373428"/>
                  <a:pt x="6166117" y="399659"/>
                </a:cubicBezTo>
                <a:cubicBezTo>
                  <a:pt x="6139216" y="425890"/>
                  <a:pt x="6099423" y="439006"/>
                  <a:pt x="6046738" y="439006"/>
                </a:cubicBezTo>
                <a:lnTo>
                  <a:pt x="5969719" y="439006"/>
                </a:lnTo>
                <a:lnTo>
                  <a:pt x="5969719" y="655662"/>
                </a:lnTo>
                <a:lnTo>
                  <a:pt x="5912123" y="655662"/>
                </a:lnTo>
                <a:close/>
                <a:moveTo>
                  <a:pt x="5636270" y="139973"/>
                </a:moveTo>
                <a:lnTo>
                  <a:pt x="5709605" y="139973"/>
                </a:lnTo>
                <a:lnTo>
                  <a:pt x="5852257" y="655662"/>
                </a:lnTo>
                <a:lnTo>
                  <a:pt x="5793991" y="655662"/>
                </a:lnTo>
                <a:lnTo>
                  <a:pt x="5754812" y="506983"/>
                </a:lnTo>
                <a:lnTo>
                  <a:pt x="5591398" y="506983"/>
                </a:lnTo>
                <a:lnTo>
                  <a:pt x="5553894" y="655662"/>
                </a:lnTo>
                <a:lnTo>
                  <a:pt x="5495627" y="655662"/>
                </a:lnTo>
                <a:close/>
                <a:moveTo>
                  <a:pt x="4530998" y="139973"/>
                </a:moveTo>
                <a:lnTo>
                  <a:pt x="4608016" y="139973"/>
                </a:lnTo>
                <a:lnTo>
                  <a:pt x="4786833" y="582327"/>
                </a:lnTo>
                <a:lnTo>
                  <a:pt x="4781476" y="139973"/>
                </a:lnTo>
                <a:lnTo>
                  <a:pt x="4837063" y="139973"/>
                </a:lnTo>
                <a:lnTo>
                  <a:pt x="4837063" y="655662"/>
                </a:lnTo>
                <a:lnTo>
                  <a:pt x="4763393" y="655662"/>
                </a:lnTo>
                <a:lnTo>
                  <a:pt x="4581897" y="200248"/>
                </a:lnTo>
                <a:lnTo>
                  <a:pt x="4586585" y="655662"/>
                </a:lnTo>
                <a:lnTo>
                  <a:pt x="4530998" y="655662"/>
                </a:lnTo>
                <a:close/>
                <a:moveTo>
                  <a:pt x="4197623" y="139973"/>
                </a:moveTo>
                <a:lnTo>
                  <a:pt x="4453458" y="139973"/>
                </a:lnTo>
                <a:lnTo>
                  <a:pt x="4453458" y="193551"/>
                </a:lnTo>
                <a:lnTo>
                  <a:pt x="4254550" y="193551"/>
                </a:lnTo>
                <a:lnTo>
                  <a:pt x="4254550" y="359308"/>
                </a:lnTo>
                <a:lnTo>
                  <a:pt x="4440399" y="359308"/>
                </a:lnTo>
                <a:lnTo>
                  <a:pt x="4440399" y="411547"/>
                </a:lnTo>
                <a:lnTo>
                  <a:pt x="4254550" y="411547"/>
                </a:lnTo>
                <a:lnTo>
                  <a:pt x="4254550" y="601414"/>
                </a:lnTo>
                <a:lnTo>
                  <a:pt x="4455468" y="601414"/>
                </a:lnTo>
                <a:lnTo>
                  <a:pt x="4455468" y="655662"/>
                </a:lnTo>
                <a:lnTo>
                  <a:pt x="4197623" y="655662"/>
                </a:lnTo>
                <a:close/>
                <a:moveTo>
                  <a:pt x="3797573" y="139973"/>
                </a:moveTo>
                <a:lnTo>
                  <a:pt x="3856509" y="139973"/>
                </a:lnTo>
                <a:lnTo>
                  <a:pt x="3856509" y="352611"/>
                </a:lnTo>
                <a:lnTo>
                  <a:pt x="4048720" y="352611"/>
                </a:lnTo>
                <a:lnTo>
                  <a:pt x="4048720" y="139973"/>
                </a:lnTo>
                <a:lnTo>
                  <a:pt x="4107656" y="139973"/>
                </a:lnTo>
                <a:lnTo>
                  <a:pt x="4107656" y="655662"/>
                </a:lnTo>
                <a:lnTo>
                  <a:pt x="4048720" y="655662"/>
                </a:lnTo>
                <a:lnTo>
                  <a:pt x="4048720" y="404515"/>
                </a:lnTo>
                <a:lnTo>
                  <a:pt x="3856509" y="404515"/>
                </a:lnTo>
                <a:lnTo>
                  <a:pt x="3856509" y="655662"/>
                </a:lnTo>
                <a:lnTo>
                  <a:pt x="3797573" y="655662"/>
                </a:lnTo>
                <a:close/>
                <a:moveTo>
                  <a:pt x="3340745" y="139973"/>
                </a:moveTo>
                <a:lnTo>
                  <a:pt x="3414080" y="139973"/>
                </a:lnTo>
                <a:lnTo>
                  <a:pt x="3556732" y="655662"/>
                </a:lnTo>
                <a:lnTo>
                  <a:pt x="3498465" y="655662"/>
                </a:lnTo>
                <a:lnTo>
                  <a:pt x="3459286" y="506983"/>
                </a:lnTo>
                <a:lnTo>
                  <a:pt x="3295873" y="506983"/>
                </a:lnTo>
                <a:lnTo>
                  <a:pt x="3258368" y="655662"/>
                </a:lnTo>
                <a:lnTo>
                  <a:pt x="3200103" y="655662"/>
                </a:lnTo>
                <a:close/>
                <a:moveTo>
                  <a:pt x="2829781" y="139973"/>
                </a:moveTo>
                <a:lnTo>
                  <a:pt x="2892400" y="139973"/>
                </a:lnTo>
                <a:lnTo>
                  <a:pt x="3008263" y="584336"/>
                </a:lnTo>
                <a:lnTo>
                  <a:pt x="3127474" y="139973"/>
                </a:lnTo>
                <a:lnTo>
                  <a:pt x="3185071" y="139973"/>
                </a:lnTo>
                <a:lnTo>
                  <a:pt x="3043089" y="655662"/>
                </a:lnTo>
                <a:lnTo>
                  <a:pt x="2973772" y="655662"/>
                </a:lnTo>
                <a:close/>
                <a:moveTo>
                  <a:pt x="2016770" y="139973"/>
                </a:moveTo>
                <a:lnTo>
                  <a:pt x="2090105" y="139973"/>
                </a:lnTo>
                <a:lnTo>
                  <a:pt x="2232757" y="655662"/>
                </a:lnTo>
                <a:lnTo>
                  <a:pt x="2174491" y="655662"/>
                </a:lnTo>
                <a:lnTo>
                  <a:pt x="2135312" y="506983"/>
                </a:lnTo>
                <a:lnTo>
                  <a:pt x="1971899" y="506983"/>
                </a:lnTo>
                <a:lnTo>
                  <a:pt x="1934394" y="655662"/>
                </a:lnTo>
                <a:lnTo>
                  <a:pt x="1876128" y="655662"/>
                </a:lnTo>
                <a:close/>
                <a:moveTo>
                  <a:pt x="1511573" y="139973"/>
                </a:moveTo>
                <a:lnTo>
                  <a:pt x="1570509" y="139973"/>
                </a:lnTo>
                <a:lnTo>
                  <a:pt x="1570509" y="352611"/>
                </a:lnTo>
                <a:lnTo>
                  <a:pt x="1762721" y="352611"/>
                </a:lnTo>
                <a:lnTo>
                  <a:pt x="1762721" y="139973"/>
                </a:lnTo>
                <a:lnTo>
                  <a:pt x="1821657" y="139973"/>
                </a:lnTo>
                <a:lnTo>
                  <a:pt x="1821657" y="655662"/>
                </a:lnTo>
                <a:lnTo>
                  <a:pt x="1762721" y="655662"/>
                </a:lnTo>
                <a:lnTo>
                  <a:pt x="1762721" y="404515"/>
                </a:lnTo>
                <a:lnTo>
                  <a:pt x="1570509" y="404515"/>
                </a:lnTo>
                <a:lnTo>
                  <a:pt x="1570509" y="655662"/>
                </a:lnTo>
                <a:lnTo>
                  <a:pt x="1511573" y="655662"/>
                </a:lnTo>
                <a:close/>
                <a:moveTo>
                  <a:pt x="549548" y="139973"/>
                </a:moveTo>
                <a:lnTo>
                  <a:pt x="626567" y="139973"/>
                </a:lnTo>
                <a:lnTo>
                  <a:pt x="805384" y="582327"/>
                </a:lnTo>
                <a:lnTo>
                  <a:pt x="800026" y="139973"/>
                </a:lnTo>
                <a:lnTo>
                  <a:pt x="855613" y="139973"/>
                </a:lnTo>
                <a:lnTo>
                  <a:pt x="855613" y="655662"/>
                </a:lnTo>
                <a:lnTo>
                  <a:pt x="781943" y="655662"/>
                </a:lnTo>
                <a:lnTo>
                  <a:pt x="600447" y="200248"/>
                </a:lnTo>
                <a:lnTo>
                  <a:pt x="605136" y="655662"/>
                </a:lnTo>
                <a:lnTo>
                  <a:pt x="549548" y="655662"/>
                </a:lnTo>
                <a:close/>
                <a:moveTo>
                  <a:pt x="397148" y="139973"/>
                </a:moveTo>
                <a:lnTo>
                  <a:pt x="456084" y="139973"/>
                </a:lnTo>
                <a:lnTo>
                  <a:pt x="456084" y="655662"/>
                </a:lnTo>
                <a:lnTo>
                  <a:pt x="397148" y="655662"/>
                </a:lnTo>
                <a:close/>
                <a:moveTo>
                  <a:pt x="7032" y="139973"/>
                </a:moveTo>
                <a:lnTo>
                  <a:pt x="77019" y="139973"/>
                </a:lnTo>
                <a:lnTo>
                  <a:pt x="179152" y="335533"/>
                </a:lnTo>
                <a:lnTo>
                  <a:pt x="282625" y="139973"/>
                </a:lnTo>
                <a:lnTo>
                  <a:pt x="348593" y="139973"/>
                </a:lnTo>
                <a:lnTo>
                  <a:pt x="210629" y="387437"/>
                </a:lnTo>
                <a:lnTo>
                  <a:pt x="355290" y="655662"/>
                </a:lnTo>
                <a:lnTo>
                  <a:pt x="285973" y="655662"/>
                </a:lnTo>
                <a:lnTo>
                  <a:pt x="177143" y="439675"/>
                </a:lnTo>
                <a:lnTo>
                  <a:pt x="66638" y="655662"/>
                </a:lnTo>
                <a:lnTo>
                  <a:pt x="0" y="655662"/>
                </a:lnTo>
                <a:lnTo>
                  <a:pt x="143322" y="388776"/>
                </a:lnTo>
                <a:close/>
                <a:moveTo>
                  <a:pt x="5284961" y="127583"/>
                </a:moveTo>
                <a:cubicBezTo>
                  <a:pt x="5331172" y="127583"/>
                  <a:pt x="5367561" y="141647"/>
                  <a:pt x="5394127" y="169776"/>
                </a:cubicBezTo>
                <a:cubicBezTo>
                  <a:pt x="5407298" y="183617"/>
                  <a:pt x="5417288" y="200416"/>
                  <a:pt x="5424097" y="220172"/>
                </a:cubicBezTo>
                <a:cubicBezTo>
                  <a:pt x="5430906" y="239929"/>
                  <a:pt x="5434310" y="262309"/>
                  <a:pt x="5434310" y="287313"/>
                </a:cubicBezTo>
                <a:lnTo>
                  <a:pt x="5377383" y="287313"/>
                </a:lnTo>
                <a:cubicBezTo>
                  <a:pt x="5377383" y="269676"/>
                  <a:pt x="5375151" y="254217"/>
                  <a:pt x="5370686" y="240934"/>
                </a:cubicBezTo>
                <a:cubicBezTo>
                  <a:pt x="5366221" y="227651"/>
                  <a:pt x="5359636" y="215875"/>
                  <a:pt x="5350929" y="205606"/>
                </a:cubicBezTo>
                <a:cubicBezTo>
                  <a:pt x="5334409" y="186407"/>
                  <a:pt x="5311415" y="176808"/>
                  <a:pt x="5281947" y="176808"/>
                </a:cubicBezTo>
                <a:cubicBezTo>
                  <a:pt x="5241987" y="176808"/>
                  <a:pt x="5213524" y="194388"/>
                  <a:pt x="5196557" y="229549"/>
                </a:cubicBezTo>
                <a:cubicBezTo>
                  <a:pt x="5179591" y="264709"/>
                  <a:pt x="5171108" y="325152"/>
                  <a:pt x="5171108" y="410877"/>
                </a:cubicBezTo>
                <a:cubicBezTo>
                  <a:pt x="5171108" y="479636"/>
                  <a:pt x="5180149" y="530758"/>
                  <a:pt x="5198232" y="564245"/>
                </a:cubicBezTo>
                <a:cubicBezTo>
                  <a:pt x="5207385" y="580764"/>
                  <a:pt x="5218770" y="593154"/>
                  <a:pt x="5232388" y="601414"/>
                </a:cubicBezTo>
                <a:cubicBezTo>
                  <a:pt x="5246005" y="609674"/>
                  <a:pt x="5262302" y="613804"/>
                  <a:pt x="5281278" y="613804"/>
                </a:cubicBezTo>
                <a:cubicBezTo>
                  <a:pt x="5314764" y="613804"/>
                  <a:pt x="5340437" y="600856"/>
                  <a:pt x="5358296" y="574960"/>
                </a:cubicBezTo>
                <a:cubicBezTo>
                  <a:pt x="5376156" y="549064"/>
                  <a:pt x="5385085" y="511448"/>
                  <a:pt x="5385085" y="462111"/>
                </a:cubicBezTo>
                <a:lnTo>
                  <a:pt x="5384750" y="448382"/>
                </a:lnTo>
                <a:lnTo>
                  <a:pt x="5384416" y="439006"/>
                </a:lnTo>
                <a:lnTo>
                  <a:pt x="5267548" y="439006"/>
                </a:lnTo>
                <a:lnTo>
                  <a:pt x="5267548" y="386767"/>
                </a:lnTo>
                <a:lnTo>
                  <a:pt x="5439668" y="386767"/>
                </a:lnTo>
                <a:lnTo>
                  <a:pt x="5439668" y="655662"/>
                </a:lnTo>
                <a:lnTo>
                  <a:pt x="5395131" y="655662"/>
                </a:lnTo>
                <a:lnTo>
                  <a:pt x="5391783" y="584336"/>
                </a:lnTo>
                <a:cubicBezTo>
                  <a:pt x="5382406" y="611349"/>
                  <a:pt x="5367505" y="632054"/>
                  <a:pt x="5347078" y="646453"/>
                </a:cubicBezTo>
                <a:cubicBezTo>
                  <a:pt x="5326652" y="660853"/>
                  <a:pt x="5302039" y="668052"/>
                  <a:pt x="5273241" y="668052"/>
                </a:cubicBezTo>
                <a:cubicBezTo>
                  <a:pt x="5217877" y="668052"/>
                  <a:pt x="5177024" y="645951"/>
                  <a:pt x="5150681" y="601749"/>
                </a:cubicBezTo>
                <a:cubicBezTo>
                  <a:pt x="5124338" y="557547"/>
                  <a:pt x="5111167" y="488454"/>
                  <a:pt x="5111167" y="394469"/>
                </a:cubicBezTo>
                <a:cubicBezTo>
                  <a:pt x="5111167" y="301377"/>
                  <a:pt x="5124897" y="233623"/>
                  <a:pt x="5152355" y="191207"/>
                </a:cubicBezTo>
                <a:cubicBezTo>
                  <a:pt x="5179814" y="148791"/>
                  <a:pt x="5224016" y="127583"/>
                  <a:pt x="5284961" y="127583"/>
                </a:cubicBezTo>
                <a:close/>
                <a:moveTo>
                  <a:pt x="2447665" y="127583"/>
                </a:moveTo>
                <a:cubicBezTo>
                  <a:pt x="2506378" y="127583"/>
                  <a:pt x="2548626" y="148456"/>
                  <a:pt x="2574411" y="190202"/>
                </a:cubicBezTo>
                <a:cubicBezTo>
                  <a:pt x="2600195" y="231948"/>
                  <a:pt x="2613087" y="301154"/>
                  <a:pt x="2613087" y="397817"/>
                </a:cubicBezTo>
                <a:cubicBezTo>
                  <a:pt x="2613087" y="494705"/>
                  <a:pt x="2600306" y="563965"/>
                  <a:pt x="2574745" y="605600"/>
                </a:cubicBezTo>
                <a:cubicBezTo>
                  <a:pt x="2549184" y="647235"/>
                  <a:pt x="2506824" y="668052"/>
                  <a:pt x="2447665" y="668052"/>
                </a:cubicBezTo>
                <a:cubicBezTo>
                  <a:pt x="2389845" y="668052"/>
                  <a:pt x="2347820" y="646900"/>
                  <a:pt x="2321589" y="604596"/>
                </a:cubicBezTo>
                <a:cubicBezTo>
                  <a:pt x="2295358" y="562291"/>
                  <a:pt x="2282242" y="493365"/>
                  <a:pt x="2282242" y="397817"/>
                </a:cubicBezTo>
                <a:cubicBezTo>
                  <a:pt x="2282242" y="301600"/>
                  <a:pt x="2295246" y="232507"/>
                  <a:pt x="2321254" y="190537"/>
                </a:cubicBezTo>
                <a:cubicBezTo>
                  <a:pt x="2347262" y="148567"/>
                  <a:pt x="2389398" y="127583"/>
                  <a:pt x="2447665" y="127583"/>
                </a:cubicBezTo>
                <a:close/>
                <a:moveTo>
                  <a:pt x="1271402" y="127583"/>
                </a:moveTo>
                <a:cubicBezTo>
                  <a:pt x="1318059" y="127583"/>
                  <a:pt x="1354281" y="141312"/>
                  <a:pt x="1380065" y="168771"/>
                </a:cubicBezTo>
                <a:cubicBezTo>
                  <a:pt x="1405849" y="196230"/>
                  <a:pt x="1418742" y="235074"/>
                  <a:pt x="1418742" y="285303"/>
                </a:cubicBezTo>
                <a:lnTo>
                  <a:pt x="1418742" y="291666"/>
                </a:lnTo>
                <a:lnTo>
                  <a:pt x="1363154" y="291666"/>
                </a:lnTo>
                <a:cubicBezTo>
                  <a:pt x="1363154" y="256393"/>
                  <a:pt x="1354894" y="228711"/>
                  <a:pt x="1338374" y="208620"/>
                </a:cubicBezTo>
                <a:cubicBezTo>
                  <a:pt x="1321854" y="188528"/>
                  <a:pt x="1299307" y="178482"/>
                  <a:pt x="1270732" y="178482"/>
                </a:cubicBezTo>
                <a:cubicBezTo>
                  <a:pt x="1236129" y="178482"/>
                  <a:pt x="1211015" y="195504"/>
                  <a:pt x="1195388" y="229549"/>
                </a:cubicBezTo>
                <a:cubicBezTo>
                  <a:pt x="1179761" y="263593"/>
                  <a:pt x="1171947" y="320129"/>
                  <a:pt x="1171947" y="399157"/>
                </a:cubicBezTo>
                <a:cubicBezTo>
                  <a:pt x="1171947" y="438224"/>
                  <a:pt x="1173845" y="471264"/>
                  <a:pt x="1177640" y="498276"/>
                </a:cubicBezTo>
                <a:cubicBezTo>
                  <a:pt x="1181435" y="525289"/>
                  <a:pt x="1187463" y="547278"/>
                  <a:pt x="1195723" y="564245"/>
                </a:cubicBezTo>
                <a:cubicBezTo>
                  <a:pt x="1211573" y="596838"/>
                  <a:pt x="1237692" y="613135"/>
                  <a:pt x="1274081" y="613135"/>
                </a:cubicBezTo>
                <a:cubicBezTo>
                  <a:pt x="1303325" y="613135"/>
                  <a:pt x="1325817" y="601079"/>
                  <a:pt x="1341556" y="576969"/>
                </a:cubicBezTo>
                <a:cubicBezTo>
                  <a:pt x="1357295" y="552859"/>
                  <a:pt x="1365163" y="518703"/>
                  <a:pt x="1365163" y="474501"/>
                </a:cubicBezTo>
                <a:lnTo>
                  <a:pt x="1365163" y="466464"/>
                </a:lnTo>
                <a:lnTo>
                  <a:pt x="1422090" y="466464"/>
                </a:lnTo>
                <a:cubicBezTo>
                  <a:pt x="1422090" y="498835"/>
                  <a:pt x="1418630" y="527521"/>
                  <a:pt x="1411709" y="552524"/>
                </a:cubicBezTo>
                <a:cubicBezTo>
                  <a:pt x="1404789" y="577527"/>
                  <a:pt x="1394631" y="598847"/>
                  <a:pt x="1381237" y="616483"/>
                </a:cubicBezTo>
                <a:cubicBezTo>
                  <a:pt x="1354894" y="650862"/>
                  <a:pt x="1316832" y="668052"/>
                  <a:pt x="1267048" y="668052"/>
                </a:cubicBezTo>
                <a:cubicBezTo>
                  <a:pt x="1214363" y="668052"/>
                  <a:pt x="1175129" y="646119"/>
                  <a:pt x="1149344" y="602251"/>
                </a:cubicBezTo>
                <a:cubicBezTo>
                  <a:pt x="1123560" y="558384"/>
                  <a:pt x="1110667" y="490686"/>
                  <a:pt x="1110667" y="399157"/>
                </a:cubicBezTo>
                <a:cubicBezTo>
                  <a:pt x="1110667" y="303386"/>
                  <a:pt x="1123337" y="234181"/>
                  <a:pt x="1148674" y="191542"/>
                </a:cubicBezTo>
                <a:cubicBezTo>
                  <a:pt x="1174012" y="148902"/>
                  <a:pt x="1214922" y="127583"/>
                  <a:pt x="1271402" y="127583"/>
                </a:cubicBezTo>
                <a:close/>
                <a:moveTo>
                  <a:pt x="5588050" y="31477"/>
                </a:moveTo>
                <a:lnTo>
                  <a:pt x="5619527" y="31477"/>
                </a:lnTo>
                <a:cubicBezTo>
                  <a:pt x="5621536" y="45764"/>
                  <a:pt x="5626782" y="56145"/>
                  <a:pt x="5635265" y="62619"/>
                </a:cubicBezTo>
                <a:cubicBezTo>
                  <a:pt x="5639730" y="65745"/>
                  <a:pt x="5644921" y="68089"/>
                  <a:pt x="5650837" y="69651"/>
                </a:cubicBezTo>
                <a:cubicBezTo>
                  <a:pt x="5656752" y="71214"/>
                  <a:pt x="5664175" y="71995"/>
                  <a:pt x="5673105" y="71995"/>
                </a:cubicBezTo>
                <a:cubicBezTo>
                  <a:pt x="5689848" y="71995"/>
                  <a:pt x="5702294" y="68814"/>
                  <a:pt x="5710442" y="62452"/>
                </a:cubicBezTo>
                <a:cubicBezTo>
                  <a:pt x="5718591" y="56089"/>
                  <a:pt x="5723781" y="45764"/>
                  <a:pt x="5726013" y="31477"/>
                </a:cubicBezTo>
                <a:lnTo>
                  <a:pt x="5757490" y="31477"/>
                </a:lnTo>
                <a:cubicBezTo>
                  <a:pt x="5754812" y="61168"/>
                  <a:pt x="5746663" y="82878"/>
                  <a:pt x="5733045" y="96608"/>
                </a:cubicBezTo>
                <a:cubicBezTo>
                  <a:pt x="5719428" y="110337"/>
                  <a:pt x="5699448" y="117202"/>
                  <a:pt x="5673105" y="117202"/>
                </a:cubicBezTo>
                <a:cubicBezTo>
                  <a:pt x="5646539" y="117202"/>
                  <a:pt x="5626503" y="110393"/>
                  <a:pt x="5612997" y="96775"/>
                </a:cubicBezTo>
                <a:cubicBezTo>
                  <a:pt x="5599491" y="83158"/>
                  <a:pt x="5591175" y="61391"/>
                  <a:pt x="5588050" y="31477"/>
                </a:cubicBezTo>
                <a:close/>
                <a:moveTo>
                  <a:pt x="3302236" y="0"/>
                </a:moveTo>
                <a:lnTo>
                  <a:pt x="3361841" y="0"/>
                </a:lnTo>
                <a:lnTo>
                  <a:pt x="3418768" y="90413"/>
                </a:lnTo>
                <a:lnTo>
                  <a:pt x="3384947" y="90413"/>
                </a:lnTo>
                <a:close/>
                <a:moveTo>
                  <a:pt x="1978261" y="0"/>
                </a:moveTo>
                <a:lnTo>
                  <a:pt x="2037867" y="0"/>
                </a:lnTo>
                <a:lnTo>
                  <a:pt x="2094793" y="90413"/>
                </a:lnTo>
                <a:lnTo>
                  <a:pt x="2060972" y="904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5760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93951" cy="1493951"/>
          </a:xfrm>
          <a:prstGeom prst="rect">
            <a:avLst/>
          </a:prstGeom>
          <a:ln>
            <a:noFill/>
          </a:ln>
          <a:effectLst>
            <a:outerShdw blurRad="292100" dist="139700" dir="2700000" algn="tl" rotWithShape="0">
              <a:srgbClr val="333333">
                <a:alpha val="65000"/>
              </a:srgbClr>
            </a:outerShdw>
          </a:effectLst>
        </p:spPr>
      </p:pic>
      <p:sp>
        <p:nvSpPr>
          <p:cNvPr id="7" name="Freeform 6"/>
          <p:cNvSpPr/>
          <p:nvPr/>
        </p:nvSpPr>
        <p:spPr>
          <a:xfrm>
            <a:off x="2688853" y="372450"/>
            <a:ext cx="3697063" cy="758409"/>
          </a:xfrm>
          <a:custGeom>
            <a:avLst/>
            <a:gdLst/>
            <a:ahLst/>
            <a:cxnLst/>
            <a:rect l="l" t="t" r="r" b="b"/>
            <a:pathLst>
              <a:path w="3697063" h="758409">
                <a:moveTo>
                  <a:pt x="2570031" y="670712"/>
                </a:moveTo>
                <a:cubicBezTo>
                  <a:pt x="2582021" y="670997"/>
                  <a:pt x="2592126" y="675222"/>
                  <a:pt x="2600348" y="683387"/>
                </a:cubicBezTo>
                <a:cubicBezTo>
                  <a:pt x="2608569" y="691551"/>
                  <a:pt x="2612851" y="701942"/>
                  <a:pt x="2613194" y="714560"/>
                </a:cubicBezTo>
                <a:cubicBezTo>
                  <a:pt x="2612851" y="726579"/>
                  <a:pt x="2608569" y="736798"/>
                  <a:pt x="2600348" y="745220"/>
                </a:cubicBezTo>
                <a:cubicBezTo>
                  <a:pt x="2592126" y="753641"/>
                  <a:pt x="2582021" y="758038"/>
                  <a:pt x="2570031" y="758409"/>
                </a:cubicBezTo>
                <a:cubicBezTo>
                  <a:pt x="2558041" y="758038"/>
                  <a:pt x="2547936" y="753641"/>
                  <a:pt x="2539715" y="745220"/>
                </a:cubicBezTo>
                <a:cubicBezTo>
                  <a:pt x="2531493" y="736798"/>
                  <a:pt x="2527211" y="726579"/>
                  <a:pt x="2526869" y="714560"/>
                </a:cubicBezTo>
                <a:cubicBezTo>
                  <a:pt x="2527211" y="701942"/>
                  <a:pt x="2531493" y="691551"/>
                  <a:pt x="2539715" y="683387"/>
                </a:cubicBezTo>
                <a:cubicBezTo>
                  <a:pt x="2547936" y="675222"/>
                  <a:pt x="2558041" y="670997"/>
                  <a:pt x="2570031" y="670712"/>
                </a:cubicBezTo>
                <a:close/>
                <a:moveTo>
                  <a:pt x="303081" y="670712"/>
                </a:moveTo>
                <a:cubicBezTo>
                  <a:pt x="315071" y="670997"/>
                  <a:pt x="325176" y="675222"/>
                  <a:pt x="333398" y="683387"/>
                </a:cubicBezTo>
                <a:cubicBezTo>
                  <a:pt x="341619" y="691551"/>
                  <a:pt x="345901" y="701942"/>
                  <a:pt x="346244" y="714560"/>
                </a:cubicBezTo>
                <a:cubicBezTo>
                  <a:pt x="345901" y="726579"/>
                  <a:pt x="341619" y="736798"/>
                  <a:pt x="333398" y="745220"/>
                </a:cubicBezTo>
                <a:cubicBezTo>
                  <a:pt x="325176" y="753641"/>
                  <a:pt x="315071" y="758038"/>
                  <a:pt x="303081" y="758409"/>
                </a:cubicBezTo>
                <a:cubicBezTo>
                  <a:pt x="291092" y="758038"/>
                  <a:pt x="280986" y="753641"/>
                  <a:pt x="272765" y="745220"/>
                </a:cubicBezTo>
                <a:cubicBezTo>
                  <a:pt x="264543" y="736798"/>
                  <a:pt x="260261" y="726579"/>
                  <a:pt x="259919" y="714560"/>
                </a:cubicBezTo>
                <a:cubicBezTo>
                  <a:pt x="260261" y="701942"/>
                  <a:pt x="264543" y="691551"/>
                  <a:pt x="272765" y="683387"/>
                </a:cubicBezTo>
                <a:cubicBezTo>
                  <a:pt x="280986" y="675222"/>
                  <a:pt x="291092" y="670997"/>
                  <a:pt x="303081" y="670712"/>
                </a:cubicBezTo>
                <a:close/>
                <a:moveTo>
                  <a:pt x="3646356" y="507492"/>
                </a:moveTo>
                <a:cubicBezTo>
                  <a:pt x="3661060" y="507720"/>
                  <a:pt x="3673109" y="512917"/>
                  <a:pt x="3682502" y="523082"/>
                </a:cubicBezTo>
                <a:cubicBezTo>
                  <a:pt x="3691895" y="533246"/>
                  <a:pt x="3696748" y="547009"/>
                  <a:pt x="3697063" y="564370"/>
                </a:cubicBezTo>
                <a:cubicBezTo>
                  <a:pt x="3696891" y="581430"/>
                  <a:pt x="3692266" y="595108"/>
                  <a:pt x="3683187" y="605401"/>
                </a:cubicBezTo>
                <a:cubicBezTo>
                  <a:pt x="3674108" y="615695"/>
                  <a:pt x="3661603" y="620977"/>
                  <a:pt x="3645671" y="621249"/>
                </a:cubicBezTo>
                <a:cubicBezTo>
                  <a:pt x="3631296" y="620977"/>
                  <a:pt x="3619447" y="615695"/>
                  <a:pt x="3610125" y="605401"/>
                </a:cubicBezTo>
                <a:cubicBezTo>
                  <a:pt x="3600803" y="595108"/>
                  <a:pt x="3595978" y="581430"/>
                  <a:pt x="3595650" y="564370"/>
                </a:cubicBezTo>
                <a:cubicBezTo>
                  <a:pt x="3596050" y="548208"/>
                  <a:pt x="3601075" y="534788"/>
                  <a:pt x="3610725" y="524109"/>
                </a:cubicBezTo>
                <a:cubicBezTo>
                  <a:pt x="3620375" y="513431"/>
                  <a:pt x="3632252" y="507891"/>
                  <a:pt x="3646356" y="507492"/>
                </a:cubicBezTo>
                <a:close/>
                <a:moveTo>
                  <a:pt x="1885798" y="394335"/>
                </a:moveTo>
                <a:lnTo>
                  <a:pt x="2022187" y="394335"/>
                </a:lnTo>
                <a:lnTo>
                  <a:pt x="2022187" y="458714"/>
                </a:lnTo>
                <a:lnTo>
                  <a:pt x="1885798" y="458714"/>
                </a:lnTo>
                <a:close/>
                <a:moveTo>
                  <a:pt x="3646356" y="282549"/>
                </a:moveTo>
                <a:cubicBezTo>
                  <a:pt x="3661060" y="282763"/>
                  <a:pt x="3673109" y="287988"/>
                  <a:pt x="3682502" y="298225"/>
                </a:cubicBezTo>
                <a:cubicBezTo>
                  <a:pt x="3691895" y="308461"/>
                  <a:pt x="3696748" y="322424"/>
                  <a:pt x="3697063" y="340113"/>
                </a:cubicBezTo>
                <a:cubicBezTo>
                  <a:pt x="3696891" y="356845"/>
                  <a:pt x="3692266" y="370322"/>
                  <a:pt x="3683187" y="380545"/>
                </a:cubicBezTo>
                <a:cubicBezTo>
                  <a:pt x="3674108" y="390767"/>
                  <a:pt x="3661603" y="396021"/>
                  <a:pt x="3645671" y="396306"/>
                </a:cubicBezTo>
                <a:cubicBezTo>
                  <a:pt x="3631296" y="396021"/>
                  <a:pt x="3619447" y="390767"/>
                  <a:pt x="3610125" y="380545"/>
                </a:cubicBezTo>
                <a:cubicBezTo>
                  <a:pt x="3600803" y="370322"/>
                  <a:pt x="3595978" y="356845"/>
                  <a:pt x="3595650" y="340113"/>
                </a:cubicBezTo>
                <a:cubicBezTo>
                  <a:pt x="3596050" y="323623"/>
                  <a:pt x="3601075" y="310003"/>
                  <a:pt x="3610725" y="299253"/>
                </a:cubicBezTo>
                <a:cubicBezTo>
                  <a:pt x="3620375" y="288502"/>
                  <a:pt x="3632252" y="282935"/>
                  <a:pt x="3646356" y="282549"/>
                </a:cubicBezTo>
                <a:close/>
                <a:moveTo>
                  <a:pt x="2811432" y="238572"/>
                </a:moveTo>
                <a:cubicBezTo>
                  <a:pt x="2808947" y="254810"/>
                  <a:pt x="2806204" y="272934"/>
                  <a:pt x="2803205" y="292945"/>
                </a:cubicBezTo>
                <a:cubicBezTo>
                  <a:pt x="2800205" y="312956"/>
                  <a:pt x="2797463" y="330051"/>
                  <a:pt x="2794978" y="344230"/>
                </a:cubicBezTo>
                <a:lnTo>
                  <a:pt x="2777838" y="440283"/>
                </a:lnTo>
                <a:lnTo>
                  <a:pt x="2843655" y="440283"/>
                </a:lnTo>
                <a:lnTo>
                  <a:pt x="2828572" y="343544"/>
                </a:lnTo>
                <a:cubicBezTo>
                  <a:pt x="2826101" y="328793"/>
                  <a:pt x="2823501" y="311641"/>
                  <a:pt x="2820773" y="292087"/>
                </a:cubicBezTo>
                <a:cubicBezTo>
                  <a:pt x="2818045" y="272533"/>
                  <a:pt x="2815617" y="254695"/>
                  <a:pt x="2813489" y="238572"/>
                </a:cubicBezTo>
                <a:close/>
                <a:moveTo>
                  <a:pt x="2299723" y="223485"/>
                </a:moveTo>
                <a:cubicBezTo>
                  <a:pt x="2296319" y="223485"/>
                  <a:pt x="2293173" y="223656"/>
                  <a:pt x="2290285" y="223999"/>
                </a:cubicBezTo>
                <a:cubicBezTo>
                  <a:pt x="2287396" y="224342"/>
                  <a:pt x="2284593" y="224857"/>
                  <a:pt x="2281876" y="225543"/>
                </a:cubicBezTo>
                <a:lnTo>
                  <a:pt x="2281876" y="345643"/>
                </a:lnTo>
                <a:lnTo>
                  <a:pt x="2332670" y="345643"/>
                </a:lnTo>
                <a:lnTo>
                  <a:pt x="2332670" y="407965"/>
                </a:lnTo>
                <a:lnTo>
                  <a:pt x="2281876" y="407965"/>
                </a:lnTo>
                <a:lnTo>
                  <a:pt x="2281876" y="545210"/>
                </a:lnTo>
                <a:cubicBezTo>
                  <a:pt x="2284364" y="545867"/>
                  <a:pt x="2287110" y="546268"/>
                  <a:pt x="2290113" y="546411"/>
                </a:cubicBezTo>
                <a:cubicBezTo>
                  <a:pt x="2293116" y="546553"/>
                  <a:pt x="2295862" y="546611"/>
                  <a:pt x="2298350" y="546582"/>
                </a:cubicBezTo>
                <a:cubicBezTo>
                  <a:pt x="2320644" y="547481"/>
                  <a:pt x="2339548" y="535046"/>
                  <a:pt x="2355064" y="509277"/>
                </a:cubicBezTo>
                <a:cubicBezTo>
                  <a:pt x="2370580" y="483507"/>
                  <a:pt x="2378673" y="439007"/>
                  <a:pt x="2379345" y="375776"/>
                </a:cubicBezTo>
                <a:cubicBezTo>
                  <a:pt x="2379460" y="328024"/>
                  <a:pt x="2373053" y="290812"/>
                  <a:pt x="2360126" y="264139"/>
                </a:cubicBezTo>
                <a:cubicBezTo>
                  <a:pt x="2347199" y="237466"/>
                  <a:pt x="2327065" y="223915"/>
                  <a:pt x="2299723" y="223485"/>
                </a:cubicBezTo>
                <a:close/>
                <a:moveTo>
                  <a:pt x="3293212" y="153619"/>
                </a:moveTo>
                <a:lnTo>
                  <a:pt x="3389224" y="153619"/>
                </a:lnTo>
                <a:lnTo>
                  <a:pt x="3420746" y="264011"/>
                </a:lnTo>
                <a:cubicBezTo>
                  <a:pt x="3424914" y="278853"/>
                  <a:pt x="3429082" y="294595"/>
                  <a:pt x="3433250" y="311237"/>
                </a:cubicBezTo>
                <a:cubicBezTo>
                  <a:pt x="3437418" y="327879"/>
                  <a:pt x="3441243" y="344821"/>
                  <a:pt x="3444726" y="362063"/>
                </a:cubicBezTo>
                <a:lnTo>
                  <a:pt x="3446096" y="362063"/>
                </a:lnTo>
                <a:cubicBezTo>
                  <a:pt x="3448865" y="345249"/>
                  <a:pt x="3452062" y="328479"/>
                  <a:pt x="3455688" y="311751"/>
                </a:cubicBezTo>
                <a:cubicBezTo>
                  <a:pt x="3459313" y="295024"/>
                  <a:pt x="3463196" y="278425"/>
                  <a:pt x="3467335" y="261954"/>
                </a:cubicBezTo>
                <a:lnTo>
                  <a:pt x="3494751" y="153619"/>
                </a:lnTo>
                <a:lnTo>
                  <a:pt x="3588020" y="153619"/>
                </a:lnTo>
                <a:lnTo>
                  <a:pt x="3484465" y="435430"/>
                </a:lnTo>
                <a:lnTo>
                  <a:pt x="3484465" y="615762"/>
                </a:lnTo>
                <a:lnTo>
                  <a:pt x="3394710" y="615762"/>
                </a:lnTo>
                <a:lnTo>
                  <a:pt x="3394710" y="438858"/>
                </a:lnTo>
                <a:close/>
                <a:moveTo>
                  <a:pt x="3124200" y="153619"/>
                </a:moveTo>
                <a:lnTo>
                  <a:pt x="3213955" y="153619"/>
                </a:lnTo>
                <a:lnTo>
                  <a:pt x="3213955" y="539724"/>
                </a:lnTo>
                <a:lnTo>
                  <a:pt x="3332598" y="539724"/>
                </a:lnTo>
                <a:lnTo>
                  <a:pt x="3332598" y="615762"/>
                </a:lnTo>
                <a:lnTo>
                  <a:pt x="3124200" y="615762"/>
                </a:lnTo>
                <a:close/>
                <a:moveTo>
                  <a:pt x="2761383" y="153619"/>
                </a:moveTo>
                <a:lnTo>
                  <a:pt x="2869023" y="153619"/>
                </a:lnTo>
                <a:lnTo>
                  <a:pt x="2958837" y="615762"/>
                </a:lnTo>
                <a:lnTo>
                  <a:pt x="2871765" y="615762"/>
                </a:lnTo>
                <a:lnTo>
                  <a:pt x="2851883" y="510149"/>
                </a:lnTo>
                <a:lnTo>
                  <a:pt x="2768925" y="510149"/>
                </a:lnTo>
                <a:lnTo>
                  <a:pt x="2748357" y="615762"/>
                </a:lnTo>
                <a:lnTo>
                  <a:pt x="2661285" y="615762"/>
                </a:lnTo>
                <a:close/>
                <a:moveTo>
                  <a:pt x="2524125" y="153619"/>
                </a:moveTo>
                <a:lnTo>
                  <a:pt x="2613880" y="153619"/>
                </a:lnTo>
                <a:lnTo>
                  <a:pt x="2613880" y="615762"/>
                </a:lnTo>
                <a:lnTo>
                  <a:pt x="2524125" y="615762"/>
                </a:lnTo>
                <a:close/>
                <a:moveTo>
                  <a:pt x="695325" y="153619"/>
                </a:moveTo>
                <a:lnTo>
                  <a:pt x="785079" y="153619"/>
                </a:lnTo>
                <a:lnTo>
                  <a:pt x="785079" y="338785"/>
                </a:lnTo>
                <a:lnTo>
                  <a:pt x="879120" y="338785"/>
                </a:lnTo>
                <a:lnTo>
                  <a:pt x="879120" y="153619"/>
                </a:lnTo>
                <a:lnTo>
                  <a:pt x="968874" y="153619"/>
                </a:lnTo>
                <a:lnTo>
                  <a:pt x="968874" y="615762"/>
                </a:lnTo>
                <a:lnTo>
                  <a:pt x="879120" y="615762"/>
                </a:lnTo>
                <a:lnTo>
                  <a:pt x="879120" y="422367"/>
                </a:lnTo>
                <a:lnTo>
                  <a:pt x="785079" y="422367"/>
                </a:lnTo>
                <a:lnTo>
                  <a:pt x="785079" y="615762"/>
                </a:lnTo>
                <a:lnTo>
                  <a:pt x="695325" y="615762"/>
                </a:lnTo>
                <a:close/>
                <a:moveTo>
                  <a:pt x="257175" y="153619"/>
                </a:moveTo>
                <a:lnTo>
                  <a:pt x="346929" y="153619"/>
                </a:lnTo>
                <a:lnTo>
                  <a:pt x="346929" y="615762"/>
                </a:lnTo>
                <a:lnTo>
                  <a:pt x="257175" y="615762"/>
                </a:lnTo>
                <a:close/>
                <a:moveTo>
                  <a:pt x="0" y="153619"/>
                </a:moveTo>
                <a:lnTo>
                  <a:pt x="89754" y="153619"/>
                </a:lnTo>
                <a:lnTo>
                  <a:pt x="89754" y="539724"/>
                </a:lnTo>
                <a:lnTo>
                  <a:pt x="208398" y="539724"/>
                </a:lnTo>
                <a:lnTo>
                  <a:pt x="208398" y="615762"/>
                </a:lnTo>
                <a:lnTo>
                  <a:pt x="0" y="615762"/>
                </a:lnTo>
                <a:close/>
                <a:moveTo>
                  <a:pt x="2283935" y="151561"/>
                </a:moveTo>
                <a:cubicBezTo>
                  <a:pt x="2312965" y="151561"/>
                  <a:pt x="2337959" y="154986"/>
                  <a:pt x="2358915" y="161836"/>
                </a:cubicBezTo>
                <a:cubicBezTo>
                  <a:pt x="2379872" y="168686"/>
                  <a:pt x="2397644" y="178961"/>
                  <a:pt x="2412233" y="192660"/>
                </a:cubicBezTo>
                <a:cubicBezTo>
                  <a:pt x="2432103" y="210406"/>
                  <a:pt x="2447005" y="234720"/>
                  <a:pt x="2456940" y="265604"/>
                </a:cubicBezTo>
                <a:cubicBezTo>
                  <a:pt x="2466875" y="296487"/>
                  <a:pt x="2471843" y="334353"/>
                  <a:pt x="2471843" y="379201"/>
                </a:cubicBezTo>
                <a:cubicBezTo>
                  <a:pt x="2471671" y="426209"/>
                  <a:pt x="2466019" y="466105"/>
                  <a:pt x="2454885" y="498890"/>
                </a:cubicBezTo>
                <a:cubicBezTo>
                  <a:pt x="2443751" y="531675"/>
                  <a:pt x="2428163" y="557162"/>
                  <a:pt x="2408122" y="575352"/>
                </a:cubicBezTo>
                <a:cubicBezTo>
                  <a:pt x="2392474" y="590094"/>
                  <a:pt x="2373042" y="601197"/>
                  <a:pt x="2349827" y="608660"/>
                </a:cubicBezTo>
                <a:cubicBezTo>
                  <a:pt x="2326612" y="616124"/>
                  <a:pt x="2298937" y="619863"/>
                  <a:pt x="2266803" y="619877"/>
                </a:cubicBezTo>
                <a:cubicBezTo>
                  <a:pt x="2252201" y="619820"/>
                  <a:pt x="2238413" y="619249"/>
                  <a:pt x="2225438" y="618165"/>
                </a:cubicBezTo>
                <a:cubicBezTo>
                  <a:pt x="2212463" y="617080"/>
                  <a:pt x="2201586" y="615824"/>
                  <a:pt x="2192808" y="614397"/>
                </a:cubicBezTo>
                <a:lnTo>
                  <a:pt x="2192808" y="407965"/>
                </a:lnTo>
                <a:lnTo>
                  <a:pt x="2150974" y="407965"/>
                </a:lnTo>
                <a:lnTo>
                  <a:pt x="2150974" y="345643"/>
                </a:lnTo>
                <a:lnTo>
                  <a:pt x="2192808" y="345643"/>
                </a:lnTo>
                <a:lnTo>
                  <a:pt x="2192808" y="160466"/>
                </a:lnTo>
                <a:cubicBezTo>
                  <a:pt x="2203970" y="157698"/>
                  <a:pt x="2217444" y="155529"/>
                  <a:pt x="2233232" y="153959"/>
                </a:cubicBezTo>
                <a:cubicBezTo>
                  <a:pt x="2249019" y="152389"/>
                  <a:pt x="2265920" y="151590"/>
                  <a:pt x="2283935" y="151561"/>
                </a:cubicBezTo>
                <a:close/>
                <a:moveTo>
                  <a:pt x="1290294" y="149504"/>
                </a:moveTo>
                <a:cubicBezTo>
                  <a:pt x="1305653" y="149675"/>
                  <a:pt x="1319813" y="151388"/>
                  <a:pt x="1332774" y="154642"/>
                </a:cubicBezTo>
                <a:cubicBezTo>
                  <a:pt x="1345735" y="157896"/>
                  <a:pt x="1355784" y="161664"/>
                  <a:pt x="1362921" y="165945"/>
                </a:cubicBezTo>
                <a:lnTo>
                  <a:pt x="1348533" y="243377"/>
                </a:lnTo>
                <a:cubicBezTo>
                  <a:pt x="1342010" y="239118"/>
                  <a:pt x="1333816" y="235459"/>
                  <a:pt x="1323953" y="232401"/>
                </a:cubicBezTo>
                <a:cubicBezTo>
                  <a:pt x="1314089" y="229343"/>
                  <a:pt x="1302641" y="227742"/>
                  <a:pt x="1289607" y="227599"/>
                </a:cubicBezTo>
                <a:cubicBezTo>
                  <a:pt x="1270405" y="228057"/>
                  <a:pt x="1256097" y="232973"/>
                  <a:pt x="1246682" y="242348"/>
                </a:cubicBezTo>
                <a:cubicBezTo>
                  <a:pt x="1237267" y="251723"/>
                  <a:pt x="1232573" y="262813"/>
                  <a:pt x="1232602" y="275618"/>
                </a:cubicBezTo>
                <a:cubicBezTo>
                  <a:pt x="1232130" y="288738"/>
                  <a:pt x="1236508" y="300399"/>
                  <a:pt x="1245736" y="310603"/>
                </a:cubicBezTo>
                <a:cubicBezTo>
                  <a:pt x="1254963" y="320808"/>
                  <a:pt x="1271872" y="333155"/>
                  <a:pt x="1296462" y="347647"/>
                </a:cubicBezTo>
                <a:cubicBezTo>
                  <a:pt x="1326622" y="366326"/>
                  <a:pt x="1348176" y="386934"/>
                  <a:pt x="1361122" y="409471"/>
                </a:cubicBezTo>
                <a:cubicBezTo>
                  <a:pt x="1374068" y="432009"/>
                  <a:pt x="1380377" y="455533"/>
                  <a:pt x="1380049" y="480043"/>
                </a:cubicBezTo>
                <a:cubicBezTo>
                  <a:pt x="1379338" y="522770"/>
                  <a:pt x="1365173" y="556619"/>
                  <a:pt x="1337553" y="581589"/>
                </a:cubicBezTo>
                <a:cubicBezTo>
                  <a:pt x="1309932" y="606560"/>
                  <a:pt x="1273122" y="619322"/>
                  <a:pt x="1227120" y="619877"/>
                </a:cubicBezTo>
                <a:cubicBezTo>
                  <a:pt x="1208194" y="619663"/>
                  <a:pt x="1190723" y="617693"/>
                  <a:pt x="1174707" y="613968"/>
                </a:cubicBezTo>
                <a:cubicBezTo>
                  <a:pt x="1158692" y="610243"/>
                  <a:pt x="1146700" y="606048"/>
                  <a:pt x="1138733" y="601381"/>
                </a:cubicBezTo>
                <a:lnTo>
                  <a:pt x="1151756" y="523946"/>
                </a:lnTo>
                <a:cubicBezTo>
                  <a:pt x="1161391" y="529191"/>
                  <a:pt x="1173124" y="533450"/>
                  <a:pt x="1186955" y="536722"/>
                </a:cubicBezTo>
                <a:cubicBezTo>
                  <a:pt x="1200786" y="539995"/>
                  <a:pt x="1214403" y="541681"/>
                  <a:pt x="1227806" y="541782"/>
                </a:cubicBezTo>
                <a:cubicBezTo>
                  <a:pt x="1249063" y="541496"/>
                  <a:pt x="1264913" y="536579"/>
                  <a:pt x="1275357" y="527033"/>
                </a:cubicBezTo>
                <a:cubicBezTo>
                  <a:pt x="1285801" y="517486"/>
                  <a:pt x="1291009" y="505024"/>
                  <a:pt x="1290981" y="489646"/>
                </a:cubicBezTo>
                <a:cubicBezTo>
                  <a:pt x="1290938" y="473383"/>
                  <a:pt x="1285873" y="459777"/>
                  <a:pt x="1275785" y="448830"/>
                </a:cubicBezTo>
                <a:cubicBezTo>
                  <a:pt x="1265698" y="437883"/>
                  <a:pt x="1250847" y="426335"/>
                  <a:pt x="1231231" y="414188"/>
                </a:cubicBezTo>
                <a:cubicBezTo>
                  <a:pt x="1200029" y="394623"/>
                  <a:pt x="1177648" y="373557"/>
                  <a:pt x="1164089" y="350991"/>
                </a:cubicBezTo>
                <a:cubicBezTo>
                  <a:pt x="1150529" y="328425"/>
                  <a:pt x="1143906" y="306502"/>
                  <a:pt x="1144220" y="285222"/>
                </a:cubicBezTo>
                <a:cubicBezTo>
                  <a:pt x="1144259" y="247164"/>
                  <a:pt x="1156512" y="215287"/>
                  <a:pt x="1180977" y="189589"/>
                </a:cubicBezTo>
                <a:cubicBezTo>
                  <a:pt x="1205443" y="163892"/>
                  <a:pt x="1241882" y="150530"/>
                  <a:pt x="1290294" y="149504"/>
                </a:cubicBezTo>
                <a:close/>
                <a:moveTo>
                  <a:pt x="592446" y="149504"/>
                </a:moveTo>
                <a:cubicBezTo>
                  <a:pt x="608291" y="149632"/>
                  <a:pt x="621521" y="150917"/>
                  <a:pt x="632137" y="153359"/>
                </a:cubicBezTo>
                <a:cubicBezTo>
                  <a:pt x="642752" y="155801"/>
                  <a:pt x="650325" y="158631"/>
                  <a:pt x="654854" y="161848"/>
                </a:cubicBezTo>
                <a:lnTo>
                  <a:pt x="639766" y="237203"/>
                </a:lnTo>
                <a:cubicBezTo>
                  <a:pt x="634765" y="234731"/>
                  <a:pt x="628993" y="232644"/>
                  <a:pt x="622450" y="230943"/>
                </a:cubicBezTo>
                <a:cubicBezTo>
                  <a:pt x="615906" y="229243"/>
                  <a:pt x="607733" y="228357"/>
                  <a:pt x="597932" y="228285"/>
                </a:cubicBezTo>
                <a:cubicBezTo>
                  <a:pt x="571700" y="227728"/>
                  <a:pt x="549240" y="239818"/>
                  <a:pt x="530553" y="264557"/>
                </a:cubicBezTo>
                <a:cubicBezTo>
                  <a:pt x="511864" y="289295"/>
                  <a:pt x="502092" y="330026"/>
                  <a:pt x="501235" y="386749"/>
                </a:cubicBezTo>
                <a:cubicBezTo>
                  <a:pt x="501835" y="441470"/>
                  <a:pt x="511093" y="480886"/>
                  <a:pt x="529009" y="504996"/>
                </a:cubicBezTo>
                <a:cubicBezTo>
                  <a:pt x="546926" y="529105"/>
                  <a:pt x="569900" y="540910"/>
                  <a:pt x="597932" y="540410"/>
                </a:cubicBezTo>
                <a:cubicBezTo>
                  <a:pt x="605648" y="540338"/>
                  <a:pt x="613363" y="539624"/>
                  <a:pt x="621078" y="538266"/>
                </a:cubicBezTo>
                <a:cubicBezTo>
                  <a:pt x="628793" y="536908"/>
                  <a:pt x="635480" y="535336"/>
                  <a:pt x="641138" y="533550"/>
                </a:cubicBezTo>
                <a:lnTo>
                  <a:pt x="650053" y="608916"/>
                </a:lnTo>
                <a:cubicBezTo>
                  <a:pt x="643409" y="612070"/>
                  <a:pt x="634065" y="614668"/>
                  <a:pt x="622021" y="616709"/>
                </a:cubicBezTo>
                <a:cubicBezTo>
                  <a:pt x="609977" y="618750"/>
                  <a:pt x="596004" y="619806"/>
                  <a:pt x="580102" y="619877"/>
                </a:cubicBezTo>
                <a:cubicBezTo>
                  <a:pt x="540828" y="619484"/>
                  <a:pt x="508312" y="609458"/>
                  <a:pt x="482553" y="589798"/>
                </a:cubicBezTo>
                <a:cubicBezTo>
                  <a:pt x="456793" y="570137"/>
                  <a:pt x="437585" y="543198"/>
                  <a:pt x="424928" y="508979"/>
                </a:cubicBezTo>
                <a:cubicBezTo>
                  <a:pt x="412271" y="474760"/>
                  <a:pt x="405960" y="435617"/>
                  <a:pt x="405994" y="391550"/>
                </a:cubicBezTo>
                <a:cubicBezTo>
                  <a:pt x="406632" y="333713"/>
                  <a:pt x="416091" y="286984"/>
                  <a:pt x="434369" y="251364"/>
                </a:cubicBezTo>
                <a:cubicBezTo>
                  <a:pt x="452647" y="215743"/>
                  <a:pt x="475917" y="189802"/>
                  <a:pt x="504178" y="173540"/>
                </a:cubicBezTo>
                <a:cubicBezTo>
                  <a:pt x="532438" y="157278"/>
                  <a:pt x="561861" y="149266"/>
                  <a:pt x="592446" y="149504"/>
                </a:cubicBezTo>
                <a:close/>
                <a:moveTo>
                  <a:pt x="1742779" y="82944"/>
                </a:moveTo>
                <a:cubicBezTo>
                  <a:pt x="1746946" y="91543"/>
                  <a:pt x="1750256" y="100786"/>
                  <a:pt x="1752710" y="110673"/>
                </a:cubicBezTo>
                <a:cubicBezTo>
                  <a:pt x="1755164" y="120560"/>
                  <a:pt x="1756420" y="131005"/>
                  <a:pt x="1756477" y="142008"/>
                </a:cubicBezTo>
                <a:cubicBezTo>
                  <a:pt x="1756406" y="159934"/>
                  <a:pt x="1751754" y="174254"/>
                  <a:pt x="1742523" y="184966"/>
                </a:cubicBezTo>
                <a:cubicBezTo>
                  <a:pt x="1733291" y="195678"/>
                  <a:pt x="1719907" y="202438"/>
                  <a:pt x="1702371" y="205246"/>
                </a:cubicBezTo>
                <a:lnTo>
                  <a:pt x="1694069" y="205935"/>
                </a:lnTo>
                <a:lnTo>
                  <a:pt x="1694069" y="438286"/>
                </a:lnTo>
                <a:cubicBezTo>
                  <a:pt x="1694071" y="497783"/>
                  <a:pt x="1682934" y="543097"/>
                  <a:pt x="1660658" y="574230"/>
                </a:cubicBezTo>
                <a:cubicBezTo>
                  <a:pt x="1638382" y="605363"/>
                  <a:pt x="1604957" y="621036"/>
                  <a:pt x="1560382" y="621249"/>
                </a:cubicBezTo>
                <a:cubicBezTo>
                  <a:pt x="1512480" y="620893"/>
                  <a:pt x="1477998" y="604992"/>
                  <a:pt x="1456935" y="573545"/>
                </a:cubicBezTo>
                <a:cubicBezTo>
                  <a:pt x="1435872" y="542098"/>
                  <a:pt x="1425563" y="497240"/>
                  <a:pt x="1426007" y="438972"/>
                </a:cubicBezTo>
                <a:lnTo>
                  <a:pt x="1426007" y="153683"/>
                </a:lnTo>
                <a:lnTo>
                  <a:pt x="1515761" y="153683"/>
                </a:lnTo>
                <a:lnTo>
                  <a:pt x="1515761" y="454050"/>
                </a:lnTo>
                <a:cubicBezTo>
                  <a:pt x="1516133" y="487421"/>
                  <a:pt x="1520538" y="510639"/>
                  <a:pt x="1528976" y="523704"/>
                </a:cubicBezTo>
                <a:cubicBezTo>
                  <a:pt x="1537414" y="536770"/>
                  <a:pt x="1547654" y="543024"/>
                  <a:pt x="1559695" y="542467"/>
                </a:cubicBezTo>
                <a:cubicBezTo>
                  <a:pt x="1572967" y="543153"/>
                  <a:pt x="1583664" y="537155"/>
                  <a:pt x="1591787" y="524475"/>
                </a:cubicBezTo>
                <a:cubicBezTo>
                  <a:pt x="1599911" y="511796"/>
                  <a:pt x="1604087" y="488321"/>
                  <a:pt x="1604315" y="454050"/>
                </a:cubicBezTo>
                <a:lnTo>
                  <a:pt x="1604315" y="153683"/>
                </a:lnTo>
                <a:lnTo>
                  <a:pt x="1669455" y="153683"/>
                </a:lnTo>
                <a:cubicBezTo>
                  <a:pt x="1677003" y="153912"/>
                  <a:pt x="1682664" y="152767"/>
                  <a:pt x="1686437" y="150249"/>
                </a:cubicBezTo>
                <a:cubicBezTo>
                  <a:pt x="1690211" y="147731"/>
                  <a:pt x="1692098" y="142466"/>
                  <a:pt x="1692098" y="134453"/>
                </a:cubicBezTo>
                <a:cubicBezTo>
                  <a:pt x="1692055" y="127113"/>
                  <a:pt x="1690940" y="119644"/>
                  <a:pt x="1688753" y="112047"/>
                </a:cubicBezTo>
                <a:cubicBezTo>
                  <a:pt x="1686566" y="104449"/>
                  <a:pt x="1683564" y="97496"/>
                  <a:pt x="1679747" y="91186"/>
                </a:cubicBezTo>
                <a:close/>
                <a:moveTo>
                  <a:pt x="3461169" y="51435"/>
                </a:moveTo>
                <a:lnTo>
                  <a:pt x="3552359" y="51435"/>
                </a:lnTo>
                <a:lnTo>
                  <a:pt x="3468020" y="128844"/>
                </a:lnTo>
                <a:lnTo>
                  <a:pt x="3404303" y="128844"/>
                </a:lnTo>
                <a:close/>
                <a:moveTo>
                  <a:pt x="1575511" y="0"/>
                </a:moveTo>
                <a:cubicBezTo>
                  <a:pt x="1592317" y="398"/>
                  <a:pt x="1606128" y="5762"/>
                  <a:pt x="1616942" y="16090"/>
                </a:cubicBezTo>
                <a:cubicBezTo>
                  <a:pt x="1627756" y="26418"/>
                  <a:pt x="1633348" y="39316"/>
                  <a:pt x="1633719" y="54786"/>
                </a:cubicBezTo>
                <a:cubicBezTo>
                  <a:pt x="1632820" y="70811"/>
                  <a:pt x="1627256" y="84089"/>
                  <a:pt x="1617027" y="94620"/>
                </a:cubicBezTo>
                <a:cubicBezTo>
                  <a:pt x="1606798" y="105150"/>
                  <a:pt x="1597297" y="117741"/>
                  <a:pt x="1588523" y="132393"/>
                </a:cubicBezTo>
                <a:lnTo>
                  <a:pt x="1545979" y="123465"/>
                </a:lnTo>
                <a:cubicBezTo>
                  <a:pt x="1551445" y="110072"/>
                  <a:pt x="1557683" y="99770"/>
                  <a:pt x="1564694" y="92559"/>
                </a:cubicBezTo>
                <a:cubicBezTo>
                  <a:pt x="1571705" y="85348"/>
                  <a:pt x="1575539" y="77107"/>
                  <a:pt x="1576197" y="67835"/>
                </a:cubicBezTo>
                <a:cubicBezTo>
                  <a:pt x="1576140" y="62226"/>
                  <a:pt x="1574538" y="57648"/>
                  <a:pt x="1571390" y="54100"/>
                </a:cubicBezTo>
                <a:cubicBezTo>
                  <a:pt x="1568242" y="50551"/>
                  <a:pt x="1563893" y="48720"/>
                  <a:pt x="1558341" y="48606"/>
                </a:cubicBezTo>
                <a:cubicBezTo>
                  <a:pt x="1552833" y="48892"/>
                  <a:pt x="1548054" y="51238"/>
                  <a:pt x="1544005" y="55645"/>
                </a:cubicBezTo>
                <a:cubicBezTo>
                  <a:pt x="1539956" y="60052"/>
                  <a:pt x="1536722" y="64802"/>
                  <a:pt x="1534304" y="69895"/>
                </a:cubicBezTo>
                <a:lnTo>
                  <a:pt x="1506169" y="47236"/>
                </a:lnTo>
                <a:cubicBezTo>
                  <a:pt x="1512353" y="33587"/>
                  <a:pt x="1521246" y="22377"/>
                  <a:pt x="1532848" y="13606"/>
                </a:cubicBezTo>
                <a:cubicBezTo>
                  <a:pt x="1544449" y="4834"/>
                  <a:pt x="1558670" y="299"/>
                  <a:pt x="1575511" y="0"/>
                </a:cubicBezTo>
                <a:close/>
              </a:path>
            </a:pathLst>
          </a:custGeom>
          <a:gradFill flip="none" rotWithShape="1">
            <a:gsLst>
              <a:gs pos="0">
                <a:srgbClr val="753119">
                  <a:shade val="30000"/>
                  <a:satMod val="115000"/>
                </a:srgbClr>
              </a:gs>
              <a:gs pos="50000">
                <a:srgbClr val="753119">
                  <a:shade val="67500"/>
                  <a:satMod val="115000"/>
                </a:srgbClr>
              </a:gs>
              <a:gs pos="100000">
                <a:srgbClr val="753119">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Freeform 10"/>
          <p:cNvSpPr/>
          <p:nvPr/>
        </p:nvSpPr>
        <p:spPr>
          <a:xfrm>
            <a:off x="1743433" y="1493951"/>
            <a:ext cx="5587901" cy="1004595"/>
          </a:xfrm>
          <a:custGeom>
            <a:avLst/>
            <a:gdLst/>
            <a:ahLst/>
            <a:cxnLst/>
            <a:rect l="l" t="t" r="r" b="b"/>
            <a:pathLst>
              <a:path w="5587901" h="1004595">
                <a:moveTo>
                  <a:pt x="4732734" y="598294"/>
                </a:moveTo>
                <a:cubicBezTo>
                  <a:pt x="4745831" y="598294"/>
                  <a:pt x="4755207" y="603652"/>
                  <a:pt x="4760863" y="614367"/>
                </a:cubicBezTo>
                <a:cubicBezTo>
                  <a:pt x="4763244" y="618832"/>
                  <a:pt x="4764583" y="630441"/>
                  <a:pt x="4764881" y="649193"/>
                </a:cubicBezTo>
                <a:cubicBezTo>
                  <a:pt x="4765774" y="681935"/>
                  <a:pt x="4778424" y="713040"/>
                  <a:pt x="4802832" y="742508"/>
                </a:cubicBezTo>
                <a:cubicBezTo>
                  <a:pt x="4834086" y="780013"/>
                  <a:pt x="4873823" y="798765"/>
                  <a:pt x="4922044" y="798765"/>
                </a:cubicBezTo>
                <a:cubicBezTo>
                  <a:pt x="4954488" y="798765"/>
                  <a:pt x="4985891" y="789092"/>
                  <a:pt x="5016252" y="769744"/>
                </a:cubicBezTo>
                <a:cubicBezTo>
                  <a:pt x="5035897" y="757242"/>
                  <a:pt x="5050185" y="750992"/>
                  <a:pt x="5059114" y="750992"/>
                </a:cubicBezTo>
                <a:cubicBezTo>
                  <a:pt x="5085903" y="750992"/>
                  <a:pt x="5099298" y="771232"/>
                  <a:pt x="5099298" y="811713"/>
                </a:cubicBezTo>
                <a:cubicBezTo>
                  <a:pt x="5099298" y="851599"/>
                  <a:pt x="5085308" y="889253"/>
                  <a:pt x="5057328" y="924674"/>
                </a:cubicBezTo>
                <a:cubicBezTo>
                  <a:pt x="5017145" y="975871"/>
                  <a:pt x="4962376" y="1001469"/>
                  <a:pt x="4893022" y="1001469"/>
                </a:cubicBezTo>
                <a:cubicBezTo>
                  <a:pt x="4848671" y="1001469"/>
                  <a:pt x="4808488" y="989935"/>
                  <a:pt x="4772471" y="966867"/>
                </a:cubicBezTo>
                <a:cubicBezTo>
                  <a:pt x="4736455" y="943798"/>
                  <a:pt x="4708922" y="912172"/>
                  <a:pt x="4689872" y="871989"/>
                </a:cubicBezTo>
                <a:cubicBezTo>
                  <a:pt x="4672012" y="834187"/>
                  <a:pt x="4663083" y="792217"/>
                  <a:pt x="4663083" y="746080"/>
                </a:cubicBezTo>
                <a:cubicBezTo>
                  <a:pt x="4663083" y="714231"/>
                  <a:pt x="4667399" y="684614"/>
                  <a:pt x="4676031" y="657230"/>
                </a:cubicBezTo>
                <a:cubicBezTo>
                  <a:pt x="4688532" y="618237"/>
                  <a:pt x="4707433" y="598592"/>
                  <a:pt x="4732734" y="598294"/>
                </a:cubicBezTo>
                <a:close/>
                <a:moveTo>
                  <a:pt x="1408509" y="598294"/>
                </a:moveTo>
                <a:cubicBezTo>
                  <a:pt x="1421606" y="598294"/>
                  <a:pt x="1430982" y="603652"/>
                  <a:pt x="1436638" y="614367"/>
                </a:cubicBezTo>
                <a:cubicBezTo>
                  <a:pt x="1439019" y="618832"/>
                  <a:pt x="1440358" y="630441"/>
                  <a:pt x="1440656" y="649193"/>
                </a:cubicBezTo>
                <a:cubicBezTo>
                  <a:pt x="1441549" y="681935"/>
                  <a:pt x="1454199" y="713040"/>
                  <a:pt x="1478607" y="742508"/>
                </a:cubicBezTo>
                <a:cubicBezTo>
                  <a:pt x="1509861" y="780013"/>
                  <a:pt x="1549598" y="798765"/>
                  <a:pt x="1597818" y="798765"/>
                </a:cubicBezTo>
                <a:cubicBezTo>
                  <a:pt x="1630263" y="798765"/>
                  <a:pt x="1661666" y="789092"/>
                  <a:pt x="1692027" y="769744"/>
                </a:cubicBezTo>
                <a:cubicBezTo>
                  <a:pt x="1711672" y="757242"/>
                  <a:pt x="1725959" y="750992"/>
                  <a:pt x="1734889" y="750992"/>
                </a:cubicBezTo>
                <a:cubicBezTo>
                  <a:pt x="1761678" y="750992"/>
                  <a:pt x="1775073" y="771232"/>
                  <a:pt x="1775073" y="811713"/>
                </a:cubicBezTo>
                <a:cubicBezTo>
                  <a:pt x="1775073" y="851599"/>
                  <a:pt x="1761083" y="889253"/>
                  <a:pt x="1733103" y="924674"/>
                </a:cubicBezTo>
                <a:cubicBezTo>
                  <a:pt x="1692920" y="975871"/>
                  <a:pt x="1638151" y="1001469"/>
                  <a:pt x="1568797" y="1001469"/>
                </a:cubicBezTo>
                <a:cubicBezTo>
                  <a:pt x="1524446" y="1001469"/>
                  <a:pt x="1484262" y="989935"/>
                  <a:pt x="1448246" y="966867"/>
                </a:cubicBezTo>
                <a:cubicBezTo>
                  <a:pt x="1412230" y="943798"/>
                  <a:pt x="1384697" y="912172"/>
                  <a:pt x="1365647" y="871989"/>
                </a:cubicBezTo>
                <a:cubicBezTo>
                  <a:pt x="1347787" y="834187"/>
                  <a:pt x="1338858" y="792217"/>
                  <a:pt x="1338858" y="746080"/>
                </a:cubicBezTo>
                <a:cubicBezTo>
                  <a:pt x="1338858" y="714231"/>
                  <a:pt x="1343174" y="684614"/>
                  <a:pt x="1351806" y="657230"/>
                </a:cubicBezTo>
                <a:cubicBezTo>
                  <a:pt x="1364307" y="618237"/>
                  <a:pt x="1383208" y="598592"/>
                  <a:pt x="1408509" y="598294"/>
                </a:cubicBezTo>
                <a:close/>
                <a:moveTo>
                  <a:pt x="3214241" y="552752"/>
                </a:moveTo>
                <a:cubicBezTo>
                  <a:pt x="3222575" y="552752"/>
                  <a:pt x="3229868" y="555580"/>
                  <a:pt x="3236118" y="561236"/>
                </a:cubicBezTo>
                <a:cubicBezTo>
                  <a:pt x="3242369" y="566891"/>
                  <a:pt x="3245495" y="573886"/>
                  <a:pt x="3245495" y="582220"/>
                </a:cubicBezTo>
                <a:cubicBezTo>
                  <a:pt x="3245495" y="584899"/>
                  <a:pt x="3242220" y="597699"/>
                  <a:pt x="3235672" y="620618"/>
                </a:cubicBezTo>
                <a:cubicBezTo>
                  <a:pt x="3232100" y="633120"/>
                  <a:pt x="3230314" y="647705"/>
                  <a:pt x="3230314" y="664374"/>
                </a:cubicBezTo>
                <a:cubicBezTo>
                  <a:pt x="3230314" y="711701"/>
                  <a:pt x="3243709" y="751289"/>
                  <a:pt x="3270498" y="783138"/>
                </a:cubicBezTo>
                <a:cubicBezTo>
                  <a:pt x="3299966" y="818262"/>
                  <a:pt x="3337917" y="835824"/>
                  <a:pt x="3384351" y="835824"/>
                </a:cubicBezTo>
                <a:cubicBezTo>
                  <a:pt x="3414712" y="835824"/>
                  <a:pt x="3438078" y="827043"/>
                  <a:pt x="3454449" y="809481"/>
                </a:cubicBezTo>
                <a:cubicBezTo>
                  <a:pt x="3461593" y="801742"/>
                  <a:pt x="3465909" y="789092"/>
                  <a:pt x="3467397" y="771530"/>
                </a:cubicBezTo>
                <a:cubicBezTo>
                  <a:pt x="3449538" y="773613"/>
                  <a:pt x="3436441" y="774655"/>
                  <a:pt x="3428107" y="774655"/>
                </a:cubicBezTo>
                <a:cubicBezTo>
                  <a:pt x="3374529" y="774655"/>
                  <a:pt x="3347739" y="753819"/>
                  <a:pt x="3347739" y="712147"/>
                </a:cubicBezTo>
                <a:cubicBezTo>
                  <a:pt x="3347739" y="661844"/>
                  <a:pt x="3390007" y="636692"/>
                  <a:pt x="3474541" y="636692"/>
                </a:cubicBezTo>
                <a:cubicBezTo>
                  <a:pt x="3516808" y="636692"/>
                  <a:pt x="3545904" y="644952"/>
                  <a:pt x="3561829" y="661471"/>
                </a:cubicBezTo>
                <a:cubicBezTo>
                  <a:pt x="3577753" y="677991"/>
                  <a:pt x="3585716" y="707385"/>
                  <a:pt x="3585716" y="749652"/>
                </a:cubicBezTo>
                <a:lnTo>
                  <a:pt x="3585716" y="814839"/>
                </a:lnTo>
                <a:cubicBezTo>
                  <a:pt x="3585716" y="869012"/>
                  <a:pt x="3570535" y="911131"/>
                  <a:pt x="3540174" y="941194"/>
                </a:cubicBezTo>
                <a:cubicBezTo>
                  <a:pt x="3501479" y="979592"/>
                  <a:pt x="3447901" y="998790"/>
                  <a:pt x="3379440" y="998790"/>
                </a:cubicBezTo>
                <a:cubicBezTo>
                  <a:pt x="3315146" y="998790"/>
                  <a:pt x="3260824" y="981973"/>
                  <a:pt x="3216473" y="948338"/>
                </a:cubicBezTo>
                <a:cubicBezTo>
                  <a:pt x="3156347" y="902796"/>
                  <a:pt x="3126283" y="835377"/>
                  <a:pt x="3126283" y="746080"/>
                </a:cubicBezTo>
                <a:cubicBezTo>
                  <a:pt x="3126283" y="686847"/>
                  <a:pt x="3138785" y="636096"/>
                  <a:pt x="3163788" y="593829"/>
                </a:cubicBezTo>
                <a:cubicBezTo>
                  <a:pt x="3179861" y="566445"/>
                  <a:pt x="3196679" y="552752"/>
                  <a:pt x="3214241" y="552752"/>
                </a:cubicBezTo>
                <a:close/>
                <a:moveTo>
                  <a:pt x="709314" y="549181"/>
                </a:moveTo>
                <a:cubicBezTo>
                  <a:pt x="705445" y="606331"/>
                  <a:pt x="701575" y="659760"/>
                  <a:pt x="697706" y="709469"/>
                </a:cubicBezTo>
                <a:cubicBezTo>
                  <a:pt x="701873" y="696669"/>
                  <a:pt x="709612" y="687888"/>
                  <a:pt x="720923" y="683126"/>
                </a:cubicBezTo>
                <a:cubicBezTo>
                  <a:pt x="723900" y="681935"/>
                  <a:pt x="735955" y="678959"/>
                  <a:pt x="757088" y="674196"/>
                </a:cubicBezTo>
                <a:cubicBezTo>
                  <a:pt x="805309" y="663778"/>
                  <a:pt x="829419" y="641752"/>
                  <a:pt x="829419" y="608117"/>
                </a:cubicBezTo>
                <a:cubicBezTo>
                  <a:pt x="829419" y="578946"/>
                  <a:pt x="813048" y="560640"/>
                  <a:pt x="780305" y="553199"/>
                </a:cubicBezTo>
                <a:cubicBezTo>
                  <a:pt x="771078" y="551115"/>
                  <a:pt x="747414" y="549776"/>
                  <a:pt x="709314" y="549181"/>
                </a:cubicBezTo>
                <a:close/>
                <a:moveTo>
                  <a:pt x="3808660" y="372819"/>
                </a:moveTo>
                <a:cubicBezTo>
                  <a:pt x="3819971" y="372819"/>
                  <a:pt x="3829868" y="376842"/>
                  <a:pt x="3838351" y="384888"/>
                </a:cubicBezTo>
                <a:cubicBezTo>
                  <a:pt x="3846835" y="392934"/>
                  <a:pt x="3851076" y="402469"/>
                  <a:pt x="3851076" y="413491"/>
                </a:cubicBezTo>
                <a:cubicBezTo>
                  <a:pt x="3851076" y="425411"/>
                  <a:pt x="3843188" y="449696"/>
                  <a:pt x="3827413" y="486345"/>
                </a:cubicBezTo>
                <a:cubicBezTo>
                  <a:pt x="3808958" y="528956"/>
                  <a:pt x="3798391" y="555478"/>
                  <a:pt x="3795712" y="565910"/>
                </a:cubicBezTo>
                <a:cubicBezTo>
                  <a:pt x="3789461" y="590043"/>
                  <a:pt x="3786336" y="615221"/>
                  <a:pt x="3786336" y="641442"/>
                </a:cubicBezTo>
                <a:cubicBezTo>
                  <a:pt x="3786336" y="683161"/>
                  <a:pt x="3794224" y="716982"/>
                  <a:pt x="3810000" y="742906"/>
                </a:cubicBezTo>
                <a:cubicBezTo>
                  <a:pt x="3829050" y="774193"/>
                  <a:pt x="3857922" y="789836"/>
                  <a:pt x="3896618" y="789836"/>
                </a:cubicBezTo>
                <a:cubicBezTo>
                  <a:pt x="3937992" y="789836"/>
                  <a:pt x="3968204" y="772404"/>
                  <a:pt x="3987254" y="737541"/>
                </a:cubicBezTo>
                <a:cubicBezTo>
                  <a:pt x="4002732" y="709231"/>
                  <a:pt x="4010471" y="676454"/>
                  <a:pt x="4010471" y="639210"/>
                </a:cubicBezTo>
                <a:cubicBezTo>
                  <a:pt x="4010471" y="608519"/>
                  <a:pt x="4004667" y="574698"/>
                  <a:pt x="3993058" y="537746"/>
                </a:cubicBezTo>
                <a:cubicBezTo>
                  <a:pt x="3988296" y="522254"/>
                  <a:pt x="3975794" y="492010"/>
                  <a:pt x="3955554" y="447012"/>
                </a:cubicBezTo>
                <a:cubicBezTo>
                  <a:pt x="3951089" y="437180"/>
                  <a:pt x="3948856" y="427051"/>
                  <a:pt x="3948856" y="416624"/>
                </a:cubicBezTo>
                <a:cubicBezTo>
                  <a:pt x="3948856" y="404703"/>
                  <a:pt x="3952949" y="394646"/>
                  <a:pt x="3961135" y="386451"/>
                </a:cubicBezTo>
                <a:cubicBezTo>
                  <a:pt x="3969320" y="378256"/>
                  <a:pt x="3979366" y="374159"/>
                  <a:pt x="3991272" y="374159"/>
                </a:cubicBezTo>
                <a:cubicBezTo>
                  <a:pt x="4018061" y="374159"/>
                  <a:pt x="4044404" y="394116"/>
                  <a:pt x="4070300" y="434029"/>
                </a:cubicBezTo>
                <a:cubicBezTo>
                  <a:pt x="4120306" y="510881"/>
                  <a:pt x="4145310" y="598901"/>
                  <a:pt x="4145310" y="698090"/>
                </a:cubicBezTo>
                <a:cubicBezTo>
                  <a:pt x="4145310" y="782387"/>
                  <a:pt x="4125515" y="852088"/>
                  <a:pt x="4085927" y="907191"/>
                </a:cubicBezTo>
                <a:cubicBezTo>
                  <a:pt x="4041279" y="969448"/>
                  <a:pt x="3978473" y="1000576"/>
                  <a:pt x="3897511" y="1000576"/>
                </a:cubicBezTo>
                <a:cubicBezTo>
                  <a:pt x="3840361" y="1000576"/>
                  <a:pt x="3791694" y="985087"/>
                  <a:pt x="3751510" y="954107"/>
                </a:cubicBezTo>
                <a:cubicBezTo>
                  <a:pt x="3712517" y="923728"/>
                  <a:pt x="3684389" y="880835"/>
                  <a:pt x="3667125" y="825429"/>
                </a:cubicBezTo>
                <a:cubicBezTo>
                  <a:pt x="3655516" y="788194"/>
                  <a:pt x="3649712" y="747834"/>
                  <a:pt x="3649712" y="704348"/>
                </a:cubicBezTo>
                <a:cubicBezTo>
                  <a:pt x="3649712" y="604861"/>
                  <a:pt x="3675906" y="515052"/>
                  <a:pt x="3728293" y="434922"/>
                </a:cubicBezTo>
                <a:cubicBezTo>
                  <a:pt x="3755677" y="393223"/>
                  <a:pt x="3782466" y="372522"/>
                  <a:pt x="3808660" y="372819"/>
                </a:cubicBezTo>
                <a:close/>
                <a:moveTo>
                  <a:pt x="1970335" y="372819"/>
                </a:moveTo>
                <a:cubicBezTo>
                  <a:pt x="1981646" y="372819"/>
                  <a:pt x="1991543" y="376842"/>
                  <a:pt x="2000027" y="384888"/>
                </a:cubicBezTo>
                <a:cubicBezTo>
                  <a:pt x="2008509" y="392934"/>
                  <a:pt x="2012751" y="402469"/>
                  <a:pt x="2012751" y="413491"/>
                </a:cubicBezTo>
                <a:cubicBezTo>
                  <a:pt x="2012751" y="425411"/>
                  <a:pt x="2004863" y="449696"/>
                  <a:pt x="1989088" y="486345"/>
                </a:cubicBezTo>
                <a:cubicBezTo>
                  <a:pt x="1970633" y="528956"/>
                  <a:pt x="1960066" y="555478"/>
                  <a:pt x="1957387" y="565910"/>
                </a:cubicBezTo>
                <a:cubicBezTo>
                  <a:pt x="1951137" y="590043"/>
                  <a:pt x="1948011" y="615221"/>
                  <a:pt x="1948011" y="641442"/>
                </a:cubicBezTo>
                <a:cubicBezTo>
                  <a:pt x="1948011" y="683161"/>
                  <a:pt x="1955899" y="716982"/>
                  <a:pt x="1971675" y="742906"/>
                </a:cubicBezTo>
                <a:cubicBezTo>
                  <a:pt x="1990725" y="774193"/>
                  <a:pt x="2019597" y="789836"/>
                  <a:pt x="2058293" y="789836"/>
                </a:cubicBezTo>
                <a:cubicBezTo>
                  <a:pt x="2099667" y="789836"/>
                  <a:pt x="2129879" y="772404"/>
                  <a:pt x="2148929" y="737541"/>
                </a:cubicBezTo>
                <a:cubicBezTo>
                  <a:pt x="2164407" y="709231"/>
                  <a:pt x="2172146" y="676454"/>
                  <a:pt x="2172146" y="639210"/>
                </a:cubicBezTo>
                <a:cubicBezTo>
                  <a:pt x="2172146" y="608519"/>
                  <a:pt x="2166342" y="574698"/>
                  <a:pt x="2154733" y="537746"/>
                </a:cubicBezTo>
                <a:cubicBezTo>
                  <a:pt x="2149971" y="522254"/>
                  <a:pt x="2137469" y="492010"/>
                  <a:pt x="2117228" y="447012"/>
                </a:cubicBezTo>
                <a:cubicBezTo>
                  <a:pt x="2112764" y="437180"/>
                  <a:pt x="2110531" y="427051"/>
                  <a:pt x="2110531" y="416624"/>
                </a:cubicBezTo>
                <a:cubicBezTo>
                  <a:pt x="2110531" y="404703"/>
                  <a:pt x="2114624" y="394646"/>
                  <a:pt x="2122809" y="386451"/>
                </a:cubicBezTo>
                <a:cubicBezTo>
                  <a:pt x="2130995" y="378256"/>
                  <a:pt x="2141041" y="374159"/>
                  <a:pt x="2152948" y="374159"/>
                </a:cubicBezTo>
                <a:cubicBezTo>
                  <a:pt x="2179736" y="374159"/>
                  <a:pt x="2206079" y="394116"/>
                  <a:pt x="2231975" y="434029"/>
                </a:cubicBezTo>
                <a:cubicBezTo>
                  <a:pt x="2281981" y="510881"/>
                  <a:pt x="2306984" y="598901"/>
                  <a:pt x="2306984" y="698090"/>
                </a:cubicBezTo>
                <a:cubicBezTo>
                  <a:pt x="2306984" y="782387"/>
                  <a:pt x="2287190" y="852088"/>
                  <a:pt x="2247602" y="907191"/>
                </a:cubicBezTo>
                <a:cubicBezTo>
                  <a:pt x="2202954" y="969448"/>
                  <a:pt x="2140148" y="1000576"/>
                  <a:pt x="2059185" y="1000576"/>
                </a:cubicBezTo>
                <a:cubicBezTo>
                  <a:pt x="2002036" y="1000576"/>
                  <a:pt x="1953369" y="985087"/>
                  <a:pt x="1913185" y="954107"/>
                </a:cubicBezTo>
                <a:cubicBezTo>
                  <a:pt x="1874192" y="923728"/>
                  <a:pt x="1846064" y="880835"/>
                  <a:pt x="1828800" y="825429"/>
                </a:cubicBezTo>
                <a:cubicBezTo>
                  <a:pt x="1817191" y="788194"/>
                  <a:pt x="1811387" y="747834"/>
                  <a:pt x="1811387" y="704348"/>
                </a:cubicBezTo>
                <a:cubicBezTo>
                  <a:pt x="1811387" y="604861"/>
                  <a:pt x="1837581" y="515052"/>
                  <a:pt x="1889968" y="434922"/>
                </a:cubicBezTo>
                <a:cubicBezTo>
                  <a:pt x="1917352" y="393223"/>
                  <a:pt x="1944142" y="372522"/>
                  <a:pt x="1970335" y="372819"/>
                </a:cubicBezTo>
                <a:close/>
                <a:moveTo>
                  <a:pt x="5253930" y="372373"/>
                </a:moveTo>
                <a:cubicBezTo>
                  <a:pt x="5299174" y="372373"/>
                  <a:pt x="5342185" y="402218"/>
                  <a:pt x="5382964" y="461907"/>
                </a:cubicBezTo>
                <a:cubicBezTo>
                  <a:pt x="5428506" y="528456"/>
                  <a:pt x="5463331" y="612019"/>
                  <a:pt x="5487442" y="712594"/>
                </a:cubicBezTo>
                <a:cubicBezTo>
                  <a:pt x="5490418" y="671517"/>
                  <a:pt x="5491906" y="640561"/>
                  <a:pt x="5491906" y="619725"/>
                </a:cubicBezTo>
                <a:cubicBezTo>
                  <a:pt x="5491906" y="582518"/>
                  <a:pt x="5487739" y="531470"/>
                  <a:pt x="5479405" y="466581"/>
                </a:cubicBezTo>
                <a:cubicBezTo>
                  <a:pt x="5477321" y="450210"/>
                  <a:pt x="5476279" y="436815"/>
                  <a:pt x="5476279" y="426397"/>
                </a:cubicBezTo>
                <a:cubicBezTo>
                  <a:pt x="5476279" y="411217"/>
                  <a:pt x="5480447" y="398418"/>
                  <a:pt x="5488781" y="388000"/>
                </a:cubicBezTo>
                <a:cubicBezTo>
                  <a:pt x="5497115" y="377582"/>
                  <a:pt x="5508724" y="372373"/>
                  <a:pt x="5523607" y="372373"/>
                </a:cubicBezTo>
                <a:cubicBezTo>
                  <a:pt x="5555754" y="372373"/>
                  <a:pt x="5575994" y="406752"/>
                  <a:pt x="5584329" y="475511"/>
                </a:cubicBezTo>
                <a:cubicBezTo>
                  <a:pt x="5586710" y="495156"/>
                  <a:pt x="5587901" y="541442"/>
                  <a:pt x="5587901" y="614367"/>
                </a:cubicBezTo>
                <a:cubicBezTo>
                  <a:pt x="5587901" y="720035"/>
                  <a:pt x="5583287" y="811862"/>
                  <a:pt x="5574060" y="889848"/>
                </a:cubicBezTo>
                <a:cubicBezTo>
                  <a:pt x="5565428" y="963072"/>
                  <a:pt x="5538490" y="999683"/>
                  <a:pt x="5493246" y="999683"/>
                </a:cubicBezTo>
                <a:cubicBezTo>
                  <a:pt x="5454551" y="999683"/>
                  <a:pt x="5419427" y="963518"/>
                  <a:pt x="5387876" y="891188"/>
                </a:cubicBezTo>
                <a:lnTo>
                  <a:pt x="5316885" y="728667"/>
                </a:lnTo>
                <a:cubicBezTo>
                  <a:pt x="5303788" y="698902"/>
                  <a:pt x="5291881" y="684019"/>
                  <a:pt x="5281166" y="684019"/>
                </a:cubicBezTo>
                <a:cubicBezTo>
                  <a:pt x="5268069" y="684019"/>
                  <a:pt x="5261520" y="700195"/>
                  <a:pt x="5261520" y="732546"/>
                </a:cubicBezTo>
                <a:cubicBezTo>
                  <a:pt x="5261520" y="754810"/>
                  <a:pt x="5265241" y="802747"/>
                  <a:pt x="5272683" y="876356"/>
                </a:cubicBezTo>
                <a:cubicBezTo>
                  <a:pt x="5274766" y="897132"/>
                  <a:pt x="5275808" y="914940"/>
                  <a:pt x="5275808" y="929781"/>
                </a:cubicBezTo>
                <a:cubicBezTo>
                  <a:pt x="5275808" y="976382"/>
                  <a:pt x="5258842" y="999683"/>
                  <a:pt x="5224909" y="999683"/>
                </a:cubicBezTo>
                <a:cubicBezTo>
                  <a:pt x="5190976" y="999683"/>
                  <a:pt x="5170289" y="962476"/>
                  <a:pt x="5162847" y="888062"/>
                </a:cubicBezTo>
                <a:cubicBezTo>
                  <a:pt x="5161359" y="874965"/>
                  <a:pt x="5160615" y="826745"/>
                  <a:pt x="5160615" y="743401"/>
                </a:cubicBezTo>
                <a:cubicBezTo>
                  <a:pt x="5160615" y="639222"/>
                  <a:pt x="5165973" y="547097"/>
                  <a:pt x="5176688" y="467028"/>
                </a:cubicBezTo>
                <a:cubicBezTo>
                  <a:pt x="5185023" y="403924"/>
                  <a:pt x="5210770" y="372373"/>
                  <a:pt x="5253930" y="372373"/>
                </a:cubicBezTo>
                <a:close/>
                <a:moveTo>
                  <a:pt x="4274939" y="372373"/>
                </a:moveTo>
                <a:cubicBezTo>
                  <a:pt x="4301430" y="372373"/>
                  <a:pt x="4320034" y="386958"/>
                  <a:pt x="4330749" y="416128"/>
                </a:cubicBezTo>
                <a:cubicBezTo>
                  <a:pt x="4334619" y="426546"/>
                  <a:pt x="4343400" y="451847"/>
                  <a:pt x="4357092" y="492031"/>
                </a:cubicBezTo>
                <a:cubicBezTo>
                  <a:pt x="4365724" y="517331"/>
                  <a:pt x="4376291" y="541590"/>
                  <a:pt x="4388792" y="564808"/>
                </a:cubicBezTo>
                <a:cubicBezTo>
                  <a:pt x="4407842" y="600229"/>
                  <a:pt x="4424660" y="617939"/>
                  <a:pt x="4439245" y="617939"/>
                </a:cubicBezTo>
                <a:cubicBezTo>
                  <a:pt x="4451151" y="617939"/>
                  <a:pt x="4460676" y="609916"/>
                  <a:pt x="4467820" y="593871"/>
                </a:cubicBezTo>
                <a:cubicBezTo>
                  <a:pt x="4471987" y="584662"/>
                  <a:pt x="4481810" y="551980"/>
                  <a:pt x="4497288" y="495826"/>
                </a:cubicBezTo>
                <a:cubicBezTo>
                  <a:pt x="4520208" y="413524"/>
                  <a:pt x="4549080" y="372373"/>
                  <a:pt x="4583906" y="372373"/>
                </a:cubicBezTo>
                <a:cubicBezTo>
                  <a:pt x="4603849" y="372373"/>
                  <a:pt x="4619327" y="382186"/>
                  <a:pt x="4630340" y="401813"/>
                </a:cubicBezTo>
                <a:cubicBezTo>
                  <a:pt x="4639270" y="417575"/>
                  <a:pt x="4643735" y="436311"/>
                  <a:pt x="4643735" y="458021"/>
                </a:cubicBezTo>
                <a:cubicBezTo>
                  <a:pt x="4643735" y="513329"/>
                  <a:pt x="4618434" y="589755"/>
                  <a:pt x="4567833" y="687298"/>
                </a:cubicBezTo>
                <a:cubicBezTo>
                  <a:pt x="4544913" y="731309"/>
                  <a:pt x="4511427" y="785431"/>
                  <a:pt x="4467374" y="849665"/>
                </a:cubicBezTo>
                <a:cubicBezTo>
                  <a:pt x="4484340" y="846093"/>
                  <a:pt x="4497735" y="844307"/>
                  <a:pt x="4507557" y="844307"/>
                </a:cubicBezTo>
                <a:cubicBezTo>
                  <a:pt x="4526607" y="844307"/>
                  <a:pt x="4544615" y="848325"/>
                  <a:pt x="4561582" y="856362"/>
                </a:cubicBezTo>
                <a:cubicBezTo>
                  <a:pt x="4591645" y="870649"/>
                  <a:pt x="4606677" y="891485"/>
                  <a:pt x="4606677" y="918870"/>
                </a:cubicBezTo>
                <a:cubicBezTo>
                  <a:pt x="4606677" y="943278"/>
                  <a:pt x="4595961" y="962179"/>
                  <a:pt x="4574530" y="975573"/>
                </a:cubicBezTo>
                <a:cubicBezTo>
                  <a:pt x="4546550" y="993135"/>
                  <a:pt x="4499669" y="1001916"/>
                  <a:pt x="4433887" y="1001916"/>
                </a:cubicBezTo>
                <a:cubicBezTo>
                  <a:pt x="4393108" y="1001916"/>
                  <a:pt x="4363045" y="998790"/>
                  <a:pt x="4343697" y="992540"/>
                </a:cubicBezTo>
                <a:cubicBezTo>
                  <a:pt x="4310062" y="981824"/>
                  <a:pt x="4293245" y="960690"/>
                  <a:pt x="4293245" y="929139"/>
                </a:cubicBezTo>
                <a:cubicBezTo>
                  <a:pt x="4293245" y="905029"/>
                  <a:pt x="4308425" y="870649"/>
                  <a:pt x="4338786" y="826001"/>
                </a:cubicBezTo>
                <a:cubicBezTo>
                  <a:pt x="4283720" y="763493"/>
                  <a:pt x="4244876" y="707236"/>
                  <a:pt x="4222254" y="657230"/>
                </a:cubicBezTo>
                <a:cubicBezTo>
                  <a:pt x="4196655" y="600973"/>
                  <a:pt x="4183856" y="548139"/>
                  <a:pt x="4183856" y="498728"/>
                </a:cubicBezTo>
                <a:cubicBezTo>
                  <a:pt x="4183856" y="459437"/>
                  <a:pt x="4193381" y="427737"/>
                  <a:pt x="4212431" y="403627"/>
                </a:cubicBezTo>
                <a:cubicBezTo>
                  <a:pt x="4228802" y="382791"/>
                  <a:pt x="4249638" y="372373"/>
                  <a:pt x="4274939" y="372373"/>
                </a:cubicBezTo>
                <a:close/>
                <a:moveTo>
                  <a:pt x="2710755" y="372373"/>
                </a:moveTo>
                <a:cubicBezTo>
                  <a:pt x="2755999" y="372373"/>
                  <a:pt x="2799010" y="402218"/>
                  <a:pt x="2839789" y="461907"/>
                </a:cubicBezTo>
                <a:cubicBezTo>
                  <a:pt x="2885331" y="528456"/>
                  <a:pt x="2920156" y="612019"/>
                  <a:pt x="2944266" y="712594"/>
                </a:cubicBezTo>
                <a:cubicBezTo>
                  <a:pt x="2947243" y="671517"/>
                  <a:pt x="2948731" y="640561"/>
                  <a:pt x="2948731" y="619725"/>
                </a:cubicBezTo>
                <a:cubicBezTo>
                  <a:pt x="2948731" y="582518"/>
                  <a:pt x="2944564" y="531470"/>
                  <a:pt x="2936230" y="466581"/>
                </a:cubicBezTo>
                <a:cubicBezTo>
                  <a:pt x="2934146" y="450210"/>
                  <a:pt x="2933104" y="436815"/>
                  <a:pt x="2933104" y="426397"/>
                </a:cubicBezTo>
                <a:cubicBezTo>
                  <a:pt x="2933104" y="411217"/>
                  <a:pt x="2937272" y="398418"/>
                  <a:pt x="2945606" y="388000"/>
                </a:cubicBezTo>
                <a:cubicBezTo>
                  <a:pt x="2953940" y="377582"/>
                  <a:pt x="2965549" y="372373"/>
                  <a:pt x="2980432" y="372373"/>
                </a:cubicBezTo>
                <a:cubicBezTo>
                  <a:pt x="3012579" y="372373"/>
                  <a:pt x="3032819" y="406752"/>
                  <a:pt x="3041154" y="475511"/>
                </a:cubicBezTo>
                <a:cubicBezTo>
                  <a:pt x="3043535" y="495156"/>
                  <a:pt x="3044725" y="541442"/>
                  <a:pt x="3044725" y="614367"/>
                </a:cubicBezTo>
                <a:cubicBezTo>
                  <a:pt x="3044725" y="720035"/>
                  <a:pt x="3040112" y="811862"/>
                  <a:pt x="3030884" y="889848"/>
                </a:cubicBezTo>
                <a:cubicBezTo>
                  <a:pt x="3022252" y="963072"/>
                  <a:pt x="2995314" y="999683"/>
                  <a:pt x="2950071" y="999683"/>
                </a:cubicBezTo>
                <a:cubicBezTo>
                  <a:pt x="2911375" y="999683"/>
                  <a:pt x="2876252" y="963518"/>
                  <a:pt x="2844700" y="891188"/>
                </a:cubicBezTo>
                <a:lnTo>
                  <a:pt x="2773709" y="728667"/>
                </a:lnTo>
                <a:cubicBezTo>
                  <a:pt x="2760613" y="698902"/>
                  <a:pt x="2748706" y="684019"/>
                  <a:pt x="2737991" y="684019"/>
                </a:cubicBezTo>
                <a:cubicBezTo>
                  <a:pt x="2724894" y="684019"/>
                  <a:pt x="2718345" y="700195"/>
                  <a:pt x="2718345" y="732546"/>
                </a:cubicBezTo>
                <a:cubicBezTo>
                  <a:pt x="2718345" y="754810"/>
                  <a:pt x="2722066" y="802747"/>
                  <a:pt x="2729507" y="876356"/>
                </a:cubicBezTo>
                <a:cubicBezTo>
                  <a:pt x="2731591" y="897132"/>
                  <a:pt x="2732633" y="914940"/>
                  <a:pt x="2732633" y="929781"/>
                </a:cubicBezTo>
                <a:cubicBezTo>
                  <a:pt x="2732633" y="976382"/>
                  <a:pt x="2715666" y="999683"/>
                  <a:pt x="2681734" y="999683"/>
                </a:cubicBezTo>
                <a:cubicBezTo>
                  <a:pt x="2647801" y="999683"/>
                  <a:pt x="2627114" y="962476"/>
                  <a:pt x="2619672" y="888062"/>
                </a:cubicBezTo>
                <a:cubicBezTo>
                  <a:pt x="2618184" y="874965"/>
                  <a:pt x="2617440" y="826745"/>
                  <a:pt x="2617440" y="743401"/>
                </a:cubicBezTo>
                <a:cubicBezTo>
                  <a:pt x="2617440" y="639222"/>
                  <a:pt x="2622798" y="547097"/>
                  <a:pt x="2633513" y="467028"/>
                </a:cubicBezTo>
                <a:cubicBezTo>
                  <a:pt x="2641848" y="403924"/>
                  <a:pt x="2667595" y="372373"/>
                  <a:pt x="2710755" y="372373"/>
                </a:cubicBezTo>
                <a:close/>
                <a:moveTo>
                  <a:pt x="4940349" y="371480"/>
                </a:moveTo>
                <a:cubicBezTo>
                  <a:pt x="4974878" y="371480"/>
                  <a:pt x="5005238" y="378624"/>
                  <a:pt x="5031432" y="392911"/>
                </a:cubicBezTo>
                <a:cubicBezTo>
                  <a:pt x="5059412" y="408092"/>
                  <a:pt x="5073402" y="430713"/>
                  <a:pt x="5073402" y="460777"/>
                </a:cubicBezTo>
                <a:cubicBezTo>
                  <a:pt x="5073402" y="478934"/>
                  <a:pt x="5067300" y="495007"/>
                  <a:pt x="5055096" y="508997"/>
                </a:cubicBezTo>
                <a:cubicBezTo>
                  <a:pt x="5042594" y="523880"/>
                  <a:pt x="5027414" y="531321"/>
                  <a:pt x="5009554" y="531321"/>
                </a:cubicBezTo>
                <a:cubicBezTo>
                  <a:pt x="4999732" y="531321"/>
                  <a:pt x="4981575" y="526708"/>
                  <a:pt x="4955083" y="517480"/>
                </a:cubicBezTo>
                <a:cubicBezTo>
                  <a:pt x="4939605" y="512122"/>
                  <a:pt x="4928294" y="509443"/>
                  <a:pt x="4921151" y="509443"/>
                </a:cubicBezTo>
                <a:cubicBezTo>
                  <a:pt x="4895254" y="509443"/>
                  <a:pt x="4882306" y="523136"/>
                  <a:pt x="4882306" y="550520"/>
                </a:cubicBezTo>
                <a:cubicBezTo>
                  <a:pt x="4882306" y="581476"/>
                  <a:pt x="4904035" y="596954"/>
                  <a:pt x="4947493" y="596954"/>
                </a:cubicBezTo>
                <a:cubicBezTo>
                  <a:pt x="4946005" y="596954"/>
                  <a:pt x="4949130" y="596806"/>
                  <a:pt x="4956869" y="596508"/>
                </a:cubicBezTo>
                <a:cubicBezTo>
                  <a:pt x="4964608" y="596210"/>
                  <a:pt x="4972496" y="596061"/>
                  <a:pt x="4980533" y="596061"/>
                </a:cubicBezTo>
                <a:cubicBezTo>
                  <a:pt x="5013573" y="596061"/>
                  <a:pt x="5030093" y="613028"/>
                  <a:pt x="5030093" y="646961"/>
                </a:cubicBezTo>
                <a:cubicBezTo>
                  <a:pt x="5030093" y="669880"/>
                  <a:pt x="5019972" y="687591"/>
                  <a:pt x="4999732" y="700092"/>
                </a:cubicBezTo>
                <a:cubicBezTo>
                  <a:pt x="4982765" y="710510"/>
                  <a:pt x="4962078" y="715719"/>
                  <a:pt x="4937670" y="715719"/>
                </a:cubicBezTo>
                <a:cubicBezTo>
                  <a:pt x="4890045" y="715719"/>
                  <a:pt x="4849043" y="698976"/>
                  <a:pt x="4814664" y="665490"/>
                </a:cubicBezTo>
                <a:cubicBezTo>
                  <a:pt x="4780285" y="632003"/>
                  <a:pt x="4763095" y="591448"/>
                  <a:pt x="4763095" y="543823"/>
                </a:cubicBezTo>
                <a:cubicBezTo>
                  <a:pt x="4763095" y="494412"/>
                  <a:pt x="4780285" y="453335"/>
                  <a:pt x="4814664" y="420593"/>
                </a:cubicBezTo>
                <a:cubicBezTo>
                  <a:pt x="4849043" y="387851"/>
                  <a:pt x="4890938" y="371480"/>
                  <a:pt x="4940349" y="371480"/>
                </a:cubicBezTo>
                <a:close/>
                <a:moveTo>
                  <a:pt x="1616124" y="371480"/>
                </a:moveTo>
                <a:cubicBezTo>
                  <a:pt x="1650652" y="371480"/>
                  <a:pt x="1681013" y="378624"/>
                  <a:pt x="1707207" y="392911"/>
                </a:cubicBezTo>
                <a:cubicBezTo>
                  <a:pt x="1735187" y="408092"/>
                  <a:pt x="1749177" y="430713"/>
                  <a:pt x="1749177" y="460777"/>
                </a:cubicBezTo>
                <a:cubicBezTo>
                  <a:pt x="1749177" y="478934"/>
                  <a:pt x="1743075" y="495007"/>
                  <a:pt x="1730871" y="508997"/>
                </a:cubicBezTo>
                <a:cubicBezTo>
                  <a:pt x="1718369" y="523880"/>
                  <a:pt x="1703189" y="531321"/>
                  <a:pt x="1685329" y="531321"/>
                </a:cubicBezTo>
                <a:cubicBezTo>
                  <a:pt x="1675507" y="531321"/>
                  <a:pt x="1657350" y="526708"/>
                  <a:pt x="1630858" y="517480"/>
                </a:cubicBezTo>
                <a:cubicBezTo>
                  <a:pt x="1615380" y="512122"/>
                  <a:pt x="1604069" y="509443"/>
                  <a:pt x="1596925" y="509443"/>
                </a:cubicBezTo>
                <a:cubicBezTo>
                  <a:pt x="1571029" y="509443"/>
                  <a:pt x="1558081" y="523136"/>
                  <a:pt x="1558081" y="550520"/>
                </a:cubicBezTo>
                <a:cubicBezTo>
                  <a:pt x="1558081" y="581476"/>
                  <a:pt x="1579810" y="596954"/>
                  <a:pt x="1623268" y="596954"/>
                </a:cubicBezTo>
                <a:cubicBezTo>
                  <a:pt x="1621780" y="596954"/>
                  <a:pt x="1624905" y="596806"/>
                  <a:pt x="1632644" y="596508"/>
                </a:cubicBezTo>
                <a:cubicBezTo>
                  <a:pt x="1640383" y="596210"/>
                  <a:pt x="1648271" y="596061"/>
                  <a:pt x="1656308" y="596061"/>
                </a:cubicBezTo>
                <a:cubicBezTo>
                  <a:pt x="1689348" y="596061"/>
                  <a:pt x="1705868" y="613028"/>
                  <a:pt x="1705868" y="646961"/>
                </a:cubicBezTo>
                <a:cubicBezTo>
                  <a:pt x="1705868" y="669880"/>
                  <a:pt x="1695747" y="687591"/>
                  <a:pt x="1675507" y="700092"/>
                </a:cubicBezTo>
                <a:cubicBezTo>
                  <a:pt x="1658540" y="710510"/>
                  <a:pt x="1637853" y="715719"/>
                  <a:pt x="1613446" y="715719"/>
                </a:cubicBezTo>
                <a:cubicBezTo>
                  <a:pt x="1565820" y="715719"/>
                  <a:pt x="1524818" y="698976"/>
                  <a:pt x="1490439" y="665490"/>
                </a:cubicBezTo>
                <a:cubicBezTo>
                  <a:pt x="1456060" y="632003"/>
                  <a:pt x="1438870" y="591448"/>
                  <a:pt x="1438870" y="543823"/>
                </a:cubicBezTo>
                <a:cubicBezTo>
                  <a:pt x="1438870" y="494412"/>
                  <a:pt x="1456060" y="453335"/>
                  <a:pt x="1490439" y="420593"/>
                </a:cubicBezTo>
                <a:cubicBezTo>
                  <a:pt x="1524818" y="387851"/>
                  <a:pt x="1566713" y="371480"/>
                  <a:pt x="1616124" y="371480"/>
                </a:cubicBezTo>
                <a:close/>
                <a:moveTo>
                  <a:pt x="1179611" y="370587"/>
                </a:moveTo>
                <a:cubicBezTo>
                  <a:pt x="1209675" y="370289"/>
                  <a:pt x="1232892" y="383823"/>
                  <a:pt x="1249263" y="411189"/>
                </a:cubicBezTo>
                <a:cubicBezTo>
                  <a:pt x="1261169" y="431118"/>
                  <a:pt x="1267122" y="465028"/>
                  <a:pt x="1267122" y="512918"/>
                </a:cubicBezTo>
                <a:cubicBezTo>
                  <a:pt x="1267122" y="617618"/>
                  <a:pt x="1254174" y="743883"/>
                  <a:pt x="1228278" y="891711"/>
                </a:cubicBezTo>
                <a:cubicBezTo>
                  <a:pt x="1221730" y="928890"/>
                  <a:pt x="1217563" y="950603"/>
                  <a:pt x="1215777" y="956849"/>
                </a:cubicBezTo>
                <a:cubicBezTo>
                  <a:pt x="1206549" y="986001"/>
                  <a:pt x="1193155" y="1000576"/>
                  <a:pt x="1175593" y="1000576"/>
                </a:cubicBezTo>
                <a:cubicBezTo>
                  <a:pt x="1156841" y="1000576"/>
                  <a:pt x="1143149" y="984217"/>
                  <a:pt x="1134517" y="951498"/>
                </a:cubicBezTo>
                <a:cubicBezTo>
                  <a:pt x="1133326" y="946442"/>
                  <a:pt x="1129754" y="922646"/>
                  <a:pt x="1123801" y="880109"/>
                </a:cubicBezTo>
                <a:cubicBezTo>
                  <a:pt x="1099393" y="703129"/>
                  <a:pt x="1087189" y="577311"/>
                  <a:pt x="1087189" y="502656"/>
                </a:cubicBezTo>
                <a:cubicBezTo>
                  <a:pt x="1087189" y="466365"/>
                  <a:pt x="1093440" y="436918"/>
                  <a:pt x="1105942" y="414314"/>
                </a:cubicBezTo>
                <a:cubicBezTo>
                  <a:pt x="1122015" y="385460"/>
                  <a:pt x="1146572" y="370885"/>
                  <a:pt x="1179611" y="370587"/>
                </a:cubicBezTo>
                <a:close/>
                <a:moveTo>
                  <a:pt x="3406675" y="370140"/>
                </a:moveTo>
                <a:cubicBezTo>
                  <a:pt x="3443287" y="370140"/>
                  <a:pt x="3475285" y="378475"/>
                  <a:pt x="3502670" y="395144"/>
                </a:cubicBezTo>
                <a:cubicBezTo>
                  <a:pt x="3536602" y="415682"/>
                  <a:pt x="3553569" y="443959"/>
                  <a:pt x="3553569" y="479976"/>
                </a:cubicBezTo>
                <a:cubicBezTo>
                  <a:pt x="3553569" y="502597"/>
                  <a:pt x="3546276" y="522392"/>
                  <a:pt x="3531691" y="539358"/>
                </a:cubicBezTo>
                <a:cubicBezTo>
                  <a:pt x="3517106" y="556324"/>
                  <a:pt x="3498651" y="564808"/>
                  <a:pt x="3476327" y="564808"/>
                </a:cubicBezTo>
                <a:cubicBezTo>
                  <a:pt x="3458765" y="564808"/>
                  <a:pt x="3436590" y="555283"/>
                  <a:pt x="3409801" y="536233"/>
                </a:cubicBezTo>
                <a:cubicBezTo>
                  <a:pt x="3383012" y="517183"/>
                  <a:pt x="3360539" y="507658"/>
                  <a:pt x="3342382" y="507658"/>
                </a:cubicBezTo>
                <a:cubicBezTo>
                  <a:pt x="3324225" y="507658"/>
                  <a:pt x="3300263" y="517778"/>
                  <a:pt x="3270498" y="538018"/>
                </a:cubicBezTo>
                <a:cubicBezTo>
                  <a:pt x="3265140" y="541590"/>
                  <a:pt x="3258591" y="543376"/>
                  <a:pt x="3250852" y="543376"/>
                </a:cubicBezTo>
                <a:cubicBezTo>
                  <a:pt x="3240732" y="543376"/>
                  <a:pt x="3232174" y="539581"/>
                  <a:pt x="3225180" y="531991"/>
                </a:cubicBezTo>
                <a:cubicBezTo>
                  <a:pt x="3218185" y="524401"/>
                  <a:pt x="3214687" y="515545"/>
                  <a:pt x="3214687" y="505425"/>
                </a:cubicBezTo>
                <a:cubicBezTo>
                  <a:pt x="3214687" y="475957"/>
                  <a:pt x="3231356" y="447382"/>
                  <a:pt x="3264693" y="419700"/>
                </a:cubicBezTo>
                <a:cubicBezTo>
                  <a:pt x="3304579" y="386660"/>
                  <a:pt x="3351907" y="370140"/>
                  <a:pt x="3406675" y="370140"/>
                </a:cubicBezTo>
                <a:close/>
                <a:moveTo>
                  <a:pt x="50899" y="369247"/>
                </a:moveTo>
                <a:cubicBezTo>
                  <a:pt x="58043" y="369247"/>
                  <a:pt x="67568" y="370736"/>
                  <a:pt x="79474" y="373712"/>
                </a:cubicBezTo>
                <a:cubicBezTo>
                  <a:pt x="121146" y="384130"/>
                  <a:pt x="156567" y="389339"/>
                  <a:pt x="185737" y="389339"/>
                </a:cubicBezTo>
                <a:cubicBezTo>
                  <a:pt x="208061" y="389339"/>
                  <a:pt x="246459" y="385470"/>
                  <a:pt x="300930" y="377731"/>
                </a:cubicBezTo>
                <a:cubicBezTo>
                  <a:pt x="322064" y="374754"/>
                  <a:pt x="337988" y="373266"/>
                  <a:pt x="348704" y="373266"/>
                </a:cubicBezTo>
                <a:cubicBezTo>
                  <a:pt x="397520" y="373266"/>
                  <a:pt x="434875" y="395292"/>
                  <a:pt x="460771" y="439345"/>
                </a:cubicBezTo>
                <a:cubicBezTo>
                  <a:pt x="478631" y="469706"/>
                  <a:pt x="487561" y="502746"/>
                  <a:pt x="487561" y="538465"/>
                </a:cubicBezTo>
                <a:cubicBezTo>
                  <a:pt x="487561" y="580137"/>
                  <a:pt x="473720" y="600973"/>
                  <a:pt x="446038" y="600973"/>
                </a:cubicBezTo>
                <a:cubicBezTo>
                  <a:pt x="439489" y="600973"/>
                  <a:pt x="431006" y="599336"/>
                  <a:pt x="420588" y="596061"/>
                </a:cubicBezTo>
                <a:cubicBezTo>
                  <a:pt x="386357" y="585346"/>
                  <a:pt x="351829" y="579988"/>
                  <a:pt x="317004" y="579988"/>
                </a:cubicBezTo>
                <a:cubicBezTo>
                  <a:pt x="302121" y="579988"/>
                  <a:pt x="281434" y="581774"/>
                  <a:pt x="254942" y="585346"/>
                </a:cubicBezTo>
                <a:cubicBezTo>
                  <a:pt x="282327" y="589513"/>
                  <a:pt x="301079" y="599485"/>
                  <a:pt x="311199" y="615260"/>
                </a:cubicBezTo>
                <a:cubicBezTo>
                  <a:pt x="322808" y="633120"/>
                  <a:pt x="328612" y="658272"/>
                  <a:pt x="328612" y="690716"/>
                </a:cubicBezTo>
                <a:cubicBezTo>
                  <a:pt x="328612" y="769000"/>
                  <a:pt x="317599" y="850260"/>
                  <a:pt x="295572" y="934497"/>
                </a:cubicBezTo>
                <a:cubicBezTo>
                  <a:pt x="283964" y="979443"/>
                  <a:pt x="268039" y="1001916"/>
                  <a:pt x="247799" y="1001916"/>
                </a:cubicBezTo>
                <a:cubicBezTo>
                  <a:pt x="232916" y="1001916"/>
                  <a:pt x="221158" y="989414"/>
                  <a:pt x="212526" y="964411"/>
                </a:cubicBezTo>
                <a:cubicBezTo>
                  <a:pt x="211038" y="959649"/>
                  <a:pt x="206871" y="941194"/>
                  <a:pt x="200025" y="909047"/>
                </a:cubicBezTo>
                <a:cubicBezTo>
                  <a:pt x="180082" y="815285"/>
                  <a:pt x="170110" y="741615"/>
                  <a:pt x="170110" y="688037"/>
                </a:cubicBezTo>
                <a:cubicBezTo>
                  <a:pt x="170110" y="661844"/>
                  <a:pt x="173384" y="642198"/>
                  <a:pt x="179933" y="629101"/>
                </a:cubicBezTo>
                <a:cubicBezTo>
                  <a:pt x="187374" y="613623"/>
                  <a:pt x="201959" y="600526"/>
                  <a:pt x="223688" y="589811"/>
                </a:cubicBezTo>
                <a:cubicBezTo>
                  <a:pt x="188267" y="593680"/>
                  <a:pt x="162371" y="595615"/>
                  <a:pt x="146000" y="595615"/>
                </a:cubicBezTo>
                <a:cubicBezTo>
                  <a:pt x="102244" y="595615"/>
                  <a:pt x="68014" y="581774"/>
                  <a:pt x="43309" y="554092"/>
                </a:cubicBezTo>
                <a:cubicBezTo>
                  <a:pt x="14436" y="521647"/>
                  <a:pt x="0" y="484292"/>
                  <a:pt x="0" y="442024"/>
                </a:cubicBezTo>
                <a:cubicBezTo>
                  <a:pt x="0" y="424165"/>
                  <a:pt x="4018" y="408240"/>
                  <a:pt x="12055" y="394251"/>
                </a:cubicBezTo>
                <a:cubicBezTo>
                  <a:pt x="21282" y="377582"/>
                  <a:pt x="34230" y="369247"/>
                  <a:pt x="50899" y="369247"/>
                </a:cubicBezTo>
                <a:close/>
                <a:moveTo>
                  <a:pt x="637430" y="356299"/>
                </a:moveTo>
                <a:cubicBezTo>
                  <a:pt x="661243" y="356299"/>
                  <a:pt x="681632" y="369545"/>
                  <a:pt x="698599" y="396036"/>
                </a:cubicBezTo>
                <a:cubicBezTo>
                  <a:pt x="735508" y="392465"/>
                  <a:pt x="762744" y="390679"/>
                  <a:pt x="780305" y="390679"/>
                </a:cubicBezTo>
                <a:cubicBezTo>
                  <a:pt x="876448" y="390679"/>
                  <a:pt x="939552" y="422379"/>
                  <a:pt x="969615" y="485780"/>
                </a:cubicBezTo>
                <a:cubicBezTo>
                  <a:pt x="981819" y="512271"/>
                  <a:pt x="987921" y="540549"/>
                  <a:pt x="987921" y="570612"/>
                </a:cubicBezTo>
                <a:cubicBezTo>
                  <a:pt x="987921" y="625381"/>
                  <a:pt x="967382" y="669434"/>
                  <a:pt x="926306" y="702771"/>
                </a:cubicBezTo>
                <a:cubicBezTo>
                  <a:pt x="905470" y="719738"/>
                  <a:pt x="875109" y="733728"/>
                  <a:pt x="835223" y="744741"/>
                </a:cubicBezTo>
                <a:cubicBezTo>
                  <a:pt x="853083" y="752778"/>
                  <a:pt x="871537" y="770190"/>
                  <a:pt x="890587" y="796979"/>
                </a:cubicBezTo>
                <a:cubicBezTo>
                  <a:pt x="916186" y="832996"/>
                  <a:pt x="932110" y="854427"/>
                  <a:pt x="938361" y="861273"/>
                </a:cubicBezTo>
                <a:cubicBezTo>
                  <a:pt x="956518" y="881812"/>
                  <a:pt x="977652" y="897290"/>
                  <a:pt x="1001762" y="907708"/>
                </a:cubicBezTo>
                <a:cubicBezTo>
                  <a:pt x="1019323" y="915149"/>
                  <a:pt x="1028104" y="926013"/>
                  <a:pt x="1028104" y="940301"/>
                </a:cubicBezTo>
                <a:cubicBezTo>
                  <a:pt x="1028104" y="962328"/>
                  <a:pt x="1013222" y="979294"/>
                  <a:pt x="983456" y="991200"/>
                </a:cubicBezTo>
                <a:cubicBezTo>
                  <a:pt x="960834" y="1000130"/>
                  <a:pt x="936575" y="1004595"/>
                  <a:pt x="910679" y="1004595"/>
                </a:cubicBezTo>
                <a:cubicBezTo>
                  <a:pt x="874067" y="1004595"/>
                  <a:pt x="846236" y="995814"/>
                  <a:pt x="827186" y="978252"/>
                </a:cubicBezTo>
                <a:cubicBezTo>
                  <a:pt x="814685" y="966941"/>
                  <a:pt x="798314" y="937473"/>
                  <a:pt x="778073" y="889848"/>
                </a:cubicBezTo>
                <a:cubicBezTo>
                  <a:pt x="761107" y="849962"/>
                  <a:pt x="741908" y="814541"/>
                  <a:pt x="720477" y="783585"/>
                </a:cubicBezTo>
                <a:cubicBezTo>
                  <a:pt x="707677" y="765130"/>
                  <a:pt x="699194" y="748015"/>
                  <a:pt x="695027" y="732239"/>
                </a:cubicBezTo>
                <a:lnTo>
                  <a:pt x="675828" y="926906"/>
                </a:lnTo>
                <a:cubicBezTo>
                  <a:pt x="670768" y="977806"/>
                  <a:pt x="657522" y="1003255"/>
                  <a:pt x="636091" y="1003255"/>
                </a:cubicBezTo>
                <a:cubicBezTo>
                  <a:pt x="619125" y="1003255"/>
                  <a:pt x="607665" y="987926"/>
                  <a:pt x="601712" y="957267"/>
                </a:cubicBezTo>
                <a:cubicBezTo>
                  <a:pt x="594866" y="922144"/>
                  <a:pt x="586978" y="842670"/>
                  <a:pt x="578048" y="718845"/>
                </a:cubicBezTo>
                <a:lnTo>
                  <a:pt x="564654" y="535340"/>
                </a:lnTo>
                <a:cubicBezTo>
                  <a:pt x="542627" y="526112"/>
                  <a:pt x="527000" y="515694"/>
                  <a:pt x="517773" y="504086"/>
                </a:cubicBezTo>
                <a:cubicBezTo>
                  <a:pt x="502295" y="484738"/>
                  <a:pt x="494555" y="459884"/>
                  <a:pt x="494555" y="429523"/>
                </a:cubicBezTo>
                <a:cubicBezTo>
                  <a:pt x="494555" y="417617"/>
                  <a:pt x="496490" y="405413"/>
                  <a:pt x="500360" y="392911"/>
                </a:cubicBezTo>
                <a:cubicBezTo>
                  <a:pt x="505718" y="376242"/>
                  <a:pt x="513159" y="367908"/>
                  <a:pt x="522684" y="367908"/>
                </a:cubicBezTo>
                <a:cubicBezTo>
                  <a:pt x="525363" y="367908"/>
                  <a:pt x="528637" y="368950"/>
                  <a:pt x="532507" y="371033"/>
                </a:cubicBezTo>
                <a:cubicBezTo>
                  <a:pt x="545306" y="377879"/>
                  <a:pt x="560189" y="383833"/>
                  <a:pt x="577155" y="388893"/>
                </a:cubicBezTo>
                <a:cubicBezTo>
                  <a:pt x="593526" y="367164"/>
                  <a:pt x="613618" y="356299"/>
                  <a:pt x="637430" y="356299"/>
                </a:cubicBezTo>
                <a:close/>
                <a:moveTo>
                  <a:pt x="4940349" y="191993"/>
                </a:moveTo>
                <a:cubicBezTo>
                  <a:pt x="4960888" y="191993"/>
                  <a:pt x="4985295" y="203750"/>
                  <a:pt x="5013573" y="227265"/>
                </a:cubicBezTo>
                <a:cubicBezTo>
                  <a:pt x="5037981" y="247506"/>
                  <a:pt x="5050185" y="266854"/>
                  <a:pt x="5050185" y="285308"/>
                </a:cubicBezTo>
                <a:cubicBezTo>
                  <a:pt x="5050185" y="297810"/>
                  <a:pt x="5045943" y="307930"/>
                  <a:pt x="5037460" y="315669"/>
                </a:cubicBezTo>
                <a:cubicBezTo>
                  <a:pt x="5028977" y="323408"/>
                  <a:pt x="5018484" y="327278"/>
                  <a:pt x="5005983" y="327278"/>
                </a:cubicBezTo>
                <a:cubicBezTo>
                  <a:pt x="4989909" y="327278"/>
                  <a:pt x="4968924" y="317604"/>
                  <a:pt x="4943028" y="298256"/>
                </a:cubicBezTo>
                <a:cubicBezTo>
                  <a:pt x="4930229" y="288731"/>
                  <a:pt x="4921151" y="283969"/>
                  <a:pt x="4915793" y="283969"/>
                </a:cubicBezTo>
                <a:cubicBezTo>
                  <a:pt x="4910733" y="283969"/>
                  <a:pt x="4904184" y="287541"/>
                  <a:pt x="4896147" y="294685"/>
                </a:cubicBezTo>
                <a:cubicBezTo>
                  <a:pt x="4870847" y="317604"/>
                  <a:pt x="4851499" y="329064"/>
                  <a:pt x="4838104" y="329064"/>
                </a:cubicBezTo>
                <a:cubicBezTo>
                  <a:pt x="4818757" y="329064"/>
                  <a:pt x="4809083" y="319539"/>
                  <a:pt x="4809083" y="300489"/>
                </a:cubicBezTo>
                <a:cubicBezTo>
                  <a:pt x="4809083" y="279653"/>
                  <a:pt x="4826942" y="255245"/>
                  <a:pt x="4862661" y="227265"/>
                </a:cubicBezTo>
                <a:cubicBezTo>
                  <a:pt x="4892724" y="203750"/>
                  <a:pt x="4918620" y="191993"/>
                  <a:pt x="4940349" y="191993"/>
                </a:cubicBezTo>
                <a:close/>
                <a:moveTo>
                  <a:pt x="1616124" y="191993"/>
                </a:moveTo>
                <a:cubicBezTo>
                  <a:pt x="1636663" y="191993"/>
                  <a:pt x="1661070" y="203750"/>
                  <a:pt x="1689348" y="227265"/>
                </a:cubicBezTo>
                <a:cubicBezTo>
                  <a:pt x="1713756" y="247506"/>
                  <a:pt x="1725959" y="266854"/>
                  <a:pt x="1725959" y="285308"/>
                </a:cubicBezTo>
                <a:cubicBezTo>
                  <a:pt x="1725959" y="297810"/>
                  <a:pt x="1721718" y="307930"/>
                  <a:pt x="1713235" y="315669"/>
                </a:cubicBezTo>
                <a:cubicBezTo>
                  <a:pt x="1704751" y="323408"/>
                  <a:pt x="1694259" y="327278"/>
                  <a:pt x="1681758" y="327278"/>
                </a:cubicBezTo>
                <a:cubicBezTo>
                  <a:pt x="1665684" y="327278"/>
                  <a:pt x="1644699" y="317604"/>
                  <a:pt x="1618803" y="298256"/>
                </a:cubicBezTo>
                <a:cubicBezTo>
                  <a:pt x="1606004" y="288731"/>
                  <a:pt x="1596925" y="283969"/>
                  <a:pt x="1591568" y="283969"/>
                </a:cubicBezTo>
                <a:cubicBezTo>
                  <a:pt x="1586507" y="283969"/>
                  <a:pt x="1579959" y="287541"/>
                  <a:pt x="1571922" y="294685"/>
                </a:cubicBezTo>
                <a:cubicBezTo>
                  <a:pt x="1546621" y="317604"/>
                  <a:pt x="1527274" y="329064"/>
                  <a:pt x="1513879" y="329064"/>
                </a:cubicBezTo>
                <a:cubicBezTo>
                  <a:pt x="1494532" y="329064"/>
                  <a:pt x="1484858" y="319539"/>
                  <a:pt x="1484858" y="300489"/>
                </a:cubicBezTo>
                <a:cubicBezTo>
                  <a:pt x="1484858" y="279653"/>
                  <a:pt x="1502717" y="255245"/>
                  <a:pt x="1538436" y="227265"/>
                </a:cubicBezTo>
                <a:cubicBezTo>
                  <a:pt x="1568499" y="203750"/>
                  <a:pt x="1594395" y="191993"/>
                  <a:pt x="1616124" y="191993"/>
                </a:cubicBezTo>
                <a:close/>
                <a:moveTo>
                  <a:pt x="5082331" y="42867"/>
                </a:moveTo>
                <a:cubicBezTo>
                  <a:pt x="5101084" y="42867"/>
                  <a:pt x="5110460" y="54922"/>
                  <a:pt x="5110460" y="79032"/>
                </a:cubicBezTo>
                <a:cubicBezTo>
                  <a:pt x="5110460" y="95999"/>
                  <a:pt x="5104507" y="111924"/>
                  <a:pt x="5092601" y="126806"/>
                </a:cubicBezTo>
                <a:cubicBezTo>
                  <a:pt x="5075932" y="147642"/>
                  <a:pt x="5056286" y="158060"/>
                  <a:pt x="5033665" y="158060"/>
                </a:cubicBezTo>
                <a:cubicBezTo>
                  <a:pt x="5022056" y="158060"/>
                  <a:pt x="5006429" y="154637"/>
                  <a:pt x="4986784" y="147791"/>
                </a:cubicBezTo>
                <a:cubicBezTo>
                  <a:pt x="4960888" y="138564"/>
                  <a:pt x="4943772" y="133950"/>
                  <a:pt x="4935438" y="133950"/>
                </a:cubicBezTo>
                <a:cubicBezTo>
                  <a:pt x="4927401" y="133950"/>
                  <a:pt x="4914453" y="139408"/>
                  <a:pt x="4896594" y="150323"/>
                </a:cubicBezTo>
                <a:cubicBezTo>
                  <a:pt x="4888260" y="155481"/>
                  <a:pt x="4881116" y="158060"/>
                  <a:pt x="4875163" y="158060"/>
                </a:cubicBezTo>
                <a:cubicBezTo>
                  <a:pt x="4858196" y="158060"/>
                  <a:pt x="4849713" y="146705"/>
                  <a:pt x="4849713" y="123995"/>
                </a:cubicBezTo>
                <a:cubicBezTo>
                  <a:pt x="4849713" y="105763"/>
                  <a:pt x="4856410" y="89178"/>
                  <a:pt x="4869805" y="74240"/>
                </a:cubicBezTo>
                <a:cubicBezTo>
                  <a:pt x="4887664" y="54218"/>
                  <a:pt x="4908798" y="44207"/>
                  <a:pt x="4933206" y="44207"/>
                </a:cubicBezTo>
                <a:cubicBezTo>
                  <a:pt x="4944814" y="44207"/>
                  <a:pt x="4958804" y="47183"/>
                  <a:pt x="4975175" y="53136"/>
                </a:cubicBezTo>
                <a:cubicBezTo>
                  <a:pt x="5003155" y="63257"/>
                  <a:pt x="5021610" y="68317"/>
                  <a:pt x="5030539" y="68317"/>
                </a:cubicBezTo>
                <a:cubicBezTo>
                  <a:pt x="5039469" y="68317"/>
                  <a:pt x="5050929" y="61917"/>
                  <a:pt x="5064919" y="49118"/>
                </a:cubicBezTo>
                <a:cubicBezTo>
                  <a:pt x="5069383" y="44951"/>
                  <a:pt x="5075188" y="42867"/>
                  <a:pt x="5082331" y="42867"/>
                </a:cubicBezTo>
                <a:close/>
                <a:moveTo>
                  <a:pt x="1625500" y="5"/>
                </a:moveTo>
                <a:cubicBezTo>
                  <a:pt x="1648718" y="-293"/>
                  <a:pt x="1667917" y="14590"/>
                  <a:pt x="1683097" y="44653"/>
                </a:cubicBezTo>
                <a:cubicBezTo>
                  <a:pt x="1695896" y="69954"/>
                  <a:pt x="1702296" y="95404"/>
                  <a:pt x="1702296" y="121002"/>
                </a:cubicBezTo>
                <a:cubicBezTo>
                  <a:pt x="1702296" y="155828"/>
                  <a:pt x="1690836" y="173241"/>
                  <a:pt x="1667917" y="173241"/>
                </a:cubicBezTo>
                <a:cubicBezTo>
                  <a:pt x="1649759" y="173241"/>
                  <a:pt x="1630561" y="160293"/>
                  <a:pt x="1610320" y="134397"/>
                </a:cubicBezTo>
                <a:cubicBezTo>
                  <a:pt x="1586507" y="104036"/>
                  <a:pt x="1574601" y="76949"/>
                  <a:pt x="1574601" y="53136"/>
                </a:cubicBezTo>
                <a:cubicBezTo>
                  <a:pt x="1574601" y="38254"/>
                  <a:pt x="1579364" y="25678"/>
                  <a:pt x="1588889" y="15408"/>
                </a:cubicBezTo>
                <a:cubicBezTo>
                  <a:pt x="1598414" y="5139"/>
                  <a:pt x="1610618" y="5"/>
                  <a:pt x="1625500" y="5"/>
                </a:cubicBezTo>
                <a:close/>
              </a:path>
            </a:pathLst>
          </a:custGeom>
          <a:solidFill>
            <a:schemeClr val="bg1"/>
          </a:solidFill>
          <a:ln>
            <a:noFill/>
          </a:ln>
          <a:effectLst>
            <a:glow rad="330200">
              <a:srgbClr val="C5A98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13"/>
          <p:cNvSpPr/>
          <p:nvPr/>
        </p:nvSpPr>
        <p:spPr>
          <a:xfrm>
            <a:off x="4662173" y="2754258"/>
            <a:ext cx="2217192" cy="762952"/>
          </a:xfrm>
          <a:custGeom>
            <a:avLst/>
            <a:gdLst/>
            <a:ahLst/>
            <a:cxnLst/>
            <a:rect l="l" t="t" r="r" b="b"/>
            <a:pathLst>
              <a:path w="2217192" h="762952">
                <a:moveTo>
                  <a:pt x="968883" y="277063"/>
                </a:moveTo>
                <a:cubicBezTo>
                  <a:pt x="950824" y="277063"/>
                  <a:pt x="934593" y="280949"/>
                  <a:pt x="920192" y="288722"/>
                </a:cubicBezTo>
                <a:cubicBezTo>
                  <a:pt x="905790" y="296494"/>
                  <a:pt x="894417" y="307238"/>
                  <a:pt x="886073" y="320954"/>
                </a:cubicBezTo>
                <a:cubicBezTo>
                  <a:pt x="877729" y="334670"/>
                  <a:pt x="873214" y="350558"/>
                  <a:pt x="872528" y="368617"/>
                </a:cubicBezTo>
                <a:cubicBezTo>
                  <a:pt x="886930" y="366103"/>
                  <a:pt x="904075" y="363931"/>
                  <a:pt x="923963" y="362102"/>
                </a:cubicBezTo>
                <a:cubicBezTo>
                  <a:pt x="943852" y="360273"/>
                  <a:pt x="966597" y="359359"/>
                  <a:pt x="992201" y="359359"/>
                </a:cubicBezTo>
                <a:cubicBezTo>
                  <a:pt x="1005688" y="359359"/>
                  <a:pt x="1017232" y="359530"/>
                  <a:pt x="1026833" y="359873"/>
                </a:cubicBezTo>
                <a:cubicBezTo>
                  <a:pt x="1036435" y="360216"/>
                  <a:pt x="1043293" y="360616"/>
                  <a:pt x="1047407" y="361073"/>
                </a:cubicBezTo>
                <a:cubicBezTo>
                  <a:pt x="1047407" y="354444"/>
                  <a:pt x="1046493" y="347357"/>
                  <a:pt x="1044664" y="339814"/>
                </a:cubicBezTo>
                <a:cubicBezTo>
                  <a:pt x="1042378" y="329527"/>
                  <a:pt x="1038149" y="319640"/>
                  <a:pt x="1031977" y="310153"/>
                </a:cubicBezTo>
                <a:cubicBezTo>
                  <a:pt x="1025805" y="300666"/>
                  <a:pt x="1017518" y="292779"/>
                  <a:pt x="1007117" y="286493"/>
                </a:cubicBezTo>
                <a:cubicBezTo>
                  <a:pt x="996715" y="280206"/>
                  <a:pt x="983971" y="277063"/>
                  <a:pt x="968883" y="277063"/>
                </a:cubicBezTo>
                <a:close/>
                <a:moveTo>
                  <a:pt x="698983" y="271234"/>
                </a:moveTo>
                <a:cubicBezTo>
                  <a:pt x="699897" y="277863"/>
                  <a:pt x="700640" y="288036"/>
                  <a:pt x="701212" y="301752"/>
                </a:cubicBezTo>
                <a:cubicBezTo>
                  <a:pt x="701783" y="315468"/>
                  <a:pt x="702069" y="330784"/>
                  <a:pt x="702069" y="347700"/>
                </a:cubicBezTo>
                <a:cubicBezTo>
                  <a:pt x="702069" y="368960"/>
                  <a:pt x="701840" y="391877"/>
                  <a:pt x="701383" y="416452"/>
                </a:cubicBezTo>
                <a:cubicBezTo>
                  <a:pt x="700926" y="441026"/>
                  <a:pt x="700240" y="464972"/>
                  <a:pt x="699326" y="488289"/>
                </a:cubicBezTo>
                <a:cubicBezTo>
                  <a:pt x="698411" y="511607"/>
                  <a:pt x="697326" y="532238"/>
                  <a:pt x="696068" y="550183"/>
                </a:cubicBezTo>
                <a:cubicBezTo>
                  <a:pt x="694811" y="568128"/>
                  <a:pt x="693497" y="580872"/>
                  <a:pt x="692125" y="588416"/>
                </a:cubicBezTo>
                <a:cubicBezTo>
                  <a:pt x="688467" y="588645"/>
                  <a:pt x="682581" y="589045"/>
                  <a:pt x="674466" y="589616"/>
                </a:cubicBezTo>
                <a:cubicBezTo>
                  <a:pt x="666350" y="590188"/>
                  <a:pt x="657835" y="590474"/>
                  <a:pt x="648920" y="590474"/>
                </a:cubicBezTo>
                <a:cubicBezTo>
                  <a:pt x="641833" y="590474"/>
                  <a:pt x="634803" y="590245"/>
                  <a:pt x="627831" y="589788"/>
                </a:cubicBezTo>
                <a:cubicBezTo>
                  <a:pt x="620859" y="589331"/>
                  <a:pt x="614172" y="588645"/>
                  <a:pt x="607772" y="587730"/>
                </a:cubicBezTo>
                <a:cubicBezTo>
                  <a:pt x="608686" y="581787"/>
                  <a:pt x="609829" y="569557"/>
                  <a:pt x="611201" y="551040"/>
                </a:cubicBezTo>
                <a:cubicBezTo>
                  <a:pt x="612572" y="532523"/>
                  <a:pt x="614001" y="510578"/>
                  <a:pt x="615487" y="485203"/>
                </a:cubicBezTo>
                <a:cubicBezTo>
                  <a:pt x="616973" y="459829"/>
                  <a:pt x="618344" y="433597"/>
                  <a:pt x="619602" y="406508"/>
                </a:cubicBezTo>
                <a:cubicBezTo>
                  <a:pt x="620859" y="379419"/>
                  <a:pt x="621830" y="354158"/>
                  <a:pt x="622516" y="330727"/>
                </a:cubicBezTo>
                <a:cubicBezTo>
                  <a:pt x="623202" y="307295"/>
                  <a:pt x="623545" y="288493"/>
                  <a:pt x="623545" y="274320"/>
                </a:cubicBezTo>
                <a:cubicBezTo>
                  <a:pt x="626745" y="274091"/>
                  <a:pt x="631717" y="273805"/>
                  <a:pt x="638461" y="273462"/>
                </a:cubicBezTo>
                <a:cubicBezTo>
                  <a:pt x="645205" y="273120"/>
                  <a:pt x="652463" y="272777"/>
                  <a:pt x="660235" y="272434"/>
                </a:cubicBezTo>
                <a:cubicBezTo>
                  <a:pt x="668008" y="272091"/>
                  <a:pt x="675437" y="271805"/>
                  <a:pt x="682524" y="271577"/>
                </a:cubicBezTo>
                <a:cubicBezTo>
                  <a:pt x="689610" y="271348"/>
                  <a:pt x="695097" y="271234"/>
                  <a:pt x="698983" y="271234"/>
                </a:cubicBezTo>
                <a:close/>
                <a:moveTo>
                  <a:pt x="972655" y="222542"/>
                </a:moveTo>
                <a:cubicBezTo>
                  <a:pt x="1017461" y="222542"/>
                  <a:pt x="1052608" y="235858"/>
                  <a:pt x="1078097" y="262490"/>
                </a:cubicBezTo>
                <a:cubicBezTo>
                  <a:pt x="1103586" y="289122"/>
                  <a:pt x="1117473" y="325183"/>
                  <a:pt x="1119759" y="370675"/>
                </a:cubicBezTo>
                <a:cubicBezTo>
                  <a:pt x="1119988" y="378218"/>
                  <a:pt x="1120045" y="385362"/>
                  <a:pt x="1119931" y="392106"/>
                </a:cubicBezTo>
                <a:cubicBezTo>
                  <a:pt x="1119816" y="398850"/>
                  <a:pt x="1119302" y="405993"/>
                  <a:pt x="1118388" y="413537"/>
                </a:cubicBezTo>
                <a:cubicBezTo>
                  <a:pt x="1115187" y="413309"/>
                  <a:pt x="1108615" y="413023"/>
                  <a:pt x="1098671" y="412680"/>
                </a:cubicBezTo>
                <a:cubicBezTo>
                  <a:pt x="1088727" y="412337"/>
                  <a:pt x="1077297" y="411994"/>
                  <a:pt x="1064381" y="411651"/>
                </a:cubicBezTo>
                <a:cubicBezTo>
                  <a:pt x="1051465" y="411308"/>
                  <a:pt x="1038835" y="410965"/>
                  <a:pt x="1026490" y="410622"/>
                </a:cubicBezTo>
                <a:cubicBezTo>
                  <a:pt x="1014146" y="410280"/>
                  <a:pt x="1003973" y="410108"/>
                  <a:pt x="995972" y="410108"/>
                </a:cubicBezTo>
                <a:cubicBezTo>
                  <a:pt x="974027" y="410108"/>
                  <a:pt x="951853" y="411194"/>
                  <a:pt x="929450" y="413366"/>
                </a:cubicBezTo>
                <a:cubicBezTo>
                  <a:pt x="907047" y="415537"/>
                  <a:pt x="887387" y="417881"/>
                  <a:pt x="870471" y="420395"/>
                </a:cubicBezTo>
                <a:cubicBezTo>
                  <a:pt x="870700" y="425882"/>
                  <a:pt x="871214" y="431196"/>
                  <a:pt x="872014" y="436340"/>
                </a:cubicBezTo>
                <a:cubicBezTo>
                  <a:pt x="872814" y="441483"/>
                  <a:pt x="873786" y="446341"/>
                  <a:pt x="874929" y="450913"/>
                </a:cubicBezTo>
                <a:cubicBezTo>
                  <a:pt x="878586" y="463486"/>
                  <a:pt x="885101" y="474288"/>
                  <a:pt x="894474" y="483317"/>
                </a:cubicBezTo>
                <a:cubicBezTo>
                  <a:pt x="903847" y="492347"/>
                  <a:pt x="915048" y="499262"/>
                  <a:pt x="928078" y="504063"/>
                </a:cubicBezTo>
                <a:cubicBezTo>
                  <a:pt x="941108" y="508863"/>
                  <a:pt x="954824" y="511264"/>
                  <a:pt x="969226" y="511264"/>
                </a:cubicBezTo>
                <a:cubicBezTo>
                  <a:pt x="984085" y="511264"/>
                  <a:pt x="997173" y="509149"/>
                  <a:pt x="1008488" y="504920"/>
                </a:cubicBezTo>
                <a:cubicBezTo>
                  <a:pt x="1019804" y="500691"/>
                  <a:pt x="1029691" y="495433"/>
                  <a:pt x="1038149" y="489147"/>
                </a:cubicBezTo>
                <a:cubicBezTo>
                  <a:pt x="1046607" y="482860"/>
                  <a:pt x="1053694" y="476631"/>
                  <a:pt x="1059409" y="470459"/>
                </a:cubicBezTo>
                <a:cubicBezTo>
                  <a:pt x="1065124" y="464286"/>
                  <a:pt x="1069925" y="459257"/>
                  <a:pt x="1073811" y="455371"/>
                </a:cubicBezTo>
                <a:cubicBezTo>
                  <a:pt x="1075182" y="456514"/>
                  <a:pt x="1078097" y="459314"/>
                  <a:pt x="1082555" y="463772"/>
                </a:cubicBezTo>
                <a:cubicBezTo>
                  <a:pt x="1087012" y="468230"/>
                  <a:pt x="1092042" y="473545"/>
                  <a:pt x="1097642" y="479717"/>
                </a:cubicBezTo>
                <a:cubicBezTo>
                  <a:pt x="1103243" y="485889"/>
                  <a:pt x="1108501" y="492233"/>
                  <a:pt x="1113416" y="498748"/>
                </a:cubicBezTo>
                <a:cubicBezTo>
                  <a:pt x="1118331" y="505263"/>
                  <a:pt x="1121931" y="511378"/>
                  <a:pt x="1124217" y="517093"/>
                </a:cubicBezTo>
                <a:cubicBezTo>
                  <a:pt x="1119188" y="523951"/>
                  <a:pt x="1112044" y="531380"/>
                  <a:pt x="1102786" y="539381"/>
                </a:cubicBezTo>
                <a:cubicBezTo>
                  <a:pt x="1093527" y="547382"/>
                  <a:pt x="1082269" y="554926"/>
                  <a:pt x="1069010" y="562013"/>
                </a:cubicBezTo>
                <a:cubicBezTo>
                  <a:pt x="1055751" y="569099"/>
                  <a:pt x="1040378" y="574929"/>
                  <a:pt x="1022890" y="579501"/>
                </a:cubicBezTo>
                <a:cubicBezTo>
                  <a:pt x="1005402" y="584073"/>
                  <a:pt x="985800" y="586359"/>
                  <a:pt x="964083" y="586359"/>
                </a:cubicBezTo>
                <a:cubicBezTo>
                  <a:pt x="929564" y="586359"/>
                  <a:pt x="899275" y="579501"/>
                  <a:pt x="873214" y="565785"/>
                </a:cubicBezTo>
                <a:cubicBezTo>
                  <a:pt x="847154" y="552069"/>
                  <a:pt x="826866" y="531952"/>
                  <a:pt x="812349" y="505434"/>
                </a:cubicBezTo>
                <a:cubicBezTo>
                  <a:pt x="797833" y="478917"/>
                  <a:pt x="790575" y="446341"/>
                  <a:pt x="790575" y="407708"/>
                </a:cubicBezTo>
                <a:cubicBezTo>
                  <a:pt x="790575" y="370217"/>
                  <a:pt x="798348" y="337585"/>
                  <a:pt x="813893" y="309810"/>
                </a:cubicBezTo>
                <a:cubicBezTo>
                  <a:pt x="829437" y="282035"/>
                  <a:pt x="850869" y="260547"/>
                  <a:pt x="878186" y="245345"/>
                </a:cubicBezTo>
                <a:cubicBezTo>
                  <a:pt x="905504" y="230143"/>
                  <a:pt x="936994" y="222542"/>
                  <a:pt x="972655" y="222542"/>
                </a:cubicBezTo>
                <a:close/>
                <a:moveTo>
                  <a:pt x="406908" y="129959"/>
                </a:moveTo>
                <a:cubicBezTo>
                  <a:pt x="431826" y="129959"/>
                  <a:pt x="456172" y="130473"/>
                  <a:pt x="479946" y="131502"/>
                </a:cubicBezTo>
                <a:cubicBezTo>
                  <a:pt x="503720" y="132531"/>
                  <a:pt x="525437" y="134302"/>
                  <a:pt x="545097" y="136817"/>
                </a:cubicBezTo>
                <a:cubicBezTo>
                  <a:pt x="545554" y="150533"/>
                  <a:pt x="545326" y="163734"/>
                  <a:pt x="544411" y="176422"/>
                </a:cubicBezTo>
                <a:cubicBezTo>
                  <a:pt x="543497" y="189109"/>
                  <a:pt x="542468" y="198882"/>
                  <a:pt x="541325" y="205740"/>
                </a:cubicBezTo>
                <a:cubicBezTo>
                  <a:pt x="536525" y="205511"/>
                  <a:pt x="529438" y="205340"/>
                  <a:pt x="520065" y="205225"/>
                </a:cubicBezTo>
                <a:cubicBezTo>
                  <a:pt x="510693" y="205111"/>
                  <a:pt x="500291" y="204940"/>
                  <a:pt x="488861" y="204711"/>
                </a:cubicBezTo>
                <a:cubicBezTo>
                  <a:pt x="477431" y="204482"/>
                  <a:pt x="466001" y="204311"/>
                  <a:pt x="454571" y="204197"/>
                </a:cubicBezTo>
                <a:cubicBezTo>
                  <a:pt x="443141" y="204082"/>
                  <a:pt x="433197" y="204025"/>
                  <a:pt x="424739" y="204025"/>
                </a:cubicBezTo>
                <a:cubicBezTo>
                  <a:pt x="424968" y="212483"/>
                  <a:pt x="425368" y="225285"/>
                  <a:pt x="425939" y="242430"/>
                </a:cubicBezTo>
                <a:cubicBezTo>
                  <a:pt x="426511" y="259575"/>
                  <a:pt x="427197" y="279406"/>
                  <a:pt x="427997" y="301923"/>
                </a:cubicBezTo>
                <a:cubicBezTo>
                  <a:pt x="428797" y="324440"/>
                  <a:pt x="429654" y="348158"/>
                  <a:pt x="430568" y="373075"/>
                </a:cubicBezTo>
                <a:cubicBezTo>
                  <a:pt x="431483" y="397992"/>
                  <a:pt x="432340" y="422510"/>
                  <a:pt x="433140" y="446627"/>
                </a:cubicBezTo>
                <a:cubicBezTo>
                  <a:pt x="433940" y="470744"/>
                  <a:pt x="434740" y="492861"/>
                  <a:pt x="435540" y="512978"/>
                </a:cubicBezTo>
                <a:cubicBezTo>
                  <a:pt x="436341" y="533095"/>
                  <a:pt x="436969" y="549783"/>
                  <a:pt x="437426" y="563042"/>
                </a:cubicBezTo>
                <a:cubicBezTo>
                  <a:pt x="437884" y="576300"/>
                  <a:pt x="438227" y="584416"/>
                  <a:pt x="438455" y="587387"/>
                </a:cubicBezTo>
                <a:cubicBezTo>
                  <a:pt x="431597" y="588530"/>
                  <a:pt x="422567" y="589559"/>
                  <a:pt x="411366" y="590474"/>
                </a:cubicBezTo>
                <a:cubicBezTo>
                  <a:pt x="400165" y="591388"/>
                  <a:pt x="389020" y="592074"/>
                  <a:pt x="377933" y="592531"/>
                </a:cubicBezTo>
                <a:cubicBezTo>
                  <a:pt x="366846" y="592988"/>
                  <a:pt x="357988" y="593217"/>
                  <a:pt x="351359" y="593217"/>
                </a:cubicBezTo>
                <a:cubicBezTo>
                  <a:pt x="350673" y="579501"/>
                  <a:pt x="349987" y="562356"/>
                  <a:pt x="349301" y="541782"/>
                </a:cubicBezTo>
                <a:cubicBezTo>
                  <a:pt x="348615" y="521208"/>
                  <a:pt x="347987" y="498691"/>
                  <a:pt x="347415" y="474230"/>
                </a:cubicBezTo>
                <a:cubicBezTo>
                  <a:pt x="346844" y="449770"/>
                  <a:pt x="346329" y="424624"/>
                  <a:pt x="345872" y="398792"/>
                </a:cubicBezTo>
                <a:cubicBezTo>
                  <a:pt x="345415" y="372961"/>
                  <a:pt x="345072" y="347872"/>
                  <a:pt x="344843" y="323526"/>
                </a:cubicBezTo>
                <a:cubicBezTo>
                  <a:pt x="344615" y="299180"/>
                  <a:pt x="344501" y="277063"/>
                  <a:pt x="344501" y="257175"/>
                </a:cubicBezTo>
                <a:cubicBezTo>
                  <a:pt x="344501" y="246888"/>
                  <a:pt x="344558" y="237344"/>
                  <a:pt x="344672" y="228543"/>
                </a:cubicBezTo>
                <a:cubicBezTo>
                  <a:pt x="344786" y="219742"/>
                  <a:pt x="344843" y="211912"/>
                  <a:pt x="344843" y="205054"/>
                </a:cubicBezTo>
                <a:cubicBezTo>
                  <a:pt x="336385" y="205511"/>
                  <a:pt x="326727" y="205911"/>
                  <a:pt x="315868" y="206254"/>
                </a:cubicBezTo>
                <a:cubicBezTo>
                  <a:pt x="305010" y="206597"/>
                  <a:pt x="293923" y="206997"/>
                  <a:pt x="282607" y="207454"/>
                </a:cubicBezTo>
                <a:cubicBezTo>
                  <a:pt x="271291" y="207911"/>
                  <a:pt x="260433" y="208254"/>
                  <a:pt x="250032" y="208483"/>
                </a:cubicBezTo>
                <a:cubicBezTo>
                  <a:pt x="239630" y="208712"/>
                  <a:pt x="230315" y="208940"/>
                  <a:pt x="222085" y="209169"/>
                </a:cubicBezTo>
                <a:cubicBezTo>
                  <a:pt x="221171" y="205283"/>
                  <a:pt x="220371" y="199853"/>
                  <a:pt x="219685" y="192881"/>
                </a:cubicBezTo>
                <a:cubicBezTo>
                  <a:pt x="218999" y="185909"/>
                  <a:pt x="218428" y="178594"/>
                  <a:pt x="217970" y="170935"/>
                </a:cubicBezTo>
                <a:cubicBezTo>
                  <a:pt x="217513" y="163277"/>
                  <a:pt x="217170" y="156305"/>
                  <a:pt x="216942" y="150018"/>
                </a:cubicBezTo>
                <a:cubicBezTo>
                  <a:pt x="216713" y="143732"/>
                  <a:pt x="216599" y="139217"/>
                  <a:pt x="216599" y="136474"/>
                </a:cubicBezTo>
                <a:cubicBezTo>
                  <a:pt x="242659" y="134874"/>
                  <a:pt x="272377" y="133388"/>
                  <a:pt x="305753" y="132016"/>
                </a:cubicBezTo>
                <a:cubicBezTo>
                  <a:pt x="339128" y="130645"/>
                  <a:pt x="372847" y="129959"/>
                  <a:pt x="406908" y="129959"/>
                </a:cubicBezTo>
                <a:close/>
                <a:moveTo>
                  <a:pt x="1874292" y="120701"/>
                </a:moveTo>
                <a:cubicBezTo>
                  <a:pt x="1907439" y="120701"/>
                  <a:pt x="1934013" y="130073"/>
                  <a:pt x="1954016" y="148818"/>
                </a:cubicBezTo>
                <a:cubicBezTo>
                  <a:pt x="1974018" y="167564"/>
                  <a:pt x="1984020" y="192710"/>
                  <a:pt x="1984020" y="224256"/>
                </a:cubicBezTo>
                <a:cubicBezTo>
                  <a:pt x="1984020" y="249631"/>
                  <a:pt x="1977733" y="276434"/>
                  <a:pt x="1965160" y="304666"/>
                </a:cubicBezTo>
                <a:cubicBezTo>
                  <a:pt x="1952587" y="332898"/>
                  <a:pt x="1935442" y="361531"/>
                  <a:pt x="1913725" y="390563"/>
                </a:cubicBezTo>
                <a:cubicBezTo>
                  <a:pt x="1903210" y="404279"/>
                  <a:pt x="1892694" y="417823"/>
                  <a:pt x="1882178" y="431196"/>
                </a:cubicBezTo>
                <a:cubicBezTo>
                  <a:pt x="1871663" y="444570"/>
                  <a:pt x="1861890" y="456857"/>
                  <a:pt x="1852860" y="468058"/>
                </a:cubicBezTo>
                <a:cubicBezTo>
                  <a:pt x="1843831" y="479260"/>
                  <a:pt x="1836001" y="488861"/>
                  <a:pt x="1829372" y="496862"/>
                </a:cubicBezTo>
                <a:cubicBezTo>
                  <a:pt x="1822742" y="504863"/>
                  <a:pt x="1817942" y="510464"/>
                  <a:pt x="1814970" y="513664"/>
                </a:cubicBezTo>
                <a:cubicBezTo>
                  <a:pt x="1820685" y="512978"/>
                  <a:pt x="1828972" y="512121"/>
                  <a:pt x="1839830" y="511092"/>
                </a:cubicBezTo>
                <a:cubicBezTo>
                  <a:pt x="1850689" y="510064"/>
                  <a:pt x="1862805" y="508920"/>
                  <a:pt x="1876178" y="507663"/>
                </a:cubicBezTo>
                <a:cubicBezTo>
                  <a:pt x="1889551" y="506406"/>
                  <a:pt x="1903267" y="505263"/>
                  <a:pt x="1917326" y="504234"/>
                </a:cubicBezTo>
                <a:cubicBezTo>
                  <a:pt x="1931385" y="503206"/>
                  <a:pt x="1944758" y="502234"/>
                  <a:pt x="1957445" y="501320"/>
                </a:cubicBezTo>
                <a:cubicBezTo>
                  <a:pt x="1970132" y="500405"/>
                  <a:pt x="1981048" y="499719"/>
                  <a:pt x="1990192" y="499262"/>
                </a:cubicBezTo>
                <a:cubicBezTo>
                  <a:pt x="1991563" y="503148"/>
                  <a:pt x="1992592" y="508920"/>
                  <a:pt x="1993278" y="516579"/>
                </a:cubicBezTo>
                <a:cubicBezTo>
                  <a:pt x="1993964" y="524237"/>
                  <a:pt x="1994478" y="532409"/>
                  <a:pt x="1994821" y="541096"/>
                </a:cubicBezTo>
                <a:cubicBezTo>
                  <a:pt x="1995164" y="549783"/>
                  <a:pt x="1995278" y="557612"/>
                  <a:pt x="1995164" y="564585"/>
                </a:cubicBezTo>
                <a:cubicBezTo>
                  <a:pt x="1995050" y="571557"/>
                  <a:pt x="1994878" y="576415"/>
                  <a:pt x="1994650" y="579158"/>
                </a:cubicBezTo>
                <a:lnTo>
                  <a:pt x="1723759" y="594245"/>
                </a:lnTo>
                <a:cubicBezTo>
                  <a:pt x="1723301" y="592417"/>
                  <a:pt x="1722501" y="588816"/>
                  <a:pt x="1721358" y="583444"/>
                </a:cubicBezTo>
                <a:cubicBezTo>
                  <a:pt x="1720215" y="578072"/>
                  <a:pt x="1718958" y="571900"/>
                  <a:pt x="1717586" y="564928"/>
                </a:cubicBezTo>
                <a:cubicBezTo>
                  <a:pt x="1716215" y="557955"/>
                  <a:pt x="1715015" y="550754"/>
                  <a:pt x="1713986" y="543325"/>
                </a:cubicBezTo>
                <a:cubicBezTo>
                  <a:pt x="1712957" y="535895"/>
                  <a:pt x="1712329" y="529094"/>
                  <a:pt x="1712100" y="522922"/>
                </a:cubicBezTo>
                <a:cubicBezTo>
                  <a:pt x="1719872" y="515150"/>
                  <a:pt x="1729474" y="504863"/>
                  <a:pt x="1740904" y="492061"/>
                </a:cubicBezTo>
                <a:cubicBezTo>
                  <a:pt x="1752334" y="479260"/>
                  <a:pt x="1764849" y="464744"/>
                  <a:pt x="1778451" y="448513"/>
                </a:cubicBezTo>
                <a:cubicBezTo>
                  <a:pt x="1792053" y="432282"/>
                  <a:pt x="1806055" y="415252"/>
                  <a:pt x="1820456" y="397421"/>
                </a:cubicBezTo>
                <a:cubicBezTo>
                  <a:pt x="1831658" y="383476"/>
                  <a:pt x="1842631" y="369132"/>
                  <a:pt x="1853375" y="354387"/>
                </a:cubicBezTo>
                <a:cubicBezTo>
                  <a:pt x="1864119" y="339642"/>
                  <a:pt x="1873834" y="325126"/>
                  <a:pt x="1882521" y="310839"/>
                </a:cubicBezTo>
                <a:cubicBezTo>
                  <a:pt x="1891208" y="296551"/>
                  <a:pt x="1898123" y="282949"/>
                  <a:pt x="1903267" y="270033"/>
                </a:cubicBezTo>
                <a:cubicBezTo>
                  <a:pt x="1908410" y="257118"/>
                  <a:pt x="1910982" y="245402"/>
                  <a:pt x="1910982" y="234886"/>
                </a:cubicBezTo>
                <a:cubicBezTo>
                  <a:pt x="1910982" y="220484"/>
                  <a:pt x="1906410" y="210197"/>
                  <a:pt x="1897266" y="204025"/>
                </a:cubicBezTo>
                <a:cubicBezTo>
                  <a:pt x="1888122" y="197853"/>
                  <a:pt x="1877492" y="194767"/>
                  <a:pt x="1865376" y="194767"/>
                </a:cubicBezTo>
                <a:cubicBezTo>
                  <a:pt x="1849603" y="194767"/>
                  <a:pt x="1835087" y="198539"/>
                  <a:pt x="1821828" y="206083"/>
                </a:cubicBezTo>
                <a:cubicBezTo>
                  <a:pt x="1808569" y="213626"/>
                  <a:pt x="1796911" y="223799"/>
                  <a:pt x="1786852" y="236601"/>
                </a:cubicBezTo>
                <a:cubicBezTo>
                  <a:pt x="1776794" y="249402"/>
                  <a:pt x="1768450" y="263690"/>
                  <a:pt x="1761820" y="279463"/>
                </a:cubicBezTo>
                <a:cubicBezTo>
                  <a:pt x="1756563" y="276720"/>
                  <a:pt x="1749990" y="272834"/>
                  <a:pt x="1742104" y="267805"/>
                </a:cubicBezTo>
                <a:cubicBezTo>
                  <a:pt x="1734217" y="262775"/>
                  <a:pt x="1726616" y="257460"/>
                  <a:pt x="1719301" y="251860"/>
                </a:cubicBezTo>
                <a:cubicBezTo>
                  <a:pt x="1711986" y="246259"/>
                  <a:pt x="1706271" y="241516"/>
                  <a:pt x="1702156" y="237629"/>
                </a:cubicBezTo>
                <a:cubicBezTo>
                  <a:pt x="1712443" y="214998"/>
                  <a:pt x="1726330" y="194881"/>
                  <a:pt x="1743818" y="177279"/>
                </a:cubicBezTo>
                <a:cubicBezTo>
                  <a:pt x="1761306" y="159677"/>
                  <a:pt x="1781194" y="145847"/>
                  <a:pt x="1803483" y="135788"/>
                </a:cubicBezTo>
                <a:cubicBezTo>
                  <a:pt x="1825771" y="125730"/>
                  <a:pt x="1849374" y="120701"/>
                  <a:pt x="1874292" y="120701"/>
                </a:cubicBezTo>
                <a:close/>
                <a:moveTo>
                  <a:pt x="662978" y="111785"/>
                </a:moveTo>
                <a:cubicBezTo>
                  <a:pt x="678752" y="111785"/>
                  <a:pt x="691553" y="117157"/>
                  <a:pt x="701383" y="127901"/>
                </a:cubicBezTo>
                <a:cubicBezTo>
                  <a:pt x="711213" y="138646"/>
                  <a:pt x="716128" y="152133"/>
                  <a:pt x="716128" y="168364"/>
                </a:cubicBezTo>
                <a:cubicBezTo>
                  <a:pt x="716128" y="182765"/>
                  <a:pt x="711442" y="195110"/>
                  <a:pt x="702069" y="205397"/>
                </a:cubicBezTo>
                <a:cubicBezTo>
                  <a:pt x="692696" y="215684"/>
                  <a:pt x="680466" y="220827"/>
                  <a:pt x="665379" y="220827"/>
                </a:cubicBezTo>
                <a:cubicBezTo>
                  <a:pt x="648005" y="220827"/>
                  <a:pt x="633946" y="215684"/>
                  <a:pt x="623202" y="205397"/>
                </a:cubicBezTo>
                <a:cubicBezTo>
                  <a:pt x="612458" y="195110"/>
                  <a:pt x="607086" y="181965"/>
                  <a:pt x="607086" y="165963"/>
                </a:cubicBezTo>
                <a:cubicBezTo>
                  <a:pt x="607086" y="154533"/>
                  <a:pt x="609715" y="144761"/>
                  <a:pt x="614972" y="136645"/>
                </a:cubicBezTo>
                <a:cubicBezTo>
                  <a:pt x="620230" y="128530"/>
                  <a:pt x="627145" y="122358"/>
                  <a:pt x="635718" y="118129"/>
                </a:cubicBezTo>
                <a:cubicBezTo>
                  <a:pt x="644290" y="113900"/>
                  <a:pt x="653377" y="111785"/>
                  <a:pt x="662978" y="111785"/>
                </a:cubicBezTo>
                <a:close/>
                <a:moveTo>
                  <a:pt x="1321765" y="97040"/>
                </a:moveTo>
                <a:cubicBezTo>
                  <a:pt x="1321994" y="100469"/>
                  <a:pt x="1322337" y="108128"/>
                  <a:pt x="1322794" y="120015"/>
                </a:cubicBezTo>
                <a:cubicBezTo>
                  <a:pt x="1323251" y="131902"/>
                  <a:pt x="1323480" y="146304"/>
                  <a:pt x="1323480" y="163220"/>
                </a:cubicBezTo>
                <a:cubicBezTo>
                  <a:pt x="1323480" y="170307"/>
                  <a:pt x="1323480" y="178594"/>
                  <a:pt x="1323480" y="188080"/>
                </a:cubicBezTo>
                <a:cubicBezTo>
                  <a:pt x="1323480" y="197567"/>
                  <a:pt x="1323480" y="206311"/>
                  <a:pt x="1323480" y="214312"/>
                </a:cubicBezTo>
                <a:cubicBezTo>
                  <a:pt x="1330795" y="213855"/>
                  <a:pt x="1339482" y="213398"/>
                  <a:pt x="1349540" y="212941"/>
                </a:cubicBezTo>
                <a:cubicBezTo>
                  <a:pt x="1359599" y="212483"/>
                  <a:pt x="1367600" y="212255"/>
                  <a:pt x="1373543" y="212255"/>
                </a:cubicBezTo>
                <a:cubicBezTo>
                  <a:pt x="1384059" y="211798"/>
                  <a:pt x="1393889" y="211569"/>
                  <a:pt x="1403033" y="211569"/>
                </a:cubicBezTo>
                <a:cubicBezTo>
                  <a:pt x="1412177" y="211569"/>
                  <a:pt x="1419949" y="211683"/>
                  <a:pt x="1426350" y="211912"/>
                </a:cubicBezTo>
                <a:cubicBezTo>
                  <a:pt x="1432751" y="212141"/>
                  <a:pt x="1436751" y="212255"/>
                  <a:pt x="1438352" y="212255"/>
                </a:cubicBezTo>
                <a:cubicBezTo>
                  <a:pt x="1439495" y="220027"/>
                  <a:pt x="1440295" y="230371"/>
                  <a:pt x="1440752" y="243287"/>
                </a:cubicBezTo>
                <a:cubicBezTo>
                  <a:pt x="1441209" y="256203"/>
                  <a:pt x="1441438" y="267119"/>
                  <a:pt x="1441438" y="276034"/>
                </a:cubicBezTo>
                <a:cubicBezTo>
                  <a:pt x="1439152" y="275806"/>
                  <a:pt x="1431436" y="275748"/>
                  <a:pt x="1418292" y="275863"/>
                </a:cubicBezTo>
                <a:cubicBezTo>
                  <a:pt x="1405147" y="275977"/>
                  <a:pt x="1392174" y="276149"/>
                  <a:pt x="1379373" y="276377"/>
                </a:cubicBezTo>
                <a:cubicBezTo>
                  <a:pt x="1370457" y="276606"/>
                  <a:pt x="1360513" y="277063"/>
                  <a:pt x="1349540" y="277749"/>
                </a:cubicBezTo>
                <a:cubicBezTo>
                  <a:pt x="1338568" y="278435"/>
                  <a:pt x="1329538" y="279006"/>
                  <a:pt x="1322451" y="279463"/>
                </a:cubicBezTo>
                <a:cubicBezTo>
                  <a:pt x="1322223" y="285178"/>
                  <a:pt x="1321823" y="293294"/>
                  <a:pt x="1321251" y="303809"/>
                </a:cubicBezTo>
                <a:cubicBezTo>
                  <a:pt x="1320680" y="314325"/>
                  <a:pt x="1320222" y="326155"/>
                  <a:pt x="1319880" y="339299"/>
                </a:cubicBezTo>
                <a:cubicBezTo>
                  <a:pt x="1319537" y="352444"/>
                  <a:pt x="1319137" y="365817"/>
                  <a:pt x="1318679" y="379419"/>
                </a:cubicBezTo>
                <a:cubicBezTo>
                  <a:pt x="1318222" y="393020"/>
                  <a:pt x="1317879" y="405879"/>
                  <a:pt x="1317651" y="417995"/>
                </a:cubicBezTo>
                <a:cubicBezTo>
                  <a:pt x="1317422" y="430111"/>
                  <a:pt x="1317308" y="440169"/>
                  <a:pt x="1317308" y="448170"/>
                </a:cubicBezTo>
                <a:cubicBezTo>
                  <a:pt x="1317308" y="462800"/>
                  <a:pt x="1318108" y="476459"/>
                  <a:pt x="1319708" y="489147"/>
                </a:cubicBezTo>
                <a:cubicBezTo>
                  <a:pt x="1321308" y="501834"/>
                  <a:pt x="1325137" y="512121"/>
                  <a:pt x="1331195" y="520008"/>
                </a:cubicBezTo>
                <a:cubicBezTo>
                  <a:pt x="1337253" y="527894"/>
                  <a:pt x="1346797" y="531838"/>
                  <a:pt x="1359827" y="531838"/>
                </a:cubicBezTo>
                <a:cubicBezTo>
                  <a:pt x="1368743" y="531838"/>
                  <a:pt x="1376001" y="528866"/>
                  <a:pt x="1381602" y="522922"/>
                </a:cubicBezTo>
                <a:cubicBezTo>
                  <a:pt x="1387202" y="516979"/>
                  <a:pt x="1391660" y="510121"/>
                  <a:pt x="1394975" y="502348"/>
                </a:cubicBezTo>
                <a:cubicBezTo>
                  <a:pt x="1398289" y="494576"/>
                  <a:pt x="1400861" y="487946"/>
                  <a:pt x="1402690" y="482460"/>
                </a:cubicBezTo>
                <a:cubicBezTo>
                  <a:pt x="1404976" y="485203"/>
                  <a:pt x="1408405" y="488975"/>
                  <a:pt x="1412977" y="493776"/>
                </a:cubicBezTo>
                <a:cubicBezTo>
                  <a:pt x="1417549" y="498576"/>
                  <a:pt x="1422407" y="503548"/>
                  <a:pt x="1427550" y="508692"/>
                </a:cubicBezTo>
                <a:cubicBezTo>
                  <a:pt x="1432694" y="513835"/>
                  <a:pt x="1437323" y="518465"/>
                  <a:pt x="1441438" y="522579"/>
                </a:cubicBezTo>
                <a:cubicBezTo>
                  <a:pt x="1445552" y="526694"/>
                  <a:pt x="1448296" y="529437"/>
                  <a:pt x="1449667" y="530809"/>
                </a:cubicBezTo>
                <a:cubicBezTo>
                  <a:pt x="1445781" y="540867"/>
                  <a:pt x="1439952" y="551497"/>
                  <a:pt x="1432179" y="562699"/>
                </a:cubicBezTo>
                <a:cubicBezTo>
                  <a:pt x="1424407" y="573900"/>
                  <a:pt x="1413891" y="583444"/>
                  <a:pt x="1400632" y="591331"/>
                </a:cubicBezTo>
                <a:cubicBezTo>
                  <a:pt x="1387374" y="599217"/>
                  <a:pt x="1370572" y="603161"/>
                  <a:pt x="1350226" y="603161"/>
                </a:cubicBezTo>
                <a:cubicBezTo>
                  <a:pt x="1323937" y="603161"/>
                  <a:pt x="1302849" y="597446"/>
                  <a:pt x="1286961" y="586016"/>
                </a:cubicBezTo>
                <a:cubicBezTo>
                  <a:pt x="1271073" y="574586"/>
                  <a:pt x="1259643" y="559555"/>
                  <a:pt x="1252671" y="540924"/>
                </a:cubicBezTo>
                <a:cubicBezTo>
                  <a:pt x="1245699" y="522294"/>
                  <a:pt x="1242213" y="502005"/>
                  <a:pt x="1242213" y="480060"/>
                </a:cubicBezTo>
                <a:cubicBezTo>
                  <a:pt x="1242213" y="468173"/>
                  <a:pt x="1242384" y="454799"/>
                  <a:pt x="1242727" y="439940"/>
                </a:cubicBezTo>
                <a:cubicBezTo>
                  <a:pt x="1243070" y="425081"/>
                  <a:pt x="1243470" y="409765"/>
                  <a:pt x="1243927" y="393992"/>
                </a:cubicBezTo>
                <a:cubicBezTo>
                  <a:pt x="1244384" y="378218"/>
                  <a:pt x="1244899" y="363131"/>
                  <a:pt x="1245470" y="348729"/>
                </a:cubicBezTo>
                <a:cubicBezTo>
                  <a:pt x="1246042" y="334327"/>
                  <a:pt x="1246556" y="321583"/>
                  <a:pt x="1247013" y="310496"/>
                </a:cubicBezTo>
                <a:cubicBezTo>
                  <a:pt x="1247470" y="299409"/>
                  <a:pt x="1247813" y="291122"/>
                  <a:pt x="1248042" y="285635"/>
                </a:cubicBezTo>
                <a:cubicBezTo>
                  <a:pt x="1227239" y="287693"/>
                  <a:pt x="1208780" y="289979"/>
                  <a:pt x="1192664" y="292493"/>
                </a:cubicBezTo>
                <a:cubicBezTo>
                  <a:pt x="1176547" y="295008"/>
                  <a:pt x="1165975" y="296837"/>
                  <a:pt x="1160945" y="297980"/>
                </a:cubicBezTo>
                <a:cubicBezTo>
                  <a:pt x="1159345" y="289064"/>
                  <a:pt x="1158088" y="279635"/>
                  <a:pt x="1157174" y="269691"/>
                </a:cubicBezTo>
                <a:cubicBezTo>
                  <a:pt x="1156259" y="259746"/>
                  <a:pt x="1155630" y="250945"/>
                  <a:pt x="1155288" y="243287"/>
                </a:cubicBezTo>
                <a:cubicBezTo>
                  <a:pt x="1154945" y="235629"/>
                  <a:pt x="1154773" y="230657"/>
                  <a:pt x="1154773" y="228371"/>
                </a:cubicBezTo>
                <a:cubicBezTo>
                  <a:pt x="1167575" y="226542"/>
                  <a:pt x="1182205" y="224714"/>
                  <a:pt x="1198664" y="222885"/>
                </a:cubicBezTo>
                <a:cubicBezTo>
                  <a:pt x="1215124" y="221056"/>
                  <a:pt x="1231697" y="219684"/>
                  <a:pt x="1248385" y="218770"/>
                </a:cubicBezTo>
                <a:cubicBezTo>
                  <a:pt x="1248385" y="210769"/>
                  <a:pt x="1248328" y="200482"/>
                  <a:pt x="1248213" y="187909"/>
                </a:cubicBezTo>
                <a:cubicBezTo>
                  <a:pt x="1248099" y="175336"/>
                  <a:pt x="1247928" y="163563"/>
                  <a:pt x="1247699" y="152590"/>
                </a:cubicBezTo>
                <a:cubicBezTo>
                  <a:pt x="1247699" y="143218"/>
                  <a:pt x="1247356" y="134016"/>
                  <a:pt x="1246670" y="124987"/>
                </a:cubicBezTo>
                <a:cubicBezTo>
                  <a:pt x="1245985" y="115957"/>
                  <a:pt x="1245299" y="108470"/>
                  <a:pt x="1244613" y="102527"/>
                </a:cubicBezTo>
                <a:close/>
                <a:moveTo>
                  <a:pt x="994772" y="85382"/>
                </a:moveTo>
                <a:cubicBezTo>
                  <a:pt x="1001745" y="85382"/>
                  <a:pt x="1007174" y="85382"/>
                  <a:pt x="1011060" y="85382"/>
                </a:cubicBezTo>
                <a:cubicBezTo>
                  <a:pt x="1020204" y="93840"/>
                  <a:pt x="1030605" y="103670"/>
                  <a:pt x="1042264" y="114871"/>
                </a:cubicBezTo>
                <a:cubicBezTo>
                  <a:pt x="1053923" y="126073"/>
                  <a:pt x="1065638" y="137331"/>
                  <a:pt x="1077411" y="148647"/>
                </a:cubicBezTo>
                <a:cubicBezTo>
                  <a:pt x="1089184" y="159963"/>
                  <a:pt x="1099528" y="170307"/>
                  <a:pt x="1108444" y="179679"/>
                </a:cubicBezTo>
                <a:cubicBezTo>
                  <a:pt x="1099528" y="186080"/>
                  <a:pt x="1090384" y="191852"/>
                  <a:pt x="1081012" y="196996"/>
                </a:cubicBezTo>
                <a:cubicBezTo>
                  <a:pt x="1071639" y="202139"/>
                  <a:pt x="1063181" y="206083"/>
                  <a:pt x="1055637" y="208826"/>
                </a:cubicBezTo>
                <a:cubicBezTo>
                  <a:pt x="1049693" y="202196"/>
                  <a:pt x="1042778" y="194710"/>
                  <a:pt x="1034892" y="186366"/>
                </a:cubicBezTo>
                <a:cubicBezTo>
                  <a:pt x="1027005" y="178022"/>
                  <a:pt x="1019175" y="169850"/>
                  <a:pt x="1011403" y="161849"/>
                </a:cubicBezTo>
                <a:cubicBezTo>
                  <a:pt x="1003630" y="153848"/>
                  <a:pt x="996830" y="146990"/>
                  <a:pt x="991000" y="141275"/>
                </a:cubicBezTo>
                <a:cubicBezTo>
                  <a:pt x="988086" y="138417"/>
                  <a:pt x="985700" y="136074"/>
                  <a:pt x="983842" y="134245"/>
                </a:cubicBezTo>
                <a:lnTo>
                  <a:pt x="983553" y="133959"/>
                </a:lnTo>
                <a:lnTo>
                  <a:pt x="982985" y="134417"/>
                </a:lnTo>
                <a:cubicBezTo>
                  <a:pt x="980728" y="136245"/>
                  <a:pt x="977913" y="138531"/>
                  <a:pt x="974541" y="141275"/>
                </a:cubicBezTo>
                <a:cubicBezTo>
                  <a:pt x="967797" y="146761"/>
                  <a:pt x="959911" y="153276"/>
                  <a:pt x="950881" y="160820"/>
                </a:cubicBezTo>
                <a:cubicBezTo>
                  <a:pt x="941851" y="168364"/>
                  <a:pt x="932879" y="175907"/>
                  <a:pt x="923963" y="183451"/>
                </a:cubicBezTo>
                <a:cubicBezTo>
                  <a:pt x="915048" y="190995"/>
                  <a:pt x="907276" y="197624"/>
                  <a:pt x="900646" y="203339"/>
                </a:cubicBezTo>
                <a:cubicBezTo>
                  <a:pt x="896074" y="201739"/>
                  <a:pt x="890302" y="198996"/>
                  <a:pt x="883330" y="195110"/>
                </a:cubicBezTo>
                <a:cubicBezTo>
                  <a:pt x="876357" y="191224"/>
                  <a:pt x="869442" y="186937"/>
                  <a:pt x="862584" y="182251"/>
                </a:cubicBezTo>
                <a:cubicBezTo>
                  <a:pt x="855726" y="177565"/>
                  <a:pt x="850011" y="173279"/>
                  <a:pt x="845439" y="169392"/>
                </a:cubicBezTo>
                <a:cubicBezTo>
                  <a:pt x="855498" y="161620"/>
                  <a:pt x="866242" y="153390"/>
                  <a:pt x="877672" y="144704"/>
                </a:cubicBezTo>
                <a:cubicBezTo>
                  <a:pt x="889102" y="136017"/>
                  <a:pt x="900246" y="127730"/>
                  <a:pt x="911105" y="119843"/>
                </a:cubicBezTo>
                <a:cubicBezTo>
                  <a:pt x="921963" y="111957"/>
                  <a:pt x="931679" y="104984"/>
                  <a:pt x="940251" y="98926"/>
                </a:cubicBezTo>
                <a:cubicBezTo>
                  <a:pt x="948824" y="92869"/>
                  <a:pt x="955167" y="88468"/>
                  <a:pt x="959282" y="85725"/>
                </a:cubicBezTo>
                <a:cubicBezTo>
                  <a:pt x="962482" y="85725"/>
                  <a:pt x="967455" y="85668"/>
                  <a:pt x="974198" y="85553"/>
                </a:cubicBezTo>
                <a:cubicBezTo>
                  <a:pt x="980942" y="85439"/>
                  <a:pt x="987800" y="85382"/>
                  <a:pt x="994772" y="85382"/>
                </a:cubicBezTo>
                <a:close/>
                <a:moveTo>
                  <a:pt x="82639" y="58636"/>
                </a:moveTo>
                <a:cubicBezTo>
                  <a:pt x="96355" y="60693"/>
                  <a:pt x="110586" y="64122"/>
                  <a:pt x="125330" y="68923"/>
                </a:cubicBezTo>
                <a:cubicBezTo>
                  <a:pt x="140075" y="73723"/>
                  <a:pt x="151676" y="78295"/>
                  <a:pt x="160135" y="82639"/>
                </a:cubicBezTo>
                <a:cubicBezTo>
                  <a:pt x="144361" y="113728"/>
                  <a:pt x="130474" y="147504"/>
                  <a:pt x="118472" y="183966"/>
                </a:cubicBezTo>
                <a:cubicBezTo>
                  <a:pt x="106471" y="220427"/>
                  <a:pt x="97155" y="258203"/>
                  <a:pt x="90526" y="297294"/>
                </a:cubicBezTo>
                <a:cubicBezTo>
                  <a:pt x="83897" y="336385"/>
                  <a:pt x="80582" y="375247"/>
                  <a:pt x="80582" y="413880"/>
                </a:cubicBezTo>
                <a:cubicBezTo>
                  <a:pt x="80582" y="456171"/>
                  <a:pt x="84011" y="496919"/>
                  <a:pt x="90869" y="536124"/>
                </a:cubicBezTo>
                <a:cubicBezTo>
                  <a:pt x="97727" y="575329"/>
                  <a:pt x="107328" y="610819"/>
                  <a:pt x="119672" y="642594"/>
                </a:cubicBezTo>
                <a:cubicBezTo>
                  <a:pt x="132017" y="674370"/>
                  <a:pt x="146304" y="700430"/>
                  <a:pt x="162535" y="720776"/>
                </a:cubicBezTo>
                <a:cubicBezTo>
                  <a:pt x="159106" y="723519"/>
                  <a:pt x="154477" y="726891"/>
                  <a:pt x="148647" y="730891"/>
                </a:cubicBezTo>
                <a:cubicBezTo>
                  <a:pt x="142818" y="734892"/>
                  <a:pt x="136646" y="739006"/>
                  <a:pt x="130131" y="743236"/>
                </a:cubicBezTo>
                <a:cubicBezTo>
                  <a:pt x="123616" y="747465"/>
                  <a:pt x="117386" y="751351"/>
                  <a:pt x="111443" y="754894"/>
                </a:cubicBezTo>
                <a:cubicBezTo>
                  <a:pt x="105499" y="758437"/>
                  <a:pt x="100699" y="761123"/>
                  <a:pt x="97041" y="762952"/>
                </a:cubicBezTo>
                <a:cubicBezTo>
                  <a:pt x="76924" y="738492"/>
                  <a:pt x="59665" y="707688"/>
                  <a:pt x="45263" y="670541"/>
                </a:cubicBezTo>
                <a:cubicBezTo>
                  <a:pt x="30861" y="633393"/>
                  <a:pt x="19717" y="592359"/>
                  <a:pt x="11830" y="547440"/>
                </a:cubicBezTo>
                <a:cubicBezTo>
                  <a:pt x="3944" y="502520"/>
                  <a:pt x="0" y="456285"/>
                  <a:pt x="0" y="408737"/>
                </a:cubicBezTo>
                <a:cubicBezTo>
                  <a:pt x="0" y="365074"/>
                  <a:pt x="3372" y="321811"/>
                  <a:pt x="10116" y="278949"/>
                </a:cubicBezTo>
                <a:cubicBezTo>
                  <a:pt x="16860" y="236086"/>
                  <a:pt x="26461" y="195738"/>
                  <a:pt x="38919" y="157905"/>
                </a:cubicBezTo>
                <a:cubicBezTo>
                  <a:pt x="51378" y="120072"/>
                  <a:pt x="65951" y="86982"/>
                  <a:pt x="82639" y="58636"/>
                </a:cubicBezTo>
                <a:close/>
                <a:moveTo>
                  <a:pt x="2122551" y="57264"/>
                </a:moveTo>
                <a:cubicBezTo>
                  <a:pt x="2138325" y="77838"/>
                  <a:pt x="2152098" y="101155"/>
                  <a:pt x="2163871" y="127216"/>
                </a:cubicBezTo>
                <a:cubicBezTo>
                  <a:pt x="2175644" y="153276"/>
                  <a:pt x="2185473" y="180879"/>
                  <a:pt x="2193360" y="210026"/>
                </a:cubicBezTo>
                <a:cubicBezTo>
                  <a:pt x="2201247" y="239172"/>
                  <a:pt x="2207190" y="268776"/>
                  <a:pt x="2211191" y="298837"/>
                </a:cubicBezTo>
                <a:cubicBezTo>
                  <a:pt x="2215191" y="328898"/>
                  <a:pt x="2217192" y="358330"/>
                  <a:pt x="2217192" y="387134"/>
                </a:cubicBezTo>
                <a:cubicBezTo>
                  <a:pt x="2217192" y="415480"/>
                  <a:pt x="2214963" y="446227"/>
                  <a:pt x="2210505" y="479374"/>
                </a:cubicBezTo>
                <a:cubicBezTo>
                  <a:pt x="2206047" y="512521"/>
                  <a:pt x="2199589" y="545668"/>
                  <a:pt x="2191131" y="578815"/>
                </a:cubicBezTo>
                <a:cubicBezTo>
                  <a:pt x="2182673" y="611962"/>
                  <a:pt x="2172443" y="643109"/>
                  <a:pt x="2160442" y="672255"/>
                </a:cubicBezTo>
                <a:cubicBezTo>
                  <a:pt x="2148440" y="701402"/>
                  <a:pt x="2134896" y="726376"/>
                  <a:pt x="2119808" y="747179"/>
                </a:cubicBezTo>
                <a:cubicBezTo>
                  <a:pt x="2115693" y="745807"/>
                  <a:pt x="2110550" y="743750"/>
                  <a:pt x="2104378" y="741007"/>
                </a:cubicBezTo>
                <a:cubicBezTo>
                  <a:pt x="2098205" y="738263"/>
                  <a:pt x="2091804" y="735063"/>
                  <a:pt x="2085175" y="731405"/>
                </a:cubicBezTo>
                <a:cubicBezTo>
                  <a:pt x="2078546" y="727748"/>
                  <a:pt x="2072488" y="724205"/>
                  <a:pt x="2067001" y="720776"/>
                </a:cubicBezTo>
                <a:cubicBezTo>
                  <a:pt x="2061515" y="717347"/>
                  <a:pt x="2057400" y="714260"/>
                  <a:pt x="2054657" y="711517"/>
                </a:cubicBezTo>
                <a:cubicBezTo>
                  <a:pt x="2079574" y="674027"/>
                  <a:pt x="2099063" y="627450"/>
                  <a:pt x="2113121" y="571786"/>
                </a:cubicBezTo>
                <a:cubicBezTo>
                  <a:pt x="2127180" y="516121"/>
                  <a:pt x="2134210" y="451370"/>
                  <a:pt x="2134210" y="377533"/>
                </a:cubicBezTo>
                <a:cubicBezTo>
                  <a:pt x="2134210" y="339356"/>
                  <a:pt x="2130381" y="301523"/>
                  <a:pt x="2122723" y="264033"/>
                </a:cubicBezTo>
                <a:cubicBezTo>
                  <a:pt x="2115065" y="226542"/>
                  <a:pt x="2104720" y="192081"/>
                  <a:pt x="2091690" y="160648"/>
                </a:cubicBezTo>
                <a:cubicBezTo>
                  <a:pt x="2078660" y="129216"/>
                  <a:pt x="2064144" y="103556"/>
                  <a:pt x="2048142" y="83667"/>
                </a:cubicBezTo>
                <a:cubicBezTo>
                  <a:pt x="2057972" y="78181"/>
                  <a:pt x="2069859" y="73095"/>
                  <a:pt x="2083804" y="68408"/>
                </a:cubicBezTo>
                <a:cubicBezTo>
                  <a:pt x="2097748" y="63722"/>
                  <a:pt x="2110664" y="60007"/>
                  <a:pt x="2122551" y="57264"/>
                </a:cubicBezTo>
                <a:close/>
                <a:moveTo>
                  <a:pt x="1154392" y="0"/>
                </a:moveTo>
                <a:cubicBezTo>
                  <a:pt x="1157821" y="1829"/>
                  <a:pt x="1161879" y="4629"/>
                  <a:pt x="1166565" y="8401"/>
                </a:cubicBezTo>
                <a:cubicBezTo>
                  <a:pt x="1171251" y="12173"/>
                  <a:pt x="1176052" y="16230"/>
                  <a:pt x="1180967" y="20574"/>
                </a:cubicBezTo>
                <a:cubicBezTo>
                  <a:pt x="1185882" y="24917"/>
                  <a:pt x="1190168" y="29089"/>
                  <a:pt x="1193826" y="33090"/>
                </a:cubicBezTo>
                <a:cubicBezTo>
                  <a:pt x="1197483" y="37090"/>
                  <a:pt x="1199769" y="40119"/>
                  <a:pt x="1200684" y="42176"/>
                </a:cubicBezTo>
                <a:cubicBezTo>
                  <a:pt x="1195197" y="43777"/>
                  <a:pt x="1186968" y="47091"/>
                  <a:pt x="1175995" y="52121"/>
                </a:cubicBezTo>
                <a:cubicBezTo>
                  <a:pt x="1165022" y="57150"/>
                  <a:pt x="1153363" y="62750"/>
                  <a:pt x="1141019" y="68923"/>
                </a:cubicBezTo>
                <a:cubicBezTo>
                  <a:pt x="1128675" y="75095"/>
                  <a:pt x="1117245" y="81096"/>
                  <a:pt x="1106729" y="86925"/>
                </a:cubicBezTo>
                <a:cubicBezTo>
                  <a:pt x="1096213" y="92754"/>
                  <a:pt x="1088784" y="97383"/>
                  <a:pt x="1084441" y="100812"/>
                </a:cubicBezTo>
                <a:cubicBezTo>
                  <a:pt x="1082383" y="100127"/>
                  <a:pt x="1078497" y="98298"/>
                  <a:pt x="1072782" y="95326"/>
                </a:cubicBezTo>
                <a:cubicBezTo>
                  <a:pt x="1067067" y="92354"/>
                  <a:pt x="1061352" y="89211"/>
                  <a:pt x="1055637" y="85896"/>
                </a:cubicBezTo>
                <a:cubicBezTo>
                  <a:pt x="1049922" y="82581"/>
                  <a:pt x="1045693" y="79895"/>
                  <a:pt x="1042950" y="77838"/>
                </a:cubicBezTo>
                <a:cubicBezTo>
                  <a:pt x="1048207" y="72352"/>
                  <a:pt x="1055923" y="65665"/>
                  <a:pt x="1066095" y="57778"/>
                </a:cubicBezTo>
                <a:cubicBezTo>
                  <a:pt x="1076268" y="49892"/>
                  <a:pt x="1087127" y="41891"/>
                  <a:pt x="1098671" y="33775"/>
                </a:cubicBezTo>
                <a:cubicBezTo>
                  <a:pt x="1110215" y="25660"/>
                  <a:pt x="1121074" y="18516"/>
                  <a:pt x="1131246" y="12344"/>
                </a:cubicBezTo>
                <a:cubicBezTo>
                  <a:pt x="1141419" y="6172"/>
                  <a:pt x="1149134" y="2057"/>
                  <a:pt x="115439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82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a:xfrm>
            <a:off x="160985" y="122349"/>
            <a:ext cx="8822028" cy="6613301"/>
          </a:xfrm>
          <a:prstGeom prst="roundRect">
            <a:avLst>
              <a:gd name="adj" fmla="val 9072"/>
            </a:avLst>
          </a:prstGeom>
          <a:solidFill>
            <a:schemeClr val="bg1">
              <a:alpha val="82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11"/>
          <p:cNvSpPr/>
          <p:nvPr/>
        </p:nvSpPr>
        <p:spPr>
          <a:xfrm>
            <a:off x="457045" y="360001"/>
            <a:ext cx="6585613" cy="412851"/>
          </a:xfrm>
          <a:custGeom>
            <a:avLst/>
            <a:gdLst/>
            <a:ahLst/>
            <a:cxnLst/>
            <a:rect l="l" t="t" r="r" b="b"/>
            <a:pathLst>
              <a:path w="6585613" h="412851">
                <a:moveTo>
                  <a:pt x="268328" y="255984"/>
                </a:moveTo>
                <a:cubicBezTo>
                  <a:pt x="278977" y="255984"/>
                  <a:pt x="287647" y="259465"/>
                  <a:pt x="294336" y="266428"/>
                </a:cubicBezTo>
                <a:cubicBezTo>
                  <a:pt x="301026" y="273391"/>
                  <a:pt x="304508" y="282606"/>
                  <a:pt x="304781" y="294074"/>
                </a:cubicBezTo>
                <a:cubicBezTo>
                  <a:pt x="304781" y="304996"/>
                  <a:pt x="301368" y="314007"/>
                  <a:pt x="294541" y="321106"/>
                </a:cubicBezTo>
                <a:cubicBezTo>
                  <a:pt x="287715" y="328206"/>
                  <a:pt x="278704" y="331755"/>
                  <a:pt x="267509" y="331755"/>
                </a:cubicBezTo>
                <a:cubicBezTo>
                  <a:pt x="257134" y="331755"/>
                  <a:pt x="248532" y="328206"/>
                  <a:pt x="241706" y="321106"/>
                </a:cubicBezTo>
                <a:cubicBezTo>
                  <a:pt x="234880" y="314007"/>
                  <a:pt x="231467" y="304996"/>
                  <a:pt x="231467" y="294074"/>
                </a:cubicBezTo>
                <a:cubicBezTo>
                  <a:pt x="231467" y="282879"/>
                  <a:pt x="234880" y="273732"/>
                  <a:pt x="241706" y="266633"/>
                </a:cubicBezTo>
                <a:cubicBezTo>
                  <a:pt x="248532" y="259534"/>
                  <a:pt x="257406" y="255984"/>
                  <a:pt x="268328" y="255984"/>
                </a:cubicBezTo>
                <a:close/>
                <a:moveTo>
                  <a:pt x="6267012" y="232638"/>
                </a:moveTo>
                <a:cubicBezTo>
                  <a:pt x="6228238" y="232638"/>
                  <a:pt x="6208852" y="243151"/>
                  <a:pt x="6208852" y="264176"/>
                </a:cubicBezTo>
                <a:cubicBezTo>
                  <a:pt x="6208852" y="271821"/>
                  <a:pt x="6211104" y="277691"/>
                  <a:pt x="6215609" y="281787"/>
                </a:cubicBezTo>
                <a:cubicBezTo>
                  <a:pt x="6220115" y="285883"/>
                  <a:pt x="6226054" y="287931"/>
                  <a:pt x="6233426" y="287931"/>
                </a:cubicBezTo>
                <a:cubicBezTo>
                  <a:pt x="6240799" y="287931"/>
                  <a:pt x="6247488" y="285746"/>
                  <a:pt x="6253495" y="281378"/>
                </a:cubicBezTo>
                <a:cubicBezTo>
                  <a:pt x="6259503" y="277009"/>
                  <a:pt x="6263598" y="271548"/>
                  <a:pt x="6265783" y="264995"/>
                </a:cubicBezTo>
                <a:cubicBezTo>
                  <a:pt x="6266602" y="261718"/>
                  <a:pt x="6267012" y="258168"/>
                  <a:pt x="6267012" y="254346"/>
                </a:cubicBezTo>
                <a:close/>
                <a:moveTo>
                  <a:pt x="2799912" y="232638"/>
                </a:moveTo>
                <a:cubicBezTo>
                  <a:pt x="2761138" y="232638"/>
                  <a:pt x="2741752" y="243151"/>
                  <a:pt x="2741752" y="264176"/>
                </a:cubicBezTo>
                <a:cubicBezTo>
                  <a:pt x="2741752" y="271821"/>
                  <a:pt x="2744004" y="277691"/>
                  <a:pt x="2748510" y="281787"/>
                </a:cubicBezTo>
                <a:cubicBezTo>
                  <a:pt x="2753015" y="285883"/>
                  <a:pt x="2758954" y="287931"/>
                  <a:pt x="2766326" y="287931"/>
                </a:cubicBezTo>
                <a:cubicBezTo>
                  <a:pt x="2773698" y="287931"/>
                  <a:pt x="2780388" y="285746"/>
                  <a:pt x="2786395" y="281378"/>
                </a:cubicBezTo>
                <a:cubicBezTo>
                  <a:pt x="2792402" y="277009"/>
                  <a:pt x="2796498" y="271548"/>
                  <a:pt x="2798683" y="264995"/>
                </a:cubicBezTo>
                <a:cubicBezTo>
                  <a:pt x="2799502" y="261718"/>
                  <a:pt x="2799912" y="258168"/>
                  <a:pt x="2799912" y="254346"/>
                </a:cubicBezTo>
                <a:close/>
                <a:moveTo>
                  <a:pt x="2018861" y="232638"/>
                </a:moveTo>
                <a:cubicBezTo>
                  <a:pt x="1980088" y="232638"/>
                  <a:pt x="1960702" y="243151"/>
                  <a:pt x="1960702" y="264176"/>
                </a:cubicBezTo>
                <a:cubicBezTo>
                  <a:pt x="1960702" y="271821"/>
                  <a:pt x="1962954" y="277691"/>
                  <a:pt x="1967460" y="281787"/>
                </a:cubicBezTo>
                <a:cubicBezTo>
                  <a:pt x="1971965" y="285883"/>
                  <a:pt x="1977904" y="287931"/>
                  <a:pt x="1985276" y="287931"/>
                </a:cubicBezTo>
                <a:cubicBezTo>
                  <a:pt x="1992648" y="287931"/>
                  <a:pt x="1999338" y="285746"/>
                  <a:pt x="2005345" y="281378"/>
                </a:cubicBezTo>
                <a:cubicBezTo>
                  <a:pt x="2011352" y="277009"/>
                  <a:pt x="2015448" y="271548"/>
                  <a:pt x="2017633" y="264995"/>
                </a:cubicBezTo>
                <a:cubicBezTo>
                  <a:pt x="2018452" y="261718"/>
                  <a:pt x="2018861" y="258168"/>
                  <a:pt x="2018861" y="254346"/>
                </a:cubicBezTo>
                <a:close/>
                <a:moveTo>
                  <a:pt x="6480353" y="171202"/>
                </a:moveTo>
                <a:cubicBezTo>
                  <a:pt x="6471615" y="171202"/>
                  <a:pt x="6463696" y="174137"/>
                  <a:pt x="6456597" y="180008"/>
                </a:cubicBezTo>
                <a:cubicBezTo>
                  <a:pt x="6449497" y="185878"/>
                  <a:pt x="6444993" y="193456"/>
                  <a:pt x="6443081" y="202739"/>
                </a:cubicBezTo>
                <a:cubicBezTo>
                  <a:pt x="6442262" y="206016"/>
                  <a:pt x="6441852" y="209702"/>
                  <a:pt x="6441852" y="213798"/>
                </a:cubicBezTo>
                <a:lnTo>
                  <a:pt x="6441852" y="241239"/>
                </a:lnTo>
                <a:cubicBezTo>
                  <a:pt x="6441852" y="245881"/>
                  <a:pt x="6442262" y="250250"/>
                  <a:pt x="6443081" y="254346"/>
                </a:cubicBezTo>
                <a:cubicBezTo>
                  <a:pt x="6445265" y="262810"/>
                  <a:pt x="6449703" y="269841"/>
                  <a:pt x="6456392" y="275439"/>
                </a:cubicBezTo>
                <a:cubicBezTo>
                  <a:pt x="6463082" y="281036"/>
                  <a:pt x="6470796" y="283835"/>
                  <a:pt x="6479533" y="283835"/>
                </a:cubicBezTo>
                <a:cubicBezTo>
                  <a:pt x="6492913" y="283835"/>
                  <a:pt x="6503425" y="278715"/>
                  <a:pt x="6511070" y="268476"/>
                </a:cubicBezTo>
                <a:cubicBezTo>
                  <a:pt x="6518716" y="258237"/>
                  <a:pt x="6522538" y="244516"/>
                  <a:pt x="6522538" y="227314"/>
                </a:cubicBezTo>
                <a:cubicBezTo>
                  <a:pt x="6522538" y="210658"/>
                  <a:pt x="6518853" y="197142"/>
                  <a:pt x="6511480" y="186766"/>
                </a:cubicBezTo>
                <a:cubicBezTo>
                  <a:pt x="6504108" y="176390"/>
                  <a:pt x="6493732" y="171202"/>
                  <a:pt x="6480353" y="171202"/>
                </a:cubicBezTo>
                <a:close/>
                <a:moveTo>
                  <a:pt x="5452986" y="169564"/>
                </a:moveTo>
                <a:cubicBezTo>
                  <a:pt x="5441244" y="169564"/>
                  <a:pt x="5431483" y="174615"/>
                  <a:pt x="5423701" y="184718"/>
                </a:cubicBezTo>
                <a:cubicBezTo>
                  <a:pt x="5415919" y="194821"/>
                  <a:pt x="5412028" y="208746"/>
                  <a:pt x="5412028" y="226495"/>
                </a:cubicBezTo>
                <a:cubicBezTo>
                  <a:pt x="5412028" y="242058"/>
                  <a:pt x="5415646" y="254824"/>
                  <a:pt x="5422882" y="264790"/>
                </a:cubicBezTo>
                <a:cubicBezTo>
                  <a:pt x="5430118" y="274756"/>
                  <a:pt x="5440016" y="279739"/>
                  <a:pt x="5452576" y="279739"/>
                </a:cubicBezTo>
                <a:cubicBezTo>
                  <a:pt x="5460494" y="279739"/>
                  <a:pt x="5467457" y="277418"/>
                  <a:pt x="5473465" y="272777"/>
                </a:cubicBezTo>
                <a:cubicBezTo>
                  <a:pt x="5479472" y="268135"/>
                  <a:pt x="5483567" y="262128"/>
                  <a:pt x="5485752" y="254755"/>
                </a:cubicBezTo>
                <a:cubicBezTo>
                  <a:pt x="5487117" y="250660"/>
                  <a:pt x="5487800" y="245062"/>
                  <a:pt x="5487800" y="237963"/>
                </a:cubicBezTo>
                <a:lnTo>
                  <a:pt x="5487800" y="208473"/>
                </a:lnTo>
                <a:cubicBezTo>
                  <a:pt x="5487800" y="204651"/>
                  <a:pt x="5487390" y="200828"/>
                  <a:pt x="5486571" y="197005"/>
                </a:cubicBezTo>
                <a:cubicBezTo>
                  <a:pt x="5484387" y="188541"/>
                  <a:pt x="5480359" y="181851"/>
                  <a:pt x="5474488" y="176936"/>
                </a:cubicBezTo>
                <a:cubicBezTo>
                  <a:pt x="5468618" y="172021"/>
                  <a:pt x="5461450" y="169564"/>
                  <a:pt x="5452986" y="169564"/>
                </a:cubicBezTo>
                <a:close/>
                <a:moveTo>
                  <a:pt x="4243311" y="169564"/>
                </a:moveTo>
                <a:cubicBezTo>
                  <a:pt x="4231570" y="169564"/>
                  <a:pt x="4221808" y="174615"/>
                  <a:pt x="4214026" y="184718"/>
                </a:cubicBezTo>
                <a:cubicBezTo>
                  <a:pt x="4206244" y="194821"/>
                  <a:pt x="4202353" y="208746"/>
                  <a:pt x="4202353" y="226495"/>
                </a:cubicBezTo>
                <a:cubicBezTo>
                  <a:pt x="4202353" y="242058"/>
                  <a:pt x="4205971" y="254824"/>
                  <a:pt x="4213207" y="264790"/>
                </a:cubicBezTo>
                <a:cubicBezTo>
                  <a:pt x="4220443" y="274756"/>
                  <a:pt x="4230341" y="279739"/>
                  <a:pt x="4242901" y="279739"/>
                </a:cubicBezTo>
                <a:cubicBezTo>
                  <a:pt x="4250819" y="279739"/>
                  <a:pt x="4257782" y="277418"/>
                  <a:pt x="4263790" y="272777"/>
                </a:cubicBezTo>
                <a:cubicBezTo>
                  <a:pt x="4269797" y="268135"/>
                  <a:pt x="4273892" y="262128"/>
                  <a:pt x="4276077" y="254755"/>
                </a:cubicBezTo>
                <a:cubicBezTo>
                  <a:pt x="4277442" y="250660"/>
                  <a:pt x="4278125" y="245062"/>
                  <a:pt x="4278125" y="237963"/>
                </a:cubicBezTo>
                <a:lnTo>
                  <a:pt x="4278125" y="208473"/>
                </a:lnTo>
                <a:cubicBezTo>
                  <a:pt x="4278125" y="204651"/>
                  <a:pt x="4277715" y="200828"/>
                  <a:pt x="4276896" y="197005"/>
                </a:cubicBezTo>
                <a:cubicBezTo>
                  <a:pt x="4274712" y="188541"/>
                  <a:pt x="4270684" y="181851"/>
                  <a:pt x="4264813" y="176936"/>
                </a:cubicBezTo>
                <a:cubicBezTo>
                  <a:pt x="4258943" y="172021"/>
                  <a:pt x="4251775" y="169564"/>
                  <a:pt x="4243311" y="169564"/>
                </a:cubicBezTo>
                <a:close/>
                <a:moveTo>
                  <a:pt x="1385811" y="169564"/>
                </a:moveTo>
                <a:cubicBezTo>
                  <a:pt x="1374070" y="169564"/>
                  <a:pt x="1364308" y="174615"/>
                  <a:pt x="1356526" y="184718"/>
                </a:cubicBezTo>
                <a:cubicBezTo>
                  <a:pt x="1348744" y="194821"/>
                  <a:pt x="1344853" y="208746"/>
                  <a:pt x="1344853" y="226495"/>
                </a:cubicBezTo>
                <a:cubicBezTo>
                  <a:pt x="1344853" y="242058"/>
                  <a:pt x="1348471" y="254824"/>
                  <a:pt x="1355707" y="264790"/>
                </a:cubicBezTo>
                <a:cubicBezTo>
                  <a:pt x="1362943" y="274756"/>
                  <a:pt x="1372841" y="279739"/>
                  <a:pt x="1385402" y="279739"/>
                </a:cubicBezTo>
                <a:cubicBezTo>
                  <a:pt x="1393320" y="279739"/>
                  <a:pt x="1400283" y="277418"/>
                  <a:pt x="1406290" y="272777"/>
                </a:cubicBezTo>
                <a:cubicBezTo>
                  <a:pt x="1412297" y="268135"/>
                  <a:pt x="1416393" y="262128"/>
                  <a:pt x="1418577" y="254755"/>
                </a:cubicBezTo>
                <a:cubicBezTo>
                  <a:pt x="1419942" y="250660"/>
                  <a:pt x="1420625" y="245062"/>
                  <a:pt x="1420625" y="237963"/>
                </a:cubicBezTo>
                <a:lnTo>
                  <a:pt x="1420625" y="208473"/>
                </a:lnTo>
                <a:cubicBezTo>
                  <a:pt x="1420625" y="204651"/>
                  <a:pt x="1420215" y="200828"/>
                  <a:pt x="1419396" y="197005"/>
                </a:cubicBezTo>
                <a:cubicBezTo>
                  <a:pt x="1417212" y="188541"/>
                  <a:pt x="1413184" y="181851"/>
                  <a:pt x="1407313" y="176936"/>
                </a:cubicBezTo>
                <a:cubicBezTo>
                  <a:pt x="1401443" y="172021"/>
                  <a:pt x="1394276" y="169564"/>
                  <a:pt x="1385811" y="169564"/>
                </a:cubicBezTo>
                <a:close/>
                <a:moveTo>
                  <a:pt x="4977965" y="166697"/>
                </a:moveTo>
                <a:cubicBezTo>
                  <a:pt x="4964312" y="166697"/>
                  <a:pt x="4954072" y="172567"/>
                  <a:pt x="4947246" y="184308"/>
                </a:cubicBezTo>
                <a:cubicBezTo>
                  <a:pt x="4940420" y="196050"/>
                  <a:pt x="4937007" y="210248"/>
                  <a:pt x="4937007" y="226904"/>
                </a:cubicBezTo>
                <a:cubicBezTo>
                  <a:pt x="4937007" y="244652"/>
                  <a:pt x="4940625" y="259124"/>
                  <a:pt x="4947861" y="270319"/>
                </a:cubicBezTo>
                <a:cubicBezTo>
                  <a:pt x="4955097" y="281514"/>
                  <a:pt x="4965131" y="287112"/>
                  <a:pt x="4977965" y="287112"/>
                </a:cubicBezTo>
                <a:cubicBezTo>
                  <a:pt x="4990252" y="287112"/>
                  <a:pt x="4999945" y="281582"/>
                  <a:pt x="5007044" y="270524"/>
                </a:cubicBezTo>
                <a:cubicBezTo>
                  <a:pt x="5014144" y="259465"/>
                  <a:pt x="5017694" y="244789"/>
                  <a:pt x="5017694" y="226495"/>
                </a:cubicBezTo>
                <a:cubicBezTo>
                  <a:pt x="5017694" y="210112"/>
                  <a:pt x="5014348" y="196050"/>
                  <a:pt x="5007659" y="184308"/>
                </a:cubicBezTo>
                <a:cubicBezTo>
                  <a:pt x="5000969" y="172567"/>
                  <a:pt x="4991071" y="166697"/>
                  <a:pt x="4977965" y="166697"/>
                </a:cubicBezTo>
                <a:close/>
                <a:moveTo>
                  <a:pt x="3768289" y="166697"/>
                </a:moveTo>
                <a:cubicBezTo>
                  <a:pt x="3754637" y="166697"/>
                  <a:pt x="3744398" y="172567"/>
                  <a:pt x="3737571" y="184308"/>
                </a:cubicBezTo>
                <a:cubicBezTo>
                  <a:pt x="3730745" y="196050"/>
                  <a:pt x="3727332" y="210248"/>
                  <a:pt x="3727332" y="226904"/>
                </a:cubicBezTo>
                <a:cubicBezTo>
                  <a:pt x="3727332" y="244652"/>
                  <a:pt x="3730950" y="259124"/>
                  <a:pt x="3738186" y="270319"/>
                </a:cubicBezTo>
                <a:cubicBezTo>
                  <a:pt x="3745421" y="281514"/>
                  <a:pt x="3755456" y="287112"/>
                  <a:pt x="3768289" y="287112"/>
                </a:cubicBezTo>
                <a:cubicBezTo>
                  <a:pt x="3780304" y="287112"/>
                  <a:pt x="3789929" y="281582"/>
                  <a:pt x="3797164" y="270524"/>
                </a:cubicBezTo>
                <a:cubicBezTo>
                  <a:pt x="3804400" y="259465"/>
                  <a:pt x="3808018" y="244789"/>
                  <a:pt x="3808018" y="226495"/>
                </a:cubicBezTo>
                <a:cubicBezTo>
                  <a:pt x="3808018" y="210112"/>
                  <a:pt x="3804673" y="196050"/>
                  <a:pt x="3797984" y="184308"/>
                </a:cubicBezTo>
                <a:cubicBezTo>
                  <a:pt x="3791294" y="172567"/>
                  <a:pt x="3781396" y="166697"/>
                  <a:pt x="3768289" y="166697"/>
                </a:cubicBezTo>
                <a:close/>
                <a:moveTo>
                  <a:pt x="2225239" y="166697"/>
                </a:moveTo>
                <a:cubicBezTo>
                  <a:pt x="2211587" y="166697"/>
                  <a:pt x="2201348" y="172567"/>
                  <a:pt x="2194521" y="184308"/>
                </a:cubicBezTo>
                <a:cubicBezTo>
                  <a:pt x="2187695" y="196050"/>
                  <a:pt x="2184282" y="210248"/>
                  <a:pt x="2184282" y="226904"/>
                </a:cubicBezTo>
                <a:cubicBezTo>
                  <a:pt x="2184282" y="244652"/>
                  <a:pt x="2187900" y="259124"/>
                  <a:pt x="2195136" y="270319"/>
                </a:cubicBezTo>
                <a:cubicBezTo>
                  <a:pt x="2202372" y="281514"/>
                  <a:pt x="2212406" y="287112"/>
                  <a:pt x="2225239" y="287112"/>
                </a:cubicBezTo>
                <a:cubicBezTo>
                  <a:pt x="2237527" y="287112"/>
                  <a:pt x="2247220" y="281582"/>
                  <a:pt x="2254320" y="270524"/>
                </a:cubicBezTo>
                <a:cubicBezTo>
                  <a:pt x="2261419" y="259465"/>
                  <a:pt x="2264968" y="244789"/>
                  <a:pt x="2264968" y="226495"/>
                </a:cubicBezTo>
                <a:cubicBezTo>
                  <a:pt x="2264968" y="210112"/>
                  <a:pt x="2261623" y="196050"/>
                  <a:pt x="2254934" y="184308"/>
                </a:cubicBezTo>
                <a:cubicBezTo>
                  <a:pt x="2248244" y="172567"/>
                  <a:pt x="2238346" y="166697"/>
                  <a:pt x="2225239" y="166697"/>
                </a:cubicBezTo>
                <a:close/>
                <a:moveTo>
                  <a:pt x="910790" y="166697"/>
                </a:moveTo>
                <a:cubicBezTo>
                  <a:pt x="897137" y="166697"/>
                  <a:pt x="886898" y="172567"/>
                  <a:pt x="880072" y="184308"/>
                </a:cubicBezTo>
                <a:cubicBezTo>
                  <a:pt x="873246" y="196050"/>
                  <a:pt x="869832" y="210248"/>
                  <a:pt x="869832" y="226904"/>
                </a:cubicBezTo>
                <a:cubicBezTo>
                  <a:pt x="869832" y="244652"/>
                  <a:pt x="873450" y="259124"/>
                  <a:pt x="880686" y="270319"/>
                </a:cubicBezTo>
                <a:cubicBezTo>
                  <a:pt x="887922" y="281514"/>
                  <a:pt x="897957" y="287112"/>
                  <a:pt x="910790" y="287112"/>
                </a:cubicBezTo>
                <a:cubicBezTo>
                  <a:pt x="923077" y="287112"/>
                  <a:pt x="932770" y="281582"/>
                  <a:pt x="939869" y="270524"/>
                </a:cubicBezTo>
                <a:cubicBezTo>
                  <a:pt x="946969" y="259465"/>
                  <a:pt x="950519" y="244789"/>
                  <a:pt x="950519" y="226495"/>
                </a:cubicBezTo>
                <a:cubicBezTo>
                  <a:pt x="950519" y="210112"/>
                  <a:pt x="947174" y="196050"/>
                  <a:pt x="940484" y="184308"/>
                </a:cubicBezTo>
                <a:cubicBezTo>
                  <a:pt x="933794" y="172567"/>
                  <a:pt x="923896" y="166697"/>
                  <a:pt x="910790" y="166697"/>
                </a:cubicBezTo>
                <a:close/>
                <a:moveTo>
                  <a:pt x="3195999" y="126968"/>
                </a:moveTo>
                <a:lnTo>
                  <a:pt x="3263579" y="126968"/>
                </a:lnTo>
                <a:lnTo>
                  <a:pt x="3290611" y="219941"/>
                </a:lnTo>
                <a:cubicBezTo>
                  <a:pt x="3294160" y="232229"/>
                  <a:pt x="3297983" y="248475"/>
                  <a:pt x="3302079" y="268681"/>
                </a:cubicBezTo>
                <a:lnTo>
                  <a:pt x="3303307" y="268681"/>
                </a:lnTo>
                <a:cubicBezTo>
                  <a:pt x="3306857" y="250386"/>
                  <a:pt x="3310543" y="234140"/>
                  <a:pt x="3314366" y="219941"/>
                </a:cubicBezTo>
                <a:lnTo>
                  <a:pt x="3340169" y="126968"/>
                </a:lnTo>
                <a:lnTo>
                  <a:pt x="3405701" y="126968"/>
                </a:lnTo>
                <a:lnTo>
                  <a:pt x="3331159" y="327250"/>
                </a:lnTo>
                <a:lnTo>
                  <a:pt x="3268903" y="327250"/>
                </a:lnTo>
                <a:close/>
                <a:moveTo>
                  <a:pt x="6502469" y="122463"/>
                </a:moveTo>
                <a:cubicBezTo>
                  <a:pt x="6525406" y="122463"/>
                  <a:pt x="6544997" y="131746"/>
                  <a:pt x="6561244" y="150314"/>
                </a:cubicBezTo>
                <a:cubicBezTo>
                  <a:pt x="6577490" y="168881"/>
                  <a:pt x="6585613" y="193592"/>
                  <a:pt x="6585613" y="224447"/>
                </a:cubicBezTo>
                <a:cubicBezTo>
                  <a:pt x="6585613" y="258578"/>
                  <a:pt x="6576602" y="284996"/>
                  <a:pt x="6558581" y="303699"/>
                </a:cubicBezTo>
                <a:cubicBezTo>
                  <a:pt x="6540560" y="322403"/>
                  <a:pt x="6519262" y="331755"/>
                  <a:pt x="6494687" y="331755"/>
                </a:cubicBezTo>
                <a:cubicBezTo>
                  <a:pt x="6470659" y="331755"/>
                  <a:pt x="6453320" y="324110"/>
                  <a:pt x="6442671" y="308819"/>
                </a:cubicBezTo>
                <a:lnTo>
                  <a:pt x="6441852" y="308819"/>
                </a:lnTo>
                <a:lnTo>
                  <a:pt x="6441852" y="408346"/>
                </a:lnTo>
                <a:lnTo>
                  <a:pt x="6379597" y="408346"/>
                </a:lnTo>
                <a:lnTo>
                  <a:pt x="6379597" y="194138"/>
                </a:lnTo>
                <a:cubicBezTo>
                  <a:pt x="6379597" y="174479"/>
                  <a:pt x="6379051" y="152088"/>
                  <a:pt x="6377959" y="126968"/>
                </a:cubicBezTo>
                <a:lnTo>
                  <a:pt x="6432022" y="126968"/>
                </a:lnTo>
                <a:lnTo>
                  <a:pt x="6434890" y="154819"/>
                </a:lnTo>
                <a:lnTo>
                  <a:pt x="6435709" y="154819"/>
                </a:lnTo>
                <a:cubicBezTo>
                  <a:pt x="6450999" y="133248"/>
                  <a:pt x="6473253" y="122463"/>
                  <a:pt x="6502469" y="122463"/>
                </a:cubicBezTo>
                <a:close/>
                <a:moveTo>
                  <a:pt x="5439879" y="122463"/>
                </a:moveTo>
                <a:cubicBezTo>
                  <a:pt x="5464727" y="122463"/>
                  <a:pt x="5483021" y="132019"/>
                  <a:pt x="5494763" y="151133"/>
                </a:cubicBezTo>
                <a:lnTo>
                  <a:pt x="5495582" y="151133"/>
                </a:lnTo>
                <a:lnTo>
                  <a:pt x="5497629" y="126968"/>
                </a:lnTo>
                <a:lnTo>
                  <a:pt x="5551694" y="126968"/>
                </a:lnTo>
                <a:cubicBezTo>
                  <a:pt x="5550601" y="144443"/>
                  <a:pt x="5550055" y="164376"/>
                  <a:pt x="5550055" y="186766"/>
                </a:cubicBezTo>
                <a:lnTo>
                  <a:pt x="5550055" y="298170"/>
                </a:lnTo>
                <a:cubicBezTo>
                  <a:pt x="5550055" y="340220"/>
                  <a:pt x="5539816" y="370255"/>
                  <a:pt x="5519337" y="388277"/>
                </a:cubicBezTo>
                <a:cubicBezTo>
                  <a:pt x="5500497" y="404660"/>
                  <a:pt x="5473465" y="412851"/>
                  <a:pt x="5438241" y="412851"/>
                </a:cubicBezTo>
                <a:cubicBezTo>
                  <a:pt x="5408752" y="412851"/>
                  <a:pt x="5384724" y="407800"/>
                  <a:pt x="5366156" y="397697"/>
                </a:cubicBezTo>
                <a:lnTo>
                  <a:pt x="5378443" y="350186"/>
                </a:lnTo>
                <a:cubicBezTo>
                  <a:pt x="5395918" y="360289"/>
                  <a:pt x="5415305" y="365341"/>
                  <a:pt x="5436603" y="365341"/>
                </a:cubicBezTo>
                <a:cubicBezTo>
                  <a:pt x="5452166" y="365341"/>
                  <a:pt x="5464727" y="360972"/>
                  <a:pt x="5474284" y="352234"/>
                </a:cubicBezTo>
                <a:cubicBezTo>
                  <a:pt x="5483841" y="343497"/>
                  <a:pt x="5488619" y="330254"/>
                  <a:pt x="5488619" y="312505"/>
                </a:cubicBezTo>
                <a:lnTo>
                  <a:pt x="5488619" y="299809"/>
                </a:lnTo>
                <a:lnTo>
                  <a:pt x="5487800" y="299809"/>
                </a:lnTo>
                <a:cubicBezTo>
                  <a:pt x="5475239" y="317011"/>
                  <a:pt x="5457218" y="325612"/>
                  <a:pt x="5433736" y="325612"/>
                </a:cubicBezTo>
                <a:cubicBezTo>
                  <a:pt x="5408888" y="325612"/>
                  <a:pt x="5388546" y="316533"/>
                  <a:pt x="5372709" y="298375"/>
                </a:cubicBezTo>
                <a:cubicBezTo>
                  <a:pt x="5356872" y="280217"/>
                  <a:pt x="5348954" y="256803"/>
                  <a:pt x="5348954" y="228133"/>
                </a:cubicBezTo>
                <a:cubicBezTo>
                  <a:pt x="5348954" y="196459"/>
                  <a:pt x="5357759" y="170929"/>
                  <a:pt x="5375371" y="151542"/>
                </a:cubicBezTo>
                <a:cubicBezTo>
                  <a:pt x="5392983" y="132156"/>
                  <a:pt x="5414486" y="122463"/>
                  <a:pt x="5439879" y="122463"/>
                </a:cubicBezTo>
                <a:close/>
                <a:moveTo>
                  <a:pt x="5240664" y="122463"/>
                </a:moveTo>
                <a:cubicBezTo>
                  <a:pt x="5262235" y="122463"/>
                  <a:pt x="5279574" y="129767"/>
                  <a:pt x="5292680" y="144375"/>
                </a:cubicBezTo>
                <a:cubicBezTo>
                  <a:pt x="5305786" y="158983"/>
                  <a:pt x="5312340" y="180486"/>
                  <a:pt x="5312340" y="208883"/>
                </a:cubicBezTo>
                <a:lnTo>
                  <a:pt x="5312340" y="327250"/>
                </a:lnTo>
                <a:lnTo>
                  <a:pt x="5250084" y="327250"/>
                </a:lnTo>
                <a:lnTo>
                  <a:pt x="5250084" y="216255"/>
                </a:lnTo>
                <a:cubicBezTo>
                  <a:pt x="5250084" y="187312"/>
                  <a:pt x="5239572" y="172840"/>
                  <a:pt x="5218547" y="172840"/>
                </a:cubicBezTo>
                <a:cubicBezTo>
                  <a:pt x="5203256" y="172840"/>
                  <a:pt x="5192607" y="180622"/>
                  <a:pt x="5186600" y="196186"/>
                </a:cubicBezTo>
                <a:cubicBezTo>
                  <a:pt x="5185235" y="199463"/>
                  <a:pt x="5184552" y="204651"/>
                  <a:pt x="5184552" y="211750"/>
                </a:cubicBezTo>
                <a:lnTo>
                  <a:pt x="5184552" y="327250"/>
                </a:lnTo>
                <a:lnTo>
                  <a:pt x="5122297" y="327250"/>
                </a:lnTo>
                <a:lnTo>
                  <a:pt x="5122297" y="190862"/>
                </a:lnTo>
                <a:cubicBezTo>
                  <a:pt x="5122297" y="172294"/>
                  <a:pt x="5121751" y="150996"/>
                  <a:pt x="5120658" y="126968"/>
                </a:cubicBezTo>
                <a:lnTo>
                  <a:pt x="5174722" y="126968"/>
                </a:lnTo>
                <a:lnTo>
                  <a:pt x="5177590" y="154819"/>
                </a:lnTo>
                <a:lnTo>
                  <a:pt x="5178818" y="154819"/>
                </a:lnTo>
                <a:cubicBezTo>
                  <a:pt x="5184006" y="146354"/>
                  <a:pt x="5191856" y="138846"/>
                  <a:pt x="5202369" y="132292"/>
                </a:cubicBezTo>
                <a:cubicBezTo>
                  <a:pt x="5212881" y="125739"/>
                  <a:pt x="5225646" y="122463"/>
                  <a:pt x="5240664" y="122463"/>
                </a:cubicBezTo>
                <a:close/>
                <a:moveTo>
                  <a:pt x="4568285" y="122463"/>
                </a:moveTo>
                <a:cubicBezTo>
                  <a:pt x="4586033" y="122463"/>
                  <a:pt x="4601870" y="125056"/>
                  <a:pt x="4615795" y="130244"/>
                </a:cubicBezTo>
                <a:lnTo>
                  <a:pt x="4605966" y="176526"/>
                </a:lnTo>
                <a:cubicBezTo>
                  <a:pt x="4596682" y="172431"/>
                  <a:pt x="4585077" y="170383"/>
                  <a:pt x="4571152" y="170383"/>
                </a:cubicBezTo>
                <a:cubicBezTo>
                  <a:pt x="4554769" y="170383"/>
                  <a:pt x="4541662" y="175639"/>
                  <a:pt x="4531833" y="186151"/>
                </a:cubicBezTo>
                <a:cubicBezTo>
                  <a:pt x="4522003" y="196664"/>
                  <a:pt x="4517224" y="210112"/>
                  <a:pt x="4517497" y="226495"/>
                </a:cubicBezTo>
                <a:cubicBezTo>
                  <a:pt x="4517497" y="243970"/>
                  <a:pt x="4522685" y="257691"/>
                  <a:pt x="4533061" y="267657"/>
                </a:cubicBezTo>
                <a:cubicBezTo>
                  <a:pt x="4543437" y="277623"/>
                  <a:pt x="4556544" y="282606"/>
                  <a:pt x="4572380" y="282606"/>
                </a:cubicBezTo>
                <a:cubicBezTo>
                  <a:pt x="4586033" y="282606"/>
                  <a:pt x="4597911" y="280422"/>
                  <a:pt x="4608014" y="276053"/>
                </a:cubicBezTo>
                <a:lnTo>
                  <a:pt x="4615386" y="321926"/>
                </a:lnTo>
                <a:cubicBezTo>
                  <a:pt x="4602279" y="328206"/>
                  <a:pt x="4583712" y="331346"/>
                  <a:pt x="4559684" y="331346"/>
                </a:cubicBezTo>
                <a:cubicBezTo>
                  <a:pt x="4527191" y="331346"/>
                  <a:pt x="4501388" y="322130"/>
                  <a:pt x="4482274" y="303699"/>
                </a:cubicBezTo>
                <a:cubicBezTo>
                  <a:pt x="4463161" y="285269"/>
                  <a:pt x="4453604" y="260353"/>
                  <a:pt x="4453604" y="228952"/>
                </a:cubicBezTo>
                <a:cubicBezTo>
                  <a:pt x="4453604" y="198370"/>
                  <a:pt x="4463706" y="172977"/>
                  <a:pt x="4483912" y="152771"/>
                </a:cubicBezTo>
                <a:cubicBezTo>
                  <a:pt x="4504118" y="132565"/>
                  <a:pt x="4532242" y="122463"/>
                  <a:pt x="4568285" y="122463"/>
                </a:cubicBezTo>
                <a:close/>
                <a:moveTo>
                  <a:pt x="4230204" y="122463"/>
                </a:moveTo>
                <a:cubicBezTo>
                  <a:pt x="4255052" y="122463"/>
                  <a:pt x="4273346" y="132019"/>
                  <a:pt x="4285087" y="151133"/>
                </a:cubicBezTo>
                <a:lnTo>
                  <a:pt x="4285907" y="151133"/>
                </a:lnTo>
                <a:lnTo>
                  <a:pt x="4287954" y="126968"/>
                </a:lnTo>
                <a:lnTo>
                  <a:pt x="4342018" y="126968"/>
                </a:lnTo>
                <a:cubicBezTo>
                  <a:pt x="4340926" y="144443"/>
                  <a:pt x="4340380" y="164376"/>
                  <a:pt x="4340380" y="186766"/>
                </a:cubicBezTo>
                <a:lnTo>
                  <a:pt x="4340380" y="298170"/>
                </a:lnTo>
                <a:cubicBezTo>
                  <a:pt x="4340380" y="340220"/>
                  <a:pt x="4330141" y="370255"/>
                  <a:pt x="4309662" y="388277"/>
                </a:cubicBezTo>
                <a:cubicBezTo>
                  <a:pt x="4290821" y="404660"/>
                  <a:pt x="4263790" y="412851"/>
                  <a:pt x="4228566" y="412851"/>
                </a:cubicBezTo>
                <a:cubicBezTo>
                  <a:pt x="4199077" y="412851"/>
                  <a:pt x="4175048" y="407800"/>
                  <a:pt x="4156481" y="397697"/>
                </a:cubicBezTo>
                <a:lnTo>
                  <a:pt x="4168768" y="350186"/>
                </a:lnTo>
                <a:cubicBezTo>
                  <a:pt x="4186243" y="360289"/>
                  <a:pt x="4205630" y="365341"/>
                  <a:pt x="4226928" y="365341"/>
                </a:cubicBezTo>
                <a:cubicBezTo>
                  <a:pt x="4242491" y="365341"/>
                  <a:pt x="4255052" y="360972"/>
                  <a:pt x="4264609" y="352234"/>
                </a:cubicBezTo>
                <a:cubicBezTo>
                  <a:pt x="4274165" y="343497"/>
                  <a:pt x="4278944" y="330254"/>
                  <a:pt x="4278944" y="312505"/>
                </a:cubicBezTo>
                <a:lnTo>
                  <a:pt x="4278944" y="299809"/>
                </a:lnTo>
                <a:lnTo>
                  <a:pt x="4278125" y="299809"/>
                </a:lnTo>
                <a:cubicBezTo>
                  <a:pt x="4265564" y="317011"/>
                  <a:pt x="4247543" y="325612"/>
                  <a:pt x="4224061" y="325612"/>
                </a:cubicBezTo>
                <a:cubicBezTo>
                  <a:pt x="4199213" y="325612"/>
                  <a:pt x="4178871" y="316533"/>
                  <a:pt x="4163034" y="298375"/>
                </a:cubicBezTo>
                <a:cubicBezTo>
                  <a:pt x="4147197" y="280217"/>
                  <a:pt x="4139279" y="256803"/>
                  <a:pt x="4139279" y="228133"/>
                </a:cubicBezTo>
                <a:cubicBezTo>
                  <a:pt x="4139279" y="196459"/>
                  <a:pt x="4148084" y="170929"/>
                  <a:pt x="4165696" y="151542"/>
                </a:cubicBezTo>
                <a:cubicBezTo>
                  <a:pt x="4183308" y="132156"/>
                  <a:pt x="4204811" y="122463"/>
                  <a:pt x="4230204" y="122463"/>
                </a:cubicBezTo>
                <a:close/>
                <a:moveTo>
                  <a:pt x="4030989" y="122463"/>
                </a:moveTo>
                <a:cubicBezTo>
                  <a:pt x="4052560" y="122463"/>
                  <a:pt x="4069899" y="129767"/>
                  <a:pt x="4083005" y="144375"/>
                </a:cubicBezTo>
                <a:cubicBezTo>
                  <a:pt x="4096111" y="158983"/>
                  <a:pt x="4102665" y="180486"/>
                  <a:pt x="4102665" y="208883"/>
                </a:cubicBezTo>
                <a:lnTo>
                  <a:pt x="4102665" y="327250"/>
                </a:lnTo>
                <a:lnTo>
                  <a:pt x="4040409" y="327250"/>
                </a:lnTo>
                <a:lnTo>
                  <a:pt x="4040409" y="216255"/>
                </a:lnTo>
                <a:cubicBezTo>
                  <a:pt x="4040409" y="187312"/>
                  <a:pt x="4029897" y="172840"/>
                  <a:pt x="4008872" y="172840"/>
                </a:cubicBezTo>
                <a:cubicBezTo>
                  <a:pt x="3993581" y="172840"/>
                  <a:pt x="3982932" y="180622"/>
                  <a:pt x="3976925" y="196186"/>
                </a:cubicBezTo>
                <a:cubicBezTo>
                  <a:pt x="3975560" y="199463"/>
                  <a:pt x="3974877" y="204651"/>
                  <a:pt x="3974877" y="211750"/>
                </a:cubicBezTo>
                <a:lnTo>
                  <a:pt x="3974877" y="327250"/>
                </a:lnTo>
                <a:lnTo>
                  <a:pt x="3912622" y="327250"/>
                </a:lnTo>
                <a:lnTo>
                  <a:pt x="3912622" y="190862"/>
                </a:lnTo>
                <a:cubicBezTo>
                  <a:pt x="3912622" y="172294"/>
                  <a:pt x="3912075" y="150996"/>
                  <a:pt x="3910983" y="126968"/>
                </a:cubicBezTo>
                <a:lnTo>
                  <a:pt x="3965047" y="126968"/>
                </a:lnTo>
                <a:lnTo>
                  <a:pt x="3967914" y="154819"/>
                </a:lnTo>
                <a:lnTo>
                  <a:pt x="3969143" y="154819"/>
                </a:lnTo>
                <a:cubicBezTo>
                  <a:pt x="3974331" y="146354"/>
                  <a:pt x="3982181" y="138846"/>
                  <a:pt x="3992694" y="132292"/>
                </a:cubicBezTo>
                <a:cubicBezTo>
                  <a:pt x="4003206" y="125739"/>
                  <a:pt x="4015971" y="122463"/>
                  <a:pt x="4030989" y="122463"/>
                </a:cubicBezTo>
                <a:close/>
                <a:moveTo>
                  <a:pt x="3030864" y="122463"/>
                </a:moveTo>
                <a:cubicBezTo>
                  <a:pt x="3052435" y="122463"/>
                  <a:pt x="3069774" y="129767"/>
                  <a:pt x="3082880" y="144375"/>
                </a:cubicBezTo>
                <a:cubicBezTo>
                  <a:pt x="3095986" y="158983"/>
                  <a:pt x="3102540" y="180486"/>
                  <a:pt x="3102540" y="208883"/>
                </a:cubicBezTo>
                <a:lnTo>
                  <a:pt x="3102540" y="327250"/>
                </a:lnTo>
                <a:lnTo>
                  <a:pt x="3040284" y="327250"/>
                </a:lnTo>
                <a:lnTo>
                  <a:pt x="3040284" y="216255"/>
                </a:lnTo>
                <a:cubicBezTo>
                  <a:pt x="3040284" y="187312"/>
                  <a:pt x="3029772" y="172840"/>
                  <a:pt x="3008747" y="172840"/>
                </a:cubicBezTo>
                <a:cubicBezTo>
                  <a:pt x="2993456" y="172840"/>
                  <a:pt x="2982807" y="180622"/>
                  <a:pt x="2976800" y="196186"/>
                </a:cubicBezTo>
                <a:cubicBezTo>
                  <a:pt x="2975435" y="199463"/>
                  <a:pt x="2974752" y="204651"/>
                  <a:pt x="2974752" y="211750"/>
                </a:cubicBezTo>
                <a:lnTo>
                  <a:pt x="2974752" y="327250"/>
                </a:lnTo>
                <a:lnTo>
                  <a:pt x="2912497" y="327250"/>
                </a:lnTo>
                <a:lnTo>
                  <a:pt x="2912497" y="190862"/>
                </a:lnTo>
                <a:cubicBezTo>
                  <a:pt x="2912497" y="172294"/>
                  <a:pt x="2911951" y="150996"/>
                  <a:pt x="2910858" y="126968"/>
                </a:cubicBezTo>
                <a:lnTo>
                  <a:pt x="2964922" y="126968"/>
                </a:lnTo>
                <a:lnTo>
                  <a:pt x="2967789" y="154819"/>
                </a:lnTo>
                <a:lnTo>
                  <a:pt x="2969018" y="154819"/>
                </a:lnTo>
                <a:cubicBezTo>
                  <a:pt x="2974206" y="146354"/>
                  <a:pt x="2982056" y="138846"/>
                  <a:pt x="2992569" y="132292"/>
                </a:cubicBezTo>
                <a:cubicBezTo>
                  <a:pt x="3003081" y="125739"/>
                  <a:pt x="3015846" y="122463"/>
                  <a:pt x="3030864" y="122463"/>
                </a:cubicBezTo>
                <a:close/>
                <a:moveTo>
                  <a:pt x="1372704" y="122463"/>
                </a:moveTo>
                <a:cubicBezTo>
                  <a:pt x="1397552" y="122463"/>
                  <a:pt x="1415846" y="132019"/>
                  <a:pt x="1427588" y="151133"/>
                </a:cubicBezTo>
                <a:lnTo>
                  <a:pt x="1428407" y="151133"/>
                </a:lnTo>
                <a:lnTo>
                  <a:pt x="1430455" y="126968"/>
                </a:lnTo>
                <a:lnTo>
                  <a:pt x="1484518" y="126968"/>
                </a:lnTo>
                <a:cubicBezTo>
                  <a:pt x="1483427" y="144443"/>
                  <a:pt x="1482880" y="164376"/>
                  <a:pt x="1482880" y="186766"/>
                </a:cubicBezTo>
                <a:lnTo>
                  <a:pt x="1482880" y="298170"/>
                </a:lnTo>
                <a:cubicBezTo>
                  <a:pt x="1482880" y="340220"/>
                  <a:pt x="1472641" y="370255"/>
                  <a:pt x="1452162" y="388277"/>
                </a:cubicBezTo>
                <a:cubicBezTo>
                  <a:pt x="1433322" y="404660"/>
                  <a:pt x="1406290" y="412851"/>
                  <a:pt x="1371066" y="412851"/>
                </a:cubicBezTo>
                <a:cubicBezTo>
                  <a:pt x="1341577" y="412851"/>
                  <a:pt x="1317549" y="407800"/>
                  <a:pt x="1298981" y="397697"/>
                </a:cubicBezTo>
                <a:lnTo>
                  <a:pt x="1311268" y="350186"/>
                </a:lnTo>
                <a:cubicBezTo>
                  <a:pt x="1328743" y="360289"/>
                  <a:pt x="1348130" y="365341"/>
                  <a:pt x="1369428" y="365341"/>
                </a:cubicBezTo>
                <a:cubicBezTo>
                  <a:pt x="1384992" y="365341"/>
                  <a:pt x="1397552" y="360972"/>
                  <a:pt x="1407109" y="352234"/>
                </a:cubicBezTo>
                <a:cubicBezTo>
                  <a:pt x="1416666" y="343497"/>
                  <a:pt x="1421444" y="330254"/>
                  <a:pt x="1421444" y="312505"/>
                </a:cubicBezTo>
                <a:lnTo>
                  <a:pt x="1421444" y="299809"/>
                </a:lnTo>
                <a:lnTo>
                  <a:pt x="1420625" y="299809"/>
                </a:lnTo>
                <a:cubicBezTo>
                  <a:pt x="1408065" y="317011"/>
                  <a:pt x="1390043" y="325612"/>
                  <a:pt x="1366561" y="325612"/>
                </a:cubicBezTo>
                <a:cubicBezTo>
                  <a:pt x="1341713" y="325612"/>
                  <a:pt x="1321371" y="316533"/>
                  <a:pt x="1305534" y="298375"/>
                </a:cubicBezTo>
                <a:cubicBezTo>
                  <a:pt x="1289697" y="280217"/>
                  <a:pt x="1281779" y="256803"/>
                  <a:pt x="1281779" y="228133"/>
                </a:cubicBezTo>
                <a:cubicBezTo>
                  <a:pt x="1281779" y="196459"/>
                  <a:pt x="1290585" y="170929"/>
                  <a:pt x="1308197" y="151542"/>
                </a:cubicBezTo>
                <a:cubicBezTo>
                  <a:pt x="1325808" y="132156"/>
                  <a:pt x="1347311" y="122463"/>
                  <a:pt x="1372704" y="122463"/>
                </a:cubicBezTo>
                <a:close/>
                <a:moveTo>
                  <a:pt x="1173489" y="122463"/>
                </a:moveTo>
                <a:cubicBezTo>
                  <a:pt x="1195060" y="122463"/>
                  <a:pt x="1212399" y="129767"/>
                  <a:pt x="1225505" y="144375"/>
                </a:cubicBezTo>
                <a:cubicBezTo>
                  <a:pt x="1238612" y="158983"/>
                  <a:pt x="1245165" y="180486"/>
                  <a:pt x="1245165" y="208883"/>
                </a:cubicBezTo>
                <a:lnTo>
                  <a:pt x="1245165" y="327250"/>
                </a:lnTo>
                <a:lnTo>
                  <a:pt x="1182909" y="327250"/>
                </a:lnTo>
                <a:lnTo>
                  <a:pt x="1182909" y="216255"/>
                </a:lnTo>
                <a:cubicBezTo>
                  <a:pt x="1182909" y="187312"/>
                  <a:pt x="1172397" y="172840"/>
                  <a:pt x="1151372" y="172840"/>
                </a:cubicBezTo>
                <a:cubicBezTo>
                  <a:pt x="1136082" y="172840"/>
                  <a:pt x="1125432" y="180622"/>
                  <a:pt x="1119425" y="196186"/>
                </a:cubicBezTo>
                <a:cubicBezTo>
                  <a:pt x="1118060" y="199463"/>
                  <a:pt x="1117378" y="204651"/>
                  <a:pt x="1117378" y="211750"/>
                </a:cubicBezTo>
                <a:lnTo>
                  <a:pt x="1117378" y="327250"/>
                </a:lnTo>
                <a:lnTo>
                  <a:pt x="1055122" y="327250"/>
                </a:lnTo>
                <a:lnTo>
                  <a:pt x="1055122" y="190862"/>
                </a:lnTo>
                <a:cubicBezTo>
                  <a:pt x="1055122" y="172294"/>
                  <a:pt x="1054576" y="150996"/>
                  <a:pt x="1053484" y="126968"/>
                </a:cubicBezTo>
                <a:lnTo>
                  <a:pt x="1107548" y="126968"/>
                </a:lnTo>
                <a:lnTo>
                  <a:pt x="1110415" y="154819"/>
                </a:lnTo>
                <a:lnTo>
                  <a:pt x="1111644" y="154819"/>
                </a:lnTo>
                <a:cubicBezTo>
                  <a:pt x="1116832" y="146354"/>
                  <a:pt x="1124681" y="138846"/>
                  <a:pt x="1135194" y="132292"/>
                </a:cubicBezTo>
                <a:cubicBezTo>
                  <a:pt x="1145706" y="125739"/>
                  <a:pt x="1158471" y="122463"/>
                  <a:pt x="1173489" y="122463"/>
                </a:cubicBezTo>
                <a:close/>
                <a:moveTo>
                  <a:pt x="6239570" y="122053"/>
                </a:moveTo>
                <a:cubicBezTo>
                  <a:pt x="6270697" y="122053"/>
                  <a:pt x="6293088" y="129971"/>
                  <a:pt x="6306740" y="145808"/>
                </a:cubicBezTo>
                <a:cubicBezTo>
                  <a:pt x="6320393" y="161645"/>
                  <a:pt x="6327219" y="182670"/>
                  <a:pt x="6327219" y="208883"/>
                </a:cubicBezTo>
                <a:lnTo>
                  <a:pt x="6327219" y="278920"/>
                </a:lnTo>
                <a:cubicBezTo>
                  <a:pt x="6327219" y="301310"/>
                  <a:pt x="6328311" y="317420"/>
                  <a:pt x="6330495" y="327250"/>
                </a:cubicBezTo>
                <a:lnTo>
                  <a:pt x="6274384" y="327250"/>
                </a:lnTo>
                <a:lnTo>
                  <a:pt x="6270697" y="307181"/>
                </a:lnTo>
                <a:lnTo>
                  <a:pt x="6269469" y="307181"/>
                </a:lnTo>
                <a:cubicBezTo>
                  <a:pt x="6256090" y="323564"/>
                  <a:pt x="6236976" y="331755"/>
                  <a:pt x="6212128" y="331755"/>
                </a:cubicBezTo>
                <a:cubicBezTo>
                  <a:pt x="6192742" y="331755"/>
                  <a:pt x="6177109" y="325680"/>
                  <a:pt x="6165232" y="313529"/>
                </a:cubicBezTo>
                <a:cubicBezTo>
                  <a:pt x="6153354" y="301379"/>
                  <a:pt x="6147415" y="286975"/>
                  <a:pt x="6147415" y="270319"/>
                </a:cubicBezTo>
                <a:cubicBezTo>
                  <a:pt x="6147415" y="244925"/>
                  <a:pt x="6157859" y="225812"/>
                  <a:pt x="6178748" y="212979"/>
                </a:cubicBezTo>
                <a:cubicBezTo>
                  <a:pt x="6199636" y="200145"/>
                  <a:pt x="6228375" y="193729"/>
                  <a:pt x="6264963" y="193729"/>
                </a:cubicBezTo>
                <a:lnTo>
                  <a:pt x="6264963" y="191271"/>
                </a:lnTo>
                <a:cubicBezTo>
                  <a:pt x="6264963" y="173796"/>
                  <a:pt x="6252813" y="165058"/>
                  <a:pt x="6228512" y="165058"/>
                </a:cubicBezTo>
                <a:cubicBezTo>
                  <a:pt x="6207759" y="165058"/>
                  <a:pt x="6189328" y="170110"/>
                  <a:pt x="6173218" y="180213"/>
                </a:cubicBezTo>
                <a:lnTo>
                  <a:pt x="6161750" y="140074"/>
                </a:lnTo>
                <a:cubicBezTo>
                  <a:pt x="6183321" y="128060"/>
                  <a:pt x="6209261" y="122053"/>
                  <a:pt x="6239570" y="122053"/>
                </a:cubicBezTo>
                <a:close/>
                <a:moveTo>
                  <a:pt x="4980012" y="122053"/>
                </a:moveTo>
                <a:cubicBezTo>
                  <a:pt x="5010321" y="122053"/>
                  <a:pt x="5034895" y="131610"/>
                  <a:pt x="5053736" y="150723"/>
                </a:cubicBezTo>
                <a:cubicBezTo>
                  <a:pt x="5072576" y="169837"/>
                  <a:pt x="5081997" y="194548"/>
                  <a:pt x="5081997" y="224856"/>
                </a:cubicBezTo>
                <a:cubicBezTo>
                  <a:pt x="5081997" y="259261"/>
                  <a:pt x="5071689" y="285678"/>
                  <a:pt x="5051074" y="304109"/>
                </a:cubicBezTo>
                <a:cubicBezTo>
                  <a:pt x="5030459" y="322540"/>
                  <a:pt x="5005543" y="331755"/>
                  <a:pt x="4976326" y="331755"/>
                </a:cubicBezTo>
                <a:cubicBezTo>
                  <a:pt x="4946291" y="331755"/>
                  <a:pt x="4921512" y="322472"/>
                  <a:pt x="4901988" y="303904"/>
                </a:cubicBezTo>
                <a:cubicBezTo>
                  <a:pt x="4882465" y="285337"/>
                  <a:pt x="4872704" y="260216"/>
                  <a:pt x="4872704" y="228542"/>
                </a:cubicBezTo>
                <a:cubicBezTo>
                  <a:pt x="4872704" y="196050"/>
                  <a:pt x="4882465" y="170178"/>
                  <a:pt x="4901988" y="150928"/>
                </a:cubicBezTo>
                <a:cubicBezTo>
                  <a:pt x="4921512" y="131678"/>
                  <a:pt x="4947519" y="122053"/>
                  <a:pt x="4980012" y="122053"/>
                </a:cubicBezTo>
                <a:close/>
                <a:moveTo>
                  <a:pt x="2772470" y="122053"/>
                </a:moveTo>
                <a:cubicBezTo>
                  <a:pt x="2803597" y="122053"/>
                  <a:pt x="2825988" y="129971"/>
                  <a:pt x="2839640" y="145808"/>
                </a:cubicBezTo>
                <a:cubicBezTo>
                  <a:pt x="2853292" y="161645"/>
                  <a:pt x="2860119" y="182670"/>
                  <a:pt x="2860119" y="208883"/>
                </a:cubicBezTo>
                <a:lnTo>
                  <a:pt x="2860119" y="278511"/>
                </a:lnTo>
                <a:cubicBezTo>
                  <a:pt x="2860119" y="300901"/>
                  <a:pt x="2861211" y="317147"/>
                  <a:pt x="2863396" y="327250"/>
                </a:cubicBezTo>
                <a:lnTo>
                  <a:pt x="2807284" y="327250"/>
                </a:lnTo>
                <a:lnTo>
                  <a:pt x="2803597" y="307181"/>
                </a:lnTo>
                <a:lnTo>
                  <a:pt x="2802369" y="307181"/>
                </a:lnTo>
                <a:cubicBezTo>
                  <a:pt x="2788989" y="323564"/>
                  <a:pt x="2769876" y="331755"/>
                  <a:pt x="2745028" y="331755"/>
                </a:cubicBezTo>
                <a:cubicBezTo>
                  <a:pt x="2725642" y="331755"/>
                  <a:pt x="2710010" y="325680"/>
                  <a:pt x="2698132" y="313529"/>
                </a:cubicBezTo>
                <a:cubicBezTo>
                  <a:pt x="2686254" y="301379"/>
                  <a:pt x="2680315" y="286975"/>
                  <a:pt x="2680315" y="270319"/>
                </a:cubicBezTo>
                <a:cubicBezTo>
                  <a:pt x="2680315" y="244925"/>
                  <a:pt x="2690760" y="225812"/>
                  <a:pt x="2711648" y="212979"/>
                </a:cubicBezTo>
                <a:cubicBezTo>
                  <a:pt x="2732536" y="200145"/>
                  <a:pt x="2761275" y="193729"/>
                  <a:pt x="2797864" y="193729"/>
                </a:cubicBezTo>
                <a:lnTo>
                  <a:pt x="2797864" y="191271"/>
                </a:lnTo>
                <a:cubicBezTo>
                  <a:pt x="2797864" y="173796"/>
                  <a:pt x="2785713" y="165058"/>
                  <a:pt x="2761411" y="165058"/>
                </a:cubicBezTo>
                <a:cubicBezTo>
                  <a:pt x="2740659" y="165058"/>
                  <a:pt x="2722229" y="170110"/>
                  <a:pt x="2706119" y="180213"/>
                </a:cubicBezTo>
                <a:lnTo>
                  <a:pt x="2694650" y="140074"/>
                </a:lnTo>
                <a:cubicBezTo>
                  <a:pt x="2716221" y="128060"/>
                  <a:pt x="2742161" y="122053"/>
                  <a:pt x="2772470" y="122053"/>
                </a:cubicBezTo>
                <a:close/>
                <a:moveTo>
                  <a:pt x="2227287" y="122053"/>
                </a:moveTo>
                <a:cubicBezTo>
                  <a:pt x="2257596" y="122053"/>
                  <a:pt x="2282171" y="131610"/>
                  <a:pt x="2301011" y="150723"/>
                </a:cubicBezTo>
                <a:cubicBezTo>
                  <a:pt x="2319851" y="169837"/>
                  <a:pt x="2329272" y="194548"/>
                  <a:pt x="2329272" y="224856"/>
                </a:cubicBezTo>
                <a:cubicBezTo>
                  <a:pt x="2329272" y="259261"/>
                  <a:pt x="2318964" y="285678"/>
                  <a:pt x="2298349" y="304109"/>
                </a:cubicBezTo>
                <a:cubicBezTo>
                  <a:pt x="2277733" y="322540"/>
                  <a:pt x="2252818" y="331755"/>
                  <a:pt x="2223601" y="331755"/>
                </a:cubicBezTo>
                <a:cubicBezTo>
                  <a:pt x="2193566" y="331755"/>
                  <a:pt x="2168786" y="322472"/>
                  <a:pt x="2149263" y="303904"/>
                </a:cubicBezTo>
                <a:cubicBezTo>
                  <a:pt x="2129740" y="285337"/>
                  <a:pt x="2119979" y="260216"/>
                  <a:pt x="2119979" y="228542"/>
                </a:cubicBezTo>
                <a:cubicBezTo>
                  <a:pt x="2119979" y="196050"/>
                  <a:pt x="2129740" y="170178"/>
                  <a:pt x="2149263" y="150928"/>
                </a:cubicBezTo>
                <a:cubicBezTo>
                  <a:pt x="2168786" y="131678"/>
                  <a:pt x="2194794" y="122053"/>
                  <a:pt x="2227287" y="122053"/>
                </a:cubicBezTo>
                <a:close/>
                <a:moveTo>
                  <a:pt x="1991420" y="122053"/>
                </a:moveTo>
                <a:cubicBezTo>
                  <a:pt x="2022548" y="122053"/>
                  <a:pt x="2044937" y="129971"/>
                  <a:pt x="2058590" y="145808"/>
                </a:cubicBezTo>
                <a:cubicBezTo>
                  <a:pt x="2072242" y="161645"/>
                  <a:pt x="2079069" y="182670"/>
                  <a:pt x="2079069" y="208883"/>
                </a:cubicBezTo>
                <a:lnTo>
                  <a:pt x="2079069" y="278920"/>
                </a:lnTo>
                <a:cubicBezTo>
                  <a:pt x="2079069" y="301310"/>
                  <a:pt x="2080161" y="317420"/>
                  <a:pt x="2082346" y="327250"/>
                </a:cubicBezTo>
                <a:lnTo>
                  <a:pt x="2026234" y="327250"/>
                </a:lnTo>
                <a:lnTo>
                  <a:pt x="2022548" y="307181"/>
                </a:lnTo>
                <a:lnTo>
                  <a:pt x="2021319" y="307181"/>
                </a:lnTo>
                <a:cubicBezTo>
                  <a:pt x="2007939" y="323564"/>
                  <a:pt x="1988826" y="331755"/>
                  <a:pt x="1963978" y="331755"/>
                </a:cubicBezTo>
                <a:cubicBezTo>
                  <a:pt x="1944592" y="331755"/>
                  <a:pt x="1928960" y="325680"/>
                  <a:pt x="1917082" y="313529"/>
                </a:cubicBezTo>
                <a:cubicBezTo>
                  <a:pt x="1905204" y="301379"/>
                  <a:pt x="1899266" y="286975"/>
                  <a:pt x="1899266" y="270319"/>
                </a:cubicBezTo>
                <a:cubicBezTo>
                  <a:pt x="1899266" y="244925"/>
                  <a:pt x="1909710" y="225812"/>
                  <a:pt x="1930598" y="212979"/>
                </a:cubicBezTo>
                <a:cubicBezTo>
                  <a:pt x="1951486" y="200145"/>
                  <a:pt x="1980225" y="193729"/>
                  <a:pt x="2016813" y="193729"/>
                </a:cubicBezTo>
                <a:lnTo>
                  <a:pt x="2016813" y="191271"/>
                </a:lnTo>
                <a:cubicBezTo>
                  <a:pt x="2016813" y="173796"/>
                  <a:pt x="2004663" y="165058"/>
                  <a:pt x="1980361" y="165058"/>
                </a:cubicBezTo>
                <a:cubicBezTo>
                  <a:pt x="1959609" y="165058"/>
                  <a:pt x="1941179" y="170110"/>
                  <a:pt x="1925069" y="180213"/>
                </a:cubicBezTo>
                <a:lnTo>
                  <a:pt x="1913600" y="140074"/>
                </a:lnTo>
                <a:cubicBezTo>
                  <a:pt x="1935172" y="128060"/>
                  <a:pt x="1961111" y="122053"/>
                  <a:pt x="1991420" y="122053"/>
                </a:cubicBezTo>
                <a:close/>
                <a:moveTo>
                  <a:pt x="1869738" y="122053"/>
                </a:moveTo>
                <a:cubicBezTo>
                  <a:pt x="1873834" y="122053"/>
                  <a:pt x="1878202" y="122463"/>
                  <a:pt x="1882844" y="123282"/>
                </a:cubicBezTo>
                <a:lnTo>
                  <a:pt x="1882844" y="181851"/>
                </a:lnTo>
                <a:cubicBezTo>
                  <a:pt x="1876291" y="180759"/>
                  <a:pt x="1870694" y="180213"/>
                  <a:pt x="1866052" y="180213"/>
                </a:cubicBezTo>
                <a:cubicBezTo>
                  <a:pt x="1854584" y="180213"/>
                  <a:pt x="1845163" y="183011"/>
                  <a:pt x="1837791" y="188609"/>
                </a:cubicBezTo>
                <a:cubicBezTo>
                  <a:pt x="1830419" y="194206"/>
                  <a:pt x="1825640" y="201920"/>
                  <a:pt x="1823456" y="211750"/>
                </a:cubicBezTo>
                <a:cubicBezTo>
                  <a:pt x="1822637" y="215846"/>
                  <a:pt x="1822227" y="220488"/>
                  <a:pt x="1822227" y="225675"/>
                </a:cubicBezTo>
                <a:lnTo>
                  <a:pt x="1822227" y="327250"/>
                </a:lnTo>
                <a:lnTo>
                  <a:pt x="1759972" y="327250"/>
                </a:lnTo>
                <a:lnTo>
                  <a:pt x="1759972" y="192909"/>
                </a:lnTo>
                <a:cubicBezTo>
                  <a:pt x="1759972" y="164239"/>
                  <a:pt x="1759426" y="142259"/>
                  <a:pt x="1758333" y="126968"/>
                </a:cubicBezTo>
                <a:lnTo>
                  <a:pt x="1811578" y="126968"/>
                </a:lnTo>
                <a:lnTo>
                  <a:pt x="1814036" y="163830"/>
                </a:lnTo>
                <a:lnTo>
                  <a:pt x="1815674" y="163830"/>
                </a:lnTo>
                <a:cubicBezTo>
                  <a:pt x="1820589" y="150177"/>
                  <a:pt x="1828098" y="139801"/>
                  <a:pt x="1838201" y="132702"/>
                </a:cubicBezTo>
                <a:cubicBezTo>
                  <a:pt x="1848303" y="125603"/>
                  <a:pt x="1858816" y="122053"/>
                  <a:pt x="1869738" y="122053"/>
                </a:cubicBezTo>
                <a:close/>
                <a:moveTo>
                  <a:pt x="912838" y="122053"/>
                </a:moveTo>
                <a:cubicBezTo>
                  <a:pt x="943146" y="122053"/>
                  <a:pt x="967721" y="131610"/>
                  <a:pt x="986561" y="150723"/>
                </a:cubicBezTo>
                <a:cubicBezTo>
                  <a:pt x="1005402" y="169837"/>
                  <a:pt x="1014822" y="194548"/>
                  <a:pt x="1014822" y="224856"/>
                </a:cubicBezTo>
                <a:cubicBezTo>
                  <a:pt x="1014822" y="259261"/>
                  <a:pt x="1004514" y="285678"/>
                  <a:pt x="983899" y="304109"/>
                </a:cubicBezTo>
                <a:cubicBezTo>
                  <a:pt x="963284" y="322540"/>
                  <a:pt x="938368" y="331755"/>
                  <a:pt x="909151" y="331755"/>
                </a:cubicBezTo>
                <a:cubicBezTo>
                  <a:pt x="879116" y="331755"/>
                  <a:pt x="854337" y="322472"/>
                  <a:pt x="834814" y="303904"/>
                </a:cubicBezTo>
                <a:cubicBezTo>
                  <a:pt x="815291" y="285337"/>
                  <a:pt x="805529" y="260216"/>
                  <a:pt x="805529" y="228542"/>
                </a:cubicBezTo>
                <a:cubicBezTo>
                  <a:pt x="805529" y="196050"/>
                  <a:pt x="815291" y="170178"/>
                  <a:pt x="834814" y="150928"/>
                </a:cubicBezTo>
                <a:cubicBezTo>
                  <a:pt x="854337" y="131678"/>
                  <a:pt x="880345" y="122053"/>
                  <a:pt x="912838" y="122053"/>
                </a:cubicBezTo>
                <a:close/>
                <a:moveTo>
                  <a:pt x="5773559" y="96659"/>
                </a:moveTo>
                <a:cubicBezTo>
                  <a:pt x="5761545" y="96659"/>
                  <a:pt x="5753081" y="97342"/>
                  <a:pt x="5748165" y="98707"/>
                </a:cubicBezTo>
                <a:lnTo>
                  <a:pt x="5748165" y="180213"/>
                </a:lnTo>
                <a:cubicBezTo>
                  <a:pt x="5752807" y="181305"/>
                  <a:pt x="5759770" y="181851"/>
                  <a:pt x="5769054" y="181851"/>
                </a:cubicBezTo>
                <a:cubicBezTo>
                  <a:pt x="5785710" y="181851"/>
                  <a:pt x="5798816" y="177892"/>
                  <a:pt x="5808373" y="169973"/>
                </a:cubicBezTo>
                <a:cubicBezTo>
                  <a:pt x="5817930" y="162055"/>
                  <a:pt x="5822708" y="151133"/>
                  <a:pt x="5822708" y="137207"/>
                </a:cubicBezTo>
                <a:cubicBezTo>
                  <a:pt x="5822708" y="124374"/>
                  <a:pt x="5818407" y="114408"/>
                  <a:pt x="5809807" y="107308"/>
                </a:cubicBezTo>
                <a:cubicBezTo>
                  <a:pt x="5801206" y="100209"/>
                  <a:pt x="5789123" y="96659"/>
                  <a:pt x="5773559" y="96659"/>
                </a:cubicBezTo>
                <a:close/>
                <a:moveTo>
                  <a:pt x="430034" y="96659"/>
                </a:moveTo>
                <a:cubicBezTo>
                  <a:pt x="418020" y="96659"/>
                  <a:pt x="409556" y="97342"/>
                  <a:pt x="404641" y="98707"/>
                </a:cubicBezTo>
                <a:lnTo>
                  <a:pt x="404641" y="180213"/>
                </a:lnTo>
                <a:cubicBezTo>
                  <a:pt x="409283" y="181305"/>
                  <a:pt x="416246" y="181851"/>
                  <a:pt x="425529" y="181851"/>
                </a:cubicBezTo>
                <a:cubicBezTo>
                  <a:pt x="442185" y="181851"/>
                  <a:pt x="455292" y="177892"/>
                  <a:pt x="464848" y="169973"/>
                </a:cubicBezTo>
                <a:cubicBezTo>
                  <a:pt x="474405" y="162055"/>
                  <a:pt x="479184" y="151133"/>
                  <a:pt x="479184" y="137207"/>
                </a:cubicBezTo>
                <a:cubicBezTo>
                  <a:pt x="479184" y="124374"/>
                  <a:pt x="474883" y="114408"/>
                  <a:pt x="466282" y="107308"/>
                </a:cubicBezTo>
                <a:cubicBezTo>
                  <a:pt x="457681" y="100209"/>
                  <a:pt x="445598" y="96659"/>
                  <a:pt x="430034" y="96659"/>
                </a:cubicBezTo>
                <a:close/>
                <a:moveTo>
                  <a:pt x="3889114" y="88058"/>
                </a:moveTo>
                <a:cubicBezTo>
                  <a:pt x="3895121" y="99526"/>
                  <a:pt x="3898125" y="112360"/>
                  <a:pt x="3898125" y="126558"/>
                </a:cubicBezTo>
                <a:cubicBezTo>
                  <a:pt x="3898125" y="139119"/>
                  <a:pt x="3894643" y="149221"/>
                  <a:pt x="3887680" y="156867"/>
                </a:cubicBezTo>
                <a:cubicBezTo>
                  <a:pt x="3880718" y="164512"/>
                  <a:pt x="3870956" y="168881"/>
                  <a:pt x="3858396" y="169973"/>
                </a:cubicBezTo>
                <a:cubicBezTo>
                  <a:pt x="3867680" y="185810"/>
                  <a:pt x="3872322" y="204105"/>
                  <a:pt x="3872322" y="224856"/>
                </a:cubicBezTo>
                <a:cubicBezTo>
                  <a:pt x="3872322" y="259261"/>
                  <a:pt x="3862014" y="285678"/>
                  <a:pt x="3841398" y="304109"/>
                </a:cubicBezTo>
                <a:cubicBezTo>
                  <a:pt x="3820783" y="322540"/>
                  <a:pt x="3795867" y="331755"/>
                  <a:pt x="3766651" y="331755"/>
                </a:cubicBezTo>
                <a:cubicBezTo>
                  <a:pt x="3736616" y="331755"/>
                  <a:pt x="3711836" y="322472"/>
                  <a:pt x="3692313" y="303904"/>
                </a:cubicBezTo>
                <a:cubicBezTo>
                  <a:pt x="3672790" y="285337"/>
                  <a:pt x="3663028" y="260216"/>
                  <a:pt x="3663028" y="228542"/>
                </a:cubicBezTo>
                <a:cubicBezTo>
                  <a:pt x="3663028" y="196050"/>
                  <a:pt x="3672790" y="170178"/>
                  <a:pt x="3692313" y="150928"/>
                </a:cubicBezTo>
                <a:cubicBezTo>
                  <a:pt x="3711836" y="131678"/>
                  <a:pt x="3737708" y="122053"/>
                  <a:pt x="3769928" y="122053"/>
                </a:cubicBezTo>
                <a:cubicBezTo>
                  <a:pt x="3783034" y="122053"/>
                  <a:pt x="3795321" y="123964"/>
                  <a:pt x="3806789" y="127787"/>
                </a:cubicBezTo>
                <a:cubicBezTo>
                  <a:pt x="3808974" y="128606"/>
                  <a:pt x="3812387" y="129971"/>
                  <a:pt x="3817029" y="131883"/>
                </a:cubicBezTo>
                <a:cubicBezTo>
                  <a:pt x="3821671" y="133794"/>
                  <a:pt x="3825903" y="135432"/>
                  <a:pt x="3829726" y="136798"/>
                </a:cubicBezTo>
                <a:cubicBezTo>
                  <a:pt x="3833548" y="138163"/>
                  <a:pt x="3836961" y="138846"/>
                  <a:pt x="3839965" y="138846"/>
                </a:cubicBezTo>
                <a:cubicBezTo>
                  <a:pt x="3849522" y="138846"/>
                  <a:pt x="3854164" y="133931"/>
                  <a:pt x="3853891" y="124101"/>
                </a:cubicBezTo>
                <a:cubicBezTo>
                  <a:pt x="3853891" y="115090"/>
                  <a:pt x="3851024" y="105533"/>
                  <a:pt x="3845289" y="95431"/>
                </a:cubicBezTo>
                <a:close/>
                <a:moveTo>
                  <a:pt x="3657133" y="75771"/>
                </a:moveTo>
                <a:cubicBezTo>
                  <a:pt x="3663140" y="87785"/>
                  <a:pt x="3666143" y="100209"/>
                  <a:pt x="3666143" y="113042"/>
                </a:cubicBezTo>
                <a:cubicBezTo>
                  <a:pt x="3666143" y="125056"/>
                  <a:pt x="3662662" y="134682"/>
                  <a:pt x="3655699" y="141917"/>
                </a:cubicBezTo>
                <a:cubicBezTo>
                  <a:pt x="3648736" y="149153"/>
                  <a:pt x="3639658" y="153590"/>
                  <a:pt x="3628462" y="155229"/>
                </a:cubicBezTo>
                <a:lnTo>
                  <a:pt x="3625186" y="155229"/>
                </a:lnTo>
                <a:lnTo>
                  <a:pt x="3625186" y="262947"/>
                </a:lnTo>
                <a:cubicBezTo>
                  <a:pt x="3625186" y="283426"/>
                  <a:pt x="3625732" y="304860"/>
                  <a:pt x="3626824" y="327250"/>
                </a:cubicBezTo>
                <a:lnTo>
                  <a:pt x="3572760" y="327250"/>
                </a:lnTo>
                <a:lnTo>
                  <a:pt x="3569893" y="298989"/>
                </a:lnTo>
                <a:lnTo>
                  <a:pt x="3568664" y="298989"/>
                </a:lnTo>
                <a:cubicBezTo>
                  <a:pt x="3554739" y="320833"/>
                  <a:pt x="3533851" y="331755"/>
                  <a:pt x="3505999" y="331755"/>
                </a:cubicBezTo>
                <a:cubicBezTo>
                  <a:pt x="3484429" y="331755"/>
                  <a:pt x="3467294" y="324656"/>
                  <a:pt x="3454598" y="310457"/>
                </a:cubicBezTo>
                <a:cubicBezTo>
                  <a:pt x="3441901" y="296259"/>
                  <a:pt x="3435553" y="274415"/>
                  <a:pt x="3435553" y="244925"/>
                </a:cubicBezTo>
                <a:lnTo>
                  <a:pt x="3435553" y="126968"/>
                </a:lnTo>
                <a:lnTo>
                  <a:pt x="3497808" y="126968"/>
                </a:lnTo>
                <a:lnTo>
                  <a:pt x="3497808" y="234686"/>
                </a:lnTo>
                <a:cubicBezTo>
                  <a:pt x="3497808" y="265814"/>
                  <a:pt x="3508320" y="281378"/>
                  <a:pt x="3529345" y="281378"/>
                </a:cubicBezTo>
                <a:cubicBezTo>
                  <a:pt x="3537264" y="281378"/>
                  <a:pt x="3543885" y="279193"/>
                  <a:pt x="3549210" y="274824"/>
                </a:cubicBezTo>
                <a:cubicBezTo>
                  <a:pt x="3554534" y="270456"/>
                  <a:pt x="3558289" y="265404"/>
                  <a:pt x="3560473" y="259670"/>
                </a:cubicBezTo>
                <a:cubicBezTo>
                  <a:pt x="3562111" y="256121"/>
                  <a:pt x="3562931" y="251615"/>
                  <a:pt x="3562931" y="246154"/>
                </a:cubicBezTo>
                <a:lnTo>
                  <a:pt x="3562931" y="126968"/>
                </a:lnTo>
                <a:lnTo>
                  <a:pt x="3600611" y="126968"/>
                </a:lnTo>
                <a:cubicBezTo>
                  <a:pt x="3615083" y="126968"/>
                  <a:pt x="3622319" y="121370"/>
                  <a:pt x="3622319" y="110175"/>
                </a:cubicBezTo>
                <a:cubicBezTo>
                  <a:pt x="3622319" y="102257"/>
                  <a:pt x="3619315" y="93246"/>
                  <a:pt x="3613308" y="83143"/>
                </a:cubicBezTo>
                <a:close/>
                <a:moveTo>
                  <a:pt x="1677200" y="72904"/>
                </a:moveTo>
                <a:lnTo>
                  <a:pt x="1677200" y="126968"/>
                </a:lnTo>
                <a:lnTo>
                  <a:pt x="1721843" y="126968"/>
                </a:lnTo>
                <a:lnTo>
                  <a:pt x="1721843" y="172840"/>
                </a:lnTo>
                <a:lnTo>
                  <a:pt x="1677200" y="172840"/>
                </a:lnTo>
                <a:lnTo>
                  <a:pt x="1677200" y="245335"/>
                </a:lnTo>
                <a:cubicBezTo>
                  <a:pt x="1677200" y="257622"/>
                  <a:pt x="1679043" y="266565"/>
                  <a:pt x="1682729" y="272162"/>
                </a:cubicBezTo>
                <a:cubicBezTo>
                  <a:pt x="1686415" y="277760"/>
                  <a:pt x="1692763" y="280558"/>
                  <a:pt x="1701774" y="280558"/>
                </a:cubicBezTo>
                <a:cubicBezTo>
                  <a:pt x="1708874" y="280558"/>
                  <a:pt x="1715017" y="280012"/>
                  <a:pt x="1720205" y="278920"/>
                </a:cubicBezTo>
                <a:lnTo>
                  <a:pt x="1720615" y="326021"/>
                </a:lnTo>
                <a:cubicBezTo>
                  <a:pt x="1711058" y="329571"/>
                  <a:pt x="1697678" y="331346"/>
                  <a:pt x="1680476" y="331346"/>
                </a:cubicBezTo>
                <a:cubicBezTo>
                  <a:pt x="1660543" y="331346"/>
                  <a:pt x="1644843" y="325612"/>
                  <a:pt x="1633375" y="314144"/>
                </a:cubicBezTo>
                <a:cubicBezTo>
                  <a:pt x="1621907" y="302403"/>
                  <a:pt x="1616173" y="282606"/>
                  <a:pt x="1616173" y="254755"/>
                </a:cubicBezTo>
                <a:lnTo>
                  <a:pt x="1616173" y="172840"/>
                </a:lnTo>
                <a:lnTo>
                  <a:pt x="1589551" y="172840"/>
                </a:lnTo>
                <a:lnTo>
                  <a:pt x="1589551" y="126968"/>
                </a:lnTo>
                <a:lnTo>
                  <a:pt x="1616173" y="126968"/>
                </a:lnTo>
                <a:lnTo>
                  <a:pt x="1616173" y="89697"/>
                </a:lnTo>
                <a:close/>
                <a:moveTo>
                  <a:pt x="90106" y="56521"/>
                </a:moveTo>
                <a:cubicBezTo>
                  <a:pt x="119596" y="56521"/>
                  <a:pt x="142532" y="64235"/>
                  <a:pt x="158915" y="79662"/>
                </a:cubicBezTo>
                <a:cubicBezTo>
                  <a:pt x="175298" y="95089"/>
                  <a:pt x="183490" y="115090"/>
                  <a:pt x="183490" y="139665"/>
                </a:cubicBezTo>
                <a:cubicBezTo>
                  <a:pt x="183490" y="160416"/>
                  <a:pt x="177346" y="179803"/>
                  <a:pt x="165058" y="197824"/>
                </a:cubicBezTo>
                <a:cubicBezTo>
                  <a:pt x="152771" y="215846"/>
                  <a:pt x="135296" y="234823"/>
                  <a:pt x="112633" y="254755"/>
                </a:cubicBezTo>
                <a:lnTo>
                  <a:pt x="88058" y="275234"/>
                </a:lnTo>
                <a:lnTo>
                  <a:pt x="88058" y="276053"/>
                </a:lnTo>
                <a:lnTo>
                  <a:pt x="188814" y="276053"/>
                </a:lnTo>
                <a:lnTo>
                  <a:pt x="188814" y="327250"/>
                </a:lnTo>
                <a:lnTo>
                  <a:pt x="0" y="327250"/>
                </a:lnTo>
                <a:lnTo>
                  <a:pt x="0" y="289569"/>
                </a:lnTo>
                <a:lnTo>
                  <a:pt x="33994" y="258851"/>
                </a:lnTo>
                <a:cubicBezTo>
                  <a:pt x="65668" y="230454"/>
                  <a:pt x="88058" y="208132"/>
                  <a:pt x="101165" y="191886"/>
                </a:cubicBezTo>
                <a:cubicBezTo>
                  <a:pt x="114271" y="175639"/>
                  <a:pt x="120961" y="160143"/>
                  <a:pt x="121234" y="145399"/>
                </a:cubicBezTo>
                <a:cubicBezTo>
                  <a:pt x="121234" y="133931"/>
                  <a:pt x="117616" y="124579"/>
                  <a:pt x="110380" y="117343"/>
                </a:cubicBezTo>
                <a:cubicBezTo>
                  <a:pt x="103144" y="110107"/>
                  <a:pt x="92291" y="106489"/>
                  <a:pt x="77819" y="106489"/>
                </a:cubicBezTo>
                <a:cubicBezTo>
                  <a:pt x="59525" y="106489"/>
                  <a:pt x="40548" y="113725"/>
                  <a:pt x="20888" y="128197"/>
                </a:cubicBezTo>
                <a:lnTo>
                  <a:pt x="3276" y="83962"/>
                </a:lnTo>
                <a:cubicBezTo>
                  <a:pt x="27032" y="65668"/>
                  <a:pt x="55975" y="56521"/>
                  <a:pt x="90106" y="56521"/>
                </a:cubicBezTo>
                <a:close/>
                <a:moveTo>
                  <a:pt x="5770692" y="49149"/>
                </a:moveTo>
                <a:cubicBezTo>
                  <a:pt x="5808373" y="49149"/>
                  <a:pt x="5836497" y="56521"/>
                  <a:pt x="5855065" y="71266"/>
                </a:cubicBezTo>
                <a:cubicBezTo>
                  <a:pt x="5874724" y="86556"/>
                  <a:pt x="5884554" y="107854"/>
                  <a:pt x="5884554" y="135159"/>
                </a:cubicBezTo>
                <a:cubicBezTo>
                  <a:pt x="5884554" y="163557"/>
                  <a:pt x="5876089" y="185401"/>
                  <a:pt x="5859160" y="200691"/>
                </a:cubicBezTo>
                <a:cubicBezTo>
                  <a:pt x="5838135" y="220078"/>
                  <a:pt x="5808237" y="229771"/>
                  <a:pt x="5769463" y="229771"/>
                </a:cubicBezTo>
                <a:cubicBezTo>
                  <a:pt x="5760453" y="229771"/>
                  <a:pt x="5753353" y="229225"/>
                  <a:pt x="5748165" y="228133"/>
                </a:cubicBezTo>
                <a:lnTo>
                  <a:pt x="5748165" y="327250"/>
                </a:lnTo>
                <a:lnTo>
                  <a:pt x="5686320" y="327250"/>
                </a:lnTo>
                <a:lnTo>
                  <a:pt x="5686320" y="54883"/>
                </a:lnTo>
                <a:cubicBezTo>
                  <a:pt x="5708710" y="51060"/>
                  <a:pt x="5736834" y="49149"/>
                  <a:pt x="5770692" y="49149"/>
                </a:cubicBezTo>
                <a:close/>
                <a:moveTo>
                  <a:pt x="427168" y="49149"/>
                </a:moveTo>
                <a:cubicBezTo>
                  <a:pt x="464848" y="49149"/>
                  <a:pt x="492973" y="56521"/>
                  <a:pt x="511540" y="71266"/>
                </a:cubicBezTo>
                <a:cubicBezTo>
                  <a:pt x="531199" y="86556"/>
                  <a:pt x="541029" y="107854"/>
                  <a:pt x="541029" y="135159"/>
                </a:cubicBezTo>
                <a:cubicBezTo>
                  <a:pt x="541029" y="163557"/>
                  <a:pt x="532565" y="185401"/>
                  <a:pt x="515636" y="200691"/>
                </a:cubicBezTo>
                <a:cubicBezTo>
                  <a:pt x="494611" y="220078"/>
                  <a:pt x="464712" y="229771"/>
                  <a:pt x="425939" y="229771"/>
                </a:cubicBezTo>
                <a:cubicBezTo>
                  <a:pt x="416928" y="229771"/>
                  <a:pt x="409829" y="229225"/>
                  <a:pt x="404641" y="228133"/>
                </a:cubicBezTo>
                <a:lnTo>
                  <a:pt x="404641" y="327250"/>
                </a:lnTo>
                <a:lnTo>
                  <a:pt x="342795" y="327250"/>
                </a:lnTo>
                <a:lnTo>
                  <a:pt x="342795" y="54883"/>
                </a:lnTo>
                <a:cubicBezTo>
                  <a:pt x="365185" y="51060"/>
                  <a:pt x="393309" y="49149"/>
                  <a:pt x="427168" y="49149"/>
                </a:cubicBezTo>
                <a:close/>
                <a:moveTo>
                  <a:pt x="2585846" y="47101"/>
                </a:moveTo>
                <a:cubicBezTo>
                  <a:pt x="2616428" y="47101"/>
                  <a:pt x="2639091" y="51196"/>
                  <a:pt x="2653836" y="59388"/>
                </a:cubicBezTo>
                <a:lnTo>
                  <a:pt x="2640730" y="108537"/>
                </a:lnTo>
                <a:cubicBezTo>
                  <a:pt x="2624893" y="101711"/>
                  <a:pt x="2607417" y="98298"/>
                  <a:pt x="2588304" y="98298"/>
                </a:cubicBezTo>
                <a:cubicBezTo>
                  <a:pt x="2562364" y="98298"/>
                  <a:pt x="2541271" y="106148"/>
                  <a:pt x="2525024" y="121848"/>
                </a:cubicBezTo>
                <a:cubicBezTo>
                  <a:pt x="2508778" y="137549"/>
                  <a:pt x="2500655" y="160143"/>
                  <a:pt x="2500655" y="189633"/>
                </a:cubicBezTo>
                <a:cubicBezTo>
                  <a:pt x="2500655" y="217484"/>
                  <a:pt x="2508437" y="239464"/>
                  <a:pt x="2524001" y="255574"/>
                </a:cubicBezTo>
                <a:cubicBezTo>
                  <a:pt x="2539564" y="271684"/>
                  <a:pt x="2561136" y="279739"/>
                  <a:pt x="2588714" y="279739"/>
                </a:cubicBezTo>
                <a:cubicBezTo>
                  <a:pt x="2609465" y="279739"/>
                  <a:pt x="2626941" y="276736"/>
                  <a:pt x="2641140" y="270729"/>
                </a:cubicBezTo>
                <a:lnTo>
                  <a:pt x="2650150" y="319878"/>
                </a:lnTo>
                <a:cubicBezTo>
                  <a:pt x="2633767" y="327796"/>
                  <a:pt x="2610285" y="331755"/>
                  <a:pt x="2579703" y="331755"/>
                </a:cubicBezTo>
                <a:cubicBezTo>
                  <a:pt x="2533558" y="331755"/>
                  <a:pt x="2497924" y="318922"/>
                  <a:pt x="2472804" y="293255"/>
                </a:cubicBezTo>
                <a:cubicBezTo>
                  <a:pt x="2447683" y="267589"/>
                  <a:pt x="2435123" y="234277"/>
                  <a:pt x="2435123" y="193319"/>
                </a:cubicBezTo>
                <a:cubicBezTo>
                  <a:pt x="2435123" y="147720"/>
                  <a:pt x="2449390" y="111950"/>
                  <a:pt x="2477924" y="86010"/>
                </a:cubicBezTo>
                <a:cubicBezTo>
                  <a:pt x="2506457" y="60071"/>
                  <a:pt x="2542432" y="47101"/>
                  <a:pt x="2585846" y="47101"/>
                </a:cubicBezTo>
                <a:close/>
                <a:moveTo>
                  <a:pt x="6250628" y="39728"/>
                </a:moveTo>
                <a:lnTo>
                  <a:pt x="6307969" y="39728"/>
                </a:lnTo>
                <a:lnTo>
                  <a:pt x="6258000" y="101984"/>
                </a:lnTo>
                <a:lnTo>
                  <a:pt x="6215405" y="101984"/>
                </a:lnTo>
                <a:close/>
                <a:moveTo>
                  <a:pt x="4957486" y="39728"/>
                </a:moveTo>
                <a:lnTo>
                  <a:pt x="5000901" y="39728"/>
                </a:lnTo>
                <a:lnTo>
                  <a:pt x="5037353" y="101984"/>
                </a:lnTo>
                <a:lnTo>
                  <a:pt x="4997624" y="101984"/>
                </a:lnTo>
                <a:lnTo>
                  <a:pt x="4979603" y="66351"/>
                </a:lnTo>
                <a:lnTo>
                  <a:pt x="4978784" y="66351"/>
                </a:lnTo>
                <a:lnTo>
                  <a:pt x="4960353" y="101984"/>
                </a:lnTo>
                <a:lnTo>
                  <a:pt x="4920624" y="101984"/>
                </a:lnTo>
                <a:close/>
                <a:moveTo>
                  <a:pt x="2753220" y="39728"/>
                </a:moveTo>
                <a:lnTo>
                  <a:pt x="2796635" y="39728"/>
                </a:lnTo>
                <a:lnTo>
                  <a:pt x="2833087" y="101984"/>
                </a:lnTo>
                <a:lnTo>
                  <a:pt x="2793768" y="101984"/>
                </a:lnTo>
                <a:lnTo>
                  <a:pt x="2775337" y="66351"/>
                </a:lnTo>
                <a:lnTo>
                  <a:pt x="2774518" y="66351"/>
                </a:lnTo>
                <a:lnTo>
                  <a:pt x="2756497" y="101984"/>
                </a:lnTo>
                <a:lnTo>
                  <a:pt x="2716768" y="101984"/>
                </a:lnTo>
                <a:close/>
                <a:moveTo>
                  <a:pt x="1928755" y="39728"/>
                </a:moveTo>
                <a:lnTo>
                  <a:pt x="1986095" y="39728"/>
                </a:lnTo>
                <a:lnTo>
                  <a:pt x="2021319" y="101984"/>
                </a:lnTo>
                <a:lnTo>
                  <a:pt x="1978723" y="101984"/>
                </a:lnTo>
                <a:close/>
                <a:moveTo>
                  <a:pt x="5922397" y="36452"/>
                </a:moveTo>
                <a:lnTo>
                  <a:pt x="5984652" y="36452"/>
                </a:lnTo>
                <a:lnTo>
                  <a:pt x="5984652" y="151133"/>
                </a:lnTo>
                <a:lnTo>
                  <a:pt x="5985471" y="151133"/>
                </a:lnTo>
                <a:cubicBezTo>
                  <a:pt x="5992025" y="142122"/>
                  <a:pt x="6000216" y="135159"/>
                  <a:pt x="6010046" y="130244"/>
                </a:cubicBezTo>
                <a:cubicBezTo>
                  <a:pt x="6019875" y="125056"/>
                  <a:pt x="6030661" y="122463"/>
                  <a:pt x="6042403" y="122463"/>
                </a:cubicBezTo>
                <a:cubicBezTo>
                  <a:pt x="6063427" y="122463"/>
                  <a:pt x="6080356" y="129903"/>
                  <a:pt x="6093190" y="144784"/>
                </a:cubicBezTo>
                <a:cubicBezTo>
                  <a:pt x="6106023" y="159666"/>
                  <a:pt x="6112440" y="181578"/>
                  <a:pt x="6112440" y="210521"/>
                </a:cubicBezTo>
                <a:lnTo>
                  <a:pt x="6112440" y="327250"/>
                </a:lnTo>
                <a:lnTo>
                  <a:pt x="6050184" y="327250"/>
                </a:lnTo>
                <a:lnTo>
                  <a:pt x="6050184" y="217074"/>
                </a:lnTo>
                <a:cubicBezTo>
                  <a:pt x="6050184" y="187585"/>
                  <a:pt x="6039399" y="172840"/>
                  <a:pt x="6017828" y="172840"/>
                </a:cubicBezTo>
                <a:cubicBezTo>
                  <a:pt x="6002810" y="172840"/>
                  <a:pt x="5992434" y="180213"/>
                  <a:pt x="5986700" y="194957"/>
                </a:cubicBezTo>
                <a:cubicBezTo>
                  <a:pt x="5985335" y="197961"/>
                  <a:pt x="5984652" y="202466"/>
                  <a:pt x="5984652" y="208473"/>
                </a:cubicBezTo>
                <a:lnTo>
                  <a:pt x="5984652" y="327250"/>
                </a:lnTo>
                <a:lnTo>
                  <a:pt x="5922397" y="327250"/>
                </a:lnTo>
                <a:close/>
                <a:moveTo>
                  <a:pt x="4646047" y="36452"/>
                </a:moveTo>
                <a:lnTo>
                  <a:pt x="4708302" y="36452"/>
                </a:lnTo>
                <a:lnTo>
                  <a:pt x="4708302" y="151133"/>
                </a:lnTo>
                <a:lnTo>
                  <a:pt x="4709121" y="151133"/>
                </a:lnTo>
                <a:cubicBezTo>
                  <a:pt x="4715675" y="142122"/>
                  <a:pt x="4723866" y="135159"/>
                  <a:pt x="4733696" y="130244"/>
                </a:cubicBezTo>
                <a:cubicBezTo>
                  <a:pt x="4743525" y="125056"/>
                  <a:pt x="4754311" y="122463"/>
                  <a:pt x="4766053" y="122463"/>
                </a:cubicBezTo>
                <a:cubicBezTo>
                  <a:pt x="4787077" y="122463"/>
                  <a:pt x="4804006" y="129903"/>
                  <a:pt x="4816840" y="144784"/>
                </a:cubicBezTo>
                <a:cubicBezTo>
                  <a:pt x="4829673" y="159666"/>
                  <a:pt x="4836090" y="181578"/>
                  <a:pt x="4836090" y="210521"/>
                </a:cubicBezTo>
                <a:lnTo>
                  <a:pt x="4836090" y="327250"/>
                </a:lnTo>
                <a:lnTo>
                  <a:pt x="4773834" y="327250"/>
                </a:lnTo>
                <a:lnTo>
                  <a:pt x="4773834" y="217074"/>
                </a:lnTo>
                <a:cubicBezTo>
                  <a:pt x="4773834" y="187585"/>
                  <a:pt x="4763049" y="172840"/>
                  <a:pt x="4741478" y="172840"/>
                </a:cubicBezTo>
                <a:cubicBezTo>
                  <a:pt x="4726460" y="172840"/>
                  <a:pt x="4716084" y="180213"/>
                  <a:pt x="4710350" y="194957"/>
                </a:cubicBezTo>
                <a:cubicBezTo>
                  <a:pt x="4708985" y="197961"/>
                  <a:pt x="4708302" y="202466"/>
                  <a:pt x="4708302" y="208473"/>
                </a:cubicBezTo>
                <a:lnTo>
                  <a:pt x="4708302" y="327250"/>
                </a:lnTo>
                <a:lnTo>
                  <a:pt x="4646047" y="327250"/>
                </a:lnTo>
                <a:close/>
                <a:moveTo>
                  <a:pt x="578872" y="36452"/>
                </a:moveTo>
                <a:lnTo>
                  <a:pt x="641128" y="36452"/>
                </a:lnTo>
                <a:lnTo>
                  <a:pt x="641128" y="151133"/>
                </a:lnTo>
                <a:lnTo>
                  <a:pt x="641947" y="151133"/>
                </a:lnTo>
                <a:cubicBezTo>
                  <a:pt x="648500" y="142122"/>
                  <a:pt x="656692" y="135159"/>
                  <a:pt x="666521" y="130244"/>
                </a:cubicBezTo>
                <a:cubicBezTo>
                  <a:pt x="676351" y="125056"/>
                  <a:pt x="687136" y="122463"/>
                  <a:pt x="698877" y="122463"/>
                </a:cubicBezTo>
                <a:cubicBezTo>
                  <a:pt x="719903" y="122463"/>
                  <a:pt x="736832" y="129903"/>
                  <a:pt x="749665" y="144784"/>
                </a:cubicBezTo>
                <a:cubicBezTo>
                  <a:pt x="762498" y="159666"/>
                  <a:pt x="768915" y="181578"/>
                  <a:pt x="768915" y="210521"/>
                </a:cubicBezTo>
                <a:lnTo>
                  <a:pt x="768915" y="327250"/>
                </a:lnTo>
                <a:lnTo>
                  <a:pt x="706660" y="327250"/>
                </a:lnTo>
                <a:lnTo>
                  <a:pt x="706660" y="217074"/>
                </a:lnTo>
                <a:cubicBezTo>
                  <a:pt x="706660" y="187585"/>
                  <a:pt x="695874" y="172840"/>
                  <a:pt x="674303" y="172840"/>
                </a:cubicBezTo>
                <a:cubicBezTo>
                  <a:pt x="659285" y="172840"/>
                  <a:pt x="648910" y="180213"/>
                  <a:pt x="643175" y="194957"/>
                </a:cubicBezTo>
                <a:cubicBezTo>
                  <a:pt x="641810" y="197961"/>
                  <a:pt x="641128" y="202466"/>
                  <a:pt x="641128" y="208473"/>
                </a:cubicBezTo>
                <a:lnTo>
                  <a:pt x="641128" y="327250"/>
                </a:lnTo>
                <a:lnTo>
                  <a:pt x="578872" y="327250"/>
                </a:lnTo>
                <a:close/>
                <a:moveTo>
                  <a:pt x="5053326" y="409"/>
                </a:moveTo>
                <a:lnTo>
                  <a:pt x="5100837" y="409"/>
                </a:lnTo>
                <a:lnTo>
                  <a:pt x="5053736" y="61845"/>
                </a:lnTo>
                <a:lnTo>
                  <a:pt x="5021789" y="61845"/>
                </a:lnTo>
                <a:close/>
                <a:moveTo>
                  <a:pt x="2791720" y="0"/>
                </a:moveTo>
                <a:lnTo>
                  <a:pt x="2838412" y="0"/>
                </a:lnTo>
                <a:lnTo>
                  <a:pt x="2866263" y="61845"/>
                </a:lnTo>
                <a:lnTo>
                  <a:pt x="2835135" y="61845"/>
                </a:lnTo>
                <a:close/>
              </a:path>
            </a:pathLst>
          </a:custGeom>
          <a:solidFill>
            <a:srgbClr val="33A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8" name="Group 17"/>
          <p:cNvGrpSpPr/>
          <p:nvPr/>
        </p:nvGrpSpPr>
        <p:grpSpPr>
          <a:xfrm>
            <a:off x="457045" y="901640"/>
            <a:ext cx="8120285" cy="1751407"/>
            <a:chOff x="457045" y="901640"/>
            <a:chExt cx="8120285" cy="1751407"/>
          </a:xfrm>
        </p:grpSpPr>
        <p:sp>
          <p:nvSpPr>
            <p:cNvPr id="16" name="Rounded Rectangle 15"/>
            <p:cNvSpPr/>
            <p:nvPr/>
          </p:nvSpPr>
          <p:spPr>
            <a:xfrm>
              <a:off x="457045" y="901640"/>
              <a:ext cx="8120285" cy="1751407"/>
            </a:xfrm>
            <a:prstGeom prst="roundRect">
              <a:avLst>
                <a:gd name="adj" fmla="val 9314"/>
              </a:avLst>
            </a:prstGeom>
            <a:solidFill>
              <a:srgbClr val="CDECFB"/>
            </a:solidFill>
            <a:ln w="57150" cap="flat">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70" y="1154976"/>
              <a:ext cx="7907629" cy="1182063"/>
            </a:xfrm>
            <a:prstGeom prst="rect">
              <a:avLst/>
            </a:prstGeom>
          </p:spPr>
        </p:pic>
      </p:grpSp>
    </p:spTree>
    <p:extLst>
      <p:ext uri="{BB962C8B-B14F-4D97-AF65-F5344CB8AC3E}">
        <p14:creationId xmlns:p14="http://schemas.microsoft.com/office/powerpoint/2010/main" val="190357805"/>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63" y="716975"/>
            <a:ext cx="6999824" cy="2624114"/>
          </a:xfrm>
          <a:prstGeom prst="rect">
            <a:avLst/>
          </a:prstGeom>
        </p:spPr>
      </p:pic>
      <p:pic>
        <p:nvPicPr>
          <p:cNvPr id="4" name="Picture 3"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933563" y="3295034"/>
            <a:ext cx="7195999" cy="1186814"/>
          </a:xfrm>
          <a:prstGeom prst="rect">
            <a:avLst/>
          </a:prstGeom>
        </p:spPr>
      </p:pic>
    </p:spTree>
    <p:extLst>
      <p:ext uri="{BB962C8B-B14F-4D97-AF65-F5344CB8AC3E}">
        <p14:creationId xmlns:p14="http://schemas.microsoft.com/office/powerpoint/2010/main" val="3768339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939590" y="898872"/>
            <a:ext cx="7002806" cy="5023568"/>
          </a:xfrm>
          <a:custGeom>
            <a:avLst/>
            <a:gdLst/>
            <a:ahLst/>
            <a:cxnLst/>
            <a:rect l="l" t="t" r="r" b="b"/>
            <a:pathLst>
              <a:path w="7002806" h="5023568">
                <a:moveTo>
                  <a:pt x="375626" y="4987268"/>
                </a:moveTo>
                <a:cubicBezTo>
                  <a:pt x="380560" y="4987268"/>
                  <a:pt x="384672" y="4989030"/>
                  <a:pt x="387961" y="4992555"/>
                </a:cubicBezTo>
                <a:cubicBezTo>
                  <a:pt x="391250" y="4996079"/>
                  <a:pt x="392895" y="5000426"/>
                  <a:pt x="392895" y="5005595"/>
                </a:cubicBezTo>
                <a:cubicBezTo>
                  <a:pt x="392895" y="5010529"/>
                  <a:pt x="391250" y="5014757"/>
                  <a:pt x="387961" y="5018282"/>
                </a:cubicBezTo>
                <a:cubicBezTo>
                  <a:pt x="384672" y="5021806"/>
                  <a:pt x="380442" y="5023568"/>
                  <a:pt x="375274" y="5023568"/>
                </a:cubicBezTo>
                <a:cubicBezTo>
                  <a:pt x="370340" y="5023568"/>
                  <a:pt x="366169" y="5021806"/>
                  <a:pt x="362762" y="5018282"/>
                </a:cubicBezTo>
                <a:cubicBezTo>
                  <a:pt x="359356" y="5014757"/>
                  <a:pt x="357652" y="5010529"/>
                  <a:pt x="357652" y="5005595"/>
                </a:cubicBezTo>
                <a:cubicBezTo>
                  <a:pt x="357652" y="5000426"/>
                  <a:pt x="359414" y="4996079"/>
                  <a:pt x="362939" y="4992555"/>
                </a:cubicBezTo>
                <a:cubicBezTo>
                  <a:pt x="366463" y="4989030"/>
                  <a:pt x="370692" y="4987268"/>
                  <a:pt x="375626" y="4987268"/>
                </a:cubicBezTo>
                <a:close/>
                <a:moveTo>
                  <a:pt x="1444588" y="4918545"/>
                </a:moveTo>
                <a:cubicBezTo>
                  <a:pt x="1450697" y="4918545"/>
                  <a:pt x="1455689" y="4920601"/>
                  <a:pt x="1459566" y="4924713"/>
                </a:cubicBezTo>
                <a:cubicBezTo>
                  <a:pt x="1463442" y="4928824"/>
                  <a:pt x="1465381" y="4934170"/>
                  <a:pt x="1465381" y="4940748"/>
                </a:cubicBezTo>
                <a:cubicBezTo>
                  <a:pt x="1465381" y="4947092"/>
                  <a:pt x="1463384" y="4952378"/>
                  <a:pt x="1459390" y="4956607"/>
                </a:cubicBezTo>
                <a:cubicBezTo>
                  <a:pt x="1455396" y="4960836"/>
                  <a:pt x="1450227" y="4962951"/>
                  <a:pt x="1443883" y="4962951"/>
                </a:cubicBezTo>
                <a:cubicBezTo>
                  <a:pt x="1438009" y="4962951"/>
                  <a:pt x="1433134" y="4960836"/>
                  <a:pt x="1429257" y="4956607"/>
                </a:cubicBezTo>
                <a:cubicBezTo>
                  <a:pt x="1425381" y="4952378"/>
                  <a:pt x="1423442" y="4947092"/>
                  <a:pt x="1423442" y="4940748"/>
                </a:cubicBezTo>
                <a:cubicBezTo>
                  <a:pt x="1423442" y="4934405"/>
                  <a:pt x="1425440" y="4929118"/>
                  <a:pt x="1429434" y="4924889"/>
                </a:cubicBezTo>
                <a:cubicBezTo>
                  <a:pt x="1433428" y="4920660"/>
                  <a:pt x="1438479" y="4918545"/>
                  <a:pt x="1444588" y="4918545"/>
                </a:cubicBezTo>
                <a:close/>
                <a:moveTo>
                  <a:pt x="406287" y="4872025"/>
                </a:moveTo>
                <a:cubicBezTo>
                  <a:pt x="358122" y="4871085"/>
                  <a:pt x="334040" y="4883890"/>
                  <a:pt x="334040" y="4910440"/>
                </a:cubicBezTo>
                <a:cubicBezTo>
                  <a:pt x="334040" y="4920072"/>
                  <a:pt x="336800" y="4927415"/>
                  <a:pt x="342322" y="4932466"/>
                </a:cubicBezTo>
                <a:cubicBezTo>
                  <a:pt x="347843" y="4937517"/>
                  <a:pt x="354715" y="4940043"/>
                  <a:pt x="362939" y="4940043"/>
                </a:cubicBezTo>
                <a:cubicBezTo>
                  <a:pt x="373511" y="4940043"/>
                  <a:pt x="382440" y="4937282"/>
                  <a:pt x="389723" y="4931761"/>
                </a:cubicBezTo>
                <a:cubicBezTo>
                  <a:pt x="397006" y="4926240"/>
                  <a:pt x="402058" y="4919485"/>
                  <a:pt x="404877" y="4911497"/>
                </a:cubicBezTo>
                <a:cubicBezTo>
                  <a:pt x="405817" y="4908442"/>
                  <a:pt x="406287" y="4905153"/>
                  <a:pt x="406287" y="4901629"/>
                </a:cubicBezTo>
                <a:close/>
                <a:moveTo>
                  <a:pt x="1315067" y="4807179"/>
                </a:moveTo>
                <a:cubicBezTo>
                  <a:pt x="1300735" y="4807179"/>
                  <a:pt x="1289575" y="4812289"/>
                  <a:pt x="1281586" y="4822510"/>
                </a:cubicBezTo>
                <a:cubicBezTo>
                  <a:pt x="1273598" y="4832730"/>
                  <a:pt x="1268899" y="4844301"/>
                  <a:pt x="1267490" y="4857223"/>
                </a:cubicBezTo>
                <a:lnTo>
                  <a:pt x="1358063" y="4857223"/>
                </a:lnTo>
                <a:cubicBezTo>
                  <a:pt x="1358298" y="4844771"/>
                  <a:pt x="1355067" y="4833317"/>
                  <a:pt x="1348371" y="4822862"/>
                </a:cubicBezTo>
                <a:cubicBezTo>
                  <a:pt x="1341675" y="4812407"/>
                  <a:pt x="1330574" y="4807179"/>
                  <a:pt x="1315067" y="4807179"/>
                </a:cubicBezTo>
                <a:close/>
                <a:moveTo>
                  <a:pt x="1317534" y="4784976"/>
                </a:moveTo>
                <a:cubicBezTo>
                  <a:pt x="1330691" y="4784976"/>
                  <a:pt x="1342145" y="4787619"/>
                  <a:pt x="1351895" y="4792906"/>
                </a:cubicBezTo>
                <a:cubicBezTo>
                  <a:pt x="1361646" y="4798192"/>
                  <a:pt x="1368988" y="4805064"/>
                  <a:pt x="1373922" y="4813523"/>
                </a:cubicBezTo>
                <a:cubicBezTo>
                  <a:pt x="1378856" y="4821981"/>
                  <a:pt x="1382439" y="4830498"/>
                  <a:pt x="1384671" y="4839073"/>
                </a:cubicBezTo>
                <a:cubicBezTo>
                  <a:pt x="1386903" y="4847649"/>
                  <a:pt x="1388019" y="4856284"/>
                  <a:pt x="1388019" y="4864977"/>
                </a:cubicBezTo>
                <a:cubicBezTo>
                  <a:pt x="1388019" y="4871085"/>
                  <a:pt x="1387667" y="4875902"/>
                  <a:pt x="1386962" y="4879426"/>
                </a:cubicBezTo>
                <a:lnTo>
                  <a:pt x="1267138" y="4879426"/>
                </a:lnTo>
                <a:cubicBezTo>
                  <a:pt x="1267373" y="4899397"/>
                  <a:pt x="1272953" y="4914258"/>
                  <a:pt x="1283877" y="4924008"/>
                </a:cubicBezTo>
                <a:cubicBezTo>
                  <a:pt x="1294803" y="4933758"/>
                  <a:pt x="1308723" y="4938634"/>
                  <a:pt x="1325640" y="4938634"/>
                </a:cubicBezTo>
                <a:cubicBezTo>
                  <a:pt x="1343731" y="4938634"/>
                  <a:pt x="1359473" y="4935696"/>
                  <a:pt x="1372865" y="4929823"/>
                </a:cubicBezTo>
                <a:lnTo>
                  <a:pt x="1378504" y="4952026"/>
                </a:lnTo>
                <a:cubicBezTo>
                  <a:pt x="1362292" y="4959309"/>
                  <a:pt x="1343261" y="4962951"/>
                  <a:pt x="1321411" y="4962951"/>
                </a:cubicBezTo>
                <a:cubicBezTo>
                  <a:pt x="1295566" y="4962951"/>
                  <a:pt x="1275125" y="4955080"/>
                  <a:pt x="1260089" y="4939339"/>
                </a:cubicBezTo>
                <a:cubicBezTo>
                  <a:pt x="1245052" y="4923597"/>
                  <a:pt x="1237534" y="4902686"/>
                  <a:pt x="1237534" y="4876607"/>
                </a:cubicBezTo>
                <a:cubicBezTo>
                  <a:pt x="1237534" y="4850292"/>
                  <a:pt x="1244817" y="4828442"/>
                  <a:pt x="1259384" y="4811056"/>
                </a:cubicBezTo>
                <a:cubicBezTo>
                  <a:pt x="1273951" y="4793670"/>
                  <a:pt x="1293334" y="4784976"/>
                  <a:pt x="1317534" y="4784976"/>
                </a:cubicBezTo>
                <a:close/>
                <a:moveTo>
                  <a:pt x="1036708" y="4784976"/>
                </a:moveTo>
                <a:cubicBezTo>
                  <a:pt x="1047986" y="4784976"/>
                  <a:pt x="1057854" y="4788089"/>
                  <a:pt x="1066312" y="4794316"/>
                </a:cubicBezTo>
                <a:cubicBezTo>
                  <a:pt x="1074770" y="4800542"/>
                  <a:pt x="1080879" y="4808824"/>
                  <a:pt x="1084638" y="4819162"/>
                </a:cubicBezTo>
                <a:lnTo>
                  <a:pt x="1085343" y="4819162"/>
                </a:lnTo>
                <a:cubicBezTo>
                  <a:pt x="1089807" y="4810704"/>
                  <a:pt x="1096268" y="4803302"/>
                  <a:pt x="1104726" y="4796959"/>
                </a:cubicBezTo>
                <a:cubicBezTo>
                  <a:pt x="1115299" y="4788971"/>
                  <a:pt x="1127752" y="4784976"/>
                  <a:pt x="1142084" y="4784976"/>
                </a:cubicBezTo>
                <a:cubicBezTo>
                  <a:pt x="1148427" y="4784976"/>
                  <a:pt x="1154653" y="4786092"/>
                  <a:pt x="1160762" y="4788324"/>
                </a:cubicBezTo>
                <a:cubicBezTo>
                  <a:pt x="1166871" y="4790557"/>
                  <a:pt x="1172862" y="4794257"/>
                  <a:pt x="1178736" y="4799426"/>
                </a:cubicBezTo>
                <a:cubicBezTo>
                  <a:pt x="1184610" y="4804595"/>
                  <a:pt x="1189367" y="4812289"/>
                  <a:pt x="1193009" y="4822510"/>
                </a:cubicBezTo>
                <a:cubicBezTo>
                  <a:pt x="1196651" y="4832730"/>
                  <a:pt x="1198471" y="4844889"/>
                  <a:pt x="1198471" y="4858985"/>
                </a:cubicBezTo>
                <a:lnTo>
                  <a:pt x="1198471" y="4959074"/>
                </a:lnTo>
                <a:lnTo>
                  <a:pt x="1168163" y="4959074"/>
                </a:lnTo>
                <a:lnTo>
                  <a:pt x="1168163" y="4862862"/>
                </a:lnTo>
                <a:cubicBezTo>
                  <a:pt x="1168163" y="4846181"/>
                  <a:pt x="1165050" y="4833259"/>
                  <a:pt x="1158823" y="4824096"/>
                </a:cubicBezTo>
                <a:cubicBezTo>
                  <a:pt x="1152598" y="4814932"/>
                  <a:pt x="1143376" y="4810351"/>
                  <a:pt x="1131158" y="4810351"/>
                </a:cubicBezTo>
                <a:cubicBezTo>
                  <a:pt x="1122700" y="4810351"/>
                  <a:pt x="1115182" y="4812994"/>
                  <a:pt x="1108603" y="4818280"/>
                </a:cubicBezTo>
                <a:cubicBezTo>
                  <a:pt x="1102024" y="4823567"/>
                  <a:pt x="1097208" y="4830204"/>
                  <a:pt x="1094154" y="4838193"/>
                </a:cubicBezTo>
                <a:cubicBezTo>
                  <a:pt x="1092509" y="4843596"/>
                  <a:pt x="1091687" y="4848765"/>
                  <a:pt x="1091687" y="4853699"/>
                </a:cubicBezTo>
                <a:lnTo>
                  <a:pt x="1091687" y="4959074"/>
                </a:lnTo>
                <a:lnTo>
                  <a:pt x="1061378" y="4959074"/>
                </a:lnTo>
                <a:lnTo>
                  <a:pt x="1061378" y="4856871"/>
                </a:lnTo>
                <a:cubicBezTo>
                  <a:pt x="1061378" y="4842774"/>
                  <a:pt x="1058324" y="4831496"/>
                  <a:pt x="1052215" y="4823038"/>
                </a:cubicBezTo>
                <a:cubicBezTo>
                  <a:pt x="1046107" y="4814580"/>
                  <a:pt x="1037296" y="4810351"/>
                  <a:pt x="1025783" y="4810351"/>
                </a:cubicBezTo>
                <a:cubicBezTo>
                  <a:pt x="1016855" y="4810351"/>
                  <a:pt x="1008867" y="4813405"/>
                  <a:pt x="1001818" y="4819514"/>
                </a:cubicBezTo>
                <a:cubicBezTo>
                  <a:pt x="994770" y="4825622"/>
                  <a:pt x="989953" y="4832906"/>
                  <a:pt x="987369" y="4841364"/>
                </a:cubicBezTo>
                <a:cubicBezTo>
                  <a:pt x="985724" y="4845358"/>
                  <a:pt x="984902" y="4850410"/>
                  <a:pt x="984902" y="4856519"/>
                </a:cubicBezTo>
                <a:lnTo>
                  <a:pt x="984902" y="4959074"/>
                </a:lnTo>
                <a:lnTo>
                  <a:pt x="954593" y="4959074"/>
                </a:lnTo>
                <a:lnTo>
                  <a:pt x="954593" y="4834668"/>
                </a:lnTo>
                <a:cubicBezTo>
                  <a:pt x="954593" y="4822686"/>
                  <a:pt x="954124" y="4807297"/>
                  <a:pt x="953184" y="4788501"/>
                </a:cubicBezTo>
                <a:lnTo>
                  <a:pt x="980320" y="4788501"/>
                </a:lnTo>
                <a:lnTo>
                  <a:pt x="981730" y="4816342"/>
                </a:lnTo>
                <a:lnTo>
                  <a:pt x="982787" y="4816342"/>
                </a:lnTo>
                <a:cubicBezTo>
                  <a:pt x="995005" y="4795432"/>
                  <a:pt x="1012978" y="4784976"/>
                  <a:pt x="1036708" y="4784976"/>
                </a:cubicBezTo>
                <a:close/>
                <a:moveTo>
                  <a:pt x="572803" y="4784976"/>
                </a:moveTo>
                <a:cubicBezTo>
                  <a:pt x="579381" y="4784976"/>
                  <a:pt x="585901" y="4786092"/>
                  <a:pt x="592362" y="4788324"/>
                </a:cubicBezTo>
                <a:cubicBezTo>
                  <a:pt x="598824" y="4790557"/>
                  <a:pt x="605226" y="4794198"/>
                  <a:pt x="611570" y="4799250"/>
                </a:cubicBezTo>
                <a:cubicBezTo>
                  <a:pt x="617913" y="4804301"/>
                  <a:pt x="623082" y="4811819"/>
                  <a:pt x="627076" y="4821805"/>
                </a:cubicBezTo>
                <a:cubicBezTo>
                  <a:pt x="631071" y="4831790"/>
                  <a:pt x="633068" y="4843714"/>
                  <a:pt x="633068" y="4857576"/>
                </a:cubicBezTo>
                <a:lnTo>
                  <a:pt x="633068" y="4959074"/>
                </a:lnTo>
                <a:lnTo>
                  <a:pt x="602054" y="4959074"/>
                </a:lnTo>
                <a:lnTo>
                  <a:pt x="602054" y="4860748"/>
                </a:lnTo>
                <a:cubicBezTo>
                  <a:pt x="602054" y="4845711"/>
                  <a:pt x="598882" y="4833552"/>
                  <a:pt x="592539" y="4824272"/>
                </a:cubicBezTo>
                <a:cubicBezTo>
                  <a:pt x="586195" y="4814991"/>
                  <a:pt x="576210" y="4810351"/>
                  <a:pt x="562583" y="4810351"/>
                </a:cubicBezTo>
                <a:cubicBezTo>
                  <a:pt x="552950" y="4810351"/>
                  <a:pt x="544374" y="4813405"/>
                  <a:pt x="536856" y="4819514"/>
                </a:cubicBezTo>
                <a:cubicBezTo>
                  <a:pt x="529337" y="4825622"/>
                  <a:pt x="524051" y="4833141"/>
                  <a:pt x="520997" y="4842069"/>
                </a:cubicBezTo>
                <a:cubicBezTo>
                  <a:pt x="519587" y="4845828"/>
                  <a:pt x="518882" y="4850645"/>
                  <a:pt x="518882" y="4856519"/>
                </a:cubicBezTo>
                <a:lnTo>
                  <a:pt x="518882" y="4959074"/>
                </a:lnTo>
                <a:lnTo>
                  <a:pt x="487868" y="4959074"/>
                </a:lnTo>
                <a:lnTo>
                  <a:pt x="487868" y="4834668"/>
                </a:lnTo>
                <a:cubicBezTo>
                  <a:pt x="487868" y="4816342"/>
                  <a:pt x="487399" y="4800953"/>
                  <a:pt x="486459" y="4788501"/>
                </a:cubicBezTo>
                <a:lnTo>
                  <a:pt x="513948" y="4788501"/>
                </a:lnTo>
                <a:lnTo>
                  <a:pt x="515710" y="4816694"/>
                </a:lnTo>
                <a:lnTo>
                  <a:pt x="516415" y="4816694"/>
                </a:lnTo>
                <a:cubicBezTo>
                  <a:pt x="521114" y="4807767"/>
                  <a:pt x="528397" y="4800248"/>
                  <a:pt x="538265" y="4794139"/>
                </a:cubicBezTo>
                <a:cubicBezTo>
                  <a:pt x="548133" y="4788031"/>
                  <a:pt x="559646" y="4784976"/>
                  <a:pt x="572803" y="4784976"/>
                </a:cubicBezTo>
                <a:close/>
                <a:moveTo>
                  <a:pt x="371397" y="4784976"/>
                </a:moveTo>
                <a:cubicBezTo>
                  <a:pt x="395127" y="4784976"/>
                  <a:pt x="411867" y="4791555"/>
                  <a:pt x="421617" y="4804712"/>
                </a:cubicBezTo>
                <a:cubicBezTo>
                  <a:pt x="431368" y="4817869"/>
                  <a:pt x="436243" y="4834433"/>
                  <a:pt x="436243" y="4854404"/>
                </a:cubicBezTo>
                <a:lnTo>
                  <a:pt x="436243" y="4918193"/>
                </a:lnTo>
                <a:cubicBezTo>
                  <a:pt x="436243" y="4934640"/>
                  <a:pt x="437065" y="4948267"/>
                  <a:pt x="438710" y="4959074"/>
                </a:cubicBezTo>
                <a:lnTo>
                  <a:pt x="410868" y="4959074"/>
                </a:lnTo>
                <a:lnTo>
                  <a:pt x="408402" y="4937577"/>
                </a:lnTo>
                <a:lnTo>
                  <a:pt x="407344" y="4937577"/>
                </a:lnTo>
                <a:cubicBezTo>
                  <a:pt x="402175" y="4944860"/>
                  <a:pt x="395068" y="4950910"/>
                  <a:pt x="386022" y="4955726"/>
                </a:cubicBezTo>
                <a:cubicBezTo>
                  <a:pt x="376977" y="4960543"/>
                  <a:pt x="366698" y="4962951"/>
                  <a:pt x="355185" y="4962951"/>
                </a:cubicBezTo>
                <a:cubicBezTo>
                  <a:pt x="338739" y="4962951"/>
                  <a:pt x="325934" y="4958135"/>
                  <a:pt x="316771" y="4948502"/>
                </a:cubicBezTo>
                <a:cubicBezTo>
                  <a:pt x="307608" y="4938868"/>
                  <a:pt x="303026" y="4927356"/>
                  <a:pt x="303026" y="4913964"/>
                </a:cubicBezTo>
                <a:cubicBezTo>
                  <a:pt x="303026" y="4893288"/>
                  <a:pt x="311896" y="4877488"/>
                  <a:pt x="329634" y="4866563"/>
                </a:cubicBezTo>
                <a:cubicBezTo>
                  <a:pt x="347373" y="4855637"/>
                  <a:pt x="372689" y="4850292"/>
                  <a:pt x="405582" y="4850527"/>
                </a:cubicBezTo>
                <a:lnTo>
                  <a:pt x="405582" y="4847003"/>
                </a:lnTo>
                <a:cubicBezTo>
                  <a:pt x="405582" y="4842774"/>
                  <a:pt x="405171" y="4838721"/>
                  <a:pt x="404349" y="4834845"/>
                </a:cubicBezTo>
                <a:cubicBezTo>
                  <a:pt x="403526" y="4830968"/>
                  <a:pt x="401881" y="4826797"/>
                  <a:pt x="399415" y="4822334"/>
                </a:cubicBezTo>
                <a:cubicBezTo>
                  <a:pt x="396948" y="4817869"/>
                  <a:pt x="392953" y="4814345"/>
                  <a:pt x="387432" y="4811760"/>
                </a:cubicBezTo>
                <a:cubicBezTo>
                  <a:pt x="381911" y="4809176"/>
                  <a:pt x="375039" y="4807884"/>
                  <a:pt x="366815" y="4807884"/>
                </a:cubicBezTo>
                <a:cubicBezTo>
                  <a:pt x="349429" y="4807884"/>
                  <a:pt x="334510" y="4812113"/>
                  <a:pt x="322057" y="4820571"/>
                </a:cubicBezTo>
                <a:lnTo>
                  <a:pt x="315009" y="4799778"/>
                </a:lnTo>
                <a:cubicBezTo>
                  <a:pt x="330751" y="4789910"/>
                  <a:pt x="349547" y="4784976"/>
                  <a:pt x="371397" y="4784976"/>
                </a:cubicBezTo>
                <a:close/>
                <a:moveTo>
                  <a:pt x="103258" y="4784976"/>
                </a:moveTo>
                <a:cubicBezTo>
                  <a:pt x="114536" y="4784976"/>
                  <a:pt x="124404" y="4788089"/>
                  <a:pt x="132862" y="4794316"/>
                </a:cubicBezTo>
                <a:cubicBezTo>
                  <a:pt x="141321" y="4800542"/>
                  <a:pt x="147429" y="4808824"/>
                  <a:pt x="151188" y="4819162"/>
                </a:cubicBezTo>
                <a:lnTo>
                  <a:pt x="151893" y="4819162"/>
                </a:lnTo>
                <a:cubicBezTo>
                  <a:pt x="156357" y="4810704"/>
                  <a:pt x="162818" y="4803302"/>
                  <a:pt x="171277" y="4796959"/>
                </a:cubicBezTo>
                <a:cubicBezTo>
                  <a:pt x="181849" y="4788971"/>
                  <a:pt x="194302" y="4784976"/>
                  <a:pt x="208634" y="4784976"/>
                </a:cubicBezTo>
                <a:cubicBezTo>
                  <a:pt x="214977" y="4784976"/>
                  <a:pt x="221203" y="4786092"/>
                  <a:pt x="227312" y="4788324"/>
                </a:cubicBezTo>
                <a:cubicBezTo>
                  <a:pt x="233421" y="4790557"/>
                  <a:pt x="239412" y="4794257"/>
                  <a:pt x="245286" y="4799426"/>
                </a:cubicBezTo>
                <a:cubicBezTo>
                  <a:pt x="251160" y="4804595"/>
                  <a:pt x="255917" y="4812289"/>
                  <a:pt x="259559" y="4822510"/>
                </a:cubicBezTo>
                <a:cubicBezTo>
                  <a:pt x="263201" y="4832730"/>
                  <a:pt x="265022" y="4844889"/>
                  <a:pt x="265022" y="4858985"/>
                </a:cubicBezTo>
                <a:lnTo>
                  <a:pt x="265022" y="4959074"/>
                </a:lnTo>
                <a:lnTo>
                  <a:pt x="234713" y="4959074"/>
                </a:lnTo>
                <a:lnTo>
                  <a:pt x="234713" y="4862862"/>
                </a:lnTo>
                <a:cubicBezTo>
                  <a:pt x="234713" y="4846181"/>
                  <a:pt x="231600" y="4833259"/>
                  <a:pt x="225374" y="4824096"/>
                </a:cubicBezTo>
                <a:cubicBezTo>
                  <a:pt x="219148" y="4814932"/>
                  <a:pt x="209926" y="4810351"/>
                  <a:pt x="197709" y="4810351"/>
                </a:cubicBezTo>
                <a:cubicBezTo>
                  <a:pt x="189250" y="4810351"/>
                  <a:pt x="181732" y="4812994"/>
                  <a:pt x="175153" y="4818280"/>
                </a:cubicBezTo>
                <a:cubicBezTo>
                  <a:pt x="168575" y="4823567"/>
                  <a:pt x="163758" y="4830204"/>
                  <a:pt x="160704" y="4838193"/>
                </a:cubicBezTo>
                <a:cubicBezTo>
                  <a:pt x="159059" y="4843596"/>
                  <a:pt x="158237" y="4848765"/>
                  <a:pt x="158237" y="4853699"/>
                </a:cubicBezTo>
                <a:lnTo>
                  <a:pt x="158237" y="4959074"/>
                </a:lnTo>
                <a:lnTo>
                  <a:pt x="127928" y="4959074"/>
                </a:lnTo>
                <a:lnTo>
                  <a:pt x="127928" y="4856871"/>
                </a:lnTo>
                <a:cubicBezTo>
                  <a:pt x="127928" y="4842774"/>
                  <a:pt x="124874" y="4831496"/>
                  <a:pt x="118765" y="4823038"/>
                </a:cubicBezTo>
                <a:cubicBezTo>
                  <a:pt x="112657" y="4814580"/>
                  <a:pt x="103846" y="4810351"/>
                  <a:pt x="92333" y="4810351"/>
                </a:cubicBezTo>
                <a:cubicBezTo>
                  <a:pt x="83405" y="4810351"/>
                  <a:pt x="75417" y="4813405"/>
                  <a:pt x="68368" y="4819514"/>
                </a:cubicBezTo>
                <a:cubicBezTo>
                  <a:pt x="61320" y="4825622"/>
                  <a:pt x="56503" y="4832906"/>
                  <a:pt x="53919" y="4841364"/>
                </a:cubicBezTo>
                <a:cubicBezTo>
                  <a:pt x="52274" y="4845358"/>
                  <a:pt x="51452" y="4850410"/>
                  <a:pt x="51452" y="4856519"/>
                </a:cubicBezTo>
                <a:lnTo>
                  <a:pt x="51452" y="4959074"/>
                </a:lnTo>
                <a:lnTo>
                  <a:pt x="21144" y="4959074"/>
                </a:lnTo>
                <a:lnTo>
                  <a:pt x="21144" y="4834668"/>
                </a:lnTo>
                <a:cubicBezTo>
                  <a:pt x="21144" y="4822686"/>
                  <a:pt x="20674" y="4807297"/>
                  <a:pt x="19734" y="4788501"/>
                </a:cubicBezTo>
                <a:lnTo>
                  <a:pt x="46871" y="4788501"/>
                </a:lnTo>
                <a:lnTo>
                  <a:pt x="48280" y="4816342"/>
                </a:lnTo>
                <a:lnTo>
                  <a:pt x="49338" y="4816342"/>
                </a:lnTo>
                <a:cubicBezTo>
                  <a:pt x="61555" y="4795432"/>
                  <a:pt x="79529" y="4784976"/>
                  <a:pt x="103258" y="4784976"/>
                </a:cubicBezTo>
                <a:close/>
                <a:moveTo>
                  <a:pt x="1339384" y="4721540"/>
                </a:moveTo>
                <a:lnTo>
                  <a:pt x="1355948" y="4721540"/>
                </a:lnTo>
                <a:cubicBezTo>
                  <a:pt x="1356418" y="4745270"/>
                  <a:pt x="1348430" y="4757135"/>
                  <a:pt x="1331983" y="4757135"/>
                </a:cubicBezTo>
                <a:cubicBezTo>
                  <a:pt x="1326814" y="4757135"/>
                  <a:pt x="1319531" y="4754668"/>
                  <a:pt x="1310133" y="4749734"/>
                </a:cubicBezTo>
                <a:cubicBezTo>
                  <a:pt x="1303084" y="4745505"/>
                  <a:pt x="1298033" y="4743390"/>
                  <a:pt x="1294979" y="4743390"/>
                </a:cubicBezTo>
                <a:cubicBezTo>
                  <a:pt x="1289575" y="4743390"/>
                  <a:pt x="1286520" y="4748677"/>
                  <a:pt x="1285816" y="4759249"/>
                </a:cubicBezTo>
                <a:lnTo>
                  <a:pt x="1268899" y="4759249"/>
                </a:lnTo>
                <a:cubicBezTo>
                  <a:pt x="1268664" y="4747972"/>
                  <a:pt x="1270661" y="4739044"/>
                  <a:pt x="1274890" y="4732465"/>
                </a:cubicBezTo>
                <a:cubicBezTo>
                  <a:pt x="1279119" y="4725886"/>
                  <a:pt x="1285111" y="4722597"/>
                  <a:pt x="1292864" y="4722597"/>
                </a:cubicBezTo>
                <a:cubicBezTo>
                  <a:pt x="1297563" y="4722597"/>
                  <a:pt x="1304847" y="4725181"/>
                  <a:pt x="1314714" y="4730350"/>
                </a:cubicBezTo>
                <a:cubicBezTo>
                  <a:pt x="1321763" y="4734345"/>
                  <a:pt x="1326814" y="4736342"/>
                  <a:pt x="1329869" y="4736342"/>
                </a:cubicBezTo>
                <a:cubicBezTo>
                  <a:pt x="1335508" y="4736342"/>
                  <a:pt x="1338679" y="4731408"/>
                  <a:pt x="1339384" y="4721540"/>
                </a:cubicBezTo>
                <a:close/>
                <a:moveTo>
                  <a:pt x="687893" y="4708852"/>
                </a:moveTo>
                <a:lnTo>
                  <a:pt x="718907" y="4708852"/>
                </a:lnTo>
                <a:lnTo>
                  <a:pt x="718907" y="4815638"/>
                </a:lnTo>
                <a:lnTo>
                  <a:pt x="719612" y="4815638"/>
                </a:lnTo>
                <a:cubicBezTo>
                  <a:pt x="725016" y="4806004"/>
                  <a:pt x="732417" y="4798603"/>
                  <a:pt x="741815" y="4793434"/>
                </a:cubicBezTo>
                <a:cubicBezTo>
                  <a:pt x="751682" y="4787796"/>
                  <a:pt x="762255" y="4784976"/>
                  <a:pt x="773533" y="4784976"/>
                </a:cubicBezTo>
                <a:cubicBezTo>
                  <a:pt x="778467" y="4784976"/>
                  <a:pt x="783460" y="4785623"/>
                  <a:pt x="788511" y="4786915"/>
                </a:cubicBezTo>
                <a:cubicBezTo>
                  <a:pt x="793562" y="4788207"/>
                  <a:pt x="798849" y="4790498"/>
                  <a:pt x="804370" y="4793787"/>
                </a:cubicBezTo>
                <a:cubicBezTo>
                  <a:pt x="809891" y="4797076"/>
                  <a:pt x="814708" y="4801364"/>
                  <a:pt x="818819" y="4806650"/>
                </a:cubicBezTo>
                <a:cubicBezTo>
                  <a:pt x="822931" y="4811937"/>
                  <a:pt x="826338" y="4818926"/>
                  <a:pt x="829040" y="4827620"/>
                </a:cubicBezTo>
                <a:cubicBezTo>
                  <a:pt x="831742" y="4836313"/>
                  <a:pt x="833093" y="4846298"/>
                  <a:pt x="833093" y="4857576"/>
                </a:cubicBezTo>
                <a:lnTo>
                  <a:pt x="833093" y="4959074"/>
                </a:lnTo>
                <a:lnTo>
                  <a:pt x="802079" y="4959074"/>
                </a:lnTo>
                <a:lnTo>
                  <a:pt x="802079" y="4861100"/>
                </a:lnTo>
                <a:cubicBezTo>
                  <a:pt x="802079" y="4846064"/>
                  <a:pt x="798907" y="4833904"/>
                  <a:pt x="792564" y="4824624"/>
                </a:cubicBezTo>
                <a:cubicBezTo>
                  <a:pt x="786220" y="4815343"/>
                  <a:pt x="776235" y="4810704"/>
                  <a:pt x="762608" y="4810704"/>
                </a:cubicBezTo>
                <a:cubicBezTo>
                  <a:pt x="752975" y="4810704"/>
                  <a:pt x="744399" y="4813640"/>
                  <a:pt x="736881" y="4819514"/>
                </a:cubicBezTo>
                <a:cubicBezTo>
                  <a:pt x="729362" y="4825388"/>
                  <a:pt x="724076" y="4832671"/>
                  <a:pt x="721022" y="4841364"/>
                </a:cubicBezTo>
                <a:cubicBezTo>
                  <a:pt x="719612" y="4845124"/>
                  <a:pt x="718907" y="4850058"/>
                  <a:pt x="718907" y="4856166"/>
                </a:cubicBezTo>
                <a:lnTo>
                  <a:pt x="718907" y="4959074"/>
                </a:lnTo>
                <a:lnTo>
                  <a:pt x="687893" y="4959074"/>
                </a:lnTo>
                <a:close/>
                <a:moveTo>
                  <a:pt x="1495014" y="4486044"/>
                </a:moveTo>
                <a:cubicBezTo>
                  <a:pt x="1490786" y="4501081"/>
                  <a:pt x="1485323" y="4517057"/>
                  <a:pt x="1478627" y="4533974"/>
                </a:cubicBezTo>
                <a:cubicBezTo>
                  <a:pt x="1471931" y="4550890"/>
                  <a:pt x="1466116" y="4563460"/>
                  <a:pt x="1461182" y="4571683"/>
                </a:cubicBezTo>
                <a:lnTo>
                  <a:pt x="1439331" y="4574150"/>
                </a:lnTo>
                <a:cubicBezTo>
                  <a:pt x="1448729" y="4548305"/>
                  <a:pt x="1455778" y="4520111"/>
                  <a:pt x="1460477" y="4489568"/>
                </a:cubicBezTo>
                <a:close/>
                <a:moveTo>
                  <a:pt x="5987937" y="4443400"/>
                </a:moveTo>
                <a:cubicBezTo>
                  <a:pt x="5939772" y="4442461"/>
                  <a:pt x="5915690" y="4455265"/>
                  <a:pt x="5915690" y="4481815"/>
                </a:cubicBezTo>
                <a:cubicBezTo>
                  <a:pt x="5915690" y="4491447"/>
                  <a:pt x="5918450" y="4498790"/>
                  <a:pt x="5923972" y="4503841"/>
                </a:cubicBezTo>
                <a:cubicBezTo>
                  <a:pt x="5929493" y="4508893"/>
                  <a:pt x="5936365" y="4511418"/>
                  <a:pt x="5944588" y="4511418"/>
                </a:cubicBezTo>
                <a:cubicBezTo>
                  <a:pt x="5955161" y="4511418"/>
                  <a:pt x="5964089" y="4508658"/>
                  <a:pt x="5971373" y="4503136"/>
                </a:cubicBezTo>
                <a:cubicBezTo>
                  <a:pt x="5978656" y="4497615"/>
                  <a:pt x="5983707" y="4490860"/>
                  <a:pt x="5986527" y="4482872"/>
                </a:cubicBezTo>
                <a:cubicBezTo>
                  <a:pt x="5987467" y="4479818"/>
                  <a:pt x="5987937" y="4476528"/>
                  <a:pt x="5987937" y="4473004"/>
                </a:cubicBezTo>
                <a:close/>
                <a:moveTo>
                  <a:pt x="5273562" y="4443400"/>
                </a:moveTo>
                <a:cubicBezTo>
                  <a:pt x="5225397" y="4442461"/>
                  <a:pt x="5201315" y="4455265"/>
                  <a:pt x="5201315" y="4481815"/>
                </a:cubicBezTo>
                <a:cubicBezTo>
                  <a:pt x="5201315" y="4491447"/>
                  <a:pt x="5204075" y="4498790"/>
                  <a:pt x="5209597" y="4503841"/>
                </a:cubicBezTo>
                <a:cubicBezTo>
                  <a:pt x="5215118" y="4508893"/>
                  <a:pt x="5221990" y="4511418"/>
                  <a:pt x="5230213" y="4511418"/>
                </a:cubicBezTo>
                <a:cubicBezTo>
                  <a:pt x="5240786" y="4511418"/>
                  <a:pt x="5249714" y="4508658"/>
                  <a:pt x="5256998" y="4503136"/>
                </a:cubicBezTo>
                <a:cubicBezTo>
                  <a:pt x="5264281" y="4497615"/>
                  <a:pt x="5269332" y="4490860"/>
                  <a:pt x="5272152" y="4482872"/>
                </a:cubicBezTo>
                <a:cubicBezTo>
                  <a:pt x="5273092" y="4479818"/>
                  <a:pt x="5273562" y="4476528"/>
                  <a:pt x="5273562" y="4473004"/>
                </a:cubicBezTo>
                <a:close/>
                <a:moveTo>
                  <a:pt x="3130437" y="4443400"/>
                </a:moveTo>
                <a:cubicBezTo>
                  <a:pt x="3082273" y="4442461"/>
                  <a:pt x="3058190" y="4455265"/>
                  <a:pt x="3058190" y="4481815"/>
                </a:cubicBezTo>
                <a:cubicBezTo>
                  <a:pt x="3058190" y="4491447"/>
                  <a:pt x="3060951" y="4498790"/>
                  <a:pt x="3066472" y="4503841"/>
                </a:cubicBezTo>
                <a:cubicBezTo>
                  <a:pt x="3071993" y="4508893"/>
                  <a:pt x="3078865" y="4511418"/>
                  <a:pt x="3087090" y="4511418"/>
                </a:cubicBezTo>
                <a:cubicBezTo>
                  <a:pt x="3097662" y="4511418"/>
                  <a:pt x="3106590" y="4508658"/>
                  <a:pt x="3113873" y="4503136"/>
                </a:cubicBezTo>
                <a:cubicBezTo>
                  <a:pt x="3121156" y="4497615"/>
                  <a:pt x="3126208" y="4490860"/>
                  <a:pt x="3129028" y="4482872"/>
                </a:cubicBezTo>
                <a:cubicBezTo>
                  <a:pt x="3129967" y="4479818"/>
                  <a:pt x="3130437" y="4476528"/>
                  <a:pt x="3130437" y="4473004"/>
                </a:cubicBezTo>
                <a:close/>
                <a:moveTo>
                  <a:pt x="5577667" y="4381021"/>
                </a:moveTo>
                <a:cubicBezTo>
                  <a:pt x="5566859" y="4381021"/>
                  <a:pt x="5557049" y="4384487"/>
                  <a:pt x="5548239" y="4391418"/>
                </a:cubicBezTo>
                <a:cubicBezTo>
                  <a:pt x="5539428" y="4398348"/>
                  <a:pt x="5533613" y="4407570"/>
                  <a:pt x="5530794" y="4419083"/>
                </a:cubicBezTo>
                <a:cubicBezTo>
                  <a:pt x="5529384" y="4424252"/>
                  <a:pt x="5528679" y="4428364"/>
                  <a:pt x="5528679" y="4431418"/>
                </a:cubicBezTo>
                <a:lnTo>
                  <a:pt x="5528679" y="4461021"/>
                </a:lnTo>
                <a:cubicBezTo>
                  <a:pt x="5528679" y="4465955"/>
                  <a:pt x="5529149" y="4470184"/>
                  <a:pt x="5530089" y="4473709"/>
                </a:cubicBezTo>
                <a:cubicBezTo>
                  <a:pt x="5532908" y="4484516"/>
                  <a:pt x="5538606" y="4493269"/>
                  <a:pt x="5547182" y="4499964"/>
                </a:cubicBezTo>
                <a:cubicBezTo>
                  <a:pt x="5555757" y="4506660"/>
                  <a:pt x="5565566" y="4510009"/>
                  <a:pt x="5576609" y="4510009"/>
                </a:cubicBezTo>
                <a:cubicBezTo>
                  <a:pt x="5592821" y="4510009"/>
                  <a:pt x="5605508" y="4504017"/>
                  <a:pt x="5614671" y="4492035"/>
                </a:cubicBezTo>
                <a:cubicBezTo>
                  <a:pt x="5623834" y="4480053"/>
                  <a:pt x="5628416" y="4464076"/>
                  <a:pt x="5628416" y="4444105"/>
                </a:cubicBezTo>
                <a:cubicBezTo>
                  <a:pt x="5628416" y="4426249"/>
                  <a:pt x="5623893" y="4411271"/>
                  <a:pt x="5614847" y="4399171"/>
                </a:cubicBezTo>
                <a:cubicBezTo>
                  <a:pt x="5605801" y="4387071"/>
                  <a:pt x="5593408" y="4381021"/>
                  <a:pt x="5577667" y="4381021"/>
                </a:cubicBezTo>
                <a:close/>
                <a:moveTo>
                  <a:pt x="1758143" y="4381021"/>
                </a:moveTo>
                <a:cubicBezTo>
                  <a:pt x="1747334" y="4381021"/>
                  <a:pt x="1737525" y="4384487"/>
                  <a:pt x="1728714" y="4391418"/>
                </a:cubicBezTo>
                <a:cubicBezTo>
                  <a:pt x="1719904" y="4398348"/>
                  <a:pt x="1714089" y="4407570"/>
                  <a:pt x="1711270" y="4419083"/>
                </a:cubicBezTo>
                <a:cubicBezTo>
                  <a:pt x="1709860" y="4424252"/>
                  <a:pt x="1709155" y="4428364"/>
                  <a:pt x="1709155" y="4431418"/>
                </a:cubicBezTo>
                <a:lnTo>
                  <a:pt x="1709155" y="4461021"/>
                </a:lnTo>
                <a:cubicBezTo>
                  <a:pt x="1709155" y="4465955"/>
                  <a:pt x="1709625" y="4470184"/>
                  <a:pt x="1710564" y="4473709"/>
                </a:cubicBezTo>
                <a:cubicBezTo>
                  <a:pt x="1713384" y="4484516"/>
                  <a:pt x="1719082" y="4493269"/>
                  <a:pt x="1727658" y="4499964"/>
                </a:cubicBezTo>
                <a:cubicBezTo>
                  <a:pt x="1736234" y="4506660"/>
                  <a:pt x="1746043" y="4510009"/>
                  <a:pt x="1757086" y="4510009"/>
                </a:cubicBezTo>
                <a:cubicBezTo>
                  <a:pt x="1773297" y="4510009"/>
                  <a:pt x="1785983" y="4504017"/>
                  <a:pt x="1795147" y="4492035"/>
                </a:cubicBezTo>
                <a:cubicBezTo>
                  <a:pt x="1804310" y="4480053"/>
                  <a:pt x="1808892" y="4464076"/>
                  <a:pt x="1808892" y="4444105"/>
                </a:cubicBezTo>
                <a:cubicBezTo>
                  <a:pt x="1808892" y="4426249"/>
                  <a:pt x="1804368" y="4411271"/>
                  <a:pt x="1795324" y="4399171"/>
                </a:cubicBezTo>
                <a:cubicBezTo>
                  <a:pt x="1786278" y="4387071"/>
                  <a:pt x="1773883" y="4381021"/>
                  <a:pt x="1758143" y="4381021"/>
                </a:cubicBezTo>
                <a:close/>
                <a:moveTo>
                  <a:pt x="3624689" y="4380669"/>
                </a:moveTo>
                <a:cubicBezTo>
                  <a:pt x="3614116" y="4380669"/>
                  <a:pt x="3604424" y="4384134"/>
                  <a:pt x="3595614" y="4391065"/>
                </a:cubicBezTo>
                <a:cubicBezTo>
                  <a:pt x="3586803" y="4397996"/>
                  <a:pt x="3580871" y="4407218"/>
                  <a:pt x="3577816" y="4418731"/>
                </a:cubicBezTo>
                <a:cubicBezTo>
                  <a:pt x="3576641" y="4422960"/>
                  <a:pt x="3576054" y="4427306"/>
                  <a:pt x="3576054" y="4431770"/>
                </a:cubicBezTo>
                <a:lnTo>
                  <a:pt x="3576054" y="4462079"/>
                </a:lnTo>
                <a:cubicBezTo>
                  <a:pt x="3576054" y="4466543"/>
                  <a:pt x="3576524" y="4470302"/>
                  <a:pt x="3577464" y="4473356"/>
                </a:cubicBezTo>
                <a:cubicBezTo>
                  <a:pt x="3580283" y="4484164"/>
                  <a:pt x="3585922" y="4492916"/>
                  <a:pt x="3594380" y="4499612"/>
                </a:cubicBezTo>
                <a:cubicBezTo>
                  <a:pt x="3602838" y="4506308"/>
                  <a:pt x="3612706" y="4509656"/>
                  <a:pt x="3623984" y="4509656"/>
                </a:cubicBezTo>
                <a:cubicBezTo>
                  <a:pt x="3640195" y="4509656"/>
                  <a:pt x="3652883" y="4503665"/>
                  <a:pt x="3662046" y="4491683"/>
                </a:cubicBezTo>
                <a:cubicBezTo>
                  <a:pt x="3671209" y="4479700"/>
                  <a:pt x="3675790" y="4463841"/>
                  <a:pt x="3675790" y="4444105"/>
                </a:cubicBezTo>
                <a:cubicBezTo>
                  <a:pt x="3675790" y="4426014"/>
                  <a:pt x="3671268" y="4410918"/>
                  <a:pt x="3662222" y="4398819"/>
                </a:cubicBezTo>
                <a:cubicBezTo>
                  <a:pt x="3653176" y="4386719"/>
                  <a:pt x="3640665" y="4380669"/>
                  <a:pt x="3624689" y="4380669"/>
                </a:cubicBezTo>
                <a:close/>
                <a:moveTo>
                  <a:pt x="4205724" y="4380316"/>
                </a:moveTo>
                <a:cubicBezTo>
                  <a:pt x="4190687" y="4380316"/>
                  <a:pt x="4178469" y="4386190"/>
                  <a:pt x="4169071" y="4397937"/>
                </a:cubicBezTo>
                <a:cubicBezTo>
                  <a:pt x="4159673" y="4409685"/>
                  <a:pt x="4154974" y="4425309"/>
                  <a:pt x="4154974" y="4444810"/>
                </a:cubicBezTo>
                <a:cubicBezTo>
                  <a:pt x="4154974" y="4462431"/>
                  <a:pt x="4159380" y="4477057"/>
                  <a:pt x="4168190" y="4488687"/>
                </a:cubicBezTo>
                <a:cubicBezTo>
                  <a:pt x="4177001" y="4500317"/>
                  <a:pt x="4189394" y="4506132"/>
                  <a:pt x="4205371" y="4506132"/>
                </a:cubicBezTo>
                <a:cubicBezTo>
                  <a:pt x="4215239" y="4506132"/>
                  <a:pt x="4224108" y="4503312"/>
                  <a:pt x="4231979" y="4497674"/>
                </a:cubicBezTo>
                <a:cubicBezTo>
                  <a:pt x="4239850" y="4492035"/>
                  <a:pt x="4245312" y="4484282"/>
                  <a:pt x="4248367" y="4474414"/>
                </a:cubicBezTo>
                <a:cubicBezTo>
                  <a:pt x="4250012" y="4469480"/>
                  <a:pt x="4250834" y="4463958"/>
                  <a:pt x="4250834" y="4457850"/>
                </a:cubicBezTo>
                <a:lnTo>
                  <a:pt x="4250834" y="4427189"/>
                </a:lnTo>
                <a:cubicBezTo>
                  <a:pt x="4250834" y="4421315"/>
                  <a:pt x="4250246" y="4416733"/>
                  <a:pt x="4249072" y="4413444"/>
                </a:cubicBezTo>
                <a:cubicBezTo>
                  <a:pt x="4246017" y="4403811"/>
                  <a:pt x="4240790" y="4395882"/>
                  <a:pt x="4233389" y="4389655"/>
                </a:cubicBezTo>
                <a:cubicBezTo>
                  <a:pt x="4225988" y="4383429"/>
                  <a:pt x="4216766" y="4380316"/>
                  <a:pt x="4205724" y="4380316"/>
                </a:cubicBezTo>
                <a:close/>
                <a:moveTo>
                  <a:pt x="2538850" y="4380316"/>
                </a:moveTo>
                <a:cubicBezTo>
                  <a:pt x="2523813" y="4380316"/>
                  <a:pt x="2511595" y="4386190"/>
                  <a:pt x="2502197" y="4397937"/>
                </a:cubicBezTo>
                <a:cubicBezTo>
                  <a:pt x="2492799" y="4409685"/>
                  <a:pt x="2488100" y="4425309"/>
                  <a:pt x="2488100" y="4444810"/>
                </a:cubicBezTo>
                <a:cubicBezTo>
                  <a:pt x="2488100" y="4462431"/>
                  <a:pt x="2492505" y="4477057"/>
                  <a:pt x="2501316" y="4488687"/>
                </a:cubicBezTo>
                <a:cubicBezTo>
                  <a:pt x="2510127" y="4500317"/>
                  <a:pt x="2522519" y="4506132"/>
                  <a:pt x="2538497" y="4506132"/>
                </a:cubicBezTo>
                <a:cubicBezTo>
                  <a:pt x="2548365" y="4506132"/>
                  <a:pt x="2557233" y="4503312"/>
                  <a:pt x="2565105" y="4497674"/>
                </a:cubicBezTo>
                <a:cubicBezTo>
                  <a:pt x="2572976" y="4492035"/>
                  <a:pt x="2578438" y="4484282"/>
                  <a:pt x="2581493" y="4474414"/>
                </a:cubicBezTo>
                <a:cubicBezTo>
                  <a:pt x="2583137" y="4469480"/>
                  <a:pt x="2583960" y="4463958"/>
                  <a:pt x="2583960" y="4457850"/>
                </a:cubicBezTo>
                <a:lnTo>
                  <a:pt x="2583960" y="4427189"/>
                </a:lnTo>
                <a:cubicBezTo>
                  <a:pt x="2583960" y="4421315"/>
                  <a:pt x="2583372" y="4416733"/>
                  <a:pt x="2582197" y="4413444"/>
                </a:cubicBezTo>
                <a:cubicBezTo>
                  <a:pt x="2579143" y="4403811"/>
                  <a:pt x="2573915" y="4395882"/>
                  <a:pt x="2566515" y="4389655"/>
                </a:cubicBezTo>
                <a:cubicBezTo>
                  <a:pt x="2559114" y="4383429"/>
                  <a:pt x="2549891" y="4380316"/>
                  <a:pt x="2538850" y="4380316"/>
                </a:cubicBezTo>
                <a:close/>
                <a:moveTo>
                  <a:pt x="4750411" y="4379611"/>
                </a:moveTo>
                <a:cubicBezTo>
                  <a:pt x="4733494" y="4379611"/>
                  <a:pt x="4720572" y="4386131"/>
                  <a:pt x="4711644" y="4399171"/>
                </a:cubicBezTo>
                <a:cubicBezTo>
                  <a:pt x="4702716" y="4412211"/>
                  <a:pt x="4698252" y="4427659"/>
                  <a:pt x="4698252" y="4445515"/>
                </a:cubicBezTo>
                <a:cubicBezTo>
                  <a:pt x="4698252" y="4464311"/>
                  <a:pt x="4703068" y="4479935"/>
                  <a:pt x="4712701" y="4492387"/>
                </a:cubicBezTo>
                <a:cubicBezTo>
                  <a:pt x="4722334" y="4504840"/>
                  <a:pt x="4734669" y="4511066"/>
                  <a:pt x="4749706" y="4511066"/>
                </a:cubicBezTo>
                <a:cubicBezTo>
                  <a:pt x="4764507" y="4511066"/>
                  <a:pt x="4776842" y="4504781"/>
                  <a:pt x="4786710" y="4492211"/>
                </a:cubicBezTo>
                <a:cubicBezTo>
                  <a:pt x="4796578" y="4479641"/>
                  <a:pt x="4801512" y="4463841"/>
                  <a:pt x="4801512" y="4444810"/>
                </a:cubicBezTo>
                <a:cubicBezTo>
                  <a:pt x="4801512" y="4428129"/>
                  <a:pt x="4797224" y="4413092"/>
                  <a:pt x="4788648" y="4399700"/>
                </a:cubicBezTo>
                <a:cubicBezTo>
                  <a:pt x="4780073" y="4386307"/>
                  <a:pt x="4767327" y="4379611"/>
                  <a:pt x="4750411" y="4379611"/>
                </a:cubicBezTo>
                <a:close/>
                <a:moveTo>
                  <a:pt x="3283561" y="4379611"/>
                </a:moveTo>
                <a:cubicBezTo>
                  <a:pt x="3266644" y="4379611"/>
                  <a:pt x="3253723" y="4386131"/>
                  <a:pt x="3244794" y="4399171"/>
                </a:cubicBezTo>
                <a:cubicBezTo>
                  <a:pt x="3235866" y="4412211"/>
                  <a:pt x="3231402" y="4427659"/>
                  <a:pt x="3231402" y="4445515"/>
                </a:cubicBezTo>
                <a:cubicBezTo>
                  <a:pt x="3231402" y="4464311"/>
                  <a:pt x="3236219" y="4479935"/>
                  <a:pt x="3245852" y="4492387"/>
                </a:cubicBezTo>
                <a:cubicBezTo>
                  <a:pt x="3255484" y="4504840"/>
                  <a:pt x="3267819" y="4511066"/>
                  <a:pt x="3282856" y="4511066"/>
                </a:cubicBezTo>
                <a:cubicBezTo>
                  <a:pt x="3297657" y="4511066"/>
                  <a:pt x="3309992" y="4504781"/>
                  <a:pt x="3319860" y="4492211"/>
                </a:cubicBezTo>
                <a:cubicBezTo>
                  <a:pt x="3329728" y="4479641"/>
                  <a:pt x="3334662" y="4463841"/>
                  <a:pt x="3334662" y="4444810"/>
                </a:cubicBezTo>
                <a:cubicBezTo>
                  <a:pt x="3334662" y="4428129"/>
                  <a:pt x="3330374" y="4413092"/>
                  <a:pt x="3321799" y="4399700"/>
                </a:cubicBezTo>
                <a:cubicBezTo>
                  <a:pt x="3313223" y="4386307"/>
                  <a:pt x="3300477" y="4379611"/>
                  <a:pt x="3283561" y="4379611"/>
                </a:cubicBezTo>
                <a:close/>
                <a:moveTo>
                  <a:pt x="2150087" y="4379611"/>
                </a:moveTo>
                <a:cubicBezTo>
                  <a:pt x="2133170" y="4379611"/>
                  <a:pt x="2120247" y="4386131"/>
                  <a:pt x="2111320" y="4399171"/>
                </a:cubicBezTo>
                <a:cubicBezTo>
                  <a:pt x="2102392" y="4412211"/>
                  <a:pt x="2097927" y="4427659"/>
                  <a:pt x="2097927" y="4445515"/>
                </a:cubicBezTo>
                <a:cubicBezTo>
                  <a:pt x="2097927" y="4464311"/>
                  <a:pt x="2102744" y="4479935"/>
                  <a:pt x="2112377" y="4492387"/>
                </a:cubicBezTo>
                <a:cubicBezTo>
                  <a:pt x="2122010" y="4504840"/>
                  <a:pt x="2134345" y="4511066"/>
                  <a:pt x="2149382" y="4511066"/>
                </a:cubicBezTo>
                <a:cubicBezTo>
                  <a:pt x="2164183" y="4511066"/>
                  <a:pt x="2176518" y="4504781"/>
                  <a:pt x="2186386" y="4492211"/>
                </a:cubicBezTo>
                <a:cubicBezTo>
                  <a:pt x="2196255" y="4479641"/>
                  <a:pt x="2201188" y="4463841"/>
                  <a:pt x="2201188" y="4444810"/>
                </a:cubicBezTo>
                <a:cubicBezTo>
                  <a:pt x="2201188" y="4428129"/>
                  <a:pt x="2196899" y="4413092"/>
                  <a:pt x="2188325" y="4399700"/>
                </a:cubicBezTo>
                <a:cubicBezTo>
                  <a:pt x="2179749" y="4386307"/>
                  <a:pt x="2167003" y="4379611"/>
                  <a:pt x="2150087" y="4379611"/>
                </a:cubicBezTo>
                <a:close/>
                <a:moveTo>
                  <a:pt x="1178537" y="4379611"/>
                </a:moveTo>
                <a:cubicBezTo>
                  <a:pt x="1161620" y="4379611"/>
                  <a:pt x="1148698" y="4386131"/>
                  <a:pt x="1139770" y="4399171"/>
                </a:cubicBezTo>
                <a:cubicBezTo>
                  <a:pt x="1130842" y="4412211"/>
                  <a:pt x="1126378" y="4427659"/>
                  <a:pt x="1126378" y="4445515"/>
                </a:cubicBezTo>
                <a:cubicBezTo>
                  <a:pt x="1126378" y="4464311"/>
                  <a:pt x="1131194" y="4479935"/>
                  <a:pt x="1140827" y="4492387"/>
                </a:cubicBezTo>
                <a:cubicBezTo>
                  <a:pt x="1150460" y="4504840"/>
                  <a:pt x="1162795" y="4511066"/>
                  <a:pt x="1177832" y="4511066"/>
                </a:cubicBezTo>
                <a:cubicBezTo>
                  <a:pt x="1192634" y="4511066"/>
                  <a:pt x="1204969" y="4504781"/>
                  <a:pt x="1214836" y="4492211"/>
                </a:cubicBezTo>
                <a:cubicBezTo>
                  <a:pt x="1224705" y="4479641"/>
                  <a:pt x="1229756" y="4463724"/>
                  <a:pt x="1229991" y="4444458"/>
                </a:cubicBezTo>
                <a:cubicBezTo>
                  <a:pt x="1229991" y="4436939"/>
                  <a:pt x="1228992" y="4429479"/>
                  <a:pt x="1226995" y="4422078"/>
                </a:cubicBezTo>
                <a:cubicBezTo>
                  <a:pt x="1224998" y="4414678"/>
                  <a:pt x="1222061" y="4407688"/>
                  <a:pt x="1218185" y="4401109"/>
                </a:cubicBezTo>
                <a:cubicBezTo>
                  <a:pt x="1214308" y="4394531"/>
                  <a:pt x="1208963" y="4389303"/>
                  <a:pt x="1202149" y="4385426"/>
                </a:cubicBezTo>
                <a:cubicBezTo>
                  <a:pt x="1195336" y="4381550"/>
                  <a:pt x="1187465" y="4379611"/>
                  <a:pt x="1178537" y="4379611"/>
                </a:cubicBezTo>
                <a:close/>
                <a:moveTo>
                  <a:pt x="6715742" y="4378554"/>
                </a:moveTo>
                <a:cubicBezTo>
                  <a:pt x="6701410" y="4378554"/>
                  <a:pt x="6690250" y="4383664"/>
                  <a:pt x="6682261" y="4393885"/>
                </a:cubicBezTo>
                <a:cubicBezTo>
                  <a:pt x="6674273" y="4404105"/>
                  <a:pt x="6669574" y="4415676"/>
                  <a:pt x="6668165" y="4428598"/>
                </a:cubicBezTo>
                <a:lnTo>
                  <a:pt x="6758737" y="4428598"/>
                </a:lnTo>
                <a:cubicBezTo>
                  <a:pt x="6758973" y="4416146"/>
                  <a:pt x="6755742" y="4404692"/>
                  <a:pt x="6749046" y="4394237"/>
                </a:cubicBezTo>
                <a:cubicBezTo>
                  <a:pt x="6742350" y="4383782"/>
                  <a:pt x="6731248" y="4378554"/>
                  <a:pt x="6715742" y="4378554"/>
                </a:cubicBezTo>
                <a:close/>
                <a:moveTo>
                  <a:pt x="6564819" y="4359876"/>
                </a:moveTo>
                <a:lnTo>
                  <a:pt x="6595832" y="4359876"/>
                </a:lnTo>
                <a:lnTo>
                  <a:pt x="6595832" y="4530449"/>
                </a:lnTo>
                <a:lnTo>
                  <a:pt x="6564819" y="4530449"/>
                </a:lnTo>
                <a:close/>
                <a:moveTo>
                  <a:pt x="4991098" y="4359876"/>
                </a:moveTo>
                <a:lnTo>
                  <a:pt x="5024226" y="4359876"/>
                </a:lnTo>
                <a:lnTo>
                  <a:pt x="5057706" y="4455383"/>
                </a:lnTo>
                <a:cubicBezTo>
                  <a:pt x="5063815" y="4472534"/>
                  <a:pt x="5068396" y="4487218"/>
                  <a:pt x="5071451" y="4499436"/>
                </a:cubicBezTo>
                <a:lnTo>
                  <a:pt x="5072508" y="4499436"/>
                </a:lnTo>
                <a:cubicBezTo>
                  <a:pt x="5075327" y="4489333"/>
                  <a:pt x="5080144" y="4474649"/>
                  <a:pt x="5086958" y="4455383"/>
                </a:cubicBezTo>
                <a:lnTo>
                  <a:pt x="5120085" y="4359876"/>
                </a:lnTo>
                <a:lnTo>
                  <a:pt x="5152508" y="4359876"/>
                </a:lnTo>
                <a:lnTo>
                  <a:pt x="5085548" y="4530449"/>
                </a:lnTo>
                <a:lnTo>
                  <a:pt x="5055944" y="4530449"/>
                </a:lnTo>
                <a:close/>
                <a:moveTo>
                  <a:pt x="3744361" y="4359876"/>
                </a:moveTo>
                <a:lnTo>
                  <a:pt x="3775374" y="4359876"/>
                </a:lnTo>
                <a:lnTo>
                  <a:pt x="3775374" y="4453973"/>
                </a:lnTo>
                <a:cubicBezTo>
                  <a:pt x="3775374" y="4490390"/>
                  <a:pt x="3788061" y="4508599"/>
                  <a:pt x="3813436" y="4508599"/>
                </a:cubicBezTo>
                <a:cubicBezTo>
                  <a:pt x="3823069" y="4508599"/>
                  <a:pt x="3831527" y="4505779"/>
                  <a:pt x="3838811" y="4500141"/>
                </a:cubicBezTo>
                <a:cubicBezTo>
                  <a:pt x="3846094" y="4494502"/>
                  <a:pt x="3851263" y="4487806"/>
                  <a:pt x="3854318" y="4480053"/>
                </a:cubicBezTo>
                <a:cubicBezTo>
                  <a:pt x="3856197" y="4475589"/>
                  <a:pt x="3857137" y="4470302"/>
                  <a:pt x="3857137" y="4464193"/>
                </a:cubicBezTo>
                <a:lnTo>
                  <a:pt x="3857137" y="4359876"/>
                </a:lnTo>
                <a:lnTo>
                  <a:pt x="3888150" y="4359876"/>
                </a:lnTo>
                <a:lnTo>
                  <a:pt x="3888150" y="4483577"/>
                </a:lnTo>
                <a:cubicBezTo>
                  <a:pt x="3888150" y="4502843"/>
                  <a:pt x="3888620" y="4518467"/>
                  <a:pt x="3889560" y="4530449"/>
                </a:cubicBezTo>
                <a:lnTo>
                  <a:pt x="3862071" y="4530449"/>
                </a:lnTo>
                <a:lnTo>
                  <a:pt x="3860309" y="4502608"/>
                </a:lnTo>
                <a:lnTo>
                  <a:pt x="3859604" y="4502608"/>
                </a:lnTo>
                <a:cubicBezTo>
                  <a:pt x="3854905" y="4511066"/>
                  <a:pt x="3847739" y="4518467"/>
                  <a:pt x="3838106" y="4524811"/>
                </a:cubicBezTo>
                <a:cubicBezTo>
                  <a:pt x="3828473" y="4531154"/>
                  <a:pt x="3816843" y="4534326"/>
                  <a:pt x="3803216" y="4534326"/>
                </a:cubicBezTo>
                <a:cubicBezTo>
                  <a:pt x="3795932" y="4534326"/>
                  <a:pt x="3789060" y="4533151"/>
                  <a:pt x="3782599" y="4530802"/>
                </a:cubicBezTo>
                <a:cubicBezTo>
                  <a:pt x="3776138" y="4528452"/>
                  <a:pt x="3769912" y="4524634"/>
                  <a:pt x="3763920" y="4519348"/>
                </a:cubicBezTo>
                <a:cubicBezTo>
                  <a:pt x="3757929" y="4514061"/>
                  <a:pt x="3753171" y="4506308"/>
                  <a:pt x="3749647" y="4496088"/>
                </a:cubicBezTo>
                <a:cubicBezTo>
                  <a:pt x="3746123" y="4485868"/>
                  <a:pt x="3744361" y="4473709"/>
                  <a:pt x="3744361" y="4459612"/>
                </a:cubicBezTo>
                <a:close/>
                <a:moveTo>
                  <a:pt x="372512" y="4359876"/>
                </a:moveTo>
                <a:lnTo>
                  <a:pt x="403526" y="4359876"/>
                </a:lnTo>
                <a:lnTo>
                  <a:pt x="403526" y="4453973"/>
                </a:lnTo>
                <a:cubicBezTo>
                  <a:pt x="403526" y="4490390"/>
                  <a:pt x="416213" y="4508599"/>
                  <a:pt x="441587" y="4508599"/>
                </a:cubicBezTo>
                <a:cubicBezTo>
                  <a:pt x="451221" y="4508599"/>
                  <a:pt x="459679" y="4505779"/>
                  <a:pt x="466962" y="4500141"/>
                </a:cubicBezTo>
                <a:cubicBezTo>
                  <a:pt x="474246" y="4494502"/>
                  <a:pt x="479415" y="4487806"/>
                  <a:pt x="482469" y="4480053"/>
                </a:cubicBezTo>
                <a:cubicBezTo>
                  <a:pt x="484349" y="4475589"/>
                  <a:pt x="485288" y="4470302"/>
                  <a:pt x="485288" y="4464193"/>
                </a:cubicBezTo>
                <a:lnTo>
                  <a:pt x="485288" y="4359876"/>
                </a:lnTo>
                <a:lnTo>
                  <a:pt x="516302" y="4359876"/>
                </a:lnTo>
                <a:lnTo>
                  <a:pt x="516302" y="4483577"/>
                </a:lnTo>
                <a:cubicBezTo>
                  <a:pt x="516302" y="4502843"/>
                  <a:pt x="516771" y="4518467"/>
                  <a:pt x="517711" y="4530449"/>
                </a:cubicBezTo>
                <a:lnTo>
                  <a:pt x="490222" y="4530449"/>
                </a:lnTo>
                <a:lnTo>
                  <a:pt x="488460" y="4502608"/>
                </a:lnTo>
                <a:lnTo>
                  <a:pt x="487755" y="4502608"/>
                </a:lnTo>
                <a:cubicBezTo>
                  <a:pt x="483056" y="4511066"/>
                  <a:pt x="475890" y="4518467"/>
                  <a:pt x="466257" y="4524811"/>
                </a:cubicBezTo>
                <a:cubicBezTo>
                  <a:pt x="456624" y="4531154"/>
                  <a:pt x="444994" y="4534326"/>
                  <a:pt x="431367" y="4534326"/>
                </a:cubicBezTo>
                <a:cubicBezTo>
                  <a:pt x="424084" y="4534326"/>
                  <a:pt x="417211" y="4533151"/>
                  <a:pt x="410750" y="4530802"/>
                </a:cubicBezTo>
                <a:cubicBezTo>
                  <a:pt x="404289" y="4528452"/>
                  <a:pt x="398063" y="4524634"/>
                  <a:pt x="392072" y="4519348"/>
                </a:cubicBezTo>
                <a:cubicBezTo>
                  <a:pt x="386081" y="4514061"/>
                  <a:pt x="381323" y="4506308"/>
                  <a:pt x="377799" y="4496088"/>
                </a:cubicBezTo>
                <a:cubicBezTo>
                  <a:pt x="374274" y="4485868"/>
                  <a:pt x="372512" y="4473709"/>
                  <a:pt x="372512" y="4459612"/>
                </a:cubicBezTo>
                <a:close/>
                <a:moveTo>
                  <a:pt x="6916453" y="4356351"/>
                </a:moveTo>
                <a:cubicBezTo>
                  <a:pt x="6923032" y="4356351"/>
                  <a:pt x="6929551" y="4357467"/>
                  <a:pt x="6936012" y="4359699"/>
                </a:cubicBezTo>
                <a:cubicBezTo>
                  <a:pt x="6942473" y="4361932"/>
                  <a:pt x="6948876" y="4365573"/>
                  <a:pt x="6955220" y="4370625"/>
                </a:cubicBezTo>
                <a:cubicBezTo>
                  <a:pt x="6961563" y="4375676"/>
                  <a:pt x="6966732" y="4383194"/>
                  <a:pt x="6970726" y="4393180"/>
                </a:cubicBezTo>
                <a:cubicBezTo>
                  <a:pt x="6974720" y="4403165"/>
                  <a:pt x="6976717" y="4415089"/>
                  <a:pt x="6976717" y="4428951"/>
                </a:cubicBezTo>
                <a:lnTo>
                  <a:pt x="6976717" y="4530449"/>
                </a:lnTo>
                <a:lnTo>
                  <a:pt x="6945704" y="4530449"/>
                </a:lnTo>
                <a:lnTo>
                  <a:pt x="6945704" y="4432123"/>
                </a:lnTo>
                <a:cubicBezTo>
                  <a:pt x="6945704" y="4417086"/>
                  <a:pt x="6942532" y="4404927"/>
                  <a:pt x="6936188" y="4395647"/>
                </a:cubicBezTo>
                <a:cubicBezTo>
                  <a:pt x="6929845" y="4386366"/>
                  <a:pt x="6919860" y="4381726"/>
                  <a:pt x="6906233" y="4381726"/>
                </a:cubicBezTo>
                <a:cubicBezTo>
                  <a:pt x="6896599" y="4381726"/>
                  <a:pt x="6888024" y="4384780"/>
                  <a:pt x="6880505" y="4390889"/>
                </a:cubicBezTo>
                <a:cubicBezTo>
                  <a:pt x="6872987" y="4396998"/>
                  <a:pt x="6867701" y="4404516"/>
                  <a:pt x="6864646" y="4413444"/>
                </a:cubicBezTo>
                <a:cubicBezTo>
                  <a:pt x="6863236" y="4417203"/>
                  <a:pt x="6862532" y="4422020"/>
                  <a:pt x="6862532" y="4427893"/>
                </a:cubicBezTo>
                <a:lnTo>
                  <a:pt x="6862532" y="4530449"/>
                </a:lnTo>
                <a:lnTo>
                  <a:pt x="6831519" y="4530449"/>
                </a:lnTo>
                <a:lnTo>
                  <a:pt x="6831519" y="4406043"/>
                </a:lnTo>
                <a:cubicBezTo>
                  <a:pt x="6831519" y="4387717"/>
                  <a:pt x="6831048" y="4372328"/>
                  <a:pt x="6830109" y="4359876"/>
                </a:cubicBezTo>
                <a:lnTo>
                  <a:pt x="6857598" y="4359876"/>
                </a:lnTo>
                <a:lnTo>
                  <a:pt x="6859360" y="4388069"/>
                </a:lnTo>
                <a:lnTo>
                  <a:pt x="6860064" y="4388069"/>
                </a:lnTo>
                <a:cubicBezTo>
                  <a:pt x="6864764" y="4379142"/>
                  <a:pt x="6872047" y="4371623"/>
                  <a:pt x="6881915" y="4365514"/>
                </a:cubicBezTo>
                <a:cubicBezTo>
                  <a:pt x="6891783" y="4359406"/>
                  <a:pt x="6903296" y="4356351"/>
                  <a:pt x="6916453" y="4356351"/>
                </a:cubicBezTo>
                <a:close/>
                <a:moveTo>
                  <a:pt x="6718209" y="4356351"/>
                </a:moveTo>
                <a:cubicBezTo>
                  <a:pt x="6731366" y="4356351"/>
                  <a:pt x="6742820" y="4358994"/>
                  <a:pt x="6752570" y="4364281"/>
                </a:cubicBezTo>
                <a:cubicBezTo>
                  <a:pt x="6762321" y="4369567"/>
                  <a:pt x="6769663" y="4376440"/>
                  <a:pt x="6774597" y="4384898"/>
                </a:cubicBezTo>
                <a:cubicBezTo>
                  <a:pt x="6779531" y="4393356"/>
                  <a:pt x="6783114" y="4401873"/>
                  <a:pt x="6785346" y="4410449"/>
                </a:cubicBezTo>
                <a:cubicBezTo>
                  <a:pt x="6787578" y="4419024"/>
                  <a:pt x="6788694" y="4427659"/>
                  <a:pt x="6788694" y="4436352"/>
                </a:cubicBezTo>
                <a:cubicBezTo>
                  <a:pt x="6788694" y="4442930"/>
                  <a:pt x="6788224" y="4447747"/>
                  <a:pt x="6787284" y="4450801"/>
                </a:cubicBezTo>
                <a:lnTo>
                  <a:pt x="6667812" y="4450801"/>
                </a:lnTo>
                <a:cubicBezTo>
                  <a:pt x="6668047" y="4470772"/>
                  <a:pt x="6673627" y="4485633"/>
                  <a:pt x="6684552" y="4495383"/>
                </a:cubicBezTo>
                <a:cubicBezTo>
                  <a:pt x="6695477" y="4505134"/>
                  <a:pt x="6709398" y="4510009"/>
                  <a:pt x="6726314" y="4510009"/>
                </a:cubicBezTo>
                <a:cubicBezTo>
                  <a:pt x="6744406" y="4510009"/>
                  <a:pt x="6760147" y="4507072"/>
                  <a:pt x="6773539" y="4501198"/>
                </a:cubicBezTo>
                <a:lnTo>
                  <a:pt x="6779178" y="4523401"/>
                </a:lnTo>
                <a:cubicBezTo>
                  <a:pt x="6762967" y="4530684"/>
                  <a:pt x="6743936" y="4534326"/>
                  <a:pt x="6722086" y="4534326"/>
                </a:cubicBezTo>
                <a:cubicBezTo>
                  <a:pt x="6696241" y="4534326"/>
                  <a:pt x="6675801" y="4526455"/>
                  <a:pt x="6660764" y="4510713"/>
                </a:cubicBezTo>
                <a:cubicBezTo>
                  <a:pt x="6645727" y="4494972"/>
                  <a:pt x="6638208" y="4474061"/>
                  <a:pt x="6638208" y="4447982"/>
                </a:cubicBezTo>
                <a:cubicBezTo>
                  <a:pt x="6638208" y="4421667"/>
                  <a:pt x="6645492" y="4399817"/>
                  <a:pt x="6660059" y="4382431"/>
                </a:cubicBezTo>
                <a:cubicBezTo>
                  <a:pt x="6674626" y="4365044"/>
                  <a:pt x="6694009" y="4356351"/>
                  <a:pt x="6718209" y="4356351"/>
                </a:cubicBezTo>
                <a:close/>
                <a:moveTo>
                  <a:pt x="6526289" y="4356351"/>
                </a:moveTo>
                <a:cubicBezTo>
                  <a:pt x="6528169" y="4356351"/>
                  <a:pt x="6530989" y="4356586"/>
                  <a:pt x="6534748" y="4357056"/>
                </a:cubicBezTo>
                <a:lnTo>
                  <a:pt x="6534748" y="4386307"/>
                </a:lnTo>
                <a:cubicBezTo>
                  <a:pt x="6532633" y="4385838"/>
                  <a:pt x="6529109" y="4385602"/>
                  <a:pt x="6524175" y="4385602"/>
                </a:cubicBezTo>
                <a:cubicBezTo>
                  <a:pt x="6513368" y="4385602"/>
                  <a:pt x="6504263" y="4389244"/>
                  <a:pt x="6496862" y="4396528"/>
                </a:cubicBezTo>
                <a:cubicBezTo>
                  <a:pt x="6489461" y="4403811"/>
                  <a:pt x="6484704" y="4413327"/>
                  <a:pt x="6482589" y="4425074"/>
                </a:cubicBezTo>
                <a:cubicBezTo>
                  <a:pt x="6481884" y="4429303"/>
                  <a:pt x="6481532" y="4434120"/>
                  <a:pt x="6481532" y="4439524"/>
                </a:cubicBezTo>
                <a:lnTo>
                  <a:pt x="6481532" y="4530449"/>
                </a:lnTo>
                <a:lnTo>
                  <a:pt x="6450519" y="4530449"/>
                </a:lnTo>
                <a:lnTo>
                  <a:pt x="6450519" y="4413092"/>
                </a:lnTo>
                <a:cubicBezTo>
                  <a:pt x="6450519" y="4391711"/>
                  <a:pt x="6450048" y="4373973"/>
                  <a:pt x="6449109" y="4359876"/>
                </a:cubicBezTo>
                <a:lnTo>
                  <a:pt x="6476245" y="4359876"/>
                </a:lnTo>
                <a:lnTo>
                  <a:pt x="6477655" y="4393708"/>
                </a:lnTo>
                <a:lnTo>
                  <a:pt x="6478712" y="4393708"/>
                </a:lnTo>
                <a:cubicBezTo>
                  <a:pt x="6482471" y="4382431"/>
                  <a:pt x="6488698" y="4373385"/>
                  <a:pt x="6497391" y="4366572"/>
                </a:cubicBezTo>
                <a:cubicBezTo>
                  <a:pt x="6506084" y="4359758"/>
                  <a:pt x="6515717" y="4356351"/>
                  <a:pt x="6526289" y="4356351"/>
                </a:cubicBezTo>
                <a:close/>
                <a:moveTo>
                  <a:pt x="5953047" y="4356351"/>
                </a:moveTo>
                <a:cubicBezTo>
                  <a:pt x="5976777" y="4356351"/>
                  <a:pt x="5993517" y="4362930"/>
                  <a:pt x="6003267" y="4376087"/>
                </a:cubicBezTo>
                <a:cubicBezTo>
                  <a:pt x="6013017" y="4389244"/>
                  <a:pt x="6017893" y="4405808"/>
                  <a:pt x="6017893" y="4425779"/>
                </a:cubicBezTo>
                <a:lnTo>
                  <a:pt x="6017893" y="4489568"/>
                </a:lnTo>
                <a:cubicBezTo>
                  <a:pt x="6017893" y="4506015"/>
                  <a:pt x="6018715" y="4519642"/>
                  <a:pt x="6020360" y="4530449"/>
                </a:cubicBezTo>
                <a:lnTo>
                  <a:pt x="5992518" y="4530449"/>
                </a:lnTo>
                <a:lnTo>
                  <a:pt x="5990051" y="4508951"/>
                </a:lnTo>
                <a:lnTo>
                  <a:pt x="5988994" y="4508951"/>
                </a:lnTo>
                <a:cubicBezTo>
                  <a:pt x="5983825" y="4516235"/>
                  <a:pt x="5976718" y="4522285"/>
                  <a:pt x="5967672" y="4527101"/>
                </a:cubicBezTo>
                <a:cubicBezTo>
                  <a:pt x="5958626" y="4531918"/>
                  <a:pt x="5948347" y="4534326"/>
                  <a:pt x="5936835" y="4534326"/>
                </a:cubicBezTo>
                <a:cubicBezTo>
                  <a:pt x="5920389" y="4534326"/>
                  <a:pt x="5907584" y="4529509"/>
                  <a:pt x="5898421" y="4519877"/>
                </a:cubicBezTo>
                <a:cubicBezTo>
                  <a:pt x="5889257" y="4510244"/>
                  <a:pt x="5884676" y="4498731"/>
                  <a:pt x="5884676" y="4485339"/>
                </a:cubicBezTo>
                <a:cubicBezTo>
                  <a:pt x="5884676" y="4464663"/>
                  <a:pt x="5893546" y="4448863"/>
                  <a:pt x="5911284" y="4437938"/>
                </a:cubicBezTo>
                <a:cubicBezTo>
                  <a:pt x="5929023" y="4427012"/>
                  <a:pt x="5954339" y="4421667"/>
                  <a:pt x="5987232" y="4421902"/>
                </a:cubicBezTo>
                <a:lnTo>
                  <a:pt x="5987232" y="4418378"/>
                </a:lnTo>
                <a:cubicBezTo>
                  <a:pt x="5987232" y="4414149"/>
                  <a:pt x="5986821" y="4410096"/>
                  <a:pt x="5985998" y="4406220"/>
                </a:cubicBezTo>
                <a:cubicBezTo>
                  <a:pt x="5985176" y="4402343"/>
                  <a:pt x="5983531" y="4398172"/>
                  <a:pt x="5981065" y="4393708"/>
                </a:cubicBezTo>
                <a:cubicBezTo>
                  <a:pt x="5978597" y="4389244"/>
                  <a:pt x="5974603" y="4385720"/>
                  <a:pt x="5969082" y="4383136"/>
                </a:cubicBezTo>
                <a:cubicBezTo>
                  <a:pt x="5963560" y="4380551"/>
                  <a:pt x="5956688" y="4379259"/>
                  <a:pt x="5948465" y="4379259"/>
                </a:cubicBezTo>
                <a:cubicBezTo>
                  <a:pt x="5931079" y="4379259"/>
                  <a:pt x="5916159" y="4383488"/>
                  <a:pt x="5903707" y="4391946"/>
                </a:cubicBezTo>
                <a:lnTo>
                  <a:pt x="5896659" y="4371153"/>
                </a:lnTo>
                <a:cubicBezTo>
                  <a:pt x="5912400" y="4361285"/>
                  <a:pt x="5931196" y="4356351"/>
                  <a:pt x="5953047" y="4356351"/>
                </a:cubicBezTo>
                <a:close/>
                <a:moveTo>
                  <a:pt x="5587182" y="4356351"/>
                </a:moveTo>
                <a:cubicBezTo>
                  <a:pt x="5608093" y="4356351"/>
                  <a:pt x="5625420" y="4364340"/>
                  <a:pt x="5639165" y="4380316"/>
                </a:cubicBezTo>
                <a:cubicBezTo>
                  <a:pt x="5652909" y="4396293"/>
                  <a:pt x="5659781" y="4417086"/>
                  <a:pt x="5659781" y="4442695"/>
                </a:cubicBezTo>
                <a:cubicBezTo>
                  <a:pt x="5659781" y="4471829"/>
                  <a:pt x="5652204" y="4494384"/>
                  <a:pt x="5637050" y="4510361"/>
                </a:cubicBezTo>
                <a:cubicBezTo>
                  <a:pt x="5621896" y="4526338"/>
                  <a:pt x="5603511" y="4534326"/>
                  <a:pt x="5581895" y="4534326"/>
                </a:cubicBezTo>
                <a:cubicBezTo>
                  <a:pt x="5570618" y="4534326"/>
                  <a:pt x="5560339" y="4531976"/>
                  <a:pt x="5551058" y="4527278"/>
                </a:cubicBezTo>
                <a:cubicBezTo>
                  <a:pt x="5541777" y="4522578"/>
                  <a:pt x="5534553" y="4516000"/>
                  <a:pt x="5529384" y="4507542"/>
                </a:cubicBezTo>
                <a:lnTo>
                  <a:pt x="5528679" y="4507542"/>
                </a:lnTo>
                <a:lnTo>
                  <a:pt x="5528679" y="4600229"/>
                </a:lnTo>
                <a:lnTo>
                  <a:pt x="5498019" y="4600229"/>
                </a:lnTo>
                <a:lnTo>
                  <a:pt x="5498019" y="4415559"/>
                </a:lnTo>
                <a:cubicBezTo>
                  <a:pt x="5498019" y="4400052"/>
                  <a:pt x="5497548" y="4381491"/>
                  <a:pt x="5496609" y="4359876"/>
                </a:cubicBezTo>
                <a:lnTo>
                  <a:pt x="5524098" y="4359876"/>
                </a:lnTo>
                <a:lnTo>
                  <a:pt x="5525860" y="4389127"/>
                </a:lnTo>
                <a:lnTo>
                  <a:pt x="5526564" y="4389127"/>
                </a:lnTo>
                <a:cubicBezTo>
                  <a:pt x="5539487" y="4367277"/>
                  <a:pt x="5559693" y="4356351"/>
                  <a:pt x="5587182" y="4356351"/>
                </a:cubicBezTo>
                <a:close/>
                <a:moveTo>
                  <a:pt x="5238672" y="4356351"/>
                </a:moveTo>
                <a:cubicBezTo>
                  <a:pt x="5262402" y="4356351"/>
                  <a:pt x="5279142" y="4362930"/>
                  <a:pt x="5288892" y="4376087"/>
                </a:cubicBezTo>
                <a:cubicBezTo>
                  <a:pt x="5298642" y="4389244"/>
                  <a:pt x="5303518" y="4405808"/>
                  <a:pt x="5303518" y="4425779"/>
                </a:cubicBezTo>
                <a:lnTo>
                  <a:pt x="5303518" y="4489568"/>
                </a:lnTo>
                <a:cubicBezTo>
                  <a:pt x="5303518" y="4506015"/>
                  <a:pt x="5304340" y="4519642"/>
                  <a:pt x="5305985" y="4530449"/>
                </a:cubicBezTo>
                <a:lnTo>
                  <a:pt x="5278143" y="4530449"/>
                </a:lnTo>
                <a:lnTo>
                  <a:pt x="5275676" y="4508951"/>
                </a:lnTo>
                <a:lnTo>
                  <a:pt x="5274619" y="4508951"/>
                </a:lnTo>
                <a:cubicBezTo>
                  <a:pt x="5269450" y="4516235"/>
                  <a:pt x="5262343" y="4522285"/>
                  <a:pt x="5253297" y="4527101"/>
                </a:cubicBezTo>
                <a:cubicBezTo>
                  <a:pt x="5244251" y="4531918"/>
                  <a:pt x="5233972" y="4534326"/>
                  <a:pt x="5222460" y="4534326"/>
                </a:cubicBezTo>
                <a:cubicBezTo>
                  <a:pt x="5206014" y="4534326"/>
                  <a:pt x="5193209" y="4529509"/>
                  <a:pt x="5184046" y="4519877"/>
                </a:cubicBezTo>
                <a:cubicBezTo>
                  <a:pt x="5174882" y="4510244"/>
                  <a:pt x="5170301" y="4498731"/>
                  <a:pt x="5170301" y="4485339"/>
                </a:cubicBezTo>
                <a:cubicBezTo>
                  <a:pt x="5170301" y="4464663"/>
                  <a:pt x="5179171" y="4448863"/>
                  <a:pt x="5196909" y="4437938"/>
                </a:cubicBezTo>
                <a:cubicBezTo>
                  <a:pt x="5214648" y="4427012"/>
                  <a:pt x="5239964" y="4421667"/>
                  <a:pt x="5272857" y="4421902"/>
                </a:cubicBezTo>
                <a:lnTo>
                  <a:pt x="5272857" y="4418378"/>
                </a:lnTo>
                <a:cubicBezTo>
                  <a:pt x="5272857" y="4414149"/>
                  <a:pt x="5272446" y="4410096"/>
                  <a:pt x="5271623" y="4406220"/>
                </a:cubicBezTo>
                <a:cubicBezTo>
                  <a:pt x="5270801" y="4402343"/>
                  <a:pt x="5269156" y="4398172"/>
                  <a:pt x="5266690" y="4393708"/>
                </a:cubicBezTo>
                <a:cubicBezTo>
                  <a:pt x="5264222" y="4389244"/>
                  <a:pt x="5260228" y="4385720"/>
                  <a:pt x="5254707" y="4383136"/>
                </a:cubicBezTo>
                <a:cubicBezTo>
                  <a:pt x="5249185" y="4380551"/>
                  <a:pt x="5242313" y="4379259"/>
                  <a:pt x="5234090" y="4379259"/>
                </a:cubicBezTo>
                <a:cubicBezTo>
                  <a:pt x="5216704" y="4379259"/>
                  <a:pt x="5201784" y="4383488"/>
                  <a:pt x="5189332" y="4391946"/>
                </a:cubicBezTo>
                <a:lnTo>
                  <a:pt x="5182284" y="4371153"/>
                </a:lnTo>
                <a:cubicBezTo>
                  <a:pt x="5198025" y="4361285"/>
                  <a:pt x="5216821" y="4356351"/>
                  <a:pt x="5238672" y="4356351"/>
                </a:cubicBezTo>
                <a:close/>
                <a:moveTo>
                  <a:pt x="4751115" y="4356351"/>
                </a:moveTo>
                <a:cubicBezTo>
                  <a:pt x="4775550" y="4356351"/>
                  <a:pt x="4795345" y="4364457"/>
                  <a:pt x="4810499" y="4380669"/>
                </a:cubicBezTo>
                <a:cubicBezTo>
                  <a:pt x="4825653" y="4396880"/>
                  <a:pt x="4833231" y="4417908"/>
                  <a:pt x="4833231" y="4443753"/>
                </a:cubicBezTo>
                <a:cubicBezTo>
                  <a:pt x="4833231" y="4473122"/>
                  <a:pt x="4824772" y="4495559"/>
                  <a:pt x="4807856" y="4511066"/>
                </a:cubicBezTo>
                <a:cubicBezTo>
                  <a:pt x="4790940" y="4526573"/>
                  <a:pt x="4771086" y="4534326"/>
                  <a:pt x="4748296" y="4534326"/>
                </a:cubicBezTo>
                <a:cubicBezTo>
                  <a:pt x="4724801" y="4534326"/>
                  <a:pt x="4705300" y="4526279"/>
                  <a:pt x="4689793" y="4510185"/>
                </a:cubicBezTo>
                <a:cubicBezTo>
                  <a:pt x="4674287" y="4494091"/>
                  <a:pt x="4666534" y="4472886"/>
                  <a:pt x="4666534" y="4446572"/>
                </a:cubicBezTo>
                <a:cubicBezTo>
                  <a:pt x="4666534" y="4419083"/>
                  <a:pt x="4674580" y="4397174"/>
                  <a:pt x="4690674" y="4380845"/>
                </a:cubicBezTo>
                <a:cubicBezTo>
                  <a:pt x="4706769" y="4364516"/>
                  <a:pt x="4726916" y="4356351"/>
                  <a:pt x="4751115" y="4356351"/>
                </a:cubicBezTo>
                <a:close/>
                <a:moveTo>
                  <a:pt x="4563778" y="4356351"/>
                </a:moveTo>
                <a:cubicBezTo>
                  <a:pt x="4570356" y="4356351"/>
                  <a:pt x="4576876" y="4357467"/>
                  <a:pt x="4583337" y="4359699"/>
                </a:cubicBezTo>
                <a:cubicBezTo>
                  <a:pt x="4589798" y="4361932"/>
                  <a:pt x="4596201" y="4365573"/>
                  <a:pt x="4602544" y="4370625"/>
                </a:cubicBezTo>
                <a:cubicBezTo>
                  <a:pt x="4608888" y="4375676"/>
                  <a:pt x="4614057" y="4383194"/>
                  <a:pt x="4618051" y="4393180"/>
                </a:cubicBezTo>
                <a:cubicBezTo>
                  <a:pt x="4622045" y="4403165"/>
                  <a:pt x="4624043" y="4415089"/>
                  <a:pt x="4624043" y="4428951"/>
                </a:cubicBezTo>
                <a:lnTo>
                  <a:pt x="4624043" y="4530449"/>
                </a:lnTo>
                <a:lnTo>
                  <a:pt x="4593029" y="4530449"/>
                </a:lnTo>
                <a:lnTo>
                  <a:pt x="4593029" y="4432123"/>
                </a:lnTo>
                <a:cubicBezTo>
                  <a:pt x="4593029" y="4417086"/>
                  <a:pt x="4589857" y="4404927"/>
                  <a:pt x="4583514" y="4395647"/>
                </a:cubicBezTo>
                <a:cubicBezTo>
                  <a:pt x="4577170" y="4386366"/>
                  <a:pt x="4567184" y="4381726"/>
                  <a:pt x="4553557" y="4381726"/>
                </a:cubicBezTo>
                <a:cubicBezTo>
                  <a:pt x="4543924" y="4381726"/>
                  <a:pt x="4535349" y="4384780"/>
                  <a:pt x="4527830" y="4390889"/>
                </a:cubicBezTo>
                <a:cubicBezTo>
                  <a:pt x="4520312" y="4396998"/>
                  <a:pt x="4515026" y="4404516"/>
                  <a:pt x="4511971" y="4413444"/>
                </a:cubicBezTo>
                <a:cubicBezTo>
                  <a:pt x="4510562" y="4417203"/>
                  <a:pt x="4509857" y="4422020"/>
                  <a:pt x="4509857" y="4427893"/>
                </a:cubicBezTo>
                <a:lnTo>
                  <a:pt x="4509857" y="4530449"/>
                </a:lnTo>
                <a:lnTo>
                  <a:pt x="4478843" y="4530449"/>
                </a:lnTo>
                <a:lnTo>
                  <a:pt x="4478843" y="4406043"/>
                </a:lnTo>
                <a:cubicBezTo>
                  <a:pt x="4478843" y="4387717"/>
                  <a:pt x="4478373" y="4372328"/>
                  <a:pt x="4477434" y="4359876"/>
                </a:cubicBezTo>
                <a:lnTo>
                  <a:pt x="4504923" y="4359876"/>
                </a:lnTo>
                <a:lnTo>
                  <a:pt x="4506685" y="4388069"/>
                </a:lnTo>
                <a:lnTo>
                  <a:pt x="4507390" y="4388069"/>
                </a:lnTo>
                <a:cubicBezTo>
                  <a:pt x="4512089" y="4379142"/>
                  <a:pt x="4519372" y="4371623"/>
                  <a:pt x="4529240" y="4365514"/>
                </a:cubicBezTo>
                <a:cubicBezTo>
                  <a:pt x="4539108" y="4359406"/>
                  <a:pt x="4550621" y="4356351"/>
                  <a:pt x="4563778" y="4356351"/>
                </a:cubicBezTo>
                <a:close/>
                <a:moveTo>
                  <a:pt x="4200790" y="4356351"/>
                </a:moveTo>
                <a:cubicBezTo>
                  <a:pt x="4225459" y="4356351"/>
                  <a:pt x="4243198" y="4366102"/>
                  <a:pt x="4254006" y="4385602"/>
                </a:cubicBezTo>
                <a:lnTo>
                  <a:pt x="4254711" y="4385602"/>
                </a:lnTo>
                <a:lnTo>
                  <a:pt x="4255768" y="4359876"/>
                </a:lnTo>
                <a:lnTo>
                  <a:pt x="4283257" y="4359876"/>
                </a:lnTo>
                <a:cubicBezTo>
                  <a:pt x="4282317" y="4370448"/>
                  <a:pt x="4281847" y="4385955"/>
                  <a:pt x="4281847" y="4406396"/>
                </a:cubicBezTo>
                <a:lnTo>
                  <a:pt x="4281847" y="4505427"/>
                </a:lnTo>
                <a:cubicBezTo>
                  <a:pt x="4281847" y="4542314"/>
                  <a:pt x="4273742" y="4568394"/>
                  <a:pt x="4257530" y="4583665"/>
                </a:cubicBezTo>
                <a:cubicBezTo>
                  <a:pt x="4242258" y="4597292"/>
                  <a:pt x="4221465" y="4604106"/>
                  <a:pt x="4195151" y="4604106"/>
                </a:cubicBezTo>
                <a:cubicBezTo>
                  <a:pt x="4171421" y="4604106"/>
                  <a:pt x="4152507" y="4599407"/>
                  <a:pt x="4138410" y="4590009"/>
                </a:cubicBezTo>
                <a:lnTo>
                  <a:pt x="4146164" y="4566044"/>
                </a:lnTo>
                <a:cubicBezTo>
                  <a:pt x="4160026" y="4575207"/>
                  <a:pt x="4176707" y="4579789"/>
                  <a:pt x="4196208" y="4579789"/>
                </a:cubicBezTo>
                <a:cubicBezTo>
                  <a:pt x="4213124" y="4579789"/>
                  <a:pt x="4226516" y="4574972"/>
                  <a:pt x="4236384" y="4565339"/>
                </a:cubicBezTo>
                <a:cubicBezTo>
                  <a:pt x="4246252" y="4555706"/>
                  <a:pt x="4251186" y="4540552"/>
                  <a:pt x="4251186" y="4519877"/>
                </a:cubicBezTo>
                <a:lnTo>
                  <a:pt x="4251186" y="4501198"/>
                </a:lnTo>
                <a:lnTo>
                  <a:pt x="4250482" y="4501198"/>
                </a:lnTo>
                <a:cubicBezTo>
                  <a:pt x="4245548" y="4509656"/>
                  <a:pt x="4238440" y="4516528"/>
                  <a:pt x="4229160" y="4521815"/>
                </a:cubicBezTo>
                <a:cubicBezTo>
                  <a:pt x="4219879" y="4527101"/>
                  <a:pt x="4208895" y="4529745"/>
                  <a:pt x="4196208" y="4529745"/>
                </a:cubicBezTo>
                <a:cubicBezTo>
                  <a:pt x="4175298" y="4529745"/>
                  <a:pt x="4157970" y="4521815"/>
                  <a:pt x="4144225" y="4505956"/>
                </a:cubicBezTo>
                <a:cubicBezTo>
                  <a:pt x="4130481" y="4490097"/>
                  <a:pt x="4123609" y="4470302"/>
                  <a:pt x="4123609" y="4446572"/>
                </a:cubicBezTo>
                <a:cubicBezTo>
                  <a:pt x="4123609" y="4419083"/>
                  <a:pt x="4131244" y="4397174"/>
                  <a:pt x="4146516" y="4380845"/>
                </a:cubicBezTo>
                <a:cubicBezTo>
                  <a:pt x="4161788" y="4364516"/>
                  <a:pt x="4179879" y="4356351"/>
                  <a:pt x="4200790" y="4356351"/>
                </a:cubicBezTo>
                <a:close/>
                <a:moveTo>
                  <a:pt x="4020852" y="4356351"/>
                </a:moveTo>
                <a:cubicBezTo>
                  <a:pt x="4027431" y="4356351"/>
                  <a:pt x="4033951" y="4357467"/>
                  <a:pt x="4040412" y="4359699"/>
                </a:cubicBezTo>
                <a:cubicBezTo>
                  <a:pt x="4046873" y="4361932"/>
                  <a:pt x="4053276" y="4365573"/>
                  <a:pt x="4059619" y="4370625"/>
                </a:cubicBezTo>
                <a:cubicBezTo>
                  <a:pt x="4065963" y="4375676"/>
                  <a:pt x="4071132" y="4383194"/>
                  <a:pt x="4075126" y="4393180"/>
                </a:cubicBezTo>
                <a:cubicBezTo>
                  <a:pt x="4079120" y="4403165"/>
                  <a:pt x="4081117" y="4415089"/>
                  <a:pt x="4081117" y="4428951"/>
                </a:cubicBezTo>
                <a:lnTo>
                  <a:pt x="4081117" y="4530449"/>
                </a:lnTo>
                <a:lnTo>
                  <a:pt x="4050104" y="4530449"/>
                </a:lnTo>
                <a:lnTo>
                  <a:pt x="4050104" y="4432123"/>
                </a:lnTo>
                <a:cubicBezTo>
                  <a:pt x="4050104" y="4417086"/>
                  <a:pt x="4046932" y="4404927"/>
                  <a:pt x="4040588" y="4395647"/>
                </a:cubicBezTo>
                <a:cubicBezTo>
                  <a:pt x="4034245" y="4386366"/>
                  <a:pt x="4024259" y="4381726"/>
                  <a:pt x="4010632" y="4381726"/>
                </a:cubicBezTo>
                <a:cubicBezTo>
                  <a:pt x="4000999" y="4381726"/>
                  <a:pt x="3992424" y="4384780"/>
                  <a:pt x="3984905" y="4390889"/>
                </a:cubicBezTo>
                <a:cubicBezTo>
                  <a:pt x="3977387" y="4396998"/>
                  <a:pt x="3972100" y="4404516"/>
                  <a:pt x="3969046" y="4413444"/>
                </a:cubicBezTo>
                <a:cubicBezTo>
                  <a:pt x="3967637" y="4417203"/>
                  <a:pt x="3966932" y="4422020"/>
                  <a:pt x="3966932" y="4427893"/>
                </a:cubicBezTo>
                <a:lnTo>
                  <a:pt x="3966932" y="4530449"/>
                </a:lnTo>
                <a:lnTo>
                  <a:pt x="3935918" y="4530449"/>
                </a:lnTo>
                <a:lnTo>
                  <a:pt x="3935918" y="4406043"/>
                </a:lnTo>
                <a:cubicBezTo>
                  <a:pt x="3935918" y="4387717"/>
                  <a:pt x="3935448" y="4372328"/>
                  <a:pt x="3934509" y="4359876"/>
                </a:cubicBezTo>
                <a:lnTo>
                  <a:pt x="3961998" y="4359876"/>
                </a:lnTo>
                <a:lnTo>
                  <a:pt x="3963760" y="4388069"/>
                </a:lnTo>
                <a:lnTo>
                  <a:pt x="3964465" y="4388069"/>
                </a:lnTo>
                <a:cubicBezTo>
                  <a:pt x="3969163" y="4379142"/>
                  <a:pt x="3976447" y="4371623"/>
                  <a:pt x="3986315" y="4365514"/>
                </a:cubicBezTo>
                <a:cubicBezTo>
                  <a:pt x="3996183" y="4359406"/>
                  <a:pt x="4007695" y="4356351"/>
                  <a:pt x="4020852" y="4356351"/>
                </a:cubicBezTo>
                <a:close/>
                <a:moveTo>
                  <a:pt x="3284265" y="4356351"/>
                </a:moveTo>
                <a:cubicBezTo>
                  <a:pt x="3308700" y="4356351"/>
                  <a:pt x="3328495" y="4364457"/>
                  <a:pt x="3343649" y="4380669"/>
                </a:cubicBezTo>
                <a:cubicBezTo>
                  <a:pt x="3358803" y="4396880"/>
                  <a:pt x="3366380" y="4417908"/>
                  <a:pt x="3366380" y="4443753"/>
                </a:cubicBezTo>
                <a:cubicBezTo>
                  <a:pt x="3366380" y="4473122"/>
                  <a:pt x="3357922" y="4495559"/>
                  <a:pt x="3341006" y="4511066"/>
                </a:cubicBezTo>
                <a:cubicBezTo>
                  <a:pt x="3324089" y="4526573"/>
                  <a:pt x="3304236" y="4534326"/>
                  <a:pt x="3281446" y="4534326"/>
                </a:cubicBezTo>
                <a:cubicBezTo>
                  <a:pt x="3257951" y="4534326"/>
                  <a:pt x="3238450" y="4526279"/>
                  <a:pt x="3222944" y="4510185"/>
                </a:cubicBezTo>
                <a:cubicBezTo>
                  <a:pt x="3207437" y="4494091"/>
                  <a:pt x="3199685" y="4472886"/>
                  <a:pt x="3199685" y="4446572"/>
                </a:cubicBezTo>
                <a:cubicBezTo>
                  <a:pt x="3199685" y="4419083"/>
                  <a:pt x="3207731" y="4397174"/>
                  <a:pt x="3223825" y="4380845"/>
                </a:cubicBezTo>
                <a:cubicBezTo>
                  <a:pt x="3239919" y="4364516"/>
                  <a:pt x="3260065" y="4356351"/>
                  <a:pt x="3284265" y="4356351"/>
                </a:cubicBezTo>
                <a:close/>
                <a:moveTo>
                  <a:pt x="3095547" y="4356351"/>
                </a:moveTo>
                <a:cubicBezTo>
                  <a:pt x="3119278" y="4356351"/>
                  <a:pt x="3136017" y="4362930"/>
                  <a:pt x="3145767" y="4376087"/>
                </a:cubicBezTo>
                <a:cubicBezTo>
                  <a:pt x="3155518" y="4389244"/>
                  <a:pt x="3160393" y="4405808"/>
                  <a:pt x="3160393" y="4425779"/>
                </a:cubicBezTo>
                <a:lnTo>
                  <a:pt x="3160393" y="4489568"/>
                </a:lnTo>
                <a:cubicBezTo>
                  <a:pt x="3160393" y="4506015"/>
                  <a:pt x="3161216" y="4519642"/>
                  <a:pt x="3162861" y="4530449"/>
                </a:cubicBezTo>
                <a:lnTo>
                  <a:pt x="3135019" y="4530449"/>
                </a:lnTo>
                <a:lnTo>
                  <a:pt x="3132552" y="4508951"/>
                </a:lnTo>
                <a:lnTo>
                  <a:pt x="3131495" y="4508951"/>
                </a:lnTo>
                <a:cubicBezTo>
                  <a:pt x="3126326" y="4516235"/>
                  <a:pt x="3119219" y="4522285"/>
                  <a:pt x="3110173" y="4527101"/>
                </a:cubicBezTo>
                <a:cubicBezTo>
                  <a:pt x="3101127" y="4531918"/>
                  <a:pt x="3090849" y="4534326"/>
                  <a:pt x="3079335" y="4534326"/>
                </a:cubicBezTo>
                <a:cubicBezTo>
                  <a:pt x="3062889" y="4534326"/>
                  <a:pt x="3050084" y="4529509"/>
                  <a:pt x="3040921" y="4519877"/>
                </a:cubicBezTo>
                <a:cubicBezTo>
                  <a:pt x="3031758" y="4510244"/>
                  <a:pt x="3027176" y="4498731"/>
                  <a:pt x="3027176" y="4485339"/>
                </a:cubicBezTo>
                <a:cubicBezTo>
                  <a:pt x="3027176" y="4464663"/>
                  <a:pt x="3036046" y="4448863"/>
                  <a:pt x="3053785" y="4437938"/>
                </a:cubicBezTo>
                <a:cubicBezTo>
                  <a:pt x="3071524" y="4427012"/>
                  <a:pt x="3096840" y="4421667"/>
                  <a:pt x="3129732" y="4421902"/>
                </a:cubicBezTo>
                <a:lnTo>
                  <a:pt x="3129732" y="4418378"/>
                </a:lnTo>
                <a:cubicBezTo>
                  <a:pt x="3129732" y="4414149"/>
                  <a:pt x="3129321" y="4410096"/>
                  <a:pt x="3128499" y="4406220"/>
                </a:cubicBezTo>
                <a:cubicBezTo>
                  <a:pt x="3127676" y="4402343"/>
                  <a:pt x="3126032" y="4398172"/>
                  <a:pt x="3123565" y="4393708"/>
                </a:cubicBezTo>
                <a:cubicBezTo>
                  <a:pt x="3121097" y="4389244"/>
                  <a:pt x="3117104" y="4385720"/>
                  <a:pt x="3111582" y="4383136"/>
                </a:cubicBezTo>
                <a:cubicBezTo>
                  <a:pt x="3106061" y="4380551"/>
                  <a:pt x="3099188" y="4379259"/>
                  <a:pt x="3090966" y="4379259"/>
                </a:cubicBezTo>
                <a:cubicBezTo>
                  <a:pt x="3073580" y="4379259"/>
                  <a:pt x="3058660" y="4383488"/>
                  <a:pt x="3046208" y="4391946"/>
                </a:cubicBezTo>
                <a:lnTo>
                  <a:pt x="3039160" y="4371153"/>
                </a:lnTo>
                <a:cubicBezTo>
                  <a:pt x="3054901" y="4361285"/>
                  <a:pt x="3073698" y="4356351"/>
                  <a:pt x="3095547" y="4356351"/>
                </a:cubicBezTo>
                <a:close/>
                <a:moveTo>
                  <a:pt x="3002040" y="4356351"/>
                </a:moveTo>
                <a:cubicBezTo>
                  <a:pt x="3003920" y="4356351"/>
                  <a:pt x="3006739" y="4356586"/>
                  <a:pt x="3010499" y="4357056"/>
                </a:cubicBezTo>
                <a:lnTo>
                  <a:pt x="3010499" y="4386307"/>
                </a:lnTo>
                <a:cubicBezTo>
                  <a:pt x="3008384" y="4385838"/>
                  <a:pt x="3004859" y="4385602"/>
                  <a:pt x="2999925" y="4385602"/>
                </a:cubicBezTo>
                <a:cubicBezTo>
                  <a:pt x="2989118" y="4385602"/>
                  <a:pt x="2980013" y="4389244"/>
                  <a:pt x="2972613" y="4396528"/>
                </a:cubicBezTo>
                <a:cubicBezTo>
                  <a:pt x="2965211" y="4403811"/>
                  <a:pt x="2960454" y="4413327"/>
                  <a:pt x="2958339" y="4425074"/>
                </a:cubicBezTo>
                <a:cubicBezTo>
                  <a:pt x="2957635" y="4429303"/>
                  <a:pt x="2957283" y="4434120"/>
                  <a:pt x="2957283" y="4439524"/>
                </a:cubicBezTo>
                <a:lnTo>
                  <a:pt x="2957283" y="4530449"/>
                </a:lnTo>
                <a:lnTo>
                  <a:pt x="2926269" y="4530449"/>
                </a:lnTo>
                <a:lnTo>
                  <a:pt x="2926269" y="4413092"/>
                </a:lnTo>
                <a:cubicBezTo>
                  <a:pt x="2926269" y="4391711"/>
                  <a:pt x="2925799" y="4373973"/>
                  <a:pt x="2924860" y="4359876"/>
                </a:cubicBezTo>
                <a:lnTo>
                  <a:pt x="2951997" y="4359876"/>
                </a:lnTo>
                <a:lnTo>
                  <a:pt x="2953406" y="4393708"/>
                </a:lnTo>
                <a:lnTo>
                  <a:pt x="2954463" y="4393708"/>
                </a:lnTo>
                <a:cubicBezTo>
                  <a:pt x="2958222" y="4382431"/>
                  <a:pt x="2964448" y="4373385"/>
                  <a:pt x="2973141" y="4366572"/>
                </a:cubicBezTo>
                <a:cubicBezTo>
                  <a:pt x="2981835" y="4359758"/>
                  <a:pt x="2991468" y="4356351"/>
                  <a:pt x="3002040" y="4356351"/>
                </a:cubicBezTo>
                <a:close/>
                <a:moveTo>
                  <a:pt x="2533915" y="4356351"/>
                </a:moveTo>
                <a:cubicBezTo>
                  <a:pt x="2558585" y="4356351"/>
                  <a:pt x="2576324" y="4366102"/>
                  <a:pt x="2587131" y="4385602"/>
                </a:cubicBezTo>
                <a:lnTo>
                  <a:pt x="2587836" y="4385602"/>
                </a:lnTo>
                <a:lnTo>
                  <a:pt x="2588894" y="4359876"/>
                </a:lnTo>
                <a:lnTo>
                  <a:pt x="2616382" y="4359876"/>
                </a:lnTo>
                <a:cubicBezTo>
                  <a:pt x="2615443" y="4370448"/>
                  <a:pt x="2614973" y="4385955"/>
                  <a:pt x="2614973" y="4406396"/>
                </a:cubicBezTo>
                <a:lnTo>
                  <a:pt x="2614973" y="4505427"/>
                </a:lnTo>
                <a:cubicBezTo>
                  <a:pt x="2614973" y="4542314"/>
                  <a:pt x="2606867" y="4568394"/>
                  <a:pt x="2590655" y="4583665"/>
                </a:cubicBezTo>
                <a:cubicBezTo>
                  <a:pt x="2575384" y="4597292"/>
                  <a:pt x="2554591" y="4604106"/>
                  <a:pt x="2528277" y="4604106"/>
                </a:cubicBezTo>
                <a:cubicBezTo>
                  <a:pt x="2504547" y="4604106"/>
                  <a:pt x="2485633" y="4599407"/>
                  <a:pt x="2471536" y="4590009"/>
                </a:cubicBezTo>
                <a:lnTo>
                  <a:pt x="2479289" y="4566044"/>
                </a:lnTo>
                <a:cubicBezTo>
                  <a:pt x="2493151" y="4575207"/>
                  <a:pt x="2509833" y="4579789"/>
                  <a:pt x="2529333" y="4579789"/>
                </a:cubicBezTo>
                <a:cubicBezTo>
                  <a:pt x="2546250" y="4579789"/>
                  <a:pt x="2559642" y="4574972"/>
                  <a:pt x="2569509" y="4565339"/>
                </a:cubicBezTo>
                <a:cubicBezTo>
                  <a:pt x="2579377" y="4555706"/>
                  <a:pt x="2584312" y="4540552"/>
                  <a:pt x="2584312" y="4519877"/>
                </a:cubicBezTo>
                <a:lnTo>
                  <a:pt x="2584312" y="4501198"/>
                </a:lnTo>
                <a:lnTo>
                  <a:pt x="2583607" y="4501198"/>
                </a:lnTo>
                <a:cubicBezTo>
                  <a:pt x="2578673" y="4509656"/>
                  <a:pt x="2571566" y="4516528"/>
                  <a:pt x="2562285" y="4521815"/>
                </a:cubicBezTo>
                <a:cubicBezTo>
                  <a:pt x="2553005" y="4527101"/>
                  <a:pt x="2542021" y="4529745"/>
                  <a:pt x="2529333" y="4529745"/>
                </a:cubicBezTo>
                <a:cubicBezTo>
                  <a:pt x="2508423" y="4529745"/>
                  <a:pt x="2491095" y="4521815"/>
                  <a:pt x="2477351" y="4505956"/>
                </a:cubicBezTo>
                <a:cubicBezTo>
                  <a:pt x="2463606" y="4490097"/>
                  <a:pt x="2456733" y="4470302"/>
                  <a:pt x="2456733" y="4446572"/>
                </a:cubicBezTo>
                <a:cubicBezTo>
                  <a:pt x="2456733" y="4419083"/>
                  <a:pt x="2464370" y="4397174"/>
                  <a:pt x="2479642" y="4380845"/>
                </a:cubicBezTo>
                <a:cubicBezTo>
                  <a:pt x="2494913" y="4364516"/>
                  <a:pt x="2513004" y="4356351"/>
                  <a:pt x="2533915" y="4356351"/>
                </a:cubicBezTo>
                <a:close/>
                <a:moveTo>
                  <a:pt x="2353978" y="4356351"/>
                </a:moveTo>
                <a:cubicBezTo>
                  <a:pt x="2360557" y="4356351"/>
                  <a:pt x="2367077" y="4357467"/>
                  <a:pt x="2373539" y="4359699"/>
                </a:cubicBezTo>
                <a:cubicBezTo>
                  <a:pt x="2379999" y="4361932"/>
                  <a:pt x="2386401" y="4365573"/>
                  <a:pt x="2392745" y="4370625"/>
                </a:cubicBezTo>
                <a:cubicBezTo>
                  <a:pt x="2399089" y="4375676"/>
                  <a:pt x="2404258" y="4383194"/>
                  <a:pt x="2408251" y="4393180"/>
                </a:cubicBezTo>
                <a:cubicBezTo>
                  <a:pt x="2412245" y="4403165"/>
                  <a:pt x="2414242" y="4415089"/>
                  <a:pt x="2414242" y="4428951"/>
                </a:cubicBezTo>
                <a:lnTo>
                  <a:pt x="2414242" y="4530449"/>
                </a:lnTo>
                <a:lnTo>
                  <a:pt x="2383230" y="4530449"/>
                </a:lnTo>
                <a:lnTo>
                  <a:pt x="2383230" y="4432123"/>
                </a:lnTo>
                <a:cubicBezTo>
                  <a:pt x="2383230" y="4417086"/>
                  <a:pt x="2380057" y="4404927"/>
                  <a:pt x="2373714" y="4395647"/>
                </a:cubicBezTo>
                <a:cubicBezTo>
                  <a:pt x="2367371" y="4386366"/>
                  <a:pt x="2357385" y="4381726"/>
                  <a:pt x="2343758" y="4381726"/>
                </a:cubicBezTo>
                <a:cubicBezTo>
                  <a:pt x="2334126" y="4381726"/>
                  <a:pt x="2325550" y="4384780"/>
                  <a:pt x="2318031" y="4390889"/>
                </a:cubicBezTo>
                <a:cubicBezTo>
                  <a:pt x="2310513" y="4396998"/>
                  <a:pt x="2305227" y="4404516"/>
                  <a:pt x="2302172" y="4413444"/>
                </a:cubicBezTo>
                <a:cubicBezTo>
                  <a:pt x="2300762" y="4417203"/>
                  <a:pt x="2300057" y="4422020"/>
                  <a:pt x="2300057" y="4427893"/>
                </a:cubicBezTo>
                <a:lnTo>
                  <a:pt x="2300057" y="4530449"/>
                </a:lnTo>
                <a:lnTo>
                  <a:pt x="2269044" y="4530449"/>
                </a:lnTo>
                <a:lnTo>
                  <a:pt x="2269044" y="4406043"/>
                </a:lnTo>
                <a:cubicBezTo>
                  <a:pt x="2269044" y="4387717"/>
                  <a:pt x="2268574" y="4372328"/>
                  <a:pt x="2267635" y="4359876"/>
                </a:cubicBezTo>
                <a:lnTo>
                  <a:pt x="2295123" y="4359876"/>
                </a:lnTo>
                <a:lnTo>
                  <a:pt x="2296886" y="4388069"/>
                </a:lnTo>
                <a:lnTo>
                  <a:pt x="2297590" y="4388069"/>
                </a:lnTo>
                <a:cubicBezTo>
                  <a:pt x="2302290" y="4379142"/>
                  <a:pt x="2309573" y="4371623"/>
                  <a:pt x="2319440" y="4365514"/>
                </a:cubicBezTo>
                <a:cubicBezTo>
                  <a:pt x="2329308" y="4359406"/>
                  <a:pt x="2340821" y="4356351"/>
                  <a:pt x="2353978" y="4356351"/>
                </a:cubicBezTo>
                <a:close/>
                <a:moveTo>
                  <a:pt x="2150791" y="4356351"/>
                </a:moveTo>
                <a:cubicBezTo>
                  <a:pt x="2175226" y="4356351"/>
                  <a:pt x="2195020" y="4364457"/>
                  <a:pt x="2210175" y="4380669"/>
                </a:cubicBezTo>
                <a:cubicBezTo>
                  <a:pt x="2225329" y="4396880"/>
                  <a:pt x="2232906" y="4417908"/>
                  <a:pt x="2232906" y="4443753"/>
                </a:cubicBezTo>
                <a:cubicBezTo>
                  <a:pt x="2232906" y="4473122"/>
                  <a:pt x="2224447" y="4495559"/>
                  <a:pt x="2207532" y="4511066"/>
                </a:cubicBezTo>
                <a:cubicBezTo>
                  <a:pt x="2190616" y="4526573"/>
                  <a:pt x="2170762" y="4534326"/>
                  <a:pt x="2147972" y="4534326"/>
                </a:cubicBezTo>
                <a:cubicBezTo>
                  <a:pt x="2124477" y="4534326"/>
                  <a:pt x="2104976" y="4526279"/>
                  <a:pt x="2089470" y="4510185"/>
                </a:cubicBezTo>
                <a:cubicBezTo>
                  <a:pt x="2073962" y="4494091"/>
                  <a:pt x="2066209" y="4472886"/>
                  <a:pt x="2066209" y="4446572"/>
                </a:cubicBezTo>
                <a:cubicBezTo>
                  <a:pt x="2066209" y="4419083"/>
                  <a:pt x="2074256" y="4397174"/>
                  <a:pt x="2090350" y="4380845"/>
                </a:cubicBezTo>
                <a:cubicBezTo>
                  <a:pt x="2106444" y="4364516"/>
                  <a:pt x="2126591" y="4356351"/>
                  <a:pt x="2150791" y="4356351"/>
                </a:cubicBezTo>
                <a:close/>
                <a:moveTo>
                  <a:pt x="1767657" y="4356351"/>
                </a:moveTo>
                <a:cubicBezTo>
                  <a:pt x="1788568" y="4356351"/>
                  <a:pt x="1805896" y="4364340"/>
                  <a:pt x="1819640" y="4380316"/>
                </a:cubicBezTo>
                <a:cubicBezTo>
                  <a:pt x="1833385" y="4396293"/>
                  <a:pt x="1840257" y="4417086"/>
                  <a:pt x="1840257" y="4442695"/>
                </a:cubicBezTo>
                <a:cubicBezTo>
                  <a:pt x="1840257" y="4471829"/>
                  <a:pt x="1832680" y="4494384"/>
                  <a:pt x="1817526" y="4510361"/>
                </a:cubicBezTo>
                <a:cubicBezTo>
                  <a:pt x="1802372" y="4526338"/>
                  <a:pt x="1783987" y="4534326"/>
                  <a:pt x="1762372" y="4534326"/>
                </a:cubicBezTo>
                <a:cubicBezTo>
                  <a:pt x="1751093" y="4534326"/>
                  <a:pt x="1740814" y="4531976"/>
                  <a:pt x="1731534" y="4527278"/>
                </a:cubicBezTo>
                <a:cubicBezTo>
                  <a:pt x="1722254" y="4522578"/>
                  <a:pt x="1715029" y="4516000"/>
                  <a:pt x="1709860" y="4507542"/>
                </a:cubicBezTo>
                <a:lnTo>
                  <a:pt x="1709155" y="4507542"/>
                </a:lnTo>
                <a:lnTo>
                  <a:pt x="1709155" y="4600229"/>
                </a:lnTo>
                <a:lnTo>
                  <a:pt x="1678494" y="4600229"/>
                </a:lnTo>
                <a:lnTo>
                  <a:pt x="1678494" y="4415559"/>
                </a:lnTo>
                <a:cubicBezTo>
                  <a:pt x="1678494" y="4400052"/>
                  <a:pt x="1678024" y="4381491"/>
                  <a:pt x="1677084" y="4359876"/>
                </a:cubicBezTo>
                <a:lnTo>
                  <a:pt x="1704574" y="4359876"/>
                </a:lnTo>
                <a:lnTo>
                  <a:pt x="1706335" y="4389127"/>
                </a:lnTo>
                <a:lnTo>
                  <a:pt x="1707040" y="4389127"/>
                </a:lnTo>
                <a:cubicBezTo>
                  <a:pt x="1719963" y="4367277"/>
                  <a:pt x="1740169" y="4356351"/>
                  <a:pt x="1767657" y="4356351"/>
                </a:cubicBezTo>
                <a:close/>
                <a:moveTo>
                  <a:pt x="1376790" y="4356351"/>
                </a:moveTo>
                <a:cubicBezTo>
                  <a:pt x="1394176" y="4356351"/>
                  <a:pt x="1408508" y="4359406"/>
                  <a:pt x="1419786" y="4365514"/>
                </a:cubicBezTo>
                <a:lnTo>
                  <a:pt x="1412737" y="4389127"/>
                </a:lnTo>
                <a:cubicBezTo>
                  <a:pt x="1402400" y="4383723"/>
                  <a:pt x="1390417" y="4381021"/>
                  <a:pt x="1376790" y="4381021"/>
                </a:cubicBezTo>
                <a:cubicBezTo>
                  <a:pt x="1357994" y="4381021"/>
                  <a:pt x="1343251" y="4387188"/>
                  <a:pt x="1332561" y="4399523"/>
                </a:cubicBezTo>
                <a:cubicBezTo>
                  <a:pt x="1321871" y="4411858"/>
                  <a:pt x="1316526" y="4427189"/>
                  <a:pt x="1316526" y="4445515"/>
                </a:cubicBezTo>
                <a:cubicBezTo>
                  <a:pt x="1316526" y="4465016"/>
                  <a:pt x="1322106" y="4480522"/>
                  <a:pt x="1333265" y="4492035"/>
                </a:cubicBezTo>
                <a:cubicBezTo>
                  <a:pt x="1344426" y="4503548"/>
                  <a:pt x="1358581" y="4509304"/>
                  <a:pt x="1375732" y="4509304"/>
                </a:cubicBezTo>
                <a:cubicBezTo>
                  <a:pt x="1388890" y="4509304"/>
                  <a:pt x="1401577" y="4506602"/>
                  <a:pt x="1413794" y="4501198"/>
                </a:cubicBezTo>
                <a:lnTo>
                  <a:pt x="1419081" y="4524458"/>
                </a:lnTo>
                <a:cubicBezTo>
                  <a:pt x="1405219" y="4531037"/>
                  <a:pt x="1388890" y="4534326"/>
                  <a:pt x="1370094" y="4534326"/>
                </a:cubicBezTo>
                <a:cubicBezTo>
                  <a:pt x="1344484" y="4534326"/>
                  <a:pt x="1323927" y="4526338"/>
                  <a:pt x="1308419" y="4510361"/>
                </a:cubicBezTo>
                <a:cubicBezTo>
                  <a:pt x="1292913" y="4494384"/>
                  <a:pt x="1285159" y="4473356"/>
                  <a:pt x="1285159" y="4447277"/>
                </a:cubicBezTo>
                <a:cubicBezTo>
                  <a:pt x="1285159" y="4420728"/>
                  <a:pt x="1293559" y="4398936"/>
                  <a:pt x="1310358" y="4381902"/>
                </a:cubicBezTo>
                <a:cubicBezTo>
                  <a:pt x="1327157" y="4364868"/>
                  <a:pt x="1349301" y="4356351"/>
                  <a:pt x="1376790" y="4356351"/>
                </a:cubicBezTo>
                <a:close/>
                <a:moveTo>
                  <a:pt x="791879" y="4356351"/>
                </a:moveTo>
                <a:cubicBezTo>
                  <a:pt x="798458" y="4356351"/>
                  <a:pt x="804977" y="4357467"/>
                  <a:pt x="811438" y="4359699"/>
                </a:cubicBezTo>
                <a:cubicBezTo>
                  <a:pt x="817899" y="4361932"/>
                  <a:pt x="824302" y="4365573"/>
                  <a:pt x="830645" y="4370625"/>
                </a:cubicBezTo>
                <a:cubicBezTo>
                  <a:pt x="836989" y="4375676"/>
                  <a:pt x="842158" y="4383194"/>
                  <a:pt x="846152" y="4393180"/>
                </a:cubicBezTo>
                <a:cubicBezTo>
                  <a:pt x="850146" y="4403165"/>
                  <a:pt x="852143" y="4415089"/>
                  <a:pt x="852143" y="4428951"/>
                </a:cubicBezTo>
                <a:lnTo>
                  <a:pt x="852143" y="4530449"/>
                </a:lnTo>
                <a:lnTo>
                  <a:pt x="821130" y="4530449"/>
                </a:lnTo>
                <a:lnTo>
                  <a:pt x="821130" y="4432123"/>
                </a:lnTo>
                <a:cubicBezTo>
                  <a:pt x="821130" y="4417086"/>
                  <a:pt x="817958" y="4404927"/>
                  <a:pt x="811614" y="4395647"/>
                </a:cubicBezTo>
                <a:cubicBezTo>
                  <a:pt x="805271" y="4386366"/>
                  <a:pt x="795286" y="4381726"/>
                  <a:pt x="781659" y="4381726"/>
                </a:cubicBezTo>
                <a:cubicBezTo>
                  <a:pt x="772026" y="4381726"/>
                  <a:pt x="763450" y="4384780"/>
                  <a:pt x="755932" y="4390889"/>
                </a:cubicBezTo>
                <a:cubicBezTo>
                  <a:pt x="748413" y="4396998"/>
                  <a:pt x="743127" y="4404516"/>
                  <a:pt x="740073" y="4413444"/>
                </a:cubicBezTo>
                <a:cubicBezTo>
                  <a:pt x="738663" y="4417203"/>
                  <a:pt x="737958" y="4422020"/>
                  <a:pt x="737958" y="4427893"/>
                </a:cubicBezTo>
                <a:lnTo>
                  <a:pt x="737958" y="4530449"/>
                </a:lnTo>
                <a:lnTo>
                  <a:pt x="706944" y="4530449"/>
                </a:lnTo>
                <a:lnTo>
                  <a:pt x="706944" y="4406043"/>
                </a:lnTo>
                <a:cubicBezTo>
                  <a:pt x="706944" y="4387717"/>
                  <a:pt x="706475" y="4372328"/>
                  <a:pt x="705535" y="4359876"/>
                </a:cubicBezTo>
                <a:lnTo>
                  <a:pt x="733024" y="4359876"/>
                </a:lnTo>
                <a:lnTo>
                  <a:pt x="734786" y="4388069"/>
                </a:lnTo>
                <a:lnTo>
                  <a:pt x="735491" y="4388069"/>
                </a:lnTo>
                <a:cubicBezTo>
                  <a:pt x="740190" y="4379142"/>
                  <a:pt x="747473" y="4371623"/>
                  <a:pt x="757341" y="4365514"/>
                </a:cubicBezTo>
                <a:cubicBezTo>
                  <a:pt x="767209" y="4359406"/>
                  <a:pt x="778721" y="4356351"/>
                  <a:pt x="791879" y="4356351"/>
                </a:cubicBezTo>
                <a:close/>
                <a:moveTo>
                  <a:pt x="100440" y="4356351"/>
                </a:moveTo>
                <a:cubicBezTo>
                  <a:pt x="117827" y="4356351"/>
                  <a:pt x="132159" y="4359406"/>
                  <a:pt x="143436" y="4365514"/>
                </a:cubicBezTo>
                <a:lnTo>
                  <a:pt x="136388" y="4389127"/>
                </a:lnTo>
                <a:cubicBezTo>
                  <a:pt x="126050" y="4383723"/>
                  <a:pt x="114067" y="4381021"/>
                  <a:pt x="100440" y="4381021"/>
                </a:cubicBezTo>
                <a:cubicBezTo>
                  <a:pt x="81644" y="4381021"/>
                  <a:pt x="66901" y="4387188"/>
                  <a:pt x="56211" y="4399523"/>
                </a:cubicBezTo>
                <a:cubicBezTo>
                  <a:pt x="45520" y="4411858"/>
                  <a:pt x="40175" y="4427189"/>
                  <a:pt x="40175" y="4445515"/>
                </a:cubicBezTo>
                <a:cubicBezTo>
                  <a:pt x="40175" y="4465016"/>
                  <a:pt x="45755" y="4480522"/>
                  <a:pt x="56915" y="4492035"/>
                </a:cubicBezTo>
                <a:cubicBezTo>
                  <a:pt x="68076" y="4503548"/>
                  <a:pt x="82231" y="4509304"/>
                  <a:pt x="99383" y="4509304"/>
                </a:cubicBezTo>
                <a:cubicBezTo>
                  <a:pt x="112540" y="4509304"/>
                  <a:pt x="125228" y="4506602"/>
                  <a:pt x="137445" y="4501198"/>
                </a:cubicBezTo>
                <a:lnTo>
                  <a:pt x="142731" y="4524458"/>
                </a:lnTo>
                <a:cubicBezTo>
                  <a:pt x="128869" y="4531037"/>
                  <a:pt x="112540" y="4534326"/>
                  <a:pt x="93744" y="4534326"/>
                </a:cubicBezTo>
                <a:cubicBezTo>
                  <a:pt x="68134" y="4534326"/>
                  <a:pt x="47576" y="4526338"/>
                  <a:pt x="32069" y="4510361"/>
                </a:cubicBezTo>
                <a:cubicBezTo>
                  <a:pt x="16563" y="4494384"/>
                  <a:pt x="8809" y="4473356"/>
                  <a:pt x="8809" y="4447277"/>
                </a:cubicBezTo>
                <a:cubicBezTo>
                  <a:pt x="8809" y="4420728"/>
                  <a:pt x="17209" y="4398936"/>
                  <a:pt x="34008" y="4381902"/>
                </a:cubicBezTo>
                <a:cubicBezTo>
                  <a:pt x="50807" y="4364868"/>
                  <a:pt x="72951" y="4356351"/>
                  <a:pt x="100440" y="4356351"/>
                </a:cubicBezTo>
                <a:close/>
                <a:moveTo>
                  <a:pt x="1270519" y="4331329"/>
                </a:moveTo>
                <a:cubicBezTo>
                  <a:pt x="1274514" y="4339317"/>
                  <a:pt x="1276510" y="4347893"/>
                  <a:pt x="1276510" y="4357056"/>
                </a:cubicBezTo>
                <a:cubicBezTo>
                  <a:pt x="1276510" y="4366689"/>
                  <a:pt x="1273691" y="4374266"/>
                  <a:pt x="1268053" y="4379788"/>
                </a:cubicBezTo>
                <a:cubicBezTo>
                  <a:pt x="1262414" y="4385309"/>
                  <a:pt x="1254308" y="4387835"/>
                  <a:pt x="1243735" y="4387365"/>
                </a:cubicBezTo>
                <a:cubicBezTo>
                  <a:pt x="1255483" y="4402401"/>
                  <a:pt x="1261356" y="4421197"/>
                  <a:pt x="1261356" y="4443753"/>
                </a:cubicBezTo>
                <a:cubicBezTo>
                  <a:pt x="1261356" y="4473122"/>
                  <a:pt x="1252898" y="4495559"/>
                  <a:pt x="1235981" y="4511066"/>
                </a:cubicBezTo>
                <a:cubicBezTo>
                  <a:pt x="1219066" y="4526573"/>
                  <a:pt x="1199212" y="4534326"/>
                  <a:pt x="1176422" y="4534326"/>
                </a:cubicBezTo>
                <a:cubicBezTo>
                  <a:pt x="1152927" y="4534326"/>
                  <a:pt x="1133426" y="4526279"/>
                  <a:pt x="1117920" y="4510185"/>
                </a:cubicBezTo>
                <a:cubicBezTo>
                  <a:pt x="1102413" y="4494091"/>
                  <a:pt x="1094659" y="4472886"/>
                  <a:pt x="1094659" y="4446572"/>
                </a:cubicBezTo>
                <a:cubicBezTo>
                  <a:pt x="1094659" y="4419083"/>
                  <a:pt x="1102707" y="4397174"/>
                  <a:pt x="1118801" y="4380845"/>
                </a:cubicBezTo>
                <a:cubicBezTo>
                  <a:pt x="1134895" y="4364516"/>
                  <a:pt x="1155042" y="4356351"/>
                  <a:pt x="1179241" y="4356351"/>
                </a:cubicBezTo>
                <a:cubicBezTo>
                  <a:pt x="1188405" y="4356351"/>
                  <a:pt x="1198155" y="4357879"/>
                  <a:pt x="1208493" y="4360933"/>
                </a:cubicBezTo>
                <a:cubicBezTo>
                  <a:pt x="1210372" y="4361403"/>
                  <a:pt x="1213250" y="4362519"/>
                  <a:pt x="1217127" y="4364281"/>
                </a:cubicBezTo>
                <a:cubicBezTo>
                  <a:pt x="1221004" y="4366043"/>
                  <a:pt x="1224705" y="4367453"/>
                  <a:pt x="1228229" y="4368510"/>
                </a:cubicBezTo>
                <a:cubicBezTo>
                  <a:pt x="1231752" y="4369567"/>
                  <a:pt x="1235160" y="4370096"/>
                  <a:pt x="1238449" y="4370096"/>
                </a:cubicBezTo>
                <a:cubicBezTo>
                  <a:pt x="1247611" y="4370096"/>
                  <a:pt x="1252428" y="4365397"/>
                  <a:pt x="1252898" y="4355999"/>
                </a:cubicBezTo>
                <a:cubicBezTo>
                  <a:pt x="1252898" y="4349420"/>
                  <a:pt x="1250901" y="4342489"/>
                  <a:pt x="1246907" y="4335206"/>
                </a:cubicBezTo>
                <a:close/>
                <a:moveTo>
                  <a:pt x="353291" y="4321814"/>
                </a:moveTo>
                <a:cubicBezTo>
                  <a:pt x="357520" y="4329802"/>
                  <a:pt x="359635" y="4338260"/>
                  <a:pt x="359635" y="4347188"/>
                </a:cubicBezTo>
                <a:cubicBezTo>
                  <a:pt x="359635" y="4355646"/>
                  <a:pt x="356815" y="4362577"/>
                  <a:pt x="351176" y="4367981"/>
                </a:cubicBezTo>
                <a:cubicBezTo>
                  <a:pt x="345538" y="4373385"/>
                  <a:pt x="338372" y="4376322"/>
                  <a:pt x="329678" y="4376792"/>
                </a:cubicBezTo>
                <a:lnTo>
                  <a:pt x="325801" y="4376792"/>
                </a:lnTo>
                <a:lnTo>
                  <a:pt x="325801" y="4483929"/>
                </a:lnTo>
                <a:cubicBezTo>
                  <a:pt x="325801" y="4502960"/>
                  <a:pt x="326272" y="4518467"/>
                  <a:pt x="327211" y="4530449"/>
                </a:cubicBezTo>
                <a:lnTo>
                  <a:pt x="299722" y="4530449"/>
                </a:lnTo>
                <a:lnTo>
                  <a:pt x="297960" y="4502608"/>
                </a:lnTo>
                <a:lnTo>
                  <a:pt x="297255" y="4502608"/>
                </a:lnTo>
                <a:cubicBezTo>
                  <a:pt x="292556" y="4511066"/>
                  <a:pt x="285390" y="4518467"/>
                  <a:pt x="275757" y="4524811"/>
                </a:cubicBezTo>
                <a:cubicBezTo>
                  <a:pt x="266124" y="4531154"/>
                  <a:pt x="254494" y="4534326"/>
                  <a:pt x="240867" y="4534326"/>
                </a:cubicBezTo>
                <a:cubicBezTo>
                  <a:pt x="233584" y="4534326"/>
                  <a:pt x="226712" y="4533151"/>
                  <a:pt x="220250" y="4530802"/>
                </a:cubicBezTo>
                <a:cubicBezTo>
                  <a:pt x="213789" y="4528452"/>
                  <a:pt x="207563" y="4524634"/>
                  <a:pt x="201572" y="4519348"/>
                </a:cubicBezTo>
                <a:cubicBezTo>
                  <a:pt x="195581" y="4514061"/>
                  <a:pt x="190823" y="4506308"/>
                  <a:pt x="187299" y="4496088"/>
                </a:cubicBezTo>
                <a:cubicBezTo>
                  <a:pt x="183775" y="4485868"/>
                  <a:pt x="182012" y="4473709"/>
                  <a:pt x="182012" y="4459612"/>
                </a:cubicBezTo>
                <a:lnTo>
                  <a:pt x="182012" y="4359876"/>
                </a:lnTo>
                <a:lnTo>
                  <a:pt x="213026" y="4359876"/>
                </a:lnTo>
                <a:lnTo>
                  <a:pt x="213026" y="4454326"/>
                </a:lnTo>
                <a:cubicBezTo>
                  <a:pt x="213026" y="4490508"/>
                  <a:pt x="225713" y="4508599"/>
                  <a:pt x="251088" y="4508599"/>
                </a:cubicBezTo>
                <a:cubicBezTo>
                  <a:pt x="260721" y="4508599"/>
                  <a:pt x="269179" y="4505779"/>
                  <a:pt x="276462" y="4500141"/>
                </a:cubicBezTo>
                <a:cubicBezTo>
                  <a:pt x="283746" y="4494502"/>
                  <a:pt x="288915" y="4487806"/>
                  <a:pt x="291969" y="4480053"/>
                </a:cubicBezTo>
                <a:cubicBezTo>
                  <a:pt x="293849" y="4475589"/>
                  <a:pt x="294788" y="4470302"/>
                  <a:pt x="294788" y="4464193"/>
                </a:cubicBezTo>
                <a:lnTo>
                  <a:pt x="294788" y="4359876"/>
                </a:lnTo>
                <a:lnTo>
                  <a:pt x="319458" y="4359876"/>
                </a:lnTo>
                <a:cubicBezTo>
                  <a:pt x="330501" y="4359876"/>
                  <a:pt x="336022" y="4355294"/>
                  <a:pt x="336022" y="4346131"/>
                </a:cubicBezTo>
                <a:cubicBezTo>
                  <a:pt x="336022" y="4339317"/>
                  <a:pt x="333907" y="4332621"/>
                  <a:pt x="329678" y="4326043"/>
                </a:cubicBezTo>
                <a:close/>
                <a:moveTo>
                  <a:pt x="1077191" y="4321461"/>
                </a:moveTo>
                <a:cubicBezTo>
                  <a:pt x="1081420" y="4329449"/>
                  <a:pt x="1083534" y="4337908"/>
                  <a:pt x="1083534" y="4346836"/>
                </a:cubicBezTo>
                <a:cubicBezTo>
                  <a:pt x="1083534" y="4355529"/>
                  <a:pt x="1080715" y="4362577"/>
                  <a:pt x="1075076" y="4367981"/>
                </a:cubicBezTo>
                <a:cubicBezTo>
                  <a:pt x="1069437" y="4373385"/>
                  <a:pt x="1062272" y="4376322"/>
                  <a:pt x="1053578" y="4376792"/>
                </a:cubicBezTo>
                <a:lnTo>
                  <a:pt x="1049702" y="4376792"/>
                </a:lnTo>
                <a:lnTo>
                  <a:pt x="1049702" y="4483929"/>
                </a:lnTo>
                <a:cubicBezTo>
                  <a:pt x="1049702" y="4502960"/>
                  <a:pt x="1050172" y="4518467"/>
                  <a:pt x="1051111" y="4530449"/>
                </a:cubicBezTo>
                <a:lnTo>
                  <a:pt x="1023622" y="4530449"/>
                </a:lnTo>
                <a:lnTo>
                  <a:pt x="1021860" y="4502608"/>
                </a:lnTo>
                <a:lnTo>
                  <a:pt x="1021155" y="4502608"/>
                </a:lnTo>
                <a:cubicBezTo>
                  <a:pt x="1016456" y="4511066"/>
                  <a:pt x="1009290" y="4518467"/>
                  <a:pt x="999657" y="4524811"/>
                </a:cubicBezTo>
                <a:cubicBezTo>
                  <a:pt x="990024" y="4531154"/>
                  <a:pt x="978394" y="4534326"/>
                  <a:pt x="964767" y="4534326"/>
                </a:cubicBezTo>
                <a:cubicBezTo>
                  <a:pt x="957484" y="4534326"/>
                  <a:pt x="950611" y="4533151"/>
                  <a:pt x="944150" y="4530802"/>
                </a:cubicBezTo>
                <a:cubicBezTo>
                  <a:pt x="937689" y="4528452"/>
                  <a:pt x="931463" y="4524634"/>
                  <a:pt x="925472" y="4519348"/>
                </a:cubicBezTo>
                <a:cubicBezTo>
                  <a:pt x="919480" y="4514061"/>
                  <a:pt x="914723" y="4506308"/>
                  <a:pt x="911198" y="4496088"/>
                </a:cubicBezTo>
                <a:cubicBezTo>
                  <a:pt x="907674" y="4485868"/>
                  <a:pt x="905912" y="4473709"/>
                  <a:pt x="905912" y="4459612"/>
                </a:cubicBezTo>
                <a:lnTo>
                  <a:pt x="905912" y="4359876"/>
                </a:lnTo>
                <a:lnTo>
                  <a:pt x="936926" y="4359876"/>
                </a:lnTo>
                <a:lnTo>
                  <a:pt x="936926" y="4454326"/>
                </a:lnTo>
                <a:cubicBezTo>
                  <a:pt x="936926" y="4490508"/>
                  <a:pt x="949613" y="4508599"/>
                  <a:pt x="974987" y="4508599"/>
                </a:cubicBezTo>
                <a:cubicBezTo>
                  <a:pt x="984620" y="4508599"/>
                  <a:pt x="993079" y="4505779"/>
                  <a:pt x="1000362" y="4500141"/>
                </a:cubicBezTo>
                <a:cubicBezTo>
                  <a:pt x="1007645" y="4494502"/>
                  <a:pt x="1012814" y="4487806"/>
                  <a:pt x="1015869" y="4480053"/>
                </a:cubicBezTo>
                <a:cubicBezTo>
                  <a:pt x="1017749" y="4475589"/>
                  <a:pt x="1018688" y="4470302"/>
                  <a:pt x="1018688" y="4464193"/>
                </a:cubicBezTo>
                <a:lnTo>
                  <a:pt x="1018688" y="4359876"/>
                </a:lnTo>
                <a:lnTo>
                  <a:pt x="1043358" y="4359876"/>
                </a:lnTo>
                <a:cubicBezTo>
                  <a:pt x="1054400" y="4359876"/>
                  <a:pt x="1059922" y="4355177"/>
                  <a:pt x="1059922" y="4345778"/>
                </a:cubicBezTo>
                <a:cubicBezTo>
                  <a:pt x="1059922" y="4339200"/>
                  <a:pt x="1057807" y="4332504"/>
                  <a:pt x="1053578" y="4325690"/>
                </a:cubicBezTo>
                <a:close/>
                <a:moveTo>
                  <a:pt x="6373576" y="4318994"/>
                </a:moveTo>
                <a:lnTo>
                  <a:pt x="6373576" y="4359876"/>
                </a:lnTo>
                <a:lnTo>
                  <a:pt x="6417981" y="4359876"/>
                </a:lnTo>
                <a:lnTo>
                  <a:pt x="6417981" y="4383488"/>
                </a:lnTo>
                <a:lnTo>
                  <a:pt x="6373576" y="4383488"/>
                </a:lnTo>
                <a:lnTo>
                  <a:pt x="6373576" y="4475471"/>
                </a:lnTo>
                <a:cubicBezTo>
                  <a:pt x="6373576" y="4497556"/>
                  <a:pt x="6381329" y="4508599"/>
                  <a:pt x="6396835" y="4508599"/>
                </a:cubicBezTo>
                <a:cubicBezTo>
                  <a:pt x="6404119" y="4508599"/>
                  <a:pt x="6410110" y="4507894"/>
                  <a:pt x="6414809" y="4506484"/>
                </a:cubicBezTo>
                <a:lnTo>
                  <a:pt x="6416219" y="4530097"/>
                </a:lnTo>
                <a:cubicBezTo>
                  <a:pt x="6408230" y="4532916"/>
                  <a:pt x="6399068" y="4534326"/>
                  <a:pt x="6388730" y="4534326"/>
                </a:cubicBezTo>
                <a:cubicBezTo>
                  <a:pt x="6374398" y="4534326"/>
                  <a:pt x="6363238" y="4529979"/>
                  <a:pt x="6355249" y="4521286"/>
                </a:cubicBezTo>
                <a:cubicBezTo>
                  <a:pt x="6347261" y="4512358"/>
                  <a:pt x="6343267" y="4497439"/>
                  <a:pt x="6343267" y="4476528"/>
                </a:cubicBezTo>
                <a:lnTo>
                  <a:pt x="6343267" y="4383488"/>
                </a:lnTo>
                <a:lnTo>
                  <a:pt x="6316835" y="4383488"/>
                </a:lnTo>
                <a:lnTo>
                  <a:pt x="6316835" y="4359876"/>
                </a:lnTo>
                <a:lnTo>
                  <a:pt x="6343267" y="4359876"/>
                </a:lnTo>
                <a:lnTo>
                  <a:pt x="6343267" y="4328157"/>
                </a:lnTo>
                <a:close/>
                <a:moveTo>
                  <a:pt x="6106876" y="4318994"/>
                </a:moveTo>
                <a:lnTo>
                  <a:pt x="6106876" y="4359876"/>
                </a:lnTo>
                <a:lnTo>
                  <a:pt x="6151281" y="4359876"/>
                </a:lnTo>
                <a:lnTo>
                  <a:pt x="6151281" y="4383488"/>
                </a:lnTo>
                <a:lnTo>
                  <a:pt x="6106876" y="4383488"/>
                </a:lnTo>
                <a:lnTo>
                  <a:pt x="6106876" y="4475471"/>
                </a:lnTo>
                <a:cubicBezTo>
                  <a:pt x="6106876" y="4497556"/>
                  <a:pt x="6114629" y="4508599"/>
                  <a:pt x="6130135" y="4508599"/>
                </a:cubicBezTo>
                <a:cubicBezTo>
                  <a:pt x="6137419" y="4508599"/>
                  <a:pt x="6143410" y="4507894"/>
                  <a:pt x="6148109" y="4506484"/>
                </a:cubicBezTo>
                <a:lnTo>
                  <a:pt x="6149519" y="4530097"/>
                </a:lnTo>
                <a:cubicBezTo>
                  <a:pt x="6141530" y="4532916"/>
                  <a:pt x="6132368" y="4534326"/>
                  <a:pt x="6122030" y="4534326"/>
                </a:cubicBezTo>
                <a:cubicBezTo>
                  <a:pt x="6107698" y="4534326"/>
                  <a:pt x="6096538" y="4529979"/>
                  <a:pt x="6088549" y="4521286"/>
                </a:cubicBezTo>
                <a:cubicBezTo>
                  <a:pt x="6080561" y="4512358"/>
                  <a:pt x="6076567" y="4497439"/>
                  <a:pt x="6076567" y="4476528"/>
                </a:cubicBezTo>
                <a:lnTo>
                  <a:pt x="6076567" y="4383488"/>
                </a:lnTo>
                <a:lnTo>
                  <a:pt x="6050135" y="4383488"/>
                </a:lnTo>
                <a:lnTo>
                  <a:pt x="6050135" y="4359876"/>
                </a:lnTo>
                <a:lnTo>
                  <a:pt x="6076567" y="4359876"/>
                </a:lnTo>
                <a:lnTo>
                  <a:pt x="6076567" y="4328157"/>
                </a:lnTo>
                <a:close/>
                <a:moveTo>
                  <a:pt x="2849326" y="4318994"/>
                </a:moveTo>
                <a:lnTo>
                  <a:pt x="2849326" y="4359876"/>
                </a:lnTo>
                <a:lnTo>
                  <a:pt x="2893732" y="4359876"/>
                </a:lnTo>
                <a:lnTo>
                  <a:pt x="2893732" y="4383488"/>
                </a:lnTo>
                <a:lnTo>
                  <a:pt x="2849326" y="4383488"/>
                </a:lnTo>
                <a:lnTo>
                  <a:pt x="2849326" y="4475471"/>
                </a:lnTo>
                <a:cubicBezTo>
                  <a:pt x="2849326" y="4497556"/>
                  <a:pt x="2857079" y="4508599"/>
                  <a:pt x="2872586" y="4508599"/>
                </a:cubicBezTo>
                <a:cubicBezTo>
                  <a:pt x="2879870" y="4508599"/>
                  <a:pt x="2885861" y="4507894"/>
                  <a:pt x="2890560" y="4506484"/>
                </a:cubicBezTo>
                <a:lnTo>
                  <a:pt x="2891970" y="4530097"/>
                </a:lnTo>
                <a:cubicBezTo>
                  <a:pt x="2883982" y="4532916"/>
                  <a:pt x="2874818" y="4534326"/>
                  <a:pt x="2864480" y="4534326"/>
                </a:cubicBezTo>
                <a:cubicBezTo>
                  <a:pt x="2850148" y="4534326"/>
                  <a:pt x="2838988" y="4529979"/>
                  <a:pt x="2831000" y="4521286"/>
                </a:cubicBezTo>
                <a:cubicBezTo>
                  <a:pt x="2823012" y="4512358"/>
                  <a:pt x="2819018" y="4497439"/>
                  <a:pt x="2819018" y="4476528"/>
                </a:cubicBezTo>
                <a:lnTo>
                  <a:pt x="2819018" y="4383488"/>
                </a:lnTo>
                <a:lnTo>
                  <a:pt x="2792585" y="4383488"/>
                </a:lnTo>
                <a:lnTo>
                  <a:pt x="2792585" y="4359876"/>
                </a:lnTo>
                <a:lnTo>
                  <a:pt x="2819018" y="4359876"/>
                </a:lnTo>
                <a:lnTo>
                  <a:pt x="2819018" y="4328157"/>
                </a:lnTo>
                <a:close/>
                <a:moveTo>
                  <a:pt x="6580325" y="4292562"/>
                </a:moveTo>
                <a:cubicBezTo>
                  <a:pt x="6585964" y="4292562"/>
                  <a:pt x="6590545" y="4294383"/>
                  <a:pt x="6594070" y="4298025"/>
                </a:cubicBezTo>
                <a:cubicBezTo>
                  <a:pt x="6597594" y="4301667"/>
                  <a:pt x="6599356" y="4306307"/>
                  <a:pt x="6599356" y="4311946"/>
                </a:cubicBezTo>
                <a:cubicBezTo>
                  <a:pt x="6599356" y="4317350"/>
                  <a:pt x="6597594" y="4321872"/>
                  <a:pt x="6594070" y="4325514"/>
                </a:cubicBezTo>
                <a:cubicBezTo>
                  <a:pt x="6590545" y="4329156"/>
                  <a:pt x="6585729" y="4330977"/>
                  <a:pt x="6579620" y="4330977"/>
                </a:cubicBezTo>
                <a:cubicBezTo>
                  <a:pt x="6573981" y="4330977"/>
                  <a:pt x="6569458" y="4329156"/>
                  <a:pt x="6566052" y="4325514"/>
                </a:cubicBezTo>
                <a:cubicBezTo>
                  <a:pt x="6562645" y="4321872"/>
                  <a:pt x="6560941" y="4317350"/>
                  <a:pt x="6560941" y="4311946"/>
                </a:cubicBezTo>
                <a:cubicBezTo>
                  <a:pt x="6560941" y="4306542"/>
                  <a:pt x="6562762" y="4301960"/>
                  <a:pt x="6566404" y="4298201"/>
                </a:cubicBezTo>
                <a:cubicBezTo>
                  <a:pt x="6570046" y="4294442"/>
                  <a:pt x="6574686" y="4292562"/>
                  <a:pt x="6580325" y="4292562"/>
                </a:cubicBezTo>
                <a:close/>
                <a:moveTo>
                  <a:pt x="6704464" y="4286219"/>
                </a:moveTo>
                <a:lnTo>
                  <a:pt x="6727020" y="4286219"/>
                </a:lnTo>
                <a:lnTo>
                  <a:pt x="6757681" y="4336616"/>
                </a:lnTo>
                <a:lnTo>
                  <a:pt x="6734068" y="4336616"/>
                </a:lnTo>
                <a:lnTo>
                  <a:pt x="6716094" y="4303488"/>
                </a:lnTo>
                <a:lnTo>
                  <a:pt x="6715390" y="4303488"/>
                </a:lnTo>
                <a:lnTo>
                  <a:pt x="6697416" y="4336616"/>
                </a:lnTo>
                <a:lnTo>
                  <a:pt x="6674508" y="4336616"/>
                </a:lnTo>
                <a:close/>
                <a:moveTo>
                  <a:pt x="5969258" y="4286219"/>
                </a:moveTo>
                <a:lnTo>
                  <a:pt x="6003443" y="4286219"/>
                </a:lnTo>
                <a:lnTo>
                  <a:pt x="5960447" y="4336616"/>
                </a:lnTo>
                <a:lnTo>
                  <a:pt x="5938597" y="4336616"/>
                </a:lnTo>
                <a:close/>
                <a:moveTo>
                  <a:pt x="5191447" y="4286219"/>
                </a:moveTo>
                <a:lnTo>
                  <a:pt x="5225279" y="4286219"/>
                </a:lnTo>
                <a:lnTo>
                  <a:pt x="5256293" y="4336616"/>
                </a:lnTo>
                <a:lnTo>
                  <a:pt x="5234443" y="4336616"/>
                </a:lnTo>
                <a:close/>
                <a:moveTo>
                  <a:pt x="4738076" y="4286219"/>
                </a:moveTo>
                <a:lnTo>
                  <a:pt x="4760983" y="4286219"/>
                </a:lnTo>
                <a:lnTo>
                  <a:pt x="4790940" y="4336616"/>
                </a:lnTo>
                <a:lnTo>
                  <a:pt x="4767679" y="4336616"/>
                </a:lnTo>
                <a:lnTo>
                  <a:pt x="4749706" y="4303488"/>
                </a:lnTo>
                <a:lnTo>
                  <a:pt x="4749001" y="4303488"/>
                </a:lnTo>
                <a:lnTo>
                  <a:pt x="4731027" y="4336616"/>
                </a:lnTo>
                <a:lnTo>
                  <a:pt x="4708472" y="4336616"/>
                </a:lnTo>
                <a:close/>
                <a:moveTo>
                  <a:pt x="3769031" y="4286219"/>
                </a:moveTo>
                <a:lnTo>
                  <a:pt x="3802863" y="4286219"/>
                </a:lnTo>
                <a:lnTo>
                  <a:pt x="3833877" y="4336616"/>
                </a:lnTo>
                <a:lnTo>
                  <a:pt x="3812027" y="4336616"/>
                </a:lnTo>
                <a:close/>
                <a:moveTo>
                  <a:pt x="3048322" y="4286219"/>
                </a:moveTo>
                <a:lnTo>
                  <a:pt x="3082155" y="4286219"/>
                </a:lnTo>
                <a:lnTo>
                  <a:pt x="3113168" y="4336616"/>
                </a:lnTo>
                <a:lnTo>
                  <a:pt x="3091318" y="4336616"/>
                </a:lnTo>
                <a:close/>
                <a:moveTo>
                  <a:pt x="1193691" y="4286219"/>
                </a:moveTo>
                <a:lnTo>
                  <a:pt x="1227524" y="4286219"/>
                </a:lnTo>
                <a:lnTo>
                  <a:pt x="1184528" y="4336616"/>
                </a:lnTo>
                <a:lnTo>
                  <a:pt x="1162678" y="4336616"/>
                </a:lnTo>
                <a:close/>
                <a:moveTo>
                  <a:pt x="273995" y="4286219"/>
                </a:moveTo>
                <a:lnTo>
                  <a:pt x="307828" y="4286219"/>
                </a:lnTo>
                <a:lnTo>
                  <a:pt x="264832" y="4336616"/>
                </a:lnTo>
                <a:lnTo>
                  <a:pt x="242982" y="4336616"/>
                </a:lnTo>
                <a:close/>
                <a:moveTo>
                  <a:pt x="5698044" y="4280227"/>
                </a:moveTo>
                <a:lnTo>
                  <a:pt x="5729057" y="4280227"/>
                </a:lnTo>
                <a:lnTo>
                  <a:pt x="5729057" y="4387012"/>
                </a:lnTo>
                <a:lnTo>
                  <a:pt x="5729761" y="4387012"/>
                </a:lnTo>
                <a:cubicBezTo>
                  <a:pt x="5735165" y="4377379"/>
                  <a:pt x="5742566" y="4369978"/>
                  <a:pt x="5751964" y="4364810"/>
                </a:cubicBezTo>
                <a:cubicBezTo>
                  <a:pt x="5761832" y="4359171"/>
                  <a:pt x="5772405" y="4356351"/>
                  <a:pt x="5783682" y="4356351"/>
                </a:cubicBezTo>
                <a:cubicBezTo>
                  <a:pt x="5788616" y="4356351"/>
                  <a:pt x="5793609" y="4356998"/>
                  <a:pt x="5798661" y="4358290"/>
                </a:cubicBezTo>
                <a:cubicBezTo>
                  <a:pt x="5803712" y="4359582"/>
                  <a:pt x="5808998" y="4361873"/>
                  <a:pt x="5814520" y="4365162"/>
                </a:cubicBezTo>
                <a:cubicBezTo>
                  <a:pt x="5820041" y="4368451"/>
                  <a:pt x="5824857" y="4372739"/>
                  <a:pt x="5828969" y="4378025"/>
                </a:cubicBezTo>
                <a:cubicBezTo>
                  <a:pt x="5833081" y="4383312"/>
                  <a:pt x="5836487" y="4390302"/>
                  <a:pt x="5839190" y="4398995"/>
                </a:cubicBezTo>
                <a:cubicBezTo>
                  <a:pt x="5841892" y="4407688"/>
                  <a:pt x="5843242" y="4417673"/>
                  <a:pt x="5843242" y="4428951"/>
                </a:cubicBezTo>
                <a:lnTo>
                  <a:pt x="5843242" y="4530449"/>
                </a:lnTo>
                <a:lnTo>
                  <a:pt x="5812229" y="4530449"/>
                </a:lnTo>
                <a:lnTo>
                  <a:pt x="5812229" y="4432475"/>
                </a:lnTo>
                <a:cubicBezTo>
                  <a:pt x="5812229" y="4417438"/>
                  <a:pt x="5809057" y="4405280"/>
                  <a:pt x="5802713" y="4395999"/>
                </a:cubicBezTo>
                <a:cubicBezTo>
                  <a:pt x="5796370" y="4386719"/>
                  <a:pt x="5786385" y="4382078"/>
                  <a:pt x="5772758" y="4382078"/>
                </a:cubicBezTo>
                <a:cubicBezTo>
                  <a:pt x="5763124" y="4382078"/>
                  <a:pt x="5754549" y="4385015"/>
                  <a:pt x="5747031" y="4390889"/>
                </a:cubicBezTo>
                <a:cubicBezTo>
                  <a:pt x="5739512" y="4396763"/>
                  <a:pt x="5734226" y="4404046"/>
                  <a:pt x="5731171" y="4412739"/>
                </a:cubicBezTo>
                <a:cubicBezTo>
                  <a:pt x="5729761" y="4416499"/>
                  <a:pt x="5729057" y="4421433"/>
                  <a:pt x="5729057" y="4427541"/>
                </a:cubicBezTo>
                <a:lnTo>
                  <a:pt x="5729057" y="4530449"/>
                </a:lnTo>
                <a:lnTo>
                  <a:pt x="5698044" y="4530449"/>
                </a:lnTo>
                <a:close/>
                <a:moveTo>
                  <a:pt x="3545393" y="4280227"/>
                </a:moveTo>
                <a:lnTo>
                  <a:pt x="3576054" y="4280227"/>
                </a:lnTo>
                <a:lnTo>
                  <a:pt x="3576054" y="4387365"/>
                </a:lnTo>
                <a:lnTo>
                  <a:pt x="3576759" y="4387365"/>
                </a:lnTo>
                <a:cubicBezTo>
                  <a:pt x="3588741" y="4366689"/>
                  <a:pt x="3608125" y="4356351"/>
                  <a:pt x="3634909" y="4356351"/>
                </a:cubicBezTo>
                <a:cubicBezTo>
                  <a:pt x="3656290" y="4356351"/>
                  <a:pt x="3673676" y="4364398"/>
                  <a:pt x="3687068" y="4380492"/>
                </a:cubicBezTo>
                <a:cubicBezTo>
                  <a:pt x="3700460" y="4396586"/>
                  <a:pt x="3707156" y="4417438"/>
                  <a:pt x="3707156" y="4443048"/>
                </a:cubicBezTo>
                <a:cubicBezTo>
                  <a:pt x="3707156" y="4471712"/>
                  <a:pt x="3699520" y="4494091"/>
                  <a:pt x="3684249" y="4510185"/>
                </a:cubicBezTo>
                <a:cubicBezTo>
                  <a:pt x="3668977" y="4526279"/>
                  <a:pt x="3651003" y="4534326"/>
                  <a:pt x="3630327" y="4534326"/>
                </a:cubicBezTo>
                <a:cubicBezTo>
                  <a:pt x="3604483" y="4534326"/>
                  <a:pt x="3585335" y="4523753"/>
                  <a:pt x="3572882" y="4502608"/>
                </a:cubicBezTo>
                <a:lnTo>
                  <a:pt x="3572178" y="4502608"/>
                </a:lnTo>
                <a:lnTo>
                  <a:pt x="3570415" y="4530449"/>
                </a:lnTo>
                <a:lnTo>
                  <a:pt x="3543984" y="4530449"/>
                </a:lnTo>
                <a:cubicBezTo>
                  <a:pt x="3544923" y="4514943"/>
                  <a:pt x="3545393" y="4500258"/>
                  <a:pt x="3545393" y="4486396"/>
                </a:cubicBezTo>
                <a:close/>
                <a:moveTo>
                  <a:pt x="1878519" y="4280227"/>
                </a:moveTo>
                <a:lnTo>
                  <a:pt x="1909533" y="4280227"/>
                </a:lnTo>
                <a:lnTo>
                  <a:pt x="1909533" y="4387012"/>
                </a:lnTo>
                <a:lnTo>
                  <a:pt x="1910238" y="4387012"/>
                </a:lnTo>
                <a:cubicBezTo>
                  <a:pt x="1915642" y="4377379"/>
                  <a:pt x="1923042" y="4369978"/>
                  <a:pt x="1932441" y="4364810"/>
                </a:cubicBezTo>
                <a:cubicBezTo>
                  <a:pt x="1942308" y="4359171"/>
                  <a:pt x="1952880" y="4356351"/>
                  <a:pt x="1964159" y="4356351"/>
                </a:cubicBezTo>
                <a:cubicBezTo>
                  <a:pt x="1969092" y="4356351"/>
                  <a:pt x="1974085" y="4356998"/>
                  <a:pt x="1979137" y="4358290"/>
                </a:cubicBezTo>
                <a:cubicBezTo>
                  <a:pt x="1984188" y="4359582"/>
                  <a:pt x="1989474" y="4361873"/>
                  <a:pt x="1994996" y="4365162"/>
                </a:cubicBezTo>
                <a:cubicBezTo>
                  <a:pt x="2000517" y="4368451"/>
                  <a:pt x="2005333" y="4372739"/>
                  <a:pt x="2009445" y="4378025"/>
                </a:cubicBezTo>
                <a:cubicBezTo>
                  <a:pt x="2013556" y="4383312"/>
                  <a:pt x="2016964" y="4390302"/>
                  <a:pt x="2019665" y="4398995"/>
                </a:cubicBezTo>
                <a:cubicBezTo>
                  <a:pt x="2022367" y="4407688"/>
                  <a:pt x="2023718" y="4417673"/>
                  <a:pt x="2023718" y="4428951"/>
                </a:cubicBezTo>
                <a:lnTo>
                  <a:pt x="2023718" y="4530449"/>
                </a:lnTo>
                <a:lnTo>
                  <a:pt x="1992705" y="4530449"/>
                </a:lnTo>
                <a:lnTo>
                  <a:pt x="1992705" y="4432475"/>
                </a:lnTo>
                <a:cubicBezTo>
                  <a:pt x="1992705" y="4417438"/>
                  <a:pt x="1989533" y="4405280"/>
                  <a:pt x="1983189" y="4395999"/>
                </a:cubicBezTo>
                <a:cubicBezTo>
                  <a:pt x="1976846" y="4386719"/>
                  <a:pt x="1966861" y="4382078"/>
                  <a:pt x="1953233" y="4382078"/>
                </a:cubicBezTo>
                <a:cubicBezTo>
                  <a:pt x="1943600" y="4382078"/>
                  <a:pt x="1935024" y="4385015"/>
                  <a:pt x="1927506" y="4390889"/>
                </a:cubicBezTo>
                <a:cubicBezTo>
                  <a:pt x="1919988" y="4396763"/>
                  <a:pt x="1914701" y="4404046"/>
                  <a:pt x="1911647" y="4412739"/>
                </a:cubicBezTo>
                <a:cubicBezTo>
                  <a:pt x="1910238" y="4416499"/>
                  <a:pt x="1909533" y="4421433"/>
                  <a:pt x="1909533" y="4427541"/>
                </a:cubicBezTo>
                <a:lnTo>
                  <a:pt x="1909533" y="4530449"/>
                </a:lnTo>
                <a:lnTo>
                  <a:pt x="1878519" y="4530449"/>
                </a:lnTo>
                <a:close/>
                <a:moveTo>
                  <a:pt x="6764024" y="4245690"/>
                </a:moveTo>
                <a:cubicBezTo>
                  <a:pt x="6772012" y="4245690"/>
                  <a:pt x="6778708" y="4248157"/>
                  <a:pt x="6784112" y="4253091"/>
                </a:cubicBezTo>
                <a:cubicBezTo>
                  <a:pt x="6789516" y="4258025"/>
                  <a:pt x="6792218" y="4263899"/>
                  <a:pt x="6792218" y="4270712"/>
                </a:cubicBezTo>
                <a:cubicBezTo>
                  <a:pt x="6792218" y="4275881"/>
                  <a:pt x="6790926" y="4280227"/>
                  <a:pt x="6788342" y="4283752"/>
                </a:cubicBezTo>
                <a:cubicBezTo>
                  <a:pt x="6785757" y="4287276"/>
                  <a:pt x="6782291" y="4291035"/>
                  <a:pt x="6777945" y="4295029"/>
                </a:cubicBezTo>
                <a:cubicBezTo>
                  <a:pt x="6773598" y="4299023"/>
                  <a:pt x="6770250" y="4303018"/>
                  <a:pt x="6767901" y="4307012"/>
                </a:cubicBezTo>
                <a:lnTo>
                  <a:pt x="6752394" y="4302783"/>
                </a:lnTo>
                <a:cubicBezTo>
                  <a:pt x="6754039" y="4298319"/>
                  <a:pt x="6757446" y="4293385"/>
                  <a:pt x="6762615" y="4287981"/>
                </a:cubicBezTo>
                <a:cubicBezTo>
                  <a:pt x="6767783" y="4282577"/>
                  <a:pt x="6770368" y="4277878"/>
                  <a:pt x="6770368" y="4273884"/>
                </a:cubicBezTo>
                <a:cubicBezTo>
                  <a:pt x="6770368" y="4270595"/>
                  <a:pt x="6769252" y="4267892"/>
                  <a:pt x="6767020" y="4265778"/>
                </a:cubicBezTo>
                <a:cubicBezTo>
                  <a:pt x="6764788" y="4263663"/>
                  <a:pt x="6762027" y="4262606"/>
                  <a:pt x="6758737" y="4262606"/>
                </a:cubicBezTo>
                <a:cubicBezTo>
                  <a:pt x="6752864" y="4262606"/>
                  <a:pt x="6747225" y="4266835"/>
                  <a:pt x="6741821" y="4275293"/>
                </a:cubicBezTo>
                <a:lnTo>
                  <a:pt x="6730192" y="4268245"/>
                </a:lnTo>
                <a:cubicBezTo>
                  <a:pt x="6738179" y="4253208"/>
                  <a:pt x="6749457" y="4245690"/>
                  <a:pt x="6764024" y="4245690"/>
                </a:cubicBezTo>
                <a:close/>
                <a:moveTo>
                  <a:pt x="4797636" y="4245690"/>
                </a:moveTo>
                <a:cubicBezTo>
                  <a:pt x="4805389" y="4245690"/>
                  <a:pt x="4811967" y="4248098"/>
                  <a:pt x="4817371" y="4252915"/>
                </a:cubicBezTo>
                <a:cubicBezTo>
                  <a:pt x="4822775" y="4257731"/>
                  <a:pt x="4825477" y="4263663"/>
                  <a:pt x="4825477" y="4270712"/>
                </a:cubicBezTo>
                <a:cubicBezTo>
                  <a:pt x="4825477" y="4275881"/>
                  <a:pt x="4824185" y="4280227"/>
                  <a:pt x="4821601" y="4283752"/>
                </a:cubicBezTo>
                <a:cubicBezTo>
                  <a:pt x="4819016" y="4287276"/>
                  <a:pt x="4815609" y="4291035"/>
                  <a:pt x="4811380" y="4295029"/>
                </a:cubicBezTo>
                <a:cubicBezTo>
                  <a:pt x="4807151" y="4299023"/>
                  <a:pt x="4803861" y="4303018"/>
                  <a:pt x="4801512" y="4307012"/>
                </a:cubicBezTo>
                <a:lnTo>
                  <a:pt x="4786006" y="4302783"/>
                </a:lnTo>
                <a:cubicBezTo>
                  <a:pt x="4787650" y="4298319"/>
                  <a:pt x="4791057" y="4293385"/>
                  <a:pt x="4796226" y="4287981"/>
                </a:cubicBezTo>
                <a:cubicBezTo>
                  <a:pt x="4801395" y="4282577"/>
                  <a:pt x="4803979" y="4277878"/>
                  <a:pt x="4803979" y="4273884"/>
                </a:cubicBezTo>
                <a:cubicBezTo>
                  <a:pt x="4803979" y="4270830"/>
                  <a:pt x="4802805" y="4268186"/>
                  <a:pt x="4800455" y="4265954"/>
                </a:cubicBezTo>
                <a:cubicBezTo>
                  <a:pt x="4798105" y="4263722"/>
                  <a:pt x="4795286" y="4262606"/>
                  <a:pt x="4791996" y="4262606"/>
                </a:cubicBezTo>
                <a:cubicBezTo>
                  <a:pt x="4786358" y="4262606"/>
                  <a:pt x="4780837" y="4266835"/>
                  <a:pt x="4775433" y="4275293"/>
                </a:cubicBezTo>
                <a:lnTo>
                  <a:pt x="4764155" y="4268245"/>
                </a:lnTo>
                <a:cubicBezTo>
                  <a:pt x="4771674" y="4253208"/>
                  <a:pt x="4782834" y="4245690"/>
                  <a:pt x="4797636" y="4245690"/>
                </a:cubicBezTo>
                <a:close/>
                <a:moveTo>
                  <a:pt x="2101757" y="4139896"/>
                </a:moveTo>
                <a:cubicBezTo>
                  <a:pt x="2106691" y="4139896"/>
                  <a:pt x="2110803" y="4141599"/>
                  <a:pt x="2114092" y="4145006"/>
                </a:cubicBezTo>
                <a:cubicBezTo>
                  <a:pt x="2117381" y="4148413"/>
                  <a:pt x="2119026" y="4152700"/>
                  <a:pt x="2119026" y="4157869"/>
                </a:cubicBezTo>
                <a:cubicBezTo>
                  <a:pt x="2119026" y="4163038"/>
                  <a:pt x="2117381" y="4167385"/>
                  <a:pt x="2114092" y="4170909"/>
                </a:cubicBezTo>
                <a:cubicBezTo>
                  <a:pt x="2110803" y="4174433"/>
                  <a:pt x="2106574" y="4176195"/>
                  <a:pt x="2101404" y="4176195"/>
                </a:cubicBezTo>
                <a:cubicBezTo>
                  <a:pt x="2096471" y="4176195"/>
                  <a:pt x="2092300" y="4174375"/>
                  <a:pt x="2088894" y="4170733"/>
                </a:cubicBezTo>
                <a:cubicBezTo>
                  <a:pt x="2085487" y="4167091"/>
                  <a:pt x="2083783" y="4162803"/>
                  <a:pt x="2083783" y="4157869"/>
                </a:cubicBezTo>
                <a:cubicBezTo>
                  <a:pt x="2083783" y="4152935"/>
                  <a:pt x="2085545" y="4148706"/>
                  <a:pt x="2089069" y="4145182"/>
                </a:cubicBezTo>
                <a:cubicBezTo>
                  <a:pt x="2092595" y="4141658"/>
                  <a:pt x="2096824" y="4139896"/>
                  <a:pt x="2101757" y="4139896"/>
                </a:cubicBezTo>
                <a:close/>
                <a:moveTo>
                  <a:pt x="1009240" y="4066944"/>
                </a:moveTo>
                <a:cubicBezTo>
                  <a:pt x="1005011" y="4081981"/>
                  <a:pt x="999549" y="4097957"/>
                  <a:pt x="992853" y="4114874"/>
                </a:cubicBezTo>
                <a:cubicBezTo>
                  <a:pt x="986157" y="4131790"/>
                  <a:pt x="980342" y="4144360"/>
                  <a:pt x="975408" y="4152583"/>
                </a:cubicBezTo>
                <a:lnTo>
                  <a:pt x="953557" y="4155050"/>
                </a:lnTo>
                <a:cubicBezTo>
                  <a:pt x="962955" y="4129205"/>
                  <a:pt x="970004" y="4101011"/>
                  <a:pt x="974703" y="4070468"/>
                </a:cubicBezTo>
                <a:close/>
                <a:moveTo>
                  <a:pt x="6949962" y="4024300"/>
                </a:moveTo>
                <a:cubicBezTo>
                  <a:pt x="6901797" y="4023360"/>
                  <a:pt x="6877715" y="4036165"/>
                  <a:pt x="6877715" y="4062714"/>
                </a:cubicBezTo>
                <a:cubicBezTo>
                  <a:pt x="6877715" y="4072347"/>
                  <a:pt x="6880475" y="4079690"/>
                  <a:pt x="6885997" y="4084741"/>
                </a:cubicBezTo>
                <a:cubicBezTo>
                  <a:pt x="6891518" y="4089793"/>
                  <a:pt x="6898390" y="4092318"/>
                  <a:pt x="6906613" y="4092318"/>
                </a:cubicBezTo>
                <a:cubicBezTo>
                  <a:pt x="6917186" y="4092318"/>
                  <a:pt x="6926114" y="4089558"/>
                  <a:pt x="6933398" y="4084036"/>
                </a:cubicBezTo>
                <a:cubicBezTo>
                  <a:pt x="6940681" y="4078515"/>
                  <a:pt x="6945732" y="4071760"/>
                  <a:pt x="6948552" y="4063772"/>
                </a:cubicBezTo>
                <a:cubicBezTo>
                  <a:pt x="6949492" y="4060718"/>
                  <a:pt x="6949962" y="4057428"/>
                  <a:pt x="6949962" y="4053904"/>
                </a:cubicBezTo>
                <a:close/>
                <a:moveTo>
                  <a:pt x="3606686" y="4024300"/>
                </a:moveTo>
                <a:cubicBezTo>
                  <a:pt x="3558522" y="4023360"/>
                  <a:pt x="3534439" y="4036165"/>
                  <a:pt x="3534439" y="4062714"/>
                </a:cubicBezTo>
                <a:cubicBezTo>
                  <a:pt x="3534439" y="4072347"/>
                  <a:pt x="3537200" y="4079690"/>
                  <a:pt x="3542721" y="4084741"/>
                </a:cubicBezTo>
                <a:cubicBezTo>
                  <a:pt x="3548243" y="4089793"/>
                  <a:pt x="3555115" y="4092318"/>
                  <a:pt x="3563338" y="4092318"/>
                </a:cubicBezTo>
                <a:cubicBezTo>
                  <a:pt x="3573911" y="4092318"/>
                  <a:pt x="3582839" y="4089558"/>
                  <a:pt x="3590123" y="4084036"/>
                </a:cubicBezTo>
                <a:cubicBezTo>
                  <a:pt x="3597406" y="4078515"/>
                  <a:pt x="3602457" y="4071760"/>
                  <a:pt x="3605277" y="4063772"/>
                </a:cubicBezTo>
                <a:cubicBezTo>
                  <a:pt x="3606217" y="4060718"/>
                  <a:pt x="3606686" y="4057428"/>
                  <a:pt x="3606686" y="4053904"/>
                </a:cubicBezTo>
                <a:close/>
                <a:moveTo>
                  <a:pt x="2920887" y="4024300"/>
                </a:moveTo>
                <a:cubicBezTo>
                  <a:pt x="2872723" y="4023360"/>
                  <a:pt x="2848640" y="4036165"/>
                  <a:pt x="2848640" y="4062714"/>
                </a:cubicBezTo>
                <a:cubicBezTo>
                  <a:pt x="2848640" y="4072347"/>
                  <a:pt x="2851401" y="4079690"/>
                  <a:pt x="2856922" y="4084741"/>
                </a:cubicBezTo>
                <a:cubicBezTo>
                  <a:pt x="2862444" y="4089793"/>
                  <a:pt x="2869316" y="4092318"/>
                  <a:pt x="2877540" y="4092318"/>
                </a:cubicBezTo>
                <a:cubicBezTo>
                  <a:pt x="2888112" y="4092318"/>
                  <a:pt x="2897040" y="4089558"/>
                  <a:pt x="2904324" y="4084036"/>
                </a:cubicBezTo>
                <a:cubicBezTo>
                  <a:pt x="2911607" y="4078515"/>
                  <a:pt x="2916658" y="4071760"/>
                  <a:pt x="2919478" y="4063772"/>
                </a:cubicBezTo>
                <a:cubicBezTo>
                  <a:pt x="2920418" y="4060718"/>
                  <a:pt x="2920887" y="4057428"/>
                  <a:pt x="2920887" y="4053904"/>
                </a:cubicBezTo>
                <a:close/>
                <a:moveTo>
                  <a:pt x="6253942" y="3961921"/>
                </a:moveTo>
                <a:cubicBezTo>
                  <a:pt x="6243134" y="3961921"/>
                  <a:pt x="6233324" y="3965386"/>
                  <a:pt x="6224514" y="3972317"/>
                </a:cubicBezTo>
                <a:cubicBezTo>
                  <a:pt x="6215703" y="3979248"/>
                  <a:pt x="6209888" y="3988470"/>
                  <a:pt x="6207069" y="3999983"/>
                </a:cubicBezTo>
                <a:cubicBezTo>
                  <a:pt x="6205659" y="4005152"/>
                  <a:pt x="6204954" y="4009263"/>
                  <a:pt x="6204954" y="4012318"/>
                </a:cubicBezTo>
                <a:lnTo>
                  <a:pt x="6204954" y="4041921"/>
                </a:lnTo>
                <a:cubicBezTo>
                  <a:pt x="6204954" y="4046855"/>
                  <a:pt x="6205424" y="4051084"/>
                  <a:pt x="6206364" y="4054609"/>
                </a:cubicBezTo>
                <a:cubicBezTo>
                  <a:pt x="6209183" y="4065416"/>
                  <a:pt x="6214881" y="4074168"/>
                  <a:pt x="6223457" y="4080864"/>
                </a:cubicBezTo>
                <a:cubicBezTo>
                  <a:pt x="6232032" y="4087560"/>
                  <a:pt x="6241841" y="4090909"/>
                  <a:pt x="6252884" y="4090909"/>
                </a:cubicBezTo>
                <a:cubicBezTo>
                  <a:pt x="6269096" y="4090909"/>
                  <a:pt x="6281783" y="4084917"/>
                  <a:pt x="6290946" y="4072935"/>
                </a:cubicBezTo>
                <a:cubicBezTo>
                  <a:pt x="6300109" y="4060952"/>
                  <a:pt x="6304691" y="4044976"/>
                  <a:pt x="6304691" y="4025005"/>
                </a:cubicBezTo>
                <a:cubicBezTo>
                  <a:pt x="6304691" y="4007149"/>
                  <a:pt x="6300168" y="3992171"/>
                  <a:pt x="6291122" y="3980071"/>
                </a:cubicBezTo>
                <a:cubicBezTo>
                  <a:pt x="6282076" y="3967971"/>
                  <a:pt x="6269683" y="3961921"/>
                  <a:pt x="6253942" y="3961921"/>
                </a:cubicBezTo>
                <a:close/>
                <a:moveTo>
                  <a:pt x="4072726" y="3961569"/>
                </a:moveTo>
                <a:cubicBezTo>
                  <a:pt x="4056984" y="3961569"/>
                  <a:pt x="4044532" y="3967736"/>
                  <a:pt x="4035369" y="3980071"/>
                </a:cubicBezTo>
                <a:cubicBezTo>
                  <a:pt x="4026206" y="3992406"/>
                  <a:pt x="4021624" y="4008089"/>
                  <a:pt x="4021624" y="4027120"/>
                </a:cubicBezTo>
                <a:cubicBezTo>
                  <a:pt x="4021624" y="4045211"/>
                  <a:pt x="4026029" y="4060247"/>
                  <a:pt x="4034840" y="4072230"/>
                </a:cubicBezTo>
                <a:cubicBezTo>
                  <a:pt x="4043651" y="4084212"/>
                  <a:pt x="4056044" y="4090204"/>
                  <a:pt x="4072021" y="4090204"/>
                </a:cubicBezTo>
                <a:cubicBezTo>
                  <a:pt x="4082594" y="4090204"/>
                  <a:pt x="4092109" y="4086856"/>
                  <a:pt x="4100567" y="4080160"/>
                </a:cubicBezTo>
                <a:cubicBezTo>
                  <a:pt x="4109026" y="4073464"/>
                  <a:pt x="4114664" y="4064477"/>
                  <a:pt x="4117484" y="4053199"/>
                </a:cubicBezTo>
                <a:cubicBezTo>
                  <a:pt x="4118424" y="4049440"/>
                  <a:pt x="4118893" y="4044976"/>
                  <a:pt x="4118893" y="4039807"/>
                </a:cubicBezTo>
                <a:lnTo>
                  <a:pt x="4118893" y="4010203"/>
                </a:lnTo>
                <a:cubicBezTo>
                  <a:pt x="4118893" y="4005034"/>
                  <a:pt x="4118424" y="4000688"/>
                  <a:pt x="4117484" y="3997164"/>
                </a:cubicBezTo>
                <a:cubicBezTo>
                  <a:pt x="4115134" y="3987061"/>
                  <a:pt x="4109907" y="3978602"/>
                  <a:pt x="4101801" y="3971789"/>
                </a:cubicBezTo>
                <a:cubicBezTo>
                  <a:pt x="4093695" y="3964975"/>
                  <a:pt x="4084003" y="3961569"/>
                  <a:pt x="4072726" y="3961569"/>
                </a:cubicBezTo>
                <a:close/>
                <a:moveTo>
                  <a:pt x="3386926" y="3961569"/>
                </a:moveTo>
                <a:cubicBezTo>
                  <a:pt x="3371184" y="3961569"/>
                  <a:pt x="3358732" y="3967736"/>
                  <a:pt x="3349569" y="3980071"/>
                </a:cubicBezTo>
                <a:cubicBezTo>
                  <a:pt x="3340406" y="3992406"/>
                  <a:pt x="3335824" y="4008089"/>
                  <a:pt x="3335824" y="4027120"/>
                </a:cubicBezTo>
                <a:cubicBezTo>
                  <a:pt x="3335824" y="4045211"/>
                  <a:pt x="3340229" y="4060247"/>
                  <a:pt x="3349040" y="4072230"/>
                </a:cubicBezTo>
                <a:cubicBezTo>
                  <a:pt x="3357851" y="4084212"/>
                  <a:pt x="3370244" y="4090204"/>
                  <a:pt x="3386221" y="4090204"/>
                </a:cubicBezTo>
                <a:cubicBezTo>
                  <a:pt x="3396794" y="4090204"/>
                  <a:pt x="3406309" y="4086856"/>
                  <a:pt x="3414767" y="4080160"/>
                </a:cubicBezTo>
                <a:cubicBezTo>
                  <a:pt x="3423226" y="4073464"/>
                  <a:pt x="3428864" y="4064477"/>
                  <a:pt x="3431684" y="4053199"/>
                </a:cubicBezTo>
                <a:cubicBezTo>
                  <a:pt x="3432624" y="4049440"/>
                  <a:pt x="3433093" y="4044976"/>
                  <a:pt x="3433093" y="4039807"/>
                </a:cubicBezTo>
                <a:lnTo>
                  <a:pt x="3433093" y="4010203"/>
                </a:lnTo>
                <a:cubicBezTo>
                  <a:pt x="3433093" y="4005034"/>
                  <a:pt x="3432624" y="4000688"/>
                  <a:pt x="3431684" y="3997164"/>
                </a:cubicBezTo>
                <a:cubicBezTo>
                  <a:pt x="3429334" y="3987061"/>
                  <a:pt x="3424107" y="3978602"/>
                  <a:pt x="3416001" y="3971789"/>
                </a:cubicBezTo>
                <a:cubicBezTo>
                  <a:pt x="3407895" y="3964975"/>
                  <a:pt x="3398203" y="3961569"/>
                  <a:pt x="3386926" y="3961569"/>
                </a:cubicBezTo>
                <a:close/>
                <a:moveTo>
                  <a:pt x="5777349" y="3961216"/>
                </a:moveTo>
                <a:cubicBezTo>
                  <a:pt x="5762312" y="3961216"/>
                  <a:pt x="5750094" y="3967090"/>
                  <a:pt x="5740696" y="3978837"/>
                </a:cubicBezTo>
                <a:cubicBezTo>
                  <a:pt x="5731298" y="3990585"/>
                  <a:pt x="5726599" y="4006209"/>
                  <a:pt x="5726599" y="4025710"/>
                </a:cubicBezTo>
                <a:cubicBezTo>
                  <a:pt x="5726599" y="4043331"/>
                  <a:pt x="5731004" y="4057957"/>
                  <a:pt x="5739815" y="4069587"/>
                </a:cubicBezTo>
                <a:cubicBezTo>
                  <a:pt x="5748626" y="4081217"/>
                  <a:pt x="5761019" y="4087032"/>
                  <a:pt x="5776996" y="4087032"/>
                </a:cubicBezTo>
                <a:cubicBezTo>
                  <a:pt x="5786864" y="4087032"/>
                  <a:pt x="5795733" y="4084212"/>
                  <a:pt x="5803604" y="4078574"/>
                </a:cubicBezTo>
                <a:cubicBezTo>
                  <a:pt x="5811475" y="4072935"/>
                  <a:pt x="5816937" y="4065181"/>
                  <a:pt x="5819992" y="4055313"/>
                </a:cubicBezTo>
                <a:cubicBezTo>
                  <a:pt x="5821637" y="4050379"/>
                  <a:pt x="5822459" y="4044858"/>
                  <a:pt x="5822459" y="4038750"/>
                </a:cubicBezTo>
                <a:lnTo>
                  <a:pt x="5822459" y="4008089"/>
                </a:lnTo>
                <a:cubicBezTo>
                  <a:pt x="5822459" y="4002215"/>
                  <a:pt x="5821871" y="3997633"/>
                  <a:pt x="5820696" y="3994344"/>
                </a:cubicBezTo>
                <a:cubicBezTo>
                  <a:pt x="5817643" y="3984711"/>
                  <a:pt x="5812414" y="3976782"/>
                  <a:pt x="5805014" y="3970555"/>
                </a:cubicBezTo>
                <a:cubicBezTo>
                  <a:pt x="5797613" y="3964329"/>
                  <a:pt x="5788391" y="3961216"/>
                  <a:pt x="5777349" y="3961216"/>
                </a:cubicBezTo>
                <a:close/>
                <a:moveTo>
                  <a:pt x="5453499" y="3961216"/>
                </a:moveTo>
                <a:cubicBezTo>
                  <a:pt x="5438462" y="3961216"/>
                  <a:pt x="5426244" y="3967090"/>
                  <a:pt x="5416846" y="3978837"/>
                </a:cubicBezTo>
                <a:cubicBezTo>
                  <a:pt x="5407448" y="3990585"/>
                  <a:pt x="5402749" y="4006209"/>
                  <a:pt x="5402749" y="4025710"/>
                </a:cubicBezTo>
                <a:cubicBezTo>
                  <a:pt x="5402749" y="4043331"/>
                  <a:pt x="5407154" y="4057957"/>
                  <a:pt x="5415965" y="4069587"/>
                </a:cubicBezTo>
                <a:cubicBezTo>
                  <a:pt x="5424776" y="4081217"/>
                  <a:pt x="5437169" y="4087032"/>
                  <a:pt x="5453146" y="4087032"/>
                </a:cubicBezTo>
                <a:cubicBezTo>
                  <a:pt x="5463014" y="4087032"/>
                  <a:pt x="5471883" y="4084212"/>
                  <a:pt x="5479754" y="4078574"/>
                </a:cubicBezTo>
                <a:cubicBezTo>
                  <a:pt x="5487625" y="4072935"/>
                  <a:pt x="5493087" y="4065181"/>
                  <a:pt x="5496142" y="4055313"/>
                </a:cubicBezTo>
                <a:cubicBezTo>
                  <a:pt x="5497787" y="4050379"/>
                  <a:pt x="5498609" y="4044858"/>
                  <a:pt x="5498609" y="4038750"/>
                </a:cubicBezTo>
                <a:lnTo>
                  <a:pt x="5498609" y="4008089"/>
                </a:lnTo>
                <a:cubicBezTo>
                  <a:pt x="5498609" y="4002215"/>
                  <a:pt x="5498021" y="3997633"/>
                  <a:pt x="5496846" y="3994344"/>
                </a:cubicBezTo>
                <a:cubicBezTo>
                  <a:pt x="5493793" y="3984711"/>
                  <a:pt x="5488564" y="3976782"/>
                  <a:pt x="5481164" y="3970555"/>
                </a:cubicBezTo>
                <a:cubicBezTo>
                  <a:pt x="5473763" y="3964329"/>
                  <a:pt x="5464541" y="3961216"/>
                  <a:pt x="5453499" y="3961216"/>
                </a:cubicBezTo>
                <a:close/>
                <a:moveTo>
                  <a:pt x="4662924" y="3961216"/>
                </a:moveTo>
                <a:cubicBezTo>
                  <a:pt x="4647887" y="3961216"/>
                  <a:pt x="4635669" y="3967090"/>
                  <a:pt x="4626271" y="3978837"/>
                </a:cubicBezTo>
                <a:cubicBezTo>
                  <a:pt x="4616873" y="3990585"/>
                  <a:pt x="4612174" y="4006209"/>
                  <a:pt x="4612174" y="4025710"/>
                </a:cubicBezTo>
                <a:cubicBezTo>
                  <a:pt x="4612174" y="4043331"/>
                  <a:pt x="4616580" y="4057957"/>
                  <a:pt x="4625390" y="4069587"/>
                </a:cubicBezTo>
                <a:cubicBezTo>
                  <a:pt x="4634201" y="4081217"/>
                  <a:pt x="4646594" y="4087032"/>
                  <a:pt x="4662571" y="4087032"/>
                </a:cubicBezTo>
                <a:cubicBezTo>
                  <a:pt x="4672439" y="4087032"/>
                  <a:pt x="4681308" y="4084212"/>
                  <a:pt x="4689179" y="4078574"/>
                </a:cubicBezTo>
                <a:cubicBezTo>
                  <a:pt x="4697050" y="4072935"/>
                  <a:pt x="4702512" y="4065181"/>
                  <a:pt x="4705567" y="4055313"/>
                </a:cubicBezTo>
                <a:cubicBezTo>
                  <a:pt x="4707212" y="4050379"/>
                  <a:pt x="4708034" y="4044858"/>
                  <a:pt x="4708034" y="4038750"/>
                </a:cubicBezTo>
                <a:lnTo>
                  <a:pt x="4708034" y="4008089"/>
                </a:lnTo>
                <a:cubicBezTo>
                  <a:pt x="4708034" y="4002215"/>
                  <a:pt x="4707446" y="3997633"/>
                  <a:pt x="4706272" y="3994344"/>
                </a:cubicBezTo>
                <a:cubicBezTo>
                  <a:pt x="4703217" y="3984711"/>
                  <a:pt x="4697990" y="3976782"/>
                  <a:pt x="4690589" y="3970555"/>
                </a:cubicBezTo>
                <a:cubicBezTo>
                  <a:pt x="4683188" y="3964329"/>
                  <a:pt x="4673966" y="3961216"/>
                  <a:pt x="4662924" y="3961216"/>
                </a:cubicBezTo>
                <a:close/>
                <a:moveTo>
                  <a:pt x="1900675" y="3961216"/>
                </a:moveTo>
                <a:cubicBezTo>
                  <a:pt x="1885639" y="3961216"/>
                  <a:pt x="1873421" y="3967090"/>
                  <a:pt x="1864023" y="3978837"/>
                </a:cubicBezTo>
                <a:cubicBezTo>
                  <a:pt x="1854625" y="3990585"/>
                  <a:pt x="1849925" y="4006209"/>
                  <a:pt x="1849925" y="4025710"/>
                </a:cubicBezTo>
                <a:cubicBezTo>
                  <a:pt x="1849925" y="4043331"/>
                  <a:pt x="1854331" y="4057957"/>
                  <a:pt x="1863142" y="4069587"/>
                </a:cubicBezTo>
                <a:cubicBezTo>
                  <a:pt x="1871952" y="4081217"/>
                  <a:pt x="1884346" y="4087032"/>
                  <a:pt x="1900322" y="4087032"/>
                </a:cubicBezTo>
                <a:cubicBezTo>
                  <a:pt x="1910191" y="4087032"/>
                  <a:pt x="1919060" y="4084212"/>
                  <a:pt x="1926931" y="4078574"/>
                </a:cubicBezTo>
                <a:cubicBezTo>
                  <a:pt x="1934801" y="4072935"/>
                  <a:pt x="1940264" y="4065181"/>
                  <a:pt x="1943318" y="4055313"/>
                </a:cubicBezTo>
                <a:cubicBezTo>
                  <a:pt x="1944963" y="4050379"/>
                  <a:pt x="1945786" y="4044858"/>
                  <a:pt x="1945786" y="4038750"/>
                </a:cubicBezTo>
                <a:lnTo>
                  <a:pt x="1945786" y="4008089"/>
                </a:lnTo>
                <a:cubicBezTo>
                  <a:pt x="1945786" y="4002215"/>
                  <a:pt x="1945198" y="3997633"/>
                  <a:pt x="1944023" y="3994344"/>
                </a:cubicBezTo>
                <a:cubicBezTo>
                  <a:pt x="1940969" y="3984711"/>
                  <a:pt x="1935742" y="3976782"/>
                  <a:pt x="1928340" y="3970555"/>
                </a:cubicBezTo>
                <a:cubicBezTo>
                  <a:pt x="1920939" y="3964329"/>
                  <a:pt x="1911717" y="3961216"/>
                  <a:pt x="1900675" y="3961216"/>
                </a:cubicBezTo>
                <a:close/>
                <a:moveTo>
                  <a:pt x="843401" y="3961216"/>
                </a:moveTo>
                <a:cubicBezTo>
                  <a:pt x="828363" y="3961216"/>
                  <a:pt x="816146" y="3967090"/>
                  <a:pt x="806749" y="3978837"/>
                </a:cubicBezTo>
                <a:cubicBezTo>
                  <a:pt x="797351" y="3990585"/>
                  <a:pt x="792652" y="4006209"/>
                  <a:pt x="792652" y="4025710"/>
                </a:cubicBezTo>
                <a:cubicBezTo>
                  <a:pt x="792652" y="4043331"/>
                  <a:pt x="797056" y="4057957"/>
                  <a:pt x="805867" y="4069587"/>
                </a:cubicBezTo>
                <a:cubicBezTo>
                  <a:pt x="814678" y="4081217"/>
                  <a:pt x="827072" y="4087032"/>
                  <a:pt x="843048" y="4087032"/>
                </a:cubicBezTo>
                <a:cubicBezTo>
                  <a:pt x="852916" y="4087032"/>
                  <a:pt x="861786" y="4084212"/>
                  <a:pt x="869656" y="4078574"/>
                </a:cubicBezTo>
                <a:cubicBezTo>
                  <a:pt x="877527" y="4072935"/>
                  <a:pt x="882990" y="4065181"/>
                  <a:pt x="886044" y="4055313"/>
                </a:cubicBezTo>
                <a:cubicBezTo>
                  <a:pt x="887689" y="4050379"/>
                  <a:pt x="888511" y="4044858"/>
                  <a:pt x="888511" y="4038750"/>
                </a:cubicBezTo>
                <a:lnTo>
                  <a:pt x="888511" y="4008089"/>
                </a:lnTo>
                <a:cubicBezTo>
                  <a:pt x="888511" y="4002215"/>
                  <a:pt x="887924" y="3997633"/>
                  <a:pt x="886749" y="3994344"/>
                </a:cubicBezTo>
                <a:cubicBezTo>
                  <a:pt x="883695" y="3984711"/>
                  <a:pt x="878467" y="3976782"/>
                  <a:pt x="871066" y="3970555"/>
                </a:cubicBezTo>
                <a:cubicBezTo>
                  <a:pt x="863665" y="3964329"/>
                  <a:pt x="854443" y="3961216"/>
                  <a:pt x="843401" y="3961216"/>
                </a:cubicBezTo>
                <a:close/>
                <a:moveTo>
                  <a:pt x="5064736" y="3960511"/>
                </a:moveTo>
                <a:cubicBezTo>
                  <a:pt x="5047819" y="3960511"/>
                  <a:pt x="5034897" y="3967031"/>
                  <a:pt x="5025969" y="3980071"/>
                </a:cubicBezTo>
                <a:cubicBezTo>
                  <a:pt x="5017041" y="3993111"/>
                  <a:pt x="5012577" y="4008558"/>
                  <a:pt x="5012577" y="4026415"/>
                </a:cubicBezTo>
                <a:cubicBezTo>
                  <a:pt x="5012577" y="4045211"/>
                  <a:pt x="5017393" y="4060835"/>
                  <a:pt x="5027026" y="4073287"/>
                </a:cubicBezTo>
                <a:cubicBezTo>
                  <a:pt x="5036659" y="4085740"/>
                  <a:pt x="5048994" y="4091966"/>
                  <a:pt x="5064030" y="4091966"/>
                </a:cubicBezTo>
                <a:cubicBezTo>
                  <a:pt x="5078832" y="4091966"/>
                  <a:pt x="5091167" y="4085681"/>
                  <a:pt x="5101035" y="4073111"/>
                </a:cubicBezTo>
                <a:cubicBezTo>
                  <a:pt x="5110903" y="4060541"/>
                  <a:pt x="5115837" y="4044741"/>
                  <a:pt x="5115837" y="4025710"/>
                </a:cubicBezTo>
                <a:cubicBezTo>
                  <a:pt x="5115837" y="4009029"/>
                  <a:pt x="5111549" y="3993992"/>
                  <a:pt x="5102973" y="3980599"/>
                </a:cubicBezTo>
                <a:cubicBezTo>
                  <a:pt x="5094398" y="3967207"/>
                  <a:pt x="5081652" y="3960511"/>
                  <a:pt x="5064736" y="3960511"/>
                </a:cubicBezTo>
                <a:close/>
                <a:moveTo>
                  <a:pt x="4274161" y="3960511"/>
                </a:moveTo>
                <a:cubicBezTo>
                  <a:pt x="4257244" y="3960511"/>
                  <a:pt x="4244322" y="3967031"/>
                  <a:pt x="4235394" y="3980071"/>
                </a:cubicBezTo>
                <a:cubicBezTo>
                  <a:pt x="4226466" y="3993111"/>
                  <a:pt x="4222002" y="4008558"/>
                  <a:pt x="4222002" y="4026415"/>
                </a:cubicBezTo>
                <a:cubicBezTo>
                  <a:pt x="4222002" y="4045211"/>
                  <a:pt x="4226818" y="4060835"/>
                  <a:pt x="4236451" y="4073287"/>
                </a:cubicBezTo>
                <a:cubicBezTo>
                  <a:pt x="4246084" y="4085740"/>
                  <a:pt x="4258419" y="4091966"/>
                  <a:pt x="4273456" y="4091966"/>
                </a:cubicBezTo>
                <a:cubicBezTo>
                  <a:pt x="4288257" y="4091966"/>
                  <a:pt x="4300592" y="4085681"/>
                  <a:pt x="4310460" y="4073111"/>
                </a:cubicBezTo>
                <a:cubicBezTo>
                  <a:pt x="4320328" y="4060541"/>
                  <a:pt x="4325262" y="4044741"/>
                  <a:pt x="4325262" y="4025710"/>
                </a:cubicBezTo>
                <a:cubicBezTo>
                  <a:pt x="4325262" y="4009029"/>
                  <a:pt x="4320974" y="3993992"/>
                  <a:pt x="4312399" y="3980599"/>
                </a:cubicBezTo>
                <a:cubicBezTo>
                  <a:pt x="4303823" y="3967207"/>
                  <a:pt x="4291077" y="3960511"/>
                  <a:pt x="4274161" y="3960511"/>
                </a:cubicBezTo>
                <a:close/>
                <a:moveTo>
                  <a:pt x="454638" y="3960511"/>
                </a:moveTo>
                <a:cubicBezTo>
                  <a:pt x="437721" y="3960511"/>
                  <a:pt x="424799" y="3967031"/>
                  <a:pt x="415871" y="3980071"/>
                </a:cubicBezTo>
                <a:cubicBezTo>
                  <a:pt x="406943" y="3993111"/>
                  <a:pt x="402479" y="4008558"/>
                  <a:pt x="402479" y="4026415"/>
                </a:cubicBezTo>
                <a:cubicBezTo>
                  <a:pt x="402479" y="4045211"/>
                  <a:pt x="407295" y="4060835"/>
                  <a:pt x="416928" y="4073287"/>
                </a:cubicBezTo>
                <a:cubicBezTo>
                  <a:pt x="426561" y="4085740"/>
                  <a:pt x="438896" y="4091966"/>
                  <a:pt x="453933" y="4091966"/>
                </a:cubicBezTo>
                <a:cubicBezTo>
                  <a:pt x="468735" y="4091966"/>
                  <a:pt x="481070" y="4085681"/>
                  <a:pt x="490937" y="4073111"/>
                </a:cubicBezTo>
                <a:cubicBezTo>
                  <a:pt x="500805" y="4060541"/>
                  <a:pt x="505857" y="4044623"/>
                  <a:pt x="506092" y="4025357"/>
                </a:cubicBezTo>
                <a:cubicBezTo>
                  <a:pt x="506092" y="4017839"/>
                  <a:pt x="505093" y="4010379"/>
                  <a:pt x="503096" y="4002979"/>
                </a:cubicBezTo>
                <a:cubicBezTo>
                  <a:pt x="501099" y="3995578"/>
                  <a:pt x="498162" y="3988588"/>
                  <a:pt x="494285" y="3982009"/>
                </a:cubicBezTo>
                <a:cubicBezTo>
                  <a:pt x="490409" y="3975431"/>
                  <a:pt x="485064" y="3970203"/>
                  <a:pt x="478250" y="3966326"/>
                </a:cubicBezTo>
                <a:cubicBezTo>
                  <a:pt x="471437" y="3962450"/>
                  <a:pt x="463566" y="3960511"/>
                  <a:pt x="454638" y="3960511"/>
                </a:cubicBezTo>
                <a:close/>
                <a:moveTo>
                  <a:pt x="2102462" y="3960159"/>
                </a:moveTo>
                <a:cubicBezTo>
                  <a:pt x="2085545" y="3960159"/>
                  <a:pt x="2072624" y="3966737"/>
                  <a:pt x="2063695" y="3979895"/>
                </a:cubicBezTo>
                <a:cubicBezTo>
                  <a:pt x="2054767" y="3993052"/>
                  <a:pt x="2050304" y="4008558"/>
                  <a:pt x="2050304" y="4026415"/>
                </a:cubicBezTo>
                <a:cubicBezTo>
                  <a:pt x="2050304" y="4045211"/>
                  <a:pt x="2055119" y="4060835"/>
                  <a:pt x="2064752" y="4073287"/>
                </a:cubicBezTo>
                <a:cubicBezTo>
                  <a:pt x="2074386" y="4085740"/>
                  <a:pt x="2086721" y="4091966"/>
                  <a:pt x="2101757" y="4091966"/>
                </a:cubicBezTo>
                <a:cubicBezTo>
                  <a:pt x="2116559" y="4091966"/>
                  <a:pt x="2128894" y="4085681"/>
                  <a:pt x="2138762" y="4073111"/>
                </a:cubicBezTo>
                <a:cubicBezTo>
                  <a:pt x="2148630" y="4060541"/>
                  <a:pt x="2153564" y="4044741"/>
                  <a:pt x="2153564" y="4025710"/>
                </a:cubicBezTo>
                <a:cubicBezTo>
                  <a:pt x="2153564" y="4015372"/>
                  <a:pt x="2151919" y="4005445"/>
                  <a:pt x="2148630" y="3995930"/>
                </a:cubicBezTo>
                <a:cubicBezTo>
                  <a:pt x="2145341" y="3986414"/>
                  <a:pt x="2139701" y="3978074"/>
                  <a:pt x="2131713" y="3970908"/>
                </a:cubicBezTo>
                <a:cubicBezTo>
                  <a:pt x="2123725" y="3963742"/>
                  <a:pt x="2113974" y="3960159"/>
                  <a:pt x="2102462" y="3960159"/>
                </a:cubicBezTo>
                <a:close/>
                <a:moveTo>
                  <a:pt x="1400794" y="3959454"/>
                </a:moveTo>
                <a:cubicBezTo>
                  <a:pt x="1386462" y="3959454"/>
                  <a:pt x="1375302" y="3964564"/>
                  <a:pt x="1367314" y="3974784"/>
                </a:cubicBezTo>
                <a:cubicBezTo>
                  <a:pt x="1359326" y="3985005"/>
                  <a:pt x="1354626" y="3996576"/>
                  <a:pt x="1353217" y="4009498"/>
                </a:cubicBezTo>
                <a:lnTo>
                  <a:pt x="1443790" y="4009498"/>
                </a:lnTo>
                <a:cubicBezTo>
                  <a:pt x="1444025" y="3997046"/>
                  <a:pt x="1440795" y="3985592"/>
                  <a:pt x="1434098" y="3975137"/>
                </a:cubicBezTo>
                <a:cubicBezTo>
                  <a:pt x="1427403" y="3964682"/>
                  <a:pt x="1416301" y="3959454"/>
                  <a:pt x="1400794" y="3959454"/>
                </a:cubicBezTo>
                <a:close/>
                <a:moveTo>
                  <a:pt x="6668536" y="3940775"/>
                </a:moveTo>
                <a:lnTo>
                  <a:pt x="6699549" y="3940775"/>
                </a:lnTo>
                <a:lnTo>
                  <a:pt x="6699549" y="4034873"/>
                </a:lnTo>
                <a:cubicBezTo>
                  <a:pt x="6699549" y="4071290"/>
                  <a:pt x="6712237" y="4089499"/>
                  <a:pt x="6737611" y="4089499"/>
                </a:cubicBezTo>
                <a:cubicBezTo>
                  <a:pt x="6747244" y="4089499"/>
                  <a:pt x="6755702" y="4086679"/>
                  <a:pt x="6762986" y="4081041"/>
                </a:cubicBezTo>
                <a:cubicBezTo>
                  <a:pt x="6770269" y="4075402"/>
                  <a:pt x="6775438" y="4068706"/>
                  <a:pt x="6778493" y="4060952"/>
                </a:cubicBezTo>
                <a:cubicBezTo>
                  <a:pt x="6780372" y="4056488"/>
                  <a:pt x="6781312" y="4051202"/>
                  <a:pt x="6781312" y="4045093"/>
                </a:cubicBezTo>
                <a:lnTo>
                  <a:pt x="6781312" y="3940775"/>
                </a:lnTo>
                <a:lnTo>
                  <a:pt x="6812326" y="3940775"/>
                </a:lnTo>
                <a:lnTo>
                  <a:pt x="6812326" y="4064477"/>
                </a:lnTo>
                <a:cubicBezTo>
                  <a:pt x="6812326" y="4083743"/>
                  <a:pt x="6812795" y="4099367"/>
                  <a:pt x="6813735" y="4111349"/>
                </a:cubicBezTo>
                <a:lnTo>
                  <a:pt x="6786246" y="4111349"/>
                </a:lnTo>
                <a:lnTo>
                  <a:pt x="6784484" y="4083508"/>
                </a:lnTo>
                <a:lnTo>
                  <a:pt x="6783779" y="4083508"/>
                </a:lnTo>
                <a:cubicBezTo>
                  <a:pt x="6779080" y="4091966"/>
                  <a:pt x="6771914" y="4099367"/>
                  <a:pt x="6762281" y="4105711"/>
                </a:cubicBezTo>
                <a:cubicBezTo>
                  <a:pt x="6752648" y="4112054"/>
                  <a:pt x="6741018" y="4115226"/>
                  <a:pt x="6727391" y="4115226"/>
                </a:cubicBezTo>
                <a:cubicBezTo>
                  <a:pt x="6720107" y="4115226"/>
                  <a:pt x="6713235" y="4114051"/>
                  <a:pt x="6706774" y="4111702"/>
                </a:cubicBezTo>
                <a:cubicBezTo>
                  <a:pt x="6700313" y="4109352"/>
                  <a:pt x="6694087" y="4105534"/>
                  <a:pt x="6688096" y="4100248"/>
                </a:cubicBezTo>
                <a:cubicBezTo>
                  <a:pt x="6682104" y="4094961"/>
                  <a:pt x="6677347" y="4087208"/>
                  <a:pt x="6673822" y="4076988"/>
                </a:cubicBezTo>
                <a:cubicBezTo>
                  <a:pt x="6670298" y="4066767"/>
                  <a:pt x="6668536" y="4054609"/>
                  <a:pt x="6668536" y="4040512"/>
                </a:cubicBezTo>
                <a:close/>
                <a:moveTo>
                  <a:pt x="6476998" y="3940775"/>
                </a:moveTo>
                <a:lnTo>
                  <a:pt x="6510126" y="3940775"/>
                </a:lnTo>
                <a:lnTo>
                  <a:pt x="6543606" y="4036283"/>
                </a:lnTo>
                <a:cubicBezTo>
                  <a:pt x="6549715" y="4053434"/>
                  <a:pt x="6554296" y="4068118"/>
                  <a:pt x="6557351" y="4080336"/>
                </a:cubicBezTo>
                <a:lnTo>
                  <a:pt x="6558408" y="4080336"/>
                </a:lnTo>
                <a:cubicBezTo>
                  <a:pt x="6561227" y="4070233"/>
                  <a:pt x="6566044" y="4055549"/>
                  <a:pt x="6572858" y="4036283"/>
                </a:cubicBezTo>
                <a:lnTo>
                  <a:pt x="6605985" y="3940775"/>
                </a:lnTo>
                <a:lnTo>
                  <a:pt x="6638408" y="3940775"/>
                </a:lnTo>
                <a:lnTo>
                  <a:pt x="6571448" y="4111349"/>
                </a:lnTo>
                <a:lnTo>
                  <a:pt x="6541844" y="4111349"/>
                </a:lnTo>
                <a:close/>
                <a:moveTo>
                  <a:pt x="5982736" y="3940775"/>
                </a:moveTo>
                <a:lnTo>
                  <a:pt x="6013749" y="3940775"/>
                </a:lnTo>
                <a:lnTo>
                  <a:pt x="6013749" y="4034873"/>
                </a:lnTo>
                <a:cubicBezTo>
                  <a:pt x="6013749" y="4071290"/>
                  <a:pt x="6026437" y="4089499"/>
                  <a:pt x="6051811" y="4089499"/>
                </a:cubicBezTo>
                <a:cubicBezTo>
                  <a:pt x="6061444" y="4089499"/>
                  <a:pt x="6069902" y="4086679"/>
                  <a:pt x="6077186" y="4081041"/>
                </a:cubicBezTo>
                <a:cubicBezTo>
                  <a:pt x="6084469" y="4075402"/>
                  <a:pt x="6089638" y="4068706"/>
                  <a:pt x="6092693" y="4060952"/>
                </a:cubicBezTo>
                <a:cubicBezTo>
                  <a:pt x="6094572" y="4056488"/>
                  <a:pt x="6095512" y="4051202"/>
                  <a:pt x="6095512" y="4045093"/>
                </a:cubicBezTo>
                <a:lnTo>
                  <a:pt x="6095512" y="3940775"/>
                </a:lnTo>
                <a:lnTo>
                  <a:pt x="6126526" y="3940775"/>
                </a:lnTo>
                <a:lnTo>
                  <a:pt x="6126526" y="4064477"/>
                </a:lnTo>
                <a:cubicBezTo>
                  <a:pt x="6126526" y="4083743"/>
                  <a:pt x="6126995" y="4099367"/>
                  <a:pt x="6127935" y="4111349"/>
                </a:cubicBezTo>
                <a:lnTo>
                  <a:pt x="6100446" y="4111349"/>
                </a:lnTo>
                <a:lnTo>
                  <a:pt x="6098684" y="4083508"/>
                </a:lnTo>
                <a:lnTo>
                  <a:pt x="6097979" y="4083508"/>
                </a:lnTo>
                <a:cubicBezTo>
                  <a:pt x="6093280" y="4091966"/>
                  <a:pt x="6086114" y="4099367"/>
                  <a:pt x="6076481" y="4105711"/>
                </a:cubicBezTo>
                <a:cubicBezTo>
                  <a:pt x="6066848" y="4112054"/>
                  <a:pt x="6055218" y="4115226"/>
                  <a:pt x="6041591" y="4115226"/>
                </a:cubicBezTo>
                <a:cubicBezTo>
                  <a:pt x="6034307" y="4115226"/>
                  <a:pt x="6027435" y="4114051"/>
                  <a:pt x="6020974" y="4111702"/>
                </a:cubicBezTo>
                <a:cubicBezTo>
                  <a:pt x="6014513" y="4109352"/>
                  <a:pt x="6008287" y="4105534"/>
                  <a:pt x="6002296" y="4100248"/>
                </a:cubicBezTo>
                <a:cubicBezTo>
                  <a:pt x="5996304" y="4094961"/>
                  <a:pt x="5991547" y="4087208"/>
                  <a:pt x="5988022" y="4076988"/>
                </a:cubicBezTo>
                <a:cubicBezTo>
                  <a:pt x="5984498" y="4066767"/>
                  <a:pt x="5982736" y="4054609"/>
                  <a:pt x="5982736" y="4040512"/>
                </a:cubicBezTo>
                <a:close/>
                <a:moveTo>
                  <a:pt x="5898069" y="3940775"/>
                </a:moveTo>
                <a:lnTo>
                  <a:pt x="5929082" y="3940775"/>
                </a:lnTo>
                <a:lnTo>
                  <a:pt x="5929082" y="4111349"/>
                </a:lnTo>
                <a:lnTo>
                  <a:pt x="5898069" y="4111349"/>
                </a:lnTo>
                <a:close/>
                <a:moveTo>
                  <a:pt x="2221420" y="3940775"/>
                </a:moveTo>
                <a:lnTo>
                  <a:pt x="2252432" y="3940775"/>
                </a:lnTo>
                <a:lnTo>
                  <a:pt x="2252432" y="4111349"/>
                </a:lnTo>
                <a:lnTo>
                  <a:pt x="2221420" y="4111349"/>
                </a:lnTo>
                <a:close/>
                <a:moveTo>
                  <a:pt x="1515513" y="3940775"/>
                </a:moveTo>
                <a:lnTo>
                  <a:pt x="1546526" y="3940775"/>
                </a:lnTo>
                <a:lnTo>
                  <a:pt x="1546526" y="4034873"/>
                </a:lnTo>
                <a:cubicBezTo>
                  <a:pt x="1546526" y="4071290"/>
                  <a:pt x="1559214" y="4089499"/>
                  <a:pt x="1584589" y="4089499"/>
                </a:cubicBezTo>
                <a:cubicBezTo>
                  <a:pt x="1594221" y="4089499"/>
                  <a:pt x="1602680" y="4086679"/>
                  <a:pt x="1609963" y="4081041"/>
                </a:cubicBezTo>
                <a:cubicBezTo>
                  <a:pt x="1617247" y="4075402"/>
                  <a:pt x="1622415" y="4068706"/>
                  <a:pt x="1625469" y="4060952"/>
                </a:cubicBezTo>
                <a:cubicBezTo>
                  <a:pt x="1627350" y="4056488"/>
                  <a:pt x="1628289" y="4051202"/>
                  <a:pt x="1628289" y="4045093"/>
                </a:cubicBezTo>
                <a:lnTo>
                  <a:pt x="1628289" y="3940775"/>
                </a:lnTo>
                <a:lnTo>
                  <a:pt x="1659303" y="3940775"/>
                </a:lnTo>
                <a:lnTo>
                  <a:pt x="1659303" y="4064477"/>
                </a:lnTo>
                <a:cubicBezTo>
                  <a:pt x="1659303" y="4083743"/>
                  <a:pt x="1659772" y="4099367"/>
                  <a:pt x="1660712" y="4111349"/>
                </a:cubicBezTo>
                <a:lnTo>
                  <a:pt x="1633224" y="4111349"/>
                </a:lnTo>
                <a:lnTo>
                  <a:pt x="1631461" y="4083508"/>
                </a:lnTo>
                <a:lnTo>
                  <a:pt x="1630756" y="4083508"/>
                </a:lnTo>
                <a:cubicBezTo>
                  <a:pt x="1626057" y="4091966"/>
                  <a:pt x="1618891" y="4099367"/>
                  <a:pt x="1609258" y="4105711"/>
                </a:cubicBezTo>
                <a:cubicBezTo>
                  <a:pt x="1599625" y="4112054"/>
                  <a:pt x="1587995" y="4115226"/>
                  <a:pt x="1574368" y="4115226"/>
                </a:cubicBezTo>
                <a:cubicBezTo>
                  <a:pt x="1567085" y="4115226"/>
                  <a:pt x="1560212" y="4114051"/>
                  <a:pt x="1553751" y="4111702"/>
                </a:cubicBezTo>
                <a:cubicBezTo>
                  <a:pt x="1547290" y="4109352"/>
                  <a:pt x="1541063" y="4105534"/>
                  <a:pt x="1535073" y="4100248"/>
                </a:cubicBezTo>
                <a:cubicBezTo>
                  <a:pt x="1529081" y="4094961"/>
                  <a:pt x="1524324" y="4087208"/>
                  <a:pt x="1520799" y="4076988"/>
                </a:cubicBezTo>
                <a:cubicBezTo>
                  <a:pt x="1517275" y="4066767"/>
                  <a:pt x="1515513" y="4054609"/>
                  <a:pt x="1515513" y="4040512"/>
                </a:cubicBezTo>
                <a:close/>
                <a:moveTo>
                  <a:pt x="0" y="3940775"/>
                </a:moveTo>
                <a:lnTo>
                  <a:pt x="33128" y="3940775"/>
                </a:lnTo>
                <a:lnTo>
                  <a:pt x="66608" y="4036283"/>
                </a:lnTo>
                <a:cubicBezTo>
                  <a:pt x="72717" y="4053434"/>
                  <a:pt x="77298" y="4068118"/>
                  <a:pt x="80353" y="4080336"/>
                </a:cubicBezTo>
                <a:lnTo>
                  <a:pt x="81410" y="4080336"/>
                </a:lnTo>
                <a:cubicBezTo>
                  <a:pt x="84229" y="4070233"/>
                  <a:pt x="89046" y="4055549"/>
                  <a:pt x="95859" y="4036283"/>
                </a:cubicBezTo>
                <a:lnTo>
                  <a:pt x="128988" y="3940775"/>
                </a:lnTo>
                <a:lnTo>
                  <a:pt x="161411" y="3940775"/>
                </a:lnTo>
                <a:lnTo>
                  <a:pt x="94450" y="4111349"/>
                </a:lnTo>
                <a:lnTo>
                  <a:pt x="64846" y="4111349"/>
                </a:lnTo>
                <a:close/>
                <a:moveTo>
                  <a:pt x="6915072" y="3937251"/>
                </a:moveTo>
                <a:cubicBezTo>
                  <a:pt x="6938802" y="3937251"/>
                  <a:pt x="6955542" y="3943830"/>
                  <a:pt x="6965292" y="3956987"/>
                </a:cubicBezTo>
                <a:cubicBezTo>
                  <a:pt x="6975042" y="3970144"/>
                  <a:pt x="6979918" y="3986708"/>
                  <a:pt x="6979918" y="4006679"/>
                </a:cubicBezTo>
                <a:lnTo>
                  <a:pt x="6979918" y="4070468"/>
                </a:lnTo>
                <a:cubicBezTo>
                  <a:pt x="6979918" y="4086915"/>
                  <a:pt x="6980740" y="4100542"/>
                  <a:pt x="6982385" y="4111349"/>
                </a:cubicBezTo>
                <a:lnTo>
                  <a:pt x="6954543" y="4111349"/>
                </a:lnTo>
                <a:lnTo>
                  <a:pt x="6952076" y="4089851"/>
                </a:lnTo>
                <a:lnTo>
                  <a:pt x="6951019" y="4089851"/>
                </a:lnTo>
                <a:cubicBezTo>
                  <a:pt x="6945850" y="4097135"/>
                  <a:pt x="6938743" y="4103185"/>
                  <a:pt x="6929697" y="4108001"/>
                </a:cubicBezTo>
                <a:cubicBezTo>
                  <a:pt x="6920651" y="4112818"/>
                  <a:pt x="6910372" y="4115226"/>
                  <a:pt x="6898860" y="4115226"/>
                </a:cubicBezTo>
                <a:cubicBezTo>
                  <a:pt x="6882414" y="4115226"/>
                  <a:pt x="6869609" y="4110409"/>
                  <a:pt x="6860446" y="4100777"/>
                </a:cubicBezTo>
                <a:cubicBezTo>
                  <a:pt x="6851282" y="4091144"/>
                  <a:pt x="6846701" y="4079631"/>
                  <a:pt x="6846701" y="4066239"/>
                </a:cubicBezTo>
                <a:cubicBezTo>
                  <a:pt x="6846701" y="4045563"/>
                  <a:pt x="6855571" y="4029763"/>
                  <a:pt x="6873309" y="4018838"/>
                </a:cubicBezTo>
                <a:cubicBezTo>
                  <a:pt x="6891048" y="4007912"/>
                  <a:pt x="6916364" y="4002567"/>
                  <a:pt x="6949257" y="4002802"/>
                </a:cubicBezTo>
                <a:lnTo>
                  <a:pt x="6949257" y="3999278"/>
                </a:lnTo>
                <a:cubicBezTo>
                  <a:pt x="6949257" y="3995049"/>
                  <a:pt x="6948846" y="3990996"/>
                  <a:pt x="6948023" y="3987119"/>
                </a:cubicBezTo>
                <a:cubicBezTo>
                  <a:pt x="6947201" y="3983243"/>
                  <a:pt x="6945556" y="3979072"/>
                  <a:pt x="6943090" y="3974608"/>
                </a:cubicBezTo>
                <a:cubicBezTo>
                  <a:pt x="6940622" y="3970144"/>
                  <a:pt x="6936628" y="3966620"/>
                  <a:pt x="6931107" y="3964036"/>
                </a:cubicBezTo>
                <a:cubicBezTo>
                  <a:pt x="6925585" y="3961451"/>
                  <a:pt x="6918713" y="3960159"/>
                  <a:pt x="6910490" y="3960159"/>
                </a:cubicBezTo>
                <a:cubicBezTo>
                  <a:pt x="6893104" y="3960159"/>
                  <a:pt x="6878184" y="3964388"/>
                  <a:pt x="6865732" y="3972846"/>
                </a:cubicBezTo>
                <a:lnTo>
                  <a:pt x="6858684" y="3952053"/>
                </a:lnTo>
                <a:cubicBezTo>
                  <a:pt x="6874425" y="3942185"/>
                  <a:pt x="6893221" y="3937251"/>
                  <a:pt x="6915072" y="3937251"/>
                </a:cubicBezTo>
                <a:close/>
                <a:moveTo>
                  <a:pt x="6263457" y="3937251"/>
                </a:moveTo>
                <a:cubicBezTo>
                  <a:pt x="6284368" y="3937251"/>
                  <a:pt x="6301695" y="3945239"/>
                  <a:pt x="6315440" y="3961216"/>
                </a:cubicBezTo>
                <a:cubicBezTo>
                  <a:pt x="6329184" y="3977193"/>
                  <a:pt x="6336056" y="3997986"/>
                  <a:pt x="6336056" y="4023595"/>
                </a:cubicBezTo>
                <a:cubicBezTo>
                  <a:pt x="6336056" y="4052729"/>
                  <a:pt x="6328479" y="4075284"/>
                  <a:pt x="6313325" y="4091261"/>
                </a:cubicBezTo>
                <a:cubicBezTo>
                  <a:pt x="6298171" y="4107238"/>
                  <a:pt x="6279786" y="4115226"/>
                  <a:pt x="6258170" y="4115226"/>
                </a:cubicBezTo>
                <a:cubicBezTo>
                  <a:pt x="6246893" y="4115226"/>
                  <a:pt x="6236614" y="4112876"/>
                  <a:pt x="6227333" y="4108178"/>
                </a:cubicBezTo>
                <a:cubicBezTo>
                  <a:pt x="6218052" y="4103478"/>
                  <a:pt x="6210828" y="4096900"/>
                  <a:pt x="6205659" y="4088442"/>
                </a:cubicBezTo>
                <a:lnTo>
                  <a:pt x="6204954" y="4088442"/>
                </a:lnTo>
                <a:lnTo>
                  <a:pt x="6204954" y="4181129"/>
                </a:lnTo>
                <a:lnTo>
                  <a:pt x="6174294" y="4181129"/>
                </a:lnTo>
                <a:lnTo>
                  <a:pt x="6174294" y="3996459"/>
                </a:lnTo>
                <a:cubicBezTo>
                  <a:pt x="6174294" y="3980952"/>
                  <a:pt x="6173823" y="3962391"/>
                  <a:pt x="6172884" y="3940775"/>
                </a:cubicBezTo>
                <a:lnTo>
                  <a:pt x="6200373" y="3940775"/>
                </a:lnTo>
                <a:lnTo>
                  <a:pt x="6202135" y="3970027"/>
                </a:lnTo>
                <a:lnTo>
                  <a:pt x="6202839" y="3970027"/>
                </a:lnTo>
                <a:cubicBezTo>
                  <a:pt x="6215762" y="3948176"/>
                  <a:pt x="6235968" y="3937251"/>
                  <a:pt x="6263457" y="3937251"/>
                </a:cubicBezTo>
                <a:close/>
                <a:moveTo>
                  <a:pt x="5772415" y="3937251"/>
                </a:moveTo>
                <a:cubicBezTo>
                  <a:pt x="5797084" y="3937251"/>
                  <a:pt x="5814823" y="3947001"/>
                  <a:pt x="5825630" y="3966502"/>
                </a:cubicBezTo>
                <a:lnTo>
                  <a:pt x="5826336" y="3966502"/>
                </a:lnTo>
                <a:lnTo>
                  <a:pt x="5827393" y="3940775"/>
                </a:lnTo>
                <a:lnTo>
                  <a:pt x="5854882" y="3940775"/>
                </a:lnTo>
                <a:cubicBezTo>
                  <a:pt x="5853942" y="3951348"/>
                  <a:pt x="5853472" y="3966855"/>
                  <a:pt x="5853472" y="3987296"/>
                </a:cubicBezTo>
                <a:lnTo>
                  <a:pt x="5853472" y="4086327"/>
                </a:lnTo>
                <a:cubicBezTo>
                  <a:pt x="5853472" y="4123214"/>
                  <a:pt x="5845367" y="4149294"/>
                  <a:pt x="5829155" y="4164565"/>
                </a:cubicBezTo>
                <a:cubicBezTo>
                  <a:pt x="5813883" y="4178192"/>
                  <a:pt x="5793090" y="4185006"/>
                  <a:pt x="5766776" y="4185006"/>
                </a:cubicBezTo>
                <a:cubicBezTo>
                  <a:pt x="5743046" y="4185006"/>
                  <a:pt x="5724132" y="4180307"/>
                  <a:pt x="5710035" y="4170909"/>
                </a:cubicBezTo>
                <a:lnTo>
                  <a:pt x="5717789" y="4146944"/>
                </a:lnTo>
                <a:cubicBezTo>
                  <a:pt x="5731651" y="4156107"/>
                  <a:pt x="5748332" y="4160689"/>
                  <a:pt x="5767833" y="4160689"/>
                </a:cubicBezTo>
                <a:cubicBezTo>
                  <a:pt x="5784749" y="4160689"/>
                  <a:pt x="5798141" y="4155872"/>
                  <a:pt x="5808009" y="4146239"/>
                </a:cubicBezTo>
                <a:cubicBezTo>
                  <a:pt x="5817877" y="4136606"/>
                  <a:pt x="5822811" y="4121452"/>
                  <a:pt x="5822811" y="4100777"/>
                </a:cubicBezTo>
                <a:lnTo>
                  <a:pt x="5822811" y="4082098"/>
                </a:lnTo>
                <a:lnTo>
                  <a:pt x="5822106" y="4082098"/>
                </a:lnTo>
                <a:cubicBezTo>
                  <a:pt x="5817172" y="4090556"/>
                  <a:pt x="5810065" y="4097428"/>
                  <a:pt x="5800785" y="4102715"/>
                </a:cubicBezTo>
                <a:cubicBezTo>
                  <a:pt x="5791504" y="4108001"/>
                  <a:pt x="5780520" y="4110645"/>
                  <a:pt x="5767833" y="4110645"/>
                </a:cubicBezTo>
                <a:cubicBezTo>
                  <a:pt x="5746923" y="4110645"/>
                  <a:pt x="5729595" y="4102715"/>
                  <a:pt x="5715850" y="4086856"/>
                </a:cubicBezTo>
                <a:cubicBezTo>
                  <a:pt x="5702105" y="4070997"/>
                  <a:pt x="5695233" y="4051202"/>
                  <a:pt x="5695233" y="4027472"/>
                </a:cubicBezTo>
                <a:cubicBezTo>
                  <a:pt x="5695233" y="3999983"/>
                  <a:pt x="5702869" y="3978074"/>
                  <a:pt x="5718141" y="3961745"/>
                </a:cubicBezTo>
                <a:cubicBezTo>
                  <a:pt x="5733413" y="3945416"/>
                  <a:pt x="5751504" y="3937251"/>
                  <a:pt x="5772415" y="3937251"/>
                </a:cubicBezTo>
                <a:close/>
                <a:moveTo>
                  <a:pt x="5448565" y="3937251"/>
                </a:moveTo>
                <a:cubicBezTo>
                  <a:pt x="5473234" y="3937251"/>
                  <a:pt x="5490973" y="3947001"/>
                  <a:pt x="5501780" y="3966502"/>
                </a:cubicBezTo>
                <a:lnTo>
                  <a:pt x="5502486" y="3966502"/>
                </a:lnTo>
                <a:lnTo>
                  <a:pt x="5503543" y="3940775"/>
                </a:lnTo>
                <a:lnTo>
                  <a:pt x="5531032" y="3940775"/>
                </a:lnTo>
                <a:cubicBezTo>
                  <a:pt x="5530092" y="3951348"/>
                  <a:pt x="5529622" y="3966855"/>
                  <a:pt x="5529622" y="3987296"/>
                </a:cubicBezTo>
                <a:lnTo>
                  <a:pt x="5529622" y="4086327"/>
                </a:lnTo>
                <a:cubicBezTo>
                  <a:pt x="5529622" y="4123214"/>
                  <a:pt x="5521517" y="4149294"/>
                  <a:pt x="5505305" y="4164565"/>
                </a:cubicBezTo>
                <a:cubicBezTo>
                  <a:pt x="5490033" y="4178192"/>
                  <a:pt x="5469240" y="4185006"/>
                  <a:pt x="5442926" y="4185006"/>
                </a:cubicBezTo>
                <a:cubicBezTo>
                  <a:pt x="5419196" y="4185006"/>
                  <a:pt x="5400282" y="4180307"/>
                  <a:pt x="5386185" y="4170909"/>
                </a:cubicBezTo>
                <a:lnTo>
                  <a:pt x="5393939" y="4146944"/>
                </a:lnTo>
                <a:cubicBezTo>
                  <a:pt x="5407801" y="4156107"/>
                  <a:pt x="5424482" y="4160689"/>
                  <a:pt x="5443983" y="4160689"/>
                </a:cubicBezTo>
                <a:cubicBezTo>
                  <a:pt x="5460899" y="4160689"/>
                  <a:pt x="5474291" y="4155872"/>
                  <a:pt x="5484159" y="4146239"/>
                </a:cubicBezTo>
                <a:cubicBezTo>
                  <a:pt x="5494027" y="4136606"/>
                  <a:pt x="5498961" y="4121452"/>
                  <a:pt x="5498961" y="4100777"/>
                </a:cubicBezTo>
                <a:lnTo>
                  <a:pt x="5498961" y="4082098"/>
                </a:lnTo>
                <a:lnTo>
                  <a:pt x="5498256" y="4082098"/>
                </a:lnTo>
                <a:cubicBezTo>
                  <a:pt x="5493322" y="4090556"/>
                  <a:pt x="5486215" y="4097428"/>
                  <a:pt x="5476935" y="4102715"/>
                </a:cubicBezTo>
                <a:cubicBezTo>
                  <a:pt x="5467654" y="4108001"/>
                  <a:pt x="5456670" y="4110645"/>
                  <a:pt x="5443983" y="4110645"/>
                </a:cubicBezTo>
                <a:cubicBezTo>
                  <a:pt x="5423073" y="4110645"/>
                  <a:pt x="5405745" y="4102715"/>
                  <a:pt x="5392000" y="4086856"/>
                </a:cubicBezTo>
                <a:cubicBezTo>
                  <a:pt x="5378255" y="4070997"/>
                  <a:pt x="5371383" y="4051202"/>
                  <a:pt x="5371383" y="4027472"/>
                </a:cubicBezTo>
                <a:cubicBezTo>
                  <a:pt x="5371383" y="3999983"/>
                  <a:pt x="5379019" y="3978074"/>
                  <a:pt x="5394291" y="3961745"/>
                </a:cubicBezTo>
                <a:cubicBezTo>
                  <a:pt x="5409563" y="3945416"/>
                  <a:pt x="5427654" y="3937251"/>
                  <a:pt x="5448565" y="3937251"/>
                </a:cubicBezTo>
                <a:close/>
                <a:moveTo>
                  <a:pt x="5268628" y="3937251"/>
                </a:moveTo>
                <a:cubicBezTo>
                  <a:pt x="5275207" y="3937251"/>
                  <a:pt x="5281726" y="3938367"/>
                  <a:pt x="5288187" y="3940599"/>
                </a:cubicBezTo>
                <a:cubicBezTo>
                  <a:pt x="5294648" y="3942831"/>
                  <a:pt x="5301051" y="3946473"/>
                  <a:pt x="5307395" y="3951524"/>
                </a:cubicBezTo>
                <a:cubicBezTo>
                  <a:pt x="5313738" y="3956576"/>
                  <a:pt x="5318907" y="3964094"/>
                  <a:pt x="5322901" y="3974079"/>
                </a:cubicBezTo>
                <a:cubicBezTo>
                  <a:pt x="5326895" y="3984065"/>
                  <a:pt x="5328892" y="3995989"/>
                  <a:pt x="5328892" y="4009851"/>
                </a:cubicBezTo>
                <a:lnTo>
                  <a:pt x="5328892" y="4111349"/>
                </a:lnTo>
                <a:lnTo>
                  <a:pt x="5297879" y="4111349"/>
                </a:lnTo>
                <a:lnTo>
                  <a:pt x="5297879" y="4013022"/>
                </a:lnTo>
                <a:cubicBezTo>
                  <a:pt x="5297879" y="3997986"/>
                  <a:pt x="5294707" y="3985827"/>
                  <a:pt x="5288363" y="3976546"/>
                </a:cubicBezTo>
                <a:cubicBezTo>
                  <a:pt x="5282020" y="3967266"/>
                  <a:pt x="5272035" y="3962626"/>
                  <a:pt x="5258408" y="3962626"/>
                </a:cubicBezTo>
                <a:cubicBezTo>
                  <a:pt x="5248774" y="3962626"/>
                  <a:pt x="5240199" y="3965680"/>
                  <a:pt x="5232681" y="3971789"/>
                </a:cubicBezTo>
                <a:cubicBezTo>
                  <a:pt x="5225162" y="3977898"/>
                  <a:pt x="5219876" y="3985416"/>
                  <a:pt x="5216821" y="3994344"/>
                </a:cubicBezTo>
                <a:cubicBezTo>
                  <a:pt x="5215411" y="3998103"/>
                  <a:pt x="5214707" y="4002920"/>
                  <a:pt x="5214707" y="4008793"/>
                </a:cubicBezTo>
                <a:lnTo>
                  <a:pt x="5214707" y="4111349"/>
                </a:lnTo>
                <a:lnTo>
                  <a:pt x="5183694" y="4111349"/>
                </a:lnTo>
                <a:lnTo>
                  <a:pt x="5183694" y="3986943"/>
                </a:lnTo>
                <a:cubicBezTo>
                  <a:pt x="5183694" y="3968617"/>
                  <a:pt x="5183223" y="3953228"/>
                  <a:pt x="5182284" y="3940775"/>
                </a:cubicBezTo>
                <a:lnTo>
                  <a:pt x="5209773" y="3940775"/>
                </a:lnTo>
                <a:lnTo>
                  <a:pt x="5211535" y="3968969"/>
                </a:lnTo>
                <a:lnTo>
                  <a:pt x="5212239" y="3968969"/>
                </a:lnTo>
                <a:cubicBezTo>
                  <a:pt x="5216939" y="3960041"/>
                  <a:pt x="5224222" y="3952523"/>
                  <a:pt x="5234090" y="3946414"/>
                </a:cubicBezTo>
                <a:cubicBezTo>
                  <a:pt x="5243958" y="3940305"/>
                  <a:pt x="5255471" y="3937251"/>
                  <a:pt x="5268628" y="3937251"/>
                </a:cubicBezTo>
                <a:close/>
                <a:moveTo>
                  <a:pt x="5065440" y="3937251"/>
                </a:moveTo>
                <a:cubicBezTo>
                  <a:pt x="5089875" y="3937251"/>
                  <a:pt x="5109670" y="3945357"/>
                  <a:pt x="5124824" y="3961569"/>
                </a:cubicBezTo>
                <a:cubicBezTo>
                  <a:pt x="5139978" y="3977780"/>
                  <a:pt x="5147556" y="3998808"/>
                  <a:pt x="5147556" y="4024653"/>
                </a:cubicBezTo>
                <a:cubicBezTo>
                  <a:pt x="5147556" y="4054021"/>
                  <a:pt x="5139097" y="4076459"/>
                  <a:pt x="5122181" y="4091966"/>
                </a:cubicBezTo>
                <a:cubicBezTo>
                  <a:pt x="5105265" y="4107473"/>
                  <a:pt x="5085411" y="4115226"/>
                  <a:pt x="5062621" y="4115226"/>
                </a:cubicBezTo>
                <a:cubicBezTo>
                  <a:pt x="5039126" y="4115226"/>
                  <a:pt x="5019625" y="4107179"/>
                  <a:pt x="5004118" y="4091085"/>
                </a:cubicBezTo>
                <a:cubicBezTo>
                  <a:pt x="4988612" y="4074990"/>
                  <a:pt x="4980858" y="4053786"/>
                  <a:pt x="4980858" y="4027472"/>
                </a:cubicBezTo>
                <a:cubicBezTo>
                  <a:pt x="4980858" y="3999983"/>
                  <a:pt x="4988905" y="3978074"/>
                  <a:pt x="5005000" y="3961745"/>
                </a:cubicBezTo>
                <a:cubicBezTo>
                  <a:pt x="5021094" y="3945416"/>
                  <a:pt x="5041241" y="3937251"/>
                  <a:pt x="5065440" y="3937251"/>
                </a:cubicBezTo>
                <a:close/>
                <a:moveTo>
                  <a:pt x="4657990" y="3937251"/>
                </a:moveTo>
                <a:cubicBezTo>
                  <a:pt x="4682659" y="3937251"/>
                  <a:pt x="4700398" y="3947001"/>
                  <a:pt x="4711206" y="3966502"/>
                </a:cubicBezTo>
                <a:lnTo>
                  <a:pt x="4711911" y="3966502"/>
                </a:lnTo>
                <a:lnTo>
                  <a:pt x="4712968" y="3940775"/>
                </a:lnTo>
                <a:lnTo>
                  <a:pt x="4740457" y="3940775"/>
                </a:lnTo>
                <a:cubicBezTo>
                  <a:pt x="4739517" y="3951348"/>
                  <a:pt x="4739047" y="3966855"/>
                  <a:pt x="4739047" y="3987296"/>
                </a:cubicBezTo>
                <a:lnTo>
                  <a:pt x="4739047" y="4086327"/>
                </a:lnTo>
                <a:cubicBezTo>
                  <a:pt x="4739047" y="4123214"/>
                  <a:pt x="4730942" y="4149294"/>
                  <a:pt x="4714730" y="4164565"/>
                </a:cubicBezTo>
                <a:cubicBezTo>
                  <a:pt x="4699458" y="4178192"/>
                  <a:pt x="4678665" y="4185006"/>
                  <a:pt x="4652351" y="4185006"/>
                </a:cubicBezTo>
                <a:cubicBezTo>
                  <a:pt x="4628621" y="4185006"/>
                  <a:pt x="4609707" y="4180307"/>
                  <a:pt x="4595610" y="4170909"/>
                </a:cubicBezTo>
                <a:lnTo>
                  <a:pt x="4603364" y="4146944"/>
                </a:lnTo>
                <a:cubicBezTo>
                  <a:pt x="4617226" y="4156107"/>
                  <a:pt x="4633907" y="4160689"/>
                  <a:pt x="4653408" y="4160689"/>
                </a:cubicBezTo>
                <a:cubicBezTo>
                  <a:pt x="4670324" y="4160689"/>
                  <a:pt x="4683716" y="4155872"/>
                  <a:pt x="4693584" y="4146239"/>
                </a:cubicBezTo>
                <a:cubicBezTo>
                  <a:pt x="4703452" y="4136606"/>
                  <a:pt x="4708386" y="4121452"/>
                  <a:pt x="4708386" y="4100777"/>
                </a:cubicBezTo>
                <a:lnTo>
                  <a:pt x="4708386" y="4082098"/>
                </a:lnTo>
                <a:lnTo>
                  <a:pt x="4707682" y="4082098"/>
                </a:lnTo>
                <a:cubicBezTo>
                  <a:pt x="4702748" y="4090556"/>
                  <a:pt x="4695640" y="4097428"/>
                  <a:pt x="4686360" y="4102715"/>
                </a:cubicBezTo>
                <a:cubicBezTo>
                  <a:pt x="4677079" y="4108001"/>
                  <a:pt x="4666095" y="4110645"/>
                  <a:pt x="4653408" y="4110645"/>
                </a:cubicBezTo>
                <a:cubicBezTo>
                  <a:pt x="4632498" y="4110645"/>
                  <a:pt x="4615170" y="4102715"/>
                  <a:pt x="4601425" y="4086856"/>
                </a:cubicBezTo>
                <a:cubicBezTo>
                  <a:pt x="4587681" y="4070997"/>
                  <a:pt x="4580809" y="4051202"/>
                  <a:pt x="4580809" y="4027472"/>
                </a:cubicBezTo>
                <a:cubicBezTo>
                  <a:pt x="4580809" y="3999983"/>
                  <a:pt x="4588444" y="3978074"/>
                  <a:pt x="4603716" y="3961745"/>
                </a:cubicBezTo>
                <a:cubicBezTo>
                  <a:pt x="4618988" y="3945416"/>
                  <a:pt x="4637079" y="3937251"/>
                  <a:pt x="4657990" y="3937251"/>
                </a:cubicBezTo>
                <a:close/>
                <a:moveTo>
                  <a:pt x="4478053" y="3937251"/>
                </a:moveTo>
                <a:cubicBezTo>
                  <a:pt x="4484631" y="3937251"/>
                  <a:pt x="4491151" y="3938367"/>
                  <a:pt x="4497612" y="3940599"/>
                </a:cubicBezTo>
                <a:cubicBezTo>
                  <a:pt x="4504073" y="3942831"/>
                  <a:pt x="4510476" y="3946473"/>
                  <a:pt x="4516819" y="3951524"/>
                </a:cubicBezTo>
                <a:cubicBezTo>
                  <a:pt x="4523163" y="3956576"/>
                  <a:pt x="4528332" y="3964094"/>
                  <a:pt x="4532326" y="3974079"/>
                </a:cubicBezTo>
                <a:cubicBezTo>
                  <a:pt x="4536320" y="3984065"/>
                  <a:pt x="4538318" y="3995989"/>
                  <a:pt x="4538318" y="4009851"/>
                </a:cubicBezTo>
                <a:lnTo>
                  <a:pt x="4538318" y="4111349"/>
                </a:lnTo>
                <a:lnTo>
                  <a:pt x="4507304" y="4111349"/>
                </a:lnTo>
                <a:lnTo>
                  <a:pt x="4507304" y="4013022"/>
                </a:lnTo>
                <a:cubicBezTo>
                  <a:pt x="4507304" y="3997986"/>
                  <a:pt x="4504132" y="3985827"/>
                  <a:pt x="4497789" y="3976546"/>
                </a:cubicBezTo>
                <a:cubicBezTo>
                  <a:pt x="4491445" y="3967266"/>
                  <a:pt x="4481459" y="3962626"/>
                  <a:pt x="4467832" y="3962626"/>
                </a:cubicBezTo>
                <a:cubicBezTo>
                  <a:pt x="4458199" y="3962626"/>
                  <a:pt x="4449624" y="3965680"/>
                  <a:pt x="4442105" y="3971789"/>
                </a:cubicBezTo>
                <a:cubicBezTo>
                  <a:pt x="4434587" y="3977898"/>
                  <a:pt x="4429301" y="3985416"/>
                  <a:pt x="4426246" y="3994344"/>
                </a:cubicBezTo>
                <a:cubicBezTo>
                  <a:pt x="4424837" y="3998103"/>
                  <a:pt x="4424132" y="4002920"/>
                  <a:pt x="4424132" y="4008793"/>
                </a:cubicBezTo>
                <a:lnTo>
                  <a:pt x="4424132" y="4111349"/>
                </a:lnTo>
                <a:lnTo>
                  <a:pt x="4393118" y="4111349"/>
                </a:lnTo>
                <a:lnTo>
                  <a:pt x="4393118" y="3986943"/>
                </a:lnTo>
                <a:cubicBezTo>
                  <a:pt x="4393118" y="3968617"/>
                  <a:pt x="4392648" y="3953228"/>
                  <a:pt x="4391709" y="3940775"/>
                </a:cubicBezTo>
                <a:lnTo>
                  <a:pt x="4419198" y="3940775"/>
                </a:lnTo>
                <a:lnTo>
                  <a:pt x="4420960" y="3968969"/>
                </a:lnTo>
                <a:lnTo>
                  <a:pt x="4421665" y="3968969"/>
                </a:lnTo>
                <a:cubicBezTo>
                  <a:pt x="4426364" y="3960041"/>
                  <a:pt x="4433647" y="3952523"/>
                  <a:pt x="4443515" y="3946414"/>
                </a:cubicBezTo>
                <a:cubicBezTo>
                  <a:pt x="4453383" y="3940305"/>
                  <a:pt x="4464896" y="3937251"/>
                  <a:pt x="4478053" y="3937251"/>
                </a:cubicBezTo>
                <a:close/>
                <a:moveTo>
                  <a:pt x="4274865" y="3937251"/>
                </a:moveTo>
                <a:cubicBezTo>
                  <a:pt x="4299300" y="3937251"/>
                  <a:pt x="4319095" y="3945357"/>
                  <a:pt x="4334249" y="3961569"/>
                </a:cubicBezTo>
                <a:cubicBezTo>
                  <a:pt x="4349403" y="3977780"/>
                  <a:pt x="4356980" y="3998808"/>
                  <a:pt x="4356980" y="4024653"/>
                </a:cubicBezTo>
                <a:cubicBezTo>
                  <a:pt x="4356980" y="4054021"/>
                  <a:pt x="4348522" y="4076459"/>
                  <a:pt x="4331606" y="4091966"/>
                </a:cubicBezTo>
                <a:cubicBezTo>
                  <a:pt x="4314689" y="4107473"/>
                  <a:pt x="4294836" y="4115226"/>
                  <a:pt x="4272046" y="4115226"/>
                </a:cubicBezTo>
                <a:cubicBezTo>
                  <a:pt x="4248551" y="4115226"/>
                  <a:pt x="4229050" y="4107179"/>
                  <a:pt x="4213543" y="4091085"/>
                </a:cubicBezTo>
                <a:cubicBezTo>
                  <a:pt x="4198037" y="4074990"/>
                  <a:pt x="4190284" y="4053786"/>
                  <a:pt x="4190284" y="4027472"/>
                </a:cubicBezTo>
                <a:cubicBezTo>
                  <a:pt x="4190284" y="3999983"/>
                  <a:pt x="4198330" y="3978074"/>
                  <a:pt x="4214424" y="3961745"/>
                </a:cubicBezTo>
                <a:cubicBezTo>
                  <a:pt x="4230519" y="3945416"/>
                  <a:pt x="4250666" y="3937251"/>
                  <a:pt x="4274865" y="3937251"/>
                </a:cubicBezTo>
                <a:close/>
                <a:moveTo>
                  <a:pt x="3763677" y="3937251"/>
                </a:moveTo>
                <a:cubicBezTo>
                  <a:pt x="3770256" y="3937251"/>
                  <a:pt x="3776776" y="3938367"/>
                  <a:pt x="3783237" y="3940599"/>
                </a:cubicBezTo>
                <a:cubicBezTo>
                  <a:pt x="3789698" y="3942831"/>
                  <a:pt x="3796101" y="3946473"/>
                  <a:pt x="3802444" y="3951524"/>
                </a:cubicBezTo>
                <a:cubicBezTo>
                  <a:pt x="3808788" y="3956576"/>
                  <a:pt x="3813957" y="3964094"/>
                  <a:pt x="3817951" y="3974079"/>
                </a:cubicBezTo>
                <a:cubicBezTo>
                  <a:pt x="3821945" y="3984065"/>
                  <a:pt x="3823942" y="3995989"/>
                  <a:pt x="3823942" y="4009851"/>
                </a:cubicBezTo>
                <a:lnTo>
                  <a:pt x="3823942" y="4111349"/>
                </a:lnTo>
                <a:lnTo>
                  <a:pt x="3792929" y="4111349"/>
                </a:lnTo>
                <a:lnTo>
                  <a:pt x="3792929" y="4013022"/>
                </a:lnTo>
                <a:cubicBezTo>
                  <a:pt x="3792929" y="3997986"/>
                  <a:pt x="3789757" y="3985827"/>
                  <a:pt x="3783413" y="3976546"/>
                </a:cubicBezTo>
                <a:cubicBezTo>
                  <a:pt x="3777070" y="3967266"/>
                  <a:pt x="3767084" y="3962626"/>
                  <a:pt x="3753457" y="3962626"/>
                </a:cubicBezTo>
                <a:cubicBezTo>
                  <a:pt x="3743824" y="3962626"/>
                  <a:pt x="3735249" y="3965680"/>
                  <a:pt x="3727730" y="3971789"/>
                </a:cubicBezTo>
                <a:cubicBezTo>
                  <a:pt x="3720212" y="3977898"/>
                  <a:pt x="3714925" y="3985416"/>
                  <a:pt x="3711871" y="3994344"/>
                </a:cubicBezTo>
                <a:cubicBezTo>
                  <a:pt x="3710462" y="3998103"/>
                  <a:pt x="3709757" y="4002920"/>
                  <a:pt x="3709757" y="4008793"/>
                </a:cubicBezTo>
                <a:lnTo>
                  <a:pt x="3709757" y="4111349"/>
                </a:lnTo>
                <a:lnTo>
                  <a:pt x="3678743" y="4111349"/>
                </a:lnTo>
                <a:lnTo>
                  <a:pt x="3678743" y="3986943"/>
                </a:lnTo>
                <a:cubicBezTo>
                  <a:pt x="3678743" y="3968617"/>
                  <a:pt x="3678273" y="3953228"/>
                  <a:pt x="3677333" y="3940775"/>
                </a:cubicBezTo>
                <a:lnTo>
                  <a:pt x="3704823" y="3940775"/>
                </a:lnTo>
                <a:lnTo>
                  <a:pt x="3706585" y="3968969"/>
                </a:lnTo>
                <a:lnTo>
                  <a:pt x="3707290" y="3968969"/>
                </a:lnTo>
                <a:cubicBezTo>
                  <a:pt x="3711988" y="3960041"/>
                  <a:pt x="3719272" y="3952523"/>
                  <a:pt x="3729140" y="3946414"/>
                </a:cubicBezTo>
                <a:cubicBezTo>
                  <a:pt x="3739008" y="3940305"/>
                  <a:pt x="3750520" y="3937251"/>
                  <a:pt x="3763677" y="3937251"/>
                </a:cubicBezTo>
                <a:close/>
                <a:moveTo>
                  <a:pt x="3571796" y="3937251"/>
                </a:moveTo>
                <a:cubicBezTo>
                  <a:pt x="3595526" y="3937251"/>
                  <a:pt x="3612267" y="3943830"/>
                  <a:pt x="3622017" y="3956987"/>
                </a:cubicBezTo>
                <a:cubicBezTo>
                  <a:pt x="3631767" y="3970144"/>
                  <a:pt x="3636643" y="3986708"/>
                  <a:pt x="3636643" y="4006679"/>
                </a:cubicBezTo>
                <a:lnTo>
                  <a:pt x="3636643" y="4070468"/>
                </a:lnTo>
                <a:cubicBezTo>
                  <a:pt x="3636643" y="4086915"/>
                  <a:pt x="3637465" y="4100542"/>
                  <a:pt x="3639110" y="4111349"/>
                </a:cubicBezTo>
                <a:lnTo>
                  <a:pt x="3611268" y="4111349"/>
                </a:lnTo>
                <a:lnTo>
                  <a:pt x="3608801" y="4089851"/>
                </a:lnTo>
                <a:lnTo>
                  <a:pt x="3607744" y="4089851"/>
                </a:lnTo>
                <a:cubicBezTo>
                  <a:pt x="3602575" y="4097135"/>
                  <a:pt x="3595468" y="4103185"/>
                  <a:pt x="3586422" y="4108001"/>
                </a:cubicBezTo>
                <a:cubicBezTo>
                  <a:pt x="3577377" y="4112818"/>
                  <a:pt x="3567098" y="4115226"/>
                  <a:pt x="3555585" y="4115226"/>
                </a:cubicBezTo>
                <a:cubicBezTo>
                  <a:pt x="3539138" y="4115226"/>
                  <a:pt x="3526334" y="4110409"/>
                  <a:pt x="3517171" y="4100777"/>
                </a:cubicBezTo>
                <a:cubicBezTo>
                  <a:pt x="3508008" y="4091144"/>
                  <a:pt x="3503426" y="4079631"/>
                  <a:pt x="3503426" y="4066239"/>
                </a:cubicBezTo>
                <a:cubicBezTo>
                  <a:pt x="3503426" y="4045563"/>
                  <a:pt x="3512295" y="4029763"/>
                  <a:pt x="3530034" y="4018838"/>
                </a:cubicBezTo>
                <a:cubicBezTo>
                  <a:pt x="3547773" y="4007912"/>
                  <a:pt x="3573089" y="4002567"/>
                  <a:pt x="3605982" y="4002802"/>
                </a:cubicBezTo>
                <a:lnTo>
                  <a:pt x="3605982" y="3999278"/>
                </a:lnTo>
                <a:cubicBezTo>
                  <a:pt x="3605982" y="3995049"/>
                  <a:pt x="3605571" y="3990996"/>
                  <a:pt x="3604748" y="3987119"/>
                </a:cubicBezTo>
                <a:cubicBezTo>
                  <a:pt x="3603926" y="3983243"/>
                  <a:pt x="3602281" y="3979072"/>
                  <a:pt x="3599814" y="3974608"/>
                </a:cubicBezTo>
                <a:cubicBezTo>
                  <a:pt x="3597347" y="3970144"/>
                  <a:pt x="3593353" y="3966620"/>
                  <a:pt x="3587832" y="3964036"/>
                </a:cubicBezTo>
                <a:cubicBezTo>
                  <a:pt x="3582311" y="3961451"/>
                  <a:pt x="3575438" y="3960159"/>
                  <a:pt x="3567215" y="3960159"/>
                </a:cubicBezTo>
                <a:cubicBezTo>
                  <a:pt x="3549829" y="3960159"/>
                  <a:pt x="3534909" y="3964388"/>
                  <a:pt x="3522457" y="3972846"/>
                </a:cubicBezTo>
                <a:lnTo>
                  <a:pt x="3515408" y="3952053"/>
                </a:lnTo>
                <a:cubicBezTo>
                  <a:pt x="3531150" y="3942185"/>
                  <a:pt x="3549946" y="3937251"/>
                  <a:pt x="3571796" y="3937251"/>
                </a:cubicBezTo>
                <a:close/>
                <a:moveTo>
                  <a:pt x="3077878" y="3937251"/>
                </a:moveTo>
                <a:cubicBezTo>
                  <a:pt x="3084457" y="3937251"/>
                  <a:pt x="3090978" y="3938367"/>
                  <a:pt x="3097439" y="3940599"/>
                </a:cubicBezTo>
                <a:cubicBezTo>
                  <a:pt x="3103899" y="3942831"/>
                  <a:pt x="3110301" y="3946473"/>
                  <a:pt x="3116646" y="3951524"/>
                </a:cubicBezTo>
                <a:cubicBezTo>
                  <a:pt x="3122989" y="3956576"/>
                  <a:pt x="3128157" y="3964094"/>
                  <a:pt x="3132151" y="3974079"/>
                </a:cubicBezTo>
                <a:cubicBezTo>
                  <a:pt x="3136146" y="3984065"/>
                  <a:pt x="3138143" y="3995989"/>
                  <a:pt x="3138143" y="4009851"/>
                </a:cubicBezTo>
                <a:lnTo>
                  <a:pt x="3138143" y="4111349"/>
                </a:lnTo>
                <a:lnTo>
                  <a:pt x="3107130" y="4111349"/>
                </a:lnTo>
                <a:lnTo>
                  <a:pt x="3107130" y="4013022"/>
                </a:lnTo>
                <a:cubicBezTo>
                  <a:pt x="3107130" y="3997986"/>
                  <a:pt x="3103957" y="3985827"/>
                  <a:pt x="3097614" y="3976546"/>
                </a:cubicBezTo>
                <a:cubicBezTo>
                  <a:pt x="3091270" y="3967266"/>
                  <a:pt x="3081285" y="3962626"/>
                  <a:pt x="3067658" y="3962626"/>
                </a:cubicBezTo>
                <a:cubicBezTo>
                  <a:pt x="3058025" y="3962626"/>
                  <a:pt x="3049449" y="3965680"/>
                  <a:pt x="3041931" y="3971789"/>
                </a:cubicBezTo>
                <a:cubicBezTo>
                  <a:pt x="3034414" y="3977898"/>
                  <a:pt x="3029127" y="3985416"/>
                  <a:pt x="3026072" y="3994344"/>
                </a:cubicBezTo>
                <a:cubicBezTo>
                  <a:pt x="3024664" y="3998103"/>
                  <a:pt x="3023958" y="4002920"/>
                  <a:pt x="3023958" y="4008793"/>
                </a:cubicBezTo>
                <a:lnTo>
                  <a:pt x="3023958" y="4111349"/>
                </a:lnTo>
                <a:lnTo>
                  <a:pt x="2992944" y="4111349"/>
                </a:lnTo>
                <a:lnTo>
                  <a:pt x="2992944" y="3986943"/>
                </a:lnTo>
                <a:cubicBezTo>
                  <a:pt x="2992944" y="3968617"/>
                  <a:pt x="2992474" y="3953228"/>
                  <a:pt x="2991534" y="3940775"/>
                </a:cubicBezTo>
                <a:lnTo>
                  <a:pt x="3019023" y="3940775"/>
                </a:lnTo>
                <a:lnTo>
                  <a:pt x="3020786" y="3968969"/>
                </a:lnTo>
                <a:lnTo>
                  <a:pt x="3021490" y="3968969"/>
                </a:lnTo>
                <a:cubicBezTo>
                  <a:pt x="3026189" y="3960041"/>
                  <a:pt x="3033473" y="3952523"/>
                  <a:pt x="3043341" y="3946414"/>
                </a:cubicBezTo>
                <a:cubicBezTo>
                  <a:pt x="3053208" y="3940305"/>
                  <a:pt x="3064721" y="3937251"/>
                  <a:pt x="3077878" y="3937251"/>
                </a:cubicBezTo>
                <a:close/>
                <a:moveTo>
                  <a:pt x="2885998" y="3937251"/>
                </a:moveTo>
                <a:cubicBezTo>
                  <a:pt x="2909727" y="3937251"/>
                  <a:pt x="2926468" y="3943830"/>
                  <a:pt x="2936218" y="3956987"/>
                </a:cubicBezTo>
                <a:cubicBezTo>
                  <a:pt x="2945968" y="3970144"/>
                  <a:pt x="2950844" y="3986708"/>
                  <a:pt x="2950844" y="4006679"/>
                </a:cubicBezTo>
                <a:lnTo>
                  <a:pt x="2950844" y="4070468"/>
                </a:lnTo>
                <a:cubicBezTo>
                  <a:pt x="2950844" y="4086915"/>
                  <a:pt x="2951666" y="4100542"/>
                  <a:pt x="2953310" y="4111349"/>
                </a:cubicBezTo>
                <a:lnTo>
                  <a:pt x="2925469" y="4111349"/>
                </a:lnTo>
                <a:lnTo>
                  <a:pt x="2923002" y="4089851"/>
                </a:lnTo>
                <a:lnTo>
                  <a:pt x="2921945" y="4089851"/>
                </a:lnTo>
                <a:cubicBezTo>
                  <a:pt x="2916775" y="4097135"/>
                  <a:pt x="2909669" y="4103185"/>
                  <a:pt x="2900623" y="4108001"/>
                </a:cubicBezTo>
                <a:cubicBezTo>
                  <a:pt x="2891577" y="4112818"/>
                  <a:pt x="2881299" y="4115226"/>
                  <a:pt x="2869786" y="4115226"/>
                </a:cubicBezTo>
                <a:cubicBezTo>
                  <a:pt x="2853340" y="4115226"/>
                  <a:pt x="2840535" y="4110409"/>
                  <a:pt x="2831372" y="4100777"/>
                </a:cubicBezTo>
                <a:cubicBezTo>
                  <a:pt x="2822208" y="4091144"/>
                  <a:pt x="2817627" y="4079631"/>
                  <a:pt x="2817627" y="4066239"/>
                </a:cubicBezTo>
                <a:cubicBezTo>
                  <a:pt x="2817627" y="4045563"/>
                  <a:pt x="2826496" y="4029763"/>
                  <a:pt x="2844235" y="4018838"/>
                </a:cubicBezTo>
                <a:cubicBezTo>
                  <a:pt x="2861974" y="4007912"/>
                  <a:pt x="2887290" y="4002567"/>
                  <a:pt x="2920183" y="4002802"/>
                </a:cubicBezTo>
                <a:lnTo>
                  <a:pt x="2920183" y="3999278"/>
                </a:lnTo>
                <a:cubicBezTo>
                  <a:pt x="2920183" y="3995049"/>
                  <a:pt x="2919771" y="3990996"/>
                  <a:pt x="2918948" y="3987119"/>
                </a:cubicBezTo>
                <a:cubicBezTo>
                  <a:pt x="2918126" y="3983243"/>
                  <a:pt x="2916482" y="3979072"/>
                  <a:pt x="2914015" y="3974608"/>
                </a:cubicBezTo>
                <a:cubicBezTo>
                  <a:pt x="2911548" y="3970144"/>
                  <a:pt x="2907554" y="3966620"/>
                  <a:pt x="2902033" y="3964036"/>
                </a:cubicBezTo>
                <a:cubicBezTo>
                  <a:pt x="2896511" y="3961451"/>
                  <a:pt x="2889640" y="3960159"/>
                  <a:pt x="2881416" y="3960159"/>
                </a:cubicBezTo>
                <a:cubicBezTo>
                  <a:pt x="2864030" y="3960159"/>
                  <a:pt x="2849111" y="3964388"/>
                  <a:pt x="2836658" y="3972846"/>
                </a:cubicBezTo>
                <a:lnTo>
                  <a:pt x="2829610" y="3952053"/>
                </a:lnTo>
                <a:cubicBezTo>
                  <a:pt x="2845351" y="3942185"/>
                  <a:pt x="2864148" y="3937251"/>
                  <a:pt x="2885998" y="3937251"/>
                </a:cubicBezTo>
                <a:close/>
                <a:moveTo>
                  <a:pt x="2515904" y="3937251"/>
                </a:moveTo>
                <a:cubicBezTo>
                  <a:pt x="2522482" y="3937251"/>
                  <a:pt x="2529002" y="3938367"/>
                  <a:pt x="2535464" y="3940599"/>
                </a:cubicBezTo>
                <a:cubicBezTo>
                  <a:pt x="2541924" y="3942831"/>
                  <a:pt x="2548326" y="3946473"/>
                  <a:pt x="2554670" y="3951524"/>
                </a:cubicBezTo>
                <a:cubicBezTo>
                  <a:pt x="2561014" y="3956576"/>
                  <a:pt x="2566183" y="3964094"/>
                  <a:pt x="2570177" y="3974079"/>
                </a:cubicBezTo>
                <a:cubicBezTo>
                  <a:pt x="2574170" y="3984065"/>
                  <a:pt x="2576169" y="3995989"/>
                  <a:pt x="2576169" y="4009851"/>
                </a:cubicBezTo>
                <a:lnTo>
                  <a:pt x="2576169" y="4111349"/>
                </a:lnTo>
                <a:lnTo>
                  <a:pt x="2545155" y="4111349"/>
                </a:lnTo>
                <a:lnTo>
                  <a:pt x="2545155" y="4013022"/>
                </a:lnTo>
                <a:cubicBezTo>
                  <a:pt x="2545155" y="3997986"/>
                  <a:pt x="2541983" y="3985827"/>
                  <a:pt x="2535639" y="3976546"/>
                </a:cubicBezTo>
                <a:cubicBezTo>
                  <a:pt x="2529296" y="3967266"/>
                  <a:pt x="2519310" y="3962626"/>
                  <a:pt x="2505684" y="3962626"/>
                </a:cubicBezTo>
                <a:cubicBezTo>
                  <a:pt x="2496051" y="3962626"/>
                  <a:pt x="2487475" y="3965680"/>
                  <a:pt x="2479956" y="3971789"/>
                </a:cubicBezTo>
                <a:cubicBezTo>
                  <a:pt x="2472438" y="3977898"/>
                  <a:pt x="2467152" y="3985416"/>
                  <a:pt x="2464098" y="3994344"/>
                </a:cubicBezTo>
                <a:cubicBezTo>
                  <a:pt x="2462687" y="3998103"/>
                  <a:pt x="2461983" y="4002920"/>
                  <a:pt x="2461983" y="4008793"/>
                </a:cubicBezTo>
                <a:lnTo>
                  <a:pt x="2461983" y="4111349"/>
                </a:lnTo>
                <a:lnTo>
                  <a:pt x="2430970" y="4111349"/>
                </a:lnTo>
                <a:lnTo>
                  <a:pt x="2430970" y="3986943"/>
                </a:lnTo>
                <a:cubicBezTo>
                  <a:pt x="2430970" y="3968617"/>
                  <a:pt x="2430500" y="3953228"/>
                  <a:pt x="2429560" y="3940775"/>
                </a:cubicBezTo>
                <a:lnTo>
                  <a:pt x="2457048" y="3940775"/>
                </a:lnTo>
                <a:lnTo>
                  <a:pt x="2458811" y="3968969"/>
                </a:lnTo>
                <a:lnTo>
                  <a:pt x="2459515" y="3968969"/>
                </a:lnTo>
                <a:cubicBezTo>
                  <a:pt x="2464215" y="3960041"/>
                  <a:pt x="2471499" y="3952523"/>
                  <a:pt x="2481366" y="3946414"/>
                </a:cubicBezTo>
                <a:cubicBezTo>
                  <a:pt x="2491234" y="3940305"/>
                  <a:pt x="2502746" y="3937251"/>
                  <a:pt x="2515904" y="3937251"/>
                </a:cubicBezTo>
                <a:close/>
                <a:moveTo>
                  <a:pt x="1895741" y="3937251"/>
                </a:moveTo>
                <a:cubicBezTo>
                  <a:pt x="1920411" y="3937251"/>
                  <a:pt x="1938150" y="3947001"/>
                  <a:pt x="1948957" y="3966502"/>
                </a:cubicBezTo>
                <a:lnTo>
                  <a:pt x="1949662" y="3966502"/>
                </a:lnTo>
                <a:lnTo>
                  <a:pt x="1950719" y="3940775"/>
                </a:lnTo>
                <a:lnTo>
                  <a:pt x="1978208" y="3940775"/>
                </a:lnTo>
                <a:cubicBezTo>
                  <a:pt x="1977269" y="3951348"/>
                  <a:pt x="1976799" y="3966855"/>
                  <a:pt x="1976799" y="3987296"/>
                </a:cubicBezTo>
                <a:lnTo>
                  <a:pt x="1976799" y="4086327"/>
                </a:lnTo>
                <a:cubicBezTo>
                  <a:pt x="1976799" y="4123214"/>
                  <a:pt x="1968693" y="4149294"/>
                  <a:pt x="1952481" y="4164565"/>
                </a:cubicBezTo>
                <a:cubicBezTo>
                  <a:pt x="1937210" y="4178192"/>
                  <a:pt x="1916416" y="4185006"/>
                  <a:pt x="1890102" y="4185006"/>
                </a:cubicBezTo>
                <a:cubicBezTo>
                  <a:pt x="1866372" y="4185006"/>
                  <a:pt x="1847459" y="4180307"/>
                  <a:pt x="1833361" y="4170909"/>
                </a:cubicBezTo>
                <a:lnTo>
                  <a:pt x="1841116" y="4146944"/>
                </a:lnTo>
                <a:cubicBezTo>
                  <a:pt x="1854977" y="4156107"/>
                  <a:pt x="1871659" y="4160689"/>
                  <a:pt x="1891160" y="4160689"/>
                </a:cubicBezTo>
                <a:cubicBezTo>
                  <a:pt x="1908076" y="4160689"/>
                  <a:pt x="1921467" y="4155872"/>
                  <a:pt x="1931336" y="4146239"/>
                </a:cubicBezTo>
                <a:cubicBezTo>
                  <a:pt x="1941204" y="4136606"/>
                  <a:pt x="1946137" y="4121452"/>
                  <a:pt x="1946137" y="4100777"/>
                </a:cubicBezTo>
                <a:lnTo>
                  <a:pt x="1946137" y="4082098"/>
                </a:lnTo>
                <a:lnTo>
                  <a:pt x="1945433" y="4082098"/>
                </a:lnTo>
                <a:cubicBezTo>
                  <a:pt x="1940499" y="4090556"/>
                  <a:pt x="1933392" y="4097428"/>
                  <a:pt x="1924111" y="4102715"/>
                </a:cubicBezTo>
                <a:cubicBezTo>
                  <a:pt x="1914831" y="4108001"/>
                  <a:pt x="1903848" y="4110645"/>
                  <a:pt x="1891160" y="4110645"/>
                </a:cubicBezTo>
                <a:cubicBezTo>
                  <a:pt x="1870249" y="4110645"/>
                  <a:pt x="1852922" y="4102715"/>
                  <a:pt x="1839176" y="4086856"/>
                </a:cubicBezTo>
                <a:cubicBezTo>
                  <a:pt x="1825433" y="4070997"/>
                  <a:pt x="1818560" y="4051202"/>
                  <a:pt x="1818560" y="4027472"/>
                </a:cubicBezTo>
                <a:cubicBezTo>
                  <a:pt x="1818560" y="3999983"/>
                  <a:pt x="1826196" y="3978074"/>
                  <a:pt x="1841468" y="3961745"/>
                </a:cubicBezTo>
                <a:cubicBezTo>
                  <a:pt x="1856740" y="3945416"/>
                  <a:pt x="1874831" y="3937251"/>
                  <a:pt x="1895741" y="3937251"/>
                </a:cubicBezTo>
                <a:close/>
                <a:moveTo>
                  <a:pt x="1403261" y="3937251"/>
                </a:moveTo>
                <a:cubicBezTo>
                  <a:pt x="1416418" y="3937251"/>
                  <a:pt x="1427872" y="3939894"/>
                  <a:pt x="1437622" y="3945181"/>
                </a:cubicBezTo>
                <a:cubicBezTo>
                  <a:pt x="1447373" y="3950467"/>
                  <a:pt x="1454716" y="3957340"/>
                  <a:pt x="1459649" y="3965798"/>
                </a:cubicBezTo>
                <a:cubicBezTo>
                  <a:pt x="1464583" y="3974256"/>
                  <a:pt x="1468166" y="3982773"/>
                  <a:pt x="1470398" y="3991348"/>
                </a:cubicBezTo>
                <a:cubicBezTo>
                  <a:pt x="1472630" y="3999924"/>
                  <a:pt x="1473746" y="4008558"/>
                  <a:pt x="1473746" y="4017252"/>
                </a:cubicBezTo>
                <a:cubicBezTo>
                  <a:pt x="1473746" y="4023360"/>
                  <a:pt x="1473393" y="4028177"/>
                  <a:pt x="1472689" y="4031701"/>
                </a:cubicBezTo>
                <a:lnTo>
                  <a:pt x="1352864" y="4031701"/>
                </a:lnTo>
                <a:cubicBezTo>
                  <a:pt x="1353099" y="4051672"/>
                  <a:pt x="1358679" y="4066533"/>
                  <a:pt x="1369605" y="4076283"/>
                </a:cubicBezTo>
                <a:cubicBezTo>
                  <a:pt x="1380530" y="4086034"/>
                  <a:pt x="1394450" y="4090909"/>
                  <a:pt x="1411367" y="4090909"/>
                </a:cubicBezTo>
                <a:cubicBezTo>
                  <a:pt x="1429458" y="4090909"/>
                  <a:pt x="1445200" y="4087972"/>
                  <a:pt x="1458592" y="4082098"/>
                </a:cubicBezTo>
                <a:lnTo>
                  <a:pt x="1464230" y="4104301"/>
                </a:lnTo>
                <a:cubicBezTo>
                  <a:pt x="1448019" y="4111584"/>
                  <a:pt x="1428988" y="4115226"/>
                  <a:pt x="1407137" y="4115226"/>
                </a:cubicBezTo>
                <a:cubicBezTo>
                  <a:pt x="1381293" y="4115226"/>
                  <a:pt x="1360852" y="4107355"/>
                  <a:pt x="1345815" y="4091613"/>
                </a:cubicBezTo>
                <a:cubicBezTo>
                  <a:pt x="1330779" y="4075872"/>
                  <a:pt x="1323261" y="4054961"/>
                  <a:pt x="1323261" y="4028882"/>
                </a:cubicBezTo>
                <a:cubicBezTo>
                  <a:pt x="1323261" y="4002567"/>
                  <a:pt x="1330544" y="3980717"/>
                  <a:pt x="1345111" y="3963331"/>
                </a:cubicBezTo>
                <a:cubicBezTo>
                  <a:pt x="1359678" y="3945944"/>
                  <a:pt x="1379061" y="3937251"/>
                  <a:pt x="1403261" y="3937251"/>
                </a:cubicBezTo>
                <a:close/>
                <a:moveTo>
                  <a:pt x="838467" y="3937251"/>
                </a:moveTo>
                <a:cubicBezTo>
                  <a:pt x="863136" y="3937251"/>
                  <a:pt x="880875" y="3947001"/>
                  <a:pt x="891683" y="3966502"/>
                </a:cubicBezTo>
                <a:lnTo>
                  <a:pt x="892388" y="3966502"/>
                </a:lnTo>
                <a:lnTo>
                  <a:pt x="893445" y="3940775"/>
                </a:lnTo>
                <a:lnTo>
                  <a:pt x="920935" y="3940775"/>
                </a:lnTo>
                <a:cubicBezTo>
                  <a:pt x="919994" y="3951348"/>
                  <a:pt x="919524" y="3966855"/>
                  <a:pt x="919524" y="3987296"/>
                </a:cubicBezTo>
                <a:lnTo>
                  <a:pt x="919524" y="4086327"/>
                </a:lnTo>
                <a:cubicBezTo>
                  <a:pt x="919524" y="4123214"/>
                  <a:pt x="911419" y="4149294"/>
                  <a:pt x="895207" y="4164565"/>
                </a:cubicBezTo>
                <a:cubicBezTo>
                  <a:pt x="879935" y="4178192"/>
                  <a:pt x="859142" y="4185006"/>
                  <a:pt x="832828" y="4185006"/>
                </a:cubicBezTo>
                <a:cubicBezTo>
                  <a:pt x="809098" y="4185006"/>
                  <a:pt x="790184" y="4180307"/>
                  <a:pt x="776087" y="4170909"/>
                </a:cubicBezTo>
                <a:lnTo>
                  <a:pt x="783841" y="4146944"/>
                </a:lnTo>
                <a:cubicBezTo>
                  <a:pt x="797703" y="4156107"/>
                  <a:pt x="814384" y="4160689"/>
                  <a:pt x="833885" y="4160689"/>
                </a:cubicBezTo>
                <a:cubicBezTo>
                  <a:pt x="850801" y="4160689"/>
                  <a:pt x="864193" y="4155872"/>
                  <a:pt x="874062" y="4146239"/>
                </a:cubicBezTo>
                <a:cubicBezTo>
                  <a:pt x="883930" y="4136606"/>
                  <a:pt x="888864" y="4121452"/>
                  <a:pt x="888864" y="4100777"/>
                </a:cubicBezTo>
                <a:lnTo>
                  <a:pt x="888864" y="4082098"/>
                </a:lnTo>
                <a:lnTo>
                  <a:pt x="888159" y="4082098"/>
                </a:lnTo>
                <a:cubicBezTo>
                  <a:pt x="883225" y="4090556"/>
                  <a:pt x="876117" y="4097428"/>
                  <a:pt x="866837" y="4102715"/>
                </a:cubicBezTo>
                <a:cubicBezTo>
                  <a:pt x="857557" y="4108001"/>
                  <a:pt x="846572" y="4110645"/>
                  <a:pt x="833885" y="4110645"/>
                </a:cubicBezTo>
                <a:cubicBezTo>
                  <a:pt x="812974" y="4110645"/>
                  <a:pt x="795647" y="4102715"/>
                  <a:pt x="781903" y="4086856"/>
                </a:cubicBezTo>
                <a:cubicBezTo>
                  <a:pt x="768158" y="4070997"/>
                  <a:pt x="761286" y="4051202"/>
                  <a:pt x="761286" y="4027472"/>
                </a:cubicBezTo>
                <a:cubicBezTo>
                  <a:pt x="761286" y="3999983"/>
                  <a:pt x="768922" y="3978074"/>
                  <a:pt x="784193" y="3961745"/>
                </a:cubicBezTo>
                <a:cubicBezTo>
                  <a:pt x="799465" y="3945416"/>
                  <a:pt x="817556" y="3937251"/>
                  <a:pt x="838467" y="3937251"/>
                </a:cubicBezTo>
                <a:close/>
                <a:moveTo>
                  <a:pt x="658530" y="3937251"/>
                </a:moveTo>
                <a:cubicBezTo>
                  <a:pt x="665108" y="3937251"/>
                  <a:pt x="671628" y="3938367"/>
                  <a:pt x="678090" y="3940599"/>
                </a:cubicBezTo>
                <a:cubicBezTo>
                  <a:pt x="684551" y="3942831"/>
                  <a:pt x="690953" y="3946473"/>
                  <a:pt x="697296" y="3951524"/>
                </a:cubicBezTo>
                <a:cubicBezTo>
                  <a:pt x="703640" y="3956576"/>
                  <a:pt x="708809" y="3964094"/>
                  <a:pt x="712804" y="3974079"/>
                </a:cubicBezTo>
                <a:cubicBezTo>
                  <a:pt x="716798" y="3984065"/>
                  <a:pt x="718795" y="3995989"/>
                  <a:pt x="718795" y="4009851"/>
                </a:cubicBezTo>
                <a:lnTo>
                  <a:pt x="718795" y="4111349"/>
                </a:lnTo>
                <a:lnTo>
                  <a:pt x="687781" y="4111349"/>
                </a:lnTo>
                <a:lnTo>
                  <a:pt x="687781" y="4013022"/>
                </a:lnTo>
                <a:cubicBezTo>
                  <a:pt x="687781" y="3997986"/>
                  <a:pt x="684610" y="3985827"/>
                  <a:pt x="678266" y="3976546"/>
                </a:cubicBezTo>
                <a:cubicBezTo>
                  <a:pt x="671922" y="3967266"/>
                  <a:pt x="661937" y="3962626"/>
                  <a:pt x="648310" y="3962626"/>
                </a:cubicBezTo>
                <a:cubicBezTo>
                  <a:pt x="638677" y="3962626"/>
                  <a:pt x="630101" y="3965680"/>
                  <a:pt x="622583" y="3971789"/>
                </a:cubicBezTo>
                <a:cubicBezTo>
                  <a:pt x="615064" y="3977898"/>
                  <a:pt x="609778" y="3985416"/>
                  <a:pt x="606724" y="3994344"/>
                </a:cubicBezTo>
                <a:cubicBezTo>
                  <a:pt x="605314" y="3998103"/>
                  <a:pt x="604609" y="4002920"/>
                  <a:pt x="604609" y="4008793"/>
                </a:cubicBezTo>
                <a:lnTo>
                  <a:pt x="604609" y="4111349"/>
                </a:lnTo>
                <a:lnTo>
                  <a:pt x="573595" y="4111349"/>
                </a:lnTo>
                <a:lnTo>
                  <a:pt x="573595" y="3986943"/>
                </a:lnTo>
                <a:cubicBezTo>
                  <a:pt x="573595" y="3968617"/>
                  <a:pt x="573126" y="3953228"/>
                  <a:pt x="572186" y="3940775"/>
                </a:cubicBezTo>
                <a:lnTo>
                  <a:pt x="599675" y="3940775"/>
                </a:lnTo>
                <a:lnTo>
                  <a:pt x="601437" y="3968969"/>
                </a:lnTo>
                <a:lnTo>
                  <a:pt x="602142" y="3968969"/>
                </a:lnTo>
                <a:cubicBezTo>
                  <a:pt x="606841" y="3960041"/>
                  <a:pt x="614124" y="3952523"/>
                  <a:pt x="623992" y="3946414"/>
                </a:cubicBezTo>
                <a:cubicBezTo>
                  <a:pt x="633860" y="3940305"/>
                  <a:pt x="645373" y="3937251"/>
                  <a:pt x="658530" y="3937251"/>
                </a:cubicBezTo>
                <a:close/>
                <a:moveTo>
                  <a:pt x="2103167" y="3936899"/>
                </a:moveTo>
                <a:cubicBezTo>
                  <a:pt x="2127601" y="3936899"/>
                  <a:pt x="2147397" y="3945005"/>
                  <a:pt x="2162550" y="3961216"/>
                </a:cubicBezTo>
                <a:cubicBezTo>
                  <a:pt x="2177704" y="3977428"/>
                  <a:pt x="2185282" y="3998573"/>
                  <a:pt x="2185282" y="4024653"/>
                </a:cubicBezTo>
                <a:cubicBezTo>
                  <a:pt x="2185282" y="4054021"/>
                  <a:pt x="2176824" y="4076459"/>
                  <a:pt x="2159907" y="4091966"/>
                </a:cubicBezTo>
                <a:cubicBezTo>
                  <a:pt x="2142991" y="4107473"/>
                  <a:pt x="2123138" y="4115226"/>
                  <a:pt x="2100348" y="4115226"/>
                </a:cubicBezTo>
                <a:cubicBezTo>
                  <a:pt x="2076852" y="4115226"/>
                  <a:pt x="2057351" y="4107179"/>
                  <a:pt x="2041845" y="4091085"/>
                </a:cubicBezTo>
                <a:cubicBezTo>
                  <a:pt x="2026338" y="4074990"/>
                  <a:pt x="2018584" y="4053786"/>
                  <a:pt x="2018584" y="4027472"/>
                </a:cubicBezTo>
                <a:cubicBezTo>
                  <a:pt x="2018584" y="3999748"/>
                  <a:pt x="2026632" y="3977721"/>
                  <a:pt x="2042725" y="3961392"/>
                </a:cubicBezTo>
                <a:cubicBezTo>
                  <a:pt x="2058819" y="3945063"/>
                  <a:pt x="2078967" y="3936899"/>
                  <a:pt x="2103167" y="3936899"/>
                </a:cubicBezTo>
                <a:close/>
                <a:moveTo>
                  <a:pt x="546621" y="3912229"/>
                </a:moveTo>
                <a:cubicBezTo>
                  <a:pt x="550615" y="3920217"/>
                  <a:pt x="552612" y="3928793"/>
                  <a:pt x="552612" y="3937956"/>
                </a:cubicBezTo>
                <a:cubicBezTo>
                  <a:pt x="552612" y="3947589"/>
                  <a:pt x="549792" y="3955166"/>
                  <a:pt x="544154" y="3960688"/>
                </a:cubicBezTo>
                <a:cubicBezTo>
                  <a:pt x="538515" y="3966209"/>
                  <a:pt x="530409" y="3968734"/>
                  <a:pt x="519836" y="3968265"/>
                </a:cubicBezTo>
                <a:cubicBezTo>
                  <a:pt x="531584" y="3983301"/>
                  <a:pt x="537458" y="4002097"/>
                  <a:pt x="537458" y="4024653"/>
                </a:cubicBezTo>
                <a:cubicBezTo>
                  <a:pt x="537458" y="4054021"/>
                  <a:pt x="528999" y="4076459"/>
                  <a:pt x="512083" y="4091966"/>
                </a:cubicBezTo>
                <a:cubicBezTo>
                  <a:pt x="495167" y="4107473"/>
                  <a:pt x="475313" y="4115226"/>
                  <a:pt x="452523" y="4115226"/>
                </a:cubicBezTo>
                <a:cubicBezTo>
                  <a:pt x="429028" y="4115226"/>
                  <a:pt x="409528" y="4107179"/>
                  <a:pt x="394021" y="4091085"/>
                </a:cubicBezTo>
                <a:cubicBezTo>
                  <a:pt x="378514" y="4074990"/>
                  <a:pt x="370760" y="4053786"/>
                  <a:pt x="370760" y="4027472"/>
                </a:cubicBezTo>
                <a:cubicBezTo>
                  <a:pt x="370760" y="3999983"/>
                  <a:pt x="378808" y="3978074"/>
                  <a:pt x="394902" y="3961745"/>
                </a:cubicBezTo>
                <a:cubicBezTo>
                  <a:pt x="410996" y="3945416"/>
                  <a:pt x="431143" y="3937251"/>
                  <a:pt x="455343" y="3937251"/>
                </a:cubicBezTo>
                <a:cubicBezTo>
                  <a:pt x="464506" y="3937251"/>
                  <a:pt x="474256" y="3938778"/>
                  <a:pt x="484594" y="3941833"/>
                </a:cubicBezTo>
                <a:cubicBezTo>
                  <a:pt x="486473" y="3942303"/>
                  <a:pt x="489352" y="3943419"/>
                  <a:pt x="493228" y="3945181"/>
                </a:cubicBezTo>
                <a:cubicBezTo>
                  <a:pt x="497105" y="3946943"/>
                  <a:pt x="500805" y="3948353"/>
                  <a:pt x="504330" y="3949410"/>
                </a:cubicBezTo>
                <a:cubicBezTo>
                  <a:pt x="507854" y="3950467"/>
                  <a:pt x="511261" y="3950996"/>
                  <a:pt x="514550" y="3950996"/>
                </a:cubicBezTo>
                <a:cubicBezTo>
                  <a:pt x="523713" y="3950996"/>
                  <a:pt x="528530" y="3946297"/>
                  <a:pt x="528999" y="3936899"/>
                </a:cubicBezTo>
                <a:cubicBezTo>
                  <a:pt x="528999" y="3930085"/>
                  <a:pt x="527002" y="3923272"/>
                  <a:pt x="523008" y="3916458"/>
                </a:cubicBezTo>
                <a:close/>
                <a:moveTo>
                  <a:pt x="362817" y="3902361"/>
                </a:moveTo>
                <a:cubicBezTo>
                  <a:pt x="367046" y="3910349"/>
                  <a:pt x="369160" y="3918808"/>
                  <a:pt x="369160" y="3927736"/>
                </a:cubicBezTo>
                <a:cubicBezTo>
                  <a:pt x="369160" y="3936429"/>
                  <a:pt x="366341" y="3943477"/>
                  <a:pt x="360702" y="3948881"/>
                </a:cubicBezTo>
                <a:cubicBezTo>
                  <a:pt x="355064" y="3954285"/>
                  <a:pt x="347898" y="3957222"/>
                  <a:pt x="339204" y="3957692"/>
                </a:cubicBezTo>
                <a:lnTo>
                  <a:pt x="335328" y="3957692"/>
                </a:lnTo>
                <a:lnTo>
                  <a:pt x="335328" y="4064829"/>
                </a:lnTo>
                <a:cubicBezTo>
                  <a:pt x="335328" y="4083860"/>
                  <a:pt x="335798" y="4099367"/>
                  <a:pt x="336737" y="4111349"/>
                </a:cubicBezTo>
                <a:lnTo>
                  <a:pt x="309248" y="4111349"/>
                </a:lnTo>
                <a:lnTo>
                  <a:pt x="307486" y="4083508"/>
                </a:lnTo>
                <a:lnTo>
                  <a:pt x="306782" y="4083508"/>
                </a:lnTo>
                <a:cubicBezTo>
                  <a:pt x="302083" y="4091966"/>
                  <a:pt x="294916" y="4099367"/>
                  <a:pt x="285283" y="4105711"/>
                </a:cubicBezTo>
                <a:cubicBezTo>
                  <a:pt x="275650" y="4112054"/>
                  <a:pt x="264020" y="4115226"/>
                  <a:pt x="250393" y="4115226"/>
                </a:cubicBezTo>
                <a:cubicBezTo>
                  <a:pt x="243110" y="4115226"/>
                  <a:pt x="236238" y="4114051"/>
                  <a:pt x="229776" y="4111702"/>
                </a:cubicBezTo>
                <a:cubicBezTo>
                  <a:pt x="223315" y="4109352"/>
                  <a:pt x="217089" y="4105534"/>
                  <a:pt x="211098" y="4100248"/>
                </a:cubicBezTo>
                <a:cubicBezTo>
                  <a:pt x="205107" y="4094961"/>
                  <a:pt x="200349" y="4087208"/>
                  <a:pt x="196825" y="4076988"/>
                </a:cubicBezTo>
                <a:cubicBezTo>
                  <a:pt x="193301" y="4066767"/>
                  <a:pt x="191538" y="4054609"/>
                  <a:pt x="191538" y="4040512"/>
                </a:cubicBezTo>
                <a:lnTo>
                  <a:pt x="191538" y="3940775"/>
                </a:lnTo>
                <a:lnTo>
                  <a:pt x="222552" y="3940775"/>
                </a:lnTo>
                <a:lnTo>
                  <a:pt x="222552" y="4035225"/>
                </a:lnTo>
                <a:cubicBezTo>
                  <a:pt x="222552" y="4071408"/>
                  <a:pt x="235239" y="4089499"/>
                  <a:pt x="260614" y="4089499"/>
                </a:cubicBezTo>
                <a:cubicBezTo>
                  <a:pt x="270247" y="4089499"/>
                  <a:pt x="278705" y="4086679"/>
                  <a:pt x="285988" y="4081041"/>
                </a:cubicBezTo>
                <a:cubicBezTo>
                  <a:pt x="293272" y="4075402"/>
                  <a:pt x="298441" y="4068706"/>
                  <a:pt x="301495" y="4060952"/>
                </a:cubicBezTo>
                <a:cubicBezTo>
                  <a:pt x="303375" y="4056488"/>
                  <a:pt x="304314" y="4051202"/>
                  <a:pt x="304314" y="4045093"/>
                </a:cubicBezTo>
                <a:lnTo>
                  <a:pt x="304314" y="3940775"/>
                </a:lnTo>
                <a:lnTo>
                  <a:pt x="328984" y="3940775"/>
                </a:lnTo>
                <a:cubicBezTo>
                  <a:pt x="340027" y="3940775"/>
                  <a:pt x="345548" y="3936077"/>
                  <a:pt x="345548" y="3926678"/>
                </a:cubicBezTo>
                <a:cubicBezTo>
                  <a:pt x="345548" y="3920100"/>
                  <a:pt x="343433" y="3913404"/>
                  <a:pt x="339204" y="3906590"/>
                </a:cubicBezTo>
                <a:close/>
                <a:moveTo>
                  <a:pt x="5913575" y="3873462"/>
                </a:moveTo>
                <a:cubicBezTo>
                  <a:pt x="5919214" y="3873462"/>
                  <a:pt x="5923795" y="3875283"/>
                  <a:pt x="5927320" y="3878925"/>
                </a:cubicBezTo>
                <a:cubicBezTo>
                  <a:pt x="5930844" y="3882566"/>
                  <a:pt x="5932606" y="3887207"/>
                  <a:pt x="5932606" y="3892845"/>
                </a:cubicBezTo>
                <a:cubicBezTo>
                  <a:pt x="5932606" y="3898250"/>
                  <a:pt x="5930844" y="3902772"/>
                  <a:pt x="5927320" y="3906414"/>
                </a:cubicBezTo>
                <a:cubicBezTo>
                  <a:pt x="5923795" y="3910056"/>
                  <a:pt x="5918979" y="3911877"/>
                  <a:pt x="5912870" y="3911877"/>
                </a:cubicBezTo>
                <a:cubicBezTo>
                  <a:pt x="5907231" y="3911877"/>
                  <a:pt x="5902708" y="3910056"/>
                  <a:pt x="5899302" y="3906414"/>
                </a:cubicBezTo>
                <a:cubicBezTo>
                  <a:pt x="5895895" y="3902772"/>
                  <a:pt x="5894191" y="3898250"/>
                  <a:pt x="5894191" y="3892845"/>
                </a:cubicBezTo>
                <a:cubicBezTo>
                  <a:pt x="5894191" y="3887442"/>
                  <a:pt x="5896012" y="3882860"/>
                  <a:pt x="5899654" y="3879101"/>
                </a:cubicBezTo>
                <a:cubicBezTo>
                  <a:pt x="5903296" y="3875342"/>
                  <a:pt x="5907936" y="3873462"/>
                  <a:pt x="5913575" y="3873462"/>
                </a:cubicBezTo>
                <a:close/>
                <a:moveTo>
                  <a:pt x="2236927" y="3873462"/>
                </a:moveTo>
                <a:cubicBezTo>
                  <a:pt x="2242565" y="3873462"/>
                  <a:pt x="2247147" y="3875283"/>
                  <a:pt x="2250671" y="3878925"/>
                </a:cubicBezTo>
                <a:cubicBezTo>
                  <a:pt x="2254195" y="3882566"/>
                  <a:pt x="2255958" y="3887207"/>
                  <a:pt x="2255958" y="3892845"/>
                </a:cubicBezTo>
                <a:cubicBezTo>
                  <a:pt x="2255958" y="3898250"/>
                  <a:pt x="2254195" y="3902772"/>
                  <a:pt x="2250671" y="3906414"/>
                </a:cubicBezTo>
                <a:cubicBezTo>
                  <a:pt x="2247147" y="3910056"/>
                  <a:pt x="2242330" y="3911877"/>
                  <a:pt x="2236221" y="3911877"/>
                </a:cubicBezTo>
                <a:cubicBezTo>
                  <a:pt x="2230583" y="3911877"/>
                  <a:pt x="2226060" y="3910056"/>
                  <a:pt x="2222653" y="3906414"/>
                </a:cubicBezTo>
                <a:cubicBezTo>
                  <a:pt x="2219246" y="3902772"/>
                  <a:pt x="2217542" y="3898250"/>
                  <a:pt x="2217542" y="3892845"/>
                </a:cubicBezTo>
                <a:cubicBezTo>
                  <a:pt x="2217542" y="3887442"/>
                  <a:pt x="2219364" y="3882860"/>
                  <a:pt x="2223005" y="3879101"/>
                </a:cubicBezTo>
                <a:cubicBezTo>
                  <a:pt x="2226647" y="3875342"/>
                  <a:pt x="2231288" y="3873462"/>
                  <a:pt x="2236927" y="3873462"/>
                </a:cubicBezTo>
                <a:close/>
                <a:moveTo>
                  <a:pt x="6071195" y="3867119"/>
                </a:moveTo>
                <a:lnTo>
                  <a:pt x="6105027" y="3867119"/>
                </a:lnTo>
                <a:lnTo>
                  <a:pt x="6062032" y="3917515"/>
                </a:lnTo>
                <a:lnTo>
                  <a:pt x="6040181" y="3917515"/>
                </a:lnTo>
                <a:close/>
                <a:moveTo>
                  <a:pt x="5018568" y="3867119"/>
                </a:moveTo>
                <a:lnTo>
                  <a:pt x="5052401" y="3867119"/>
                </a:lnTo>
                <a:lnTo>
                  <a:pt x="5083414" y="3917515"/>
                </a:lnTo>
                <a:lnTo>
                  <a:pt x="5061564" y="3917515"/>
                </a:lnTo>
                <a:close/>
                <a:moveTo>
                  <a:pt x="4263940" y="3867119"/>
                </a:moveTo>
                <a:lnTo>
                  <a:pt x="4286495" y="3867119"/>
                </a:lnTo>
                <a:lnTo>
                  <a:pt x="4316804" y="3917515"/>
                </a:lnTo>
                <a:lnTo>
                  <a:pt x="4293191" y="3917515"/>
                </a:lnTo>
                <a:lnTo>
                  <a:pt x="4275570" y="3884388"/>
                </a:lnTo>
                <a:lnTo>
                  <a:pt x="4274513" y="3884388"/>
                </a:lnTo>
                <a:lnTo>
                  <a:pt x="4256892" y="3917515"/>
                </a:lnTo>
                <a:lnTo>
                  <a:pt x="4234337" y="3917515"/>
                </a:lnTo>
                <a:close/>
                <a:moveTo>
                  <a:pt x="3563338" y="3867119"/>
                </a:moveTo>
                <a:lnTo>
                  <a:pt x="3584836" y="3867119"/>
                </a:lnTo>
                <a:lnTo>
                  <a:pt x="3618669" y="3917515"/>
                </a:lnTo>
                <a:lnTo>
                  <a:pt x="3595056" y="3917515"/>
                </a:lnTo>
                <a:lnTo>
                  <a:pt x="3574616" y="3884388"/>
                </a:lnTo>
                <a:lnTo>
                  <a:pt x="3573911" y="3884388"/>
                </a:lnTo>
                <a:lnTo>
                  <a:pt x="3553470" y="3917515"/>
                </a:lnTo>
                <a:lnTo>
                  <a:pt x="3530210" y="3917515"/>
                </a:lnTo>
                <a:close/>
                <a:moveTo>
                  <a:pt x="2877540" y="3867119"/>
                </a:moveTo>
                <a:lnTo>
                  <a:pt x="2899037" y="3867119"/>
                </a:lnTo>
                <a:lnTo>
                  <a:pt x="2932869" y="3917515"/>
                </a:lnTo>
                <a:lnTo>
                  <a:pt x="2909257" y="3917515"/>
                </a:lnTo>
                <a:lnTo>
                  <a:pt x="2888816" y="3884388"/>
                </a:lnTo>
                <a:lnTo>
                  <a:pt x="2888112" y="3884388"/>
                </a:lnTo>
                <a:lnTo>
                  <a:pt x="2867672" y="3917515"/>
                </a:lnTo>
                <a:lnTo>
                  <a:pt x="2844411" y="3917515"/>
                </a:lnTo>
                <a:close/>
                <a:moveTo>
                  <a:pt x="1391278" y="3867119"/>
                </a:moveTo>
                <a:lnTo>
                  <a:pt x="1412777" y="3867119"/>
                </a:lnTo>
                <a:lnTo>
                  <a:pt x="1446610" y="3917515"/>
                </a:lnTo>
                <a:lnTo>
                  <a:pt x="1422997" y="3917515"/>
                </a:lnTo>
                <a:lnTo>
                  <a:pt x="1402556" y="3884388"/>
                </a:lnTo>
                <a:lnTo>
                  <a:pt x="1401851" y="3884388"/>
                </a:lnTo>
                <a:lnTo>
                  <a:pt x="1381410" y="3917515"/>
                </a:lnTo>
                <a:lnTo>
                  <a:pt x="1358151" y="3917515"/>
                </a:lnTo>
                <a:close/>
                <a:moveTo>
                  <a:pt x="4907469" y="3861127"/>
                </a:moveTo>
                <a:lnTo>
                  <a:pt x="4938482" y="3861127"/>
                </a:lnTo>
                <a:lnTo>
                  <a:pt x="4938482" y="4111349"/>
                </a:lnTo>
                <a:lnTo>
                  <a:pt x="4907469" y="4111349"/>
                </a:lnTo>
                <a:close/>
                <a:moveTo>
                  <a:pt x="4118893" y="3861127"/>
                </a:moveTo>
                <a:lnTo>
                  <a:pt x="4149555" y="3861127"/>
                </a:lnTo>
                <a:lnTo>
                  <a:pt x="4149555" y="3897427"/>
                </a:lnTo>
                <a:lnTo>
                  <a:pt x="4177044" y="3897427"/>
                </a:lnTo>
                <a:lnTo>
                  <a:pt x="4177044" y="3916811"/>
                </a:lnTo>
                <a:lnTo>
                  <a:pt x="4149555" y="3916811"/>
                </a:lnTo>
                <a:lnTo>
                  <a:pt x="4149555" y="4067296"/>
                </a:lnTo>
                <a:cubicBezTo>
                  <a:pt x="4149555" y="4081158"/>
                  <a:pt x="4150024" y="4095843"/>
                  <a:pt x="4150964" y="4111349"/>
                </a:cubicBezTo>
                <a:lnTo>
                  <a:pt x="4123475" y="4111349"/>
                </a:lnTo>
                <a:lnTo>
                  <a:pt x="4122065" y="4081745"/>
                </a:lnTo>
                <a:lnTo>
                  <a:pt x="4121008" y="4081745"/>
                </a:lnTo>
                <a:cubicBezTo>
                  <a:pt x="4116309" y="4091613"/>
                  <a:pt x="4108908" y="4099661"/>
                  <a:pt x="4098805" y="4105887"/>
                </a:cubicBezTo>
                <a:cubicBezTo>
                  <a:pt x="4088702" y="4112113"/>
                  <a:pt x="4076955" y="4115226"/>
                  <a:pt x="4063563" y="4115226"/>
                </a:cubicBezTo>
                <a:cubicBezTo>
                  <a:pt x="4042652" y="4115226"/>
                  <a:pt x="4025207" y="4107179"/>
                  <a:pt x="4011227" y="4091085"/>
                </a:cubicBezTo>
                <a:cubicBezTo>
                  <a:pt x="3997248" y="4074990"/>
                  <a:pt x="3990258" y="4054139"/>
                  <a:pt x="3990258" y="4028529"/>
                </a:cubicBezTo>
                <a:cubicBezTo>
                  <a:pt x="3990023" y="4001040"/>
                  <a:pt x="3997366" y="3978955"/>
                  <a:pt x="4012285" y="3962273"/>
                </a:cubicBezTo>
                <a:cubicBezTo>
                  <a:pt x="4027204" y="3945592"/>
                  <a:pt x="4045354" y="3937251"/>
                  <a:pt x="4066735" y="3937251"/>
                </a:cubicBezTo>
                <a:cubicBezTo>
                  <a:pt x="4079187" y="3937251"/>
                  <a:pt x="4089818" y="3939718"/>
                  <a:pt x="4098629" y="3944652"/>
                </a:cubicBezTo>
                <a:cubicBezTo>
                  <a:pt x="4107440" y="3949586"/>
                  <a:pt x="4113960" y="3955695"/>
                  <a:pt x="4118189" y="3962978"/>
                </a:cubicBezTo>
                <a:lnTo>
                  <a:pt x="4118893" y="3962978"/>
                </a:lnTo>
                <a:lnTo>
                  <a:pt x="4118893" y="3916811"/>
                </a:lnTo>
                <a:lnTo>
                  <a:pt x="4049466" y="3916811"/>
                </a:lnTo>
                <a:lnTo>
                  <a:pt x="4049466" y="3897427"/>
                </a:lnTo>
                <a:lnTo>
                  <a:pt x="4118893" y="3897427"/>
                </a:lnTo>
                <a:close/>
                <a:moveTo>
                  <a:pt x="3433093" y="3861127"/>
                </a:moveTo>
                <a:lnTo>
                  <a:pt x="3463754" y="3861127"/>
                </a:lnTo>
                <a:lnTo>
                  <a:pt x="3463754" y="4067296"/>
                </a:lnTo>
                <a:cubicBezTo>
                  <a:pt x="3463754" y="4081158"/>
                  <a:pt x="3464224" y="4095843"/>
                  <a:pt x="3465164" y="4111349"/>
                </a:cubicBezTo>
                <a:lnTo>
                  <a:pt x="3437675" y="4111349"/>
                </a:lnTo>
                <a:lnTo>
                  <a:pt x="3436265" y="4081745"/>
                </a:lnTo>
                <a:lnTo>
                  <a:pt x="3435208" y="4081745"/>
                </a:lnTo>
                <a:cubicBezTo>
                  <a:pt x="3430509" y="4091613"/>
                  <a:pt x="3423108" y="4099661"/>
                  <a:pt x="3413005" y="4105887"/>
                </a:cubicBezTo>
                <a:cubicBezTo>
                  <a:pt x="3402902" y="4112113"/>
                  <a:pt x="3391155" y="4115226"/>
                  <a:pt x="3377763" y="4115226"/>
                </a:cubicBezTo>
                <a:cubicBezTo>
                  <a:pt x="3356852" y="4115226"/>
                  <a:pt x="3339407" y="4107179"/>
                  <a:pt x="3325427" y="4091085"/>
                </a:cubicBezTo>
                <a:cubicBezTo>
                  <a:pt x="3311448" y="4074990"/>
                  <a:pt x="3304458" y="4054139"/>
                  <a:pt x="3304458" y="4028529"/>
                </a:cubicBezTo>
                <a:cubicBezTo>
                  <a:pt x="3304223" y="4001040"/>
                  <a:pt x="3311566" y="3978955"/>
                  <a:pt x="3326485" y="3962273"/>
                </a:cubicBezTo>
                <a:cubicBezTo>
                  <a:pt x="3341404" y="3945592"/>
                  <a:pt x="3359554" y="3937251"/>
                  <a:pt x="3380935" y="3937251"/>
                </a:cubicBezTo>
                <a:cubicBezTo>
                  <a:pt x="3393387" y="3937251"/>
                  <a:pt x="3404018" y="3939718"/>
                  <a:pt x="3412829" y="3944652"/>
                </a:cubicBezTo>
                <a:cubicBezTo>
                  <a:pt x="3421640" y="3949586"/>
                  <a:pt x="3428160" y="3955695"/>
                  <a:pt x="3432389" y="3962978"/>
                </a:cubicBezTo>
                <a:lnTo>
                  <a:pt x="3433093" y="3962978"/>
                </a:lnTo>
                <a:close/>
                <a:moveTo>
                  <a:pt x="2630994" y="3861127"/>
                </a:moveTo>
                <a:lnTo>
                  <a:pt x="2662007" y="3861127"/>
                </a:lnTo>
                <a:lnTo>
                  <a:pt x="2662007" y="3967912"/>
                </a:lnTo>
                <a:lnTo>
                  <a:pt x="2662713" y="3967912"/>
                </a:lnTo>
                <a:cubicBezTo>
                  <a:pt x="2668116" y="3958279"/>
                  <a:pt x="2675517" y="3950878"/>
                  <a:pt x="2684915" y="3945709"/>
                </a:cubicBezTo>
                <a:cubicBezTo>
                  <a:pt x="2694782" y="3940071"/>
                  <a:pt x="2705357" y="3937251"/>
                  <a:pt x="2716633" y="3937251"/>
                </a:cubicBezTo>
                <a:cubicBezTo>
                  <a:pt x="2721568" y="3937251"/>
                  <a:pt x="2726560" y="3937897"/>
                  <a:pt x="2731611" y="3939189"/>
                </a:cubicBezTo>
                <a:cubicBezTo>
                  <a:pt x="2736663" y="3940482"/>
                  <a:pt x="2741949" y="3942772"/>
                  <a:pt x="2747471" y="3946062"/>
                </a:cubicBezTo>
                <a:cubicBezTo>
                  <a:pt x="2752992" y="3949351"/>
                  <a:pt x="2757808" y="3953639"/>
                  <a:pt x="2761920" y="3958925"/>
                </a:cubicBezTo>
                <a:cubicBezTo>
                  <a:pt x="2766032" y="3964212"/>
                  <a:pt x="2769438" y="3971201"/>
                  <a:pt x="2772141" y="3979895"/>
                </a:cubicBezTo>
                <a:cubicBezTo>
                  <a:pt x="2774842" y="3988588"/>
                  <a:pt x="2776193" y="3998573"/>
                  <a:pt x="2776193" y="4009851"/>
                </a:cubicBezTo>
                <a:lnTo>
                  <a:pt x="2776193" y="4111349"/>
                </a:lnTo>
                <a:lnTo>
                  <a:pt x="2745179" y="4111349"/>
                </a:lnTo>
                <a:lnTo>
                  <a:pt x="2745179" y="4013375"/>
                </a:lnTo>
                <a:cubicBezTo>
                  <a:pt x="2745179" y="3998338"/>
                  <a:pt x="2742008" y="3986180"/>
                  <a:pt x="2735664" y="3976899"/>
                </a:cubicBezTo>
                <a:cubicBezTo>
                  <a:pt x="2729320" y="3967619"/>
                  <a:pt x="2719335" y="3962978"/>
                  <a:pt x="2705709" y="3962978"/>
                </a:cubicBezTo>
                <a:cubicBezTo>
                  <a:pt x="2696075" y="3962978"/>
                  <a:pt x="2687499" y="3965915"/>
                  <a:pt x="2679981" y="3971789"/>
                </a:cubicBezTo>
                <a:cubicBezTo>
                  <a:pt x="2672463" y="3977663"/>
                  <a:pt x="2667176" y="3984946"/>
                  <a:pt x="2664122" y="3993639"/>
                </a:cubicBezTo>
                <a:cubicBezTo>
                  <a:pt x="2662713" y="3997398"/>
                  <a:pt x="2662007" y="4002332"/>
                  <a:pt x="2662007" y="4008441"/>
                </a:cubicBezTo>
                <a:lnTo>
                  <a:pt x="2662007" y="4111349"/>
                </a:lnTo>
                <a:lnTo>
                  <a:pt x="2630994" y="4111349"/>
                </a:lnTo>
                <a:close/>
                <a:moveTo>
                  <a:pt x="1173670" y="3861127"/>
                </a:moveTo>
                <a:lnTo>
                  <a:pt x="1204331" y="3861127"/>
                </a:lnTo>
                <a:lnTo>
                  <a:pt x="1204331" y="4019014"/>
                </a:lnTo>
                <a:lnTo>
                  <a:pt x="1205036" y="4019014"/>
                </a:lnTo>
                <a:cubicBezTo>
                  <a:pt x="1209735" y="4012435"/>
                  <a:pt x="1214669" y="4005974"/>
                  <a:pt x="1219837" y="3999631"/>
                </a:cubicBezTo>
                <a:lnTo>
                  <a:pt x="1270235" y="3940775"/>
                </a:lnTo>
                <a:lnTo>
                  <a:pt x="1307239" y="3940775"/>
                </a:lnTo>
                <a:lnTo>
                  <a:pt x="1241689" y="4010908"/>
                </a:lnTo>
                <a:lnTo>
                  <a:pt x="1316755" y="4111349"/>
                </a:lnTo>
                <a:lnTo>
                  <a:pt x="1278693" y="4111349"/>
                </a:lnTo>
                <a:lnTo>
                  <a:pt x="1220190" y="4029587"/>
                </a:lnTo>
                <a:lnTo>
                  <a:pt x="1204331" y="4047208"/>
                </a:lnTo>
                <a:lnTo>
                  <a:pt x="1204331" y="4111349"/>
                </a:lnTo>
                <a:lnTo>
                  <a:pt x="1173670" y="4111349"/>
                </a:lnTo>
                <a:close/>
                <a:moveTo>
                  <a:pt x="4288962" y="3838572"/>
                </a:moveTo>
                <a:lnTo>
                  <a:pt x="4317156" y="3838572"/>
                </a:lnTo>
                <a:lnTo>
                  <a:pt x="4339712" y="3884740"/>
                </a:lnTo>
                <a:lnTo>
                  <a:pt x="4321738" y="3884740"/>
                </a:lnTo>
                <a:close/>
                <a:moveTo>
                  <a:pt x="6207383" y="3710918"/>
                </a:moveTo>
                <a:cubicBezTo>
                  <a:pt x="6212317" y="3710918"/>
                  <a:pt x="6216429" y="3712680"/>
                  <a:pt x="6219718" y="3716205"/>
                </a:cubicBezTo>
                <a:cubicBezTo>
                  <a:pt x="6223007" y="3719729"/>
                  <a:pt x="6224652" y="3724075"/>
                  <a:pt x="6224652" y="3729244"/>
                </a:cubicBezTo>
                <a:cubicBezTo>
                  <a:pt x="6224652" y="3734178"/>
                  <a:pt x="6223007" y="3738407"/>
                  <a:pt x="6219718" y="3741931"/>
                </a:cubicBezTo>
                <a:cubicBezTo>
                  <a:pt x="6216429" y="3745456"/>
                  <a:pt x="6212199" y="3747218"/>
                  <a:pt x="6207030" y="3747218"/>
                </a:cubicBezTo>
                <a:cubicBezTo>
                  <a:pt x="6202096" y="3747218"/>
                  <a:pt x="6197926" y="3745456"/>
                  <a:pt x="6194520" y="3741931"/>
                </a:cubicBezTo>
                <a:cubicBezTo>
                  <a:pt x="6191113" y="3738407"/>
                  <a:pt x="6189409" y="3734178"/>
                  <a:pt x="6189409" y="3729244"/>
                </a:cubicBezTo>
                <a:cubicBezTo>
                  <a:pt x="6189409" y="3724075"/>
                  <a:pt x="6191172" y="3719729"/>
                  <a:pt x="6194696" y="3716205"/>
                </a:cubicBezTo>
                <a:cubicBezTo>
                  <a:pt x="6198220" y="3712680"/>
                  <a:pt x="6202449" y="3710918"/>
                  <a:pt x="6207383" y="3710918"/>
                </a:cubicBezTo>
                <a:close/>
                <a:moveTo>
                  <a:pt x="1933165" y="3638319"/>
                </a:moveTo>
                <a:cubicBezTo>
                  <a:pt x="1928936" y="3653355"/>
                  <a:pt x="1923474" y="3669332"/>
                  <a:pt x="1916778" y="3686249"/>
                </a:cubicBezTo>
                <a:cubicBezTo>
                  <a:pt x="1910081" y="3703165"/>
                  <a:pt x="1904266" y="3715734"/>
                  <a:pt x="1899333" y="3723958"/>
                </a:cubicBezTo>
                <a:lnTo>
                  <a:pt x="1877483" y="3726425"/>
                </a:lnTo>
                <a:cubicBezTo>
                  <a:pt x="1886880" y="3700580"/>
                  <a:pt x="1893930" y="3672386"/>
                  <a:pt x="1898629" y="3641843"/>
                </a:cubicBezTo>
                <a:close/>
                <a:moveTo>
                  <a:pt x="6740412" y="3595675"/>
                </a:moveTo>
                <a:cubicBezTo>
                  <a:pt x="6692247" y="3594735"/>
                  <a:pt x="6668165" y="3607540"/>
                  <a:pt x="6668165" y="3634089"/>
                </a:cubicBezTo>
                <a:cubicBezTo>
                  <a:pt x="6668165" y="3643722"/>
                  <a:pt x="6670925" y="3651065"/>
                  <a:pt x="6676447" y="3656116"/>
                </a:cubicBezTo>
                <a:cubicBezTo>
                  <a:pt x="6681968" y="3661167"/>
                  <a:pt x="6688840" y="3663693"/>
                  <a:pt x="6697063" y="3663693"/>
                </a:cubicBezTo>
                <a:cubicBezTo>
                  <a:pt x="6707636" y="3663693"/>
                  <a:pt x="6716564" y="3660933"/>
                  <a:pt x="6723848" y="3655411"/>
                </a:cubicBezTo>
                <a:cubicBezTo>
                  <a:pt x="6731131" y="3649890"/>
                  <a:pt x="6736182" y="3643135"/>
                  <a:pt x="6739002" y="3635147"/>
                </a:cubicBezTo>
                <a:cubicBezTo>
                  <a:pt x="6739942" y="3632327"/>
                  <a:pt x="6740412" y="3629038"/>
                  <a:pt x="6740412" y="3625279"/>
                </a:cubicBezTo>
                <a:close/>
                <a:moveTo>
                  <a:pt x="5016387" y="3595675"/>
                </a:moveTo>
                <a:cubicBezTo>
                  <a:pt x="4968222" y="3594735"/>
                  <a:pt x="4944140" y="3607540"/>
                  <a:pt x="4944140" y="3634089"/>
                </a:cubicBezTo>
                <a:cubicBezTo>
                  <a:pt x="4944140" y="3643722"/>
                  <a:pt x="4946900" y="3651065"/>
                  <a:pt x="4952422" y="3656116"/>
                </a:cubicBezTo>
                <a:cubicBezTo>
                  <a:pt x="4957943" y="3661167"/>
                  <a:pt x="4964815" y="3663693"/>
                  <a:pt x="4973038" y="3663693"/>
                </a:cubicBezTo>
                <a:cubicBezTo>
                  <a:pt x="4983611" y="3663693"/>
                  <a:pt x="4992539" y="3660933"/>
                  <a:pt x="4999823" y="3655411"/>
                </a:cubicBezTo>
                <a:cubicBezTo>
                  <a:pt x="5007106" y="3649890"/>
                  <a:pt x="5012157" y="3643135"/>
                  <a:pt x="5014977" y="3635147"/>
                </a:cubicBezTo>
                <a:cubicBezTo>
                  <a:pt x="5015917" y="3632093"/>
                  <a:pt x="5016387" y="3628803"/>
                  <a:pt x="5016387" y="3625279"/>
                </a:cubicBezTo>
                <a:close/>
                <a:moveTo>
                  <a:pt x="3254263" y="3595675"/>
                </a:moveTo>
                <a:cubicBezTo>
                  <a:pt x="3206098" y="3594735"/>
                  <a:pt x="3182016" y="3607540"/>
                  <a:pt x="3182016" y="3634089"/>
                </a:cubicBezTo>
                <a:cubicBezTo>
                  <a:pt x="3182016" y="3643722"/>
                  <a:pt x="3184777" y="3651065"/>
                  <a:pt x="3190298" y="3656116"/>
                </a:cubicBezTo>
                <a:cubicBezTo>
                  <a:pt x="3195820" y="3661167"/>
                  <a:pt x="3202692" y="3663693"/>
                  <a:pt x="3210915" y="3663693"/>
                </a:cubicBezTo>
                <a:cubicBezTo>
                  <a:pt x="3221488" y="3663693"/>
                  <a:pt x="3230415" y="3660933"/>
                  <a:pt x="3237699" y="3655411"/>
                </a:cubicBezTo>
                <a:cubicBezTo>
                  <a:pt x="3244984" y="3649890"/>
                  <a:pt x="3250034" y="3643135"/>
                  <a:pt x="3252854" y="3635147"/>
                </a:cubicBezTo>
                <a:cubicBezTo>
                  <a:pt x="3253793" y="3632093"/>
                  <a:pt x="3254263" y="3628803"/>
                  <a:pt x="3254263" y="3625279"/>
                </a:cubicBezTo>
                <a:close/>
                <a:moveTo>
                  <a:pt x="672990" y="3595675"/>
                </a:moveTo>
                <a:cubicBezTo>
                  <a:pt x="624825" y="3594735"/>
                  <a:pt x="600743" y="3607540"/>
                  <a:pt x="600743" y="3634089"/>
                </a:cubicBezTo>
                <a:cubicBezTo>
                  <a:pt x="600743" y="3643722"/>
                  <a:pt x="603504" y="3651065"/>
                  <a:pt x="609025" y="3656116"/>
                </a:cubicBezTo>
                <a:cubicBezTo>
                  <a:pt x="614546" y="3661167"/>
                  <a:pt x="621419" y="3663693"/>
                  <a:pt x="629642" y="3663693"/>
                </a:cubicBezTo>
                <a:cubicBezTo>
                  <a:pt x="640214" y="3663693"/>
                  <a:pt x="649142" y="3660933"/>
                  <a:pt x="656426" y="3655411"/>
                </a:cubicBezTo>
                <a:cubicBezTo>
                  <a:pt x="663709" y="3649890"/>
                  <a:pt x="668761" y="3643135"/>
                  <a:pt x="671580" y="3635147"/>
                </a:cubicBezTo>
                <a:cubicBezTo>
                  <a:pt x="672520" y="3632093"/>
                  <a:pt x="672990" y="3628803"/>
                  <a:pt x="672990" y="3625279"/>
                </a:cubicBezTo>
                <a:close/>
                <a:moveTo>
                  <a:pt x="1595886" y="3573120"/>
                </a:moveTo>
                <a:cubicBezTo>
                  <a:pt x="1582729" y="3576879"/>
                  <a:pt x="1572567" y="3582988"/>
                  <a:pt x="1565401" y="3591446"/>
                </a:cubicBezTo>
                <a:cubicBezTo>
                  <a:pt x="1558236" y="3599904"/>
                  <a:pt x="1554652" y="3609655"/>
                  <a:pt x="1554652" y="3620697"/>
                </a:cubicBezTo>
                <a:cubicBezTo>
                  <a:pt x="1554183" y="3632680"/>
                  <a:pt x="1558177" y="3642900"/>
                  <a:pt x="1566635" y="3651358"/>
                </a:cubicBezTo>
                <a:cubicBezTo>
                  <a:pt x="1575093" y="3659816"/>
                  <a:pt x="1586371" y="3664045"/>
                  <a:pt x="1600466" y="3664045"/>
                </a:cubicBezTo>
                <a:cubicBezTo>
                  <a:pt x="1614329" y="3664045"/>
                  <a:pt x="1625431" y="3660228"/>
                  <a:pt x="1633772" y="3652592"/>
                </a:cubicBezTo>
                <a:cubicBezTo>
                  <a:pt x="1642112" y="3644956"/>
                  <a:pt x="1646283" y="3635147"/>
                  <a:pt x="1646283" y="3623164"/>
                </a:cubicBezTo>
                <a:cubicBezTo>
                  <a:pt x="1646283" y="3610007"/>
                  <a:pt x="1641994" y="3599552"/>
                  <a:pt x="1633419" y="3591798"/>
                </a:cubicBezTo>
                <a:cubicBezTo>
                  <a:pt x="1624844" y="3584045"/>
                  <a:pt x="1612333" y="3577819"/>
                  <a:pt x="1595886" y="3573120"/>
                </a:cubicBezTo>
                <a:close/>
                <a:moveTo>
                  <a:pt x="1414911" y="3573120"/>
                </a:moveTo>
                <a:cubicBezTo>
                  <a:pt x="1401753" y="3576879"/>
                  <a:pt x="1391592" y="3582988"/>
                  <a:pt x="1384426" y="3591446"/>
                </a:cubicBezTo>
                <a:cubicBezTo>
                  <a:pt x="1377260" y="3599904"/>
                  <a:pt x="1373678" y="3609655"/>
                  <a:pt x="1373678" y="3620697"/>
                </a:cubicBezTo>
                <a:cubicBezTo>
                  <a:pt x="1373208" y="3632680"/>
                  <a:pt x="1377202" y="3642900"/>
                  <a:pt x="1385660" y="3651358"/>
                </a:cubicBezTo>
                <a:cubicBezTo>
                  <a:pt x="1394118" y="3659816"/>
                  <a:pt x="1405396" y="3664045"/>
                  <a:pt x="1419493" y="3664045"/>
                </a:cubicBezTo>
                <a:cubicBezTo>
                  <a:pt x="1433355" y="3664045"/>
                  <a:pt x="1444456" y="3660228"/>
                  <a:pt x="1452797" y="3652592"/>
                </a:cubicBezTo>
                <a:cubicBezTo>
                  <a:pt x="1461138" y="3644956"/>
                  <a:pt x="1465309" y="3635147"/>
                  <a:pt x="1465309" y="3623164"/>
                </a:cubicBezTo>
                <a:cubicBezTo>
                  <a:pt x="1465309" y="3610007"/>
                  <a:pt x="1461019" y="3599552"/>
                  <a:pt x="1452445" y="3591798"/>
                </a:cubicBezTo>
                <a:cubicBezTo>
                  <a:pt x="1443869" y="3584045"/>
                  <a:pt x="1431358" y="3577819"/>
                  <a:pt x="1414911" y="3573120"/>
                </a:cubicBezTo>
                <a:close/>
                <a:moveTo>
                  <a:pt x="6006301" y="3532944"/>
                </a:moveTo>
                <a:cubicBezTo>
                  <a:pt x="5990559" y="3532944"/>
                  <a:pt x="5978107" y="3539111"/>
                  <a:pt x="5968944" y="3551446"/>
                </a:cubicBezTo>
                <a:cubicBezTo>
                  <a:pt x="5959781" y="3563781"/>
                  <a:pt x="5955199" y="3579464"/>
                  <a:pt x="5955199" y="3598495"/>
                </a:cubicBezTo>
                <a:cubicBezTo>
                  <a:pt x="5955199" y="3616586"/>
                  <a:pt x="5959604" y="3631622"/>
                  <a:pt x="5968415" y="3643605"/>
                </a:cubicBezTo>
                <a:cubicBezTo>
                  <a:pt x="5977226" y="3655587"/>
                  <a:pt x="5989619" y="3661578"/>
                  <a:pt x="6005596" y="3661578"/>
                </a:cubicBezTo>
                <a:cubicBezTo>
                  <a:pt x="6016169" y="3661578"/>
                  <a:pt x="6025684" y="3658230"/>
                  <a:pt x="6034142" y="3651535"/>
                </a:cubicBezTo>
                <a:cubicBezTo>
                  <a:pt x="6042600" y="3644839"/>
                  <a:pt x="6048240" y="3635852"/>
                  <a:pt x="6051059" y="3624574"/>
                </a:cubicBezTo>
                <a:cubicBezTo>
                  <a:pt x="6051999" y="3620815"/>
                  <a:pt x="6052468" y="3616351"/>
                  <a:pt x="6052468" y="3611182"/>
                </a:cubicBezTo>
                <a:lnTo>
                  <a:pt x="6052468" y="3581578"/>
                </a:lnTo>
                <a:cubicBezTo>
                  <a:pt x="6052468" y="3576409"/>
                  <a:pt x="6051999" y="3572063"/>
                  <a:pt x="6051059" y="3568539"/>
                </a:cubicBezTo>
                <a:cubicBezTo>
                  <a:pt x="6048709" y="3558436"/>
                  <a:pt x="6043482" y="3549977"/>
                  <a:pt x="6035376" y="3543164"/>
                </a:cubicBezTo>
                <a:cubicBezTo>
                  <a:pt x="6027270" y="3536350"/>
                  <a:pt x="6017579" y="3532944"/>
                  <a:pt x="6006301" y="3532944"/>
                </a:cubicBezTo>
                <a:close/>
                <a:moveTo>
                  <a:pt x="5501114" y="3532944"/>
                </a:moveTo>
                <a:cubicBezTo>
                  <a:pt x="5490541" y="3532944"/>
                  <a:pt x="5480849" y="3536409"/>
                  <a:pt x="5472039" y="3543340"/>
                </a:cubicBezTo>
                <a:cubicBezTo>
                  <a:pt x="5463228" y="3550271"/>
                  <a:pt x="5457296" y="3559493"/>
                  <a:pt x="5454242" y="3571006"/>
                </a:cubicBezTo>
                <a:cubicBezTo>
                  <a:pt x="5453067" y="3575235"/>
                  <a:pt x="5452479" y="3579581"/>
                  <a:pt x="5452479" y="3584045"/>
                </a:cubicBezTo>
                <a:lnTo>
                  <a:pt x="5452479" y="3614354"/>
                </a:lnTo>
                <a:cubicBezTo>
                  <a:pt x="5452479" y="3618818"/>
                  <a:pt x="5452949" y="3622577"/>
                  <a:pt x="5453889" y="3625631"/>
                </a:cubicBezTo>
                <a:cubicBezTo>
                  <a:pt x="5456708" y="3636439"/>
                  <a:pt x="5462347" y="3645191"/>
                  <a:pt x="5470806" y="3651887"/>
                </a:cubicBezTo>
                <a:cubicBezTo>
                  <a:pt x="5479264" y="3658583"/>
                  <a:pt x="5489131" y="3661931"/>
                  <a:pt x="5500409" y="3661931"/>
                </a:cubicBezTo>
                <a:cubicBezTo>
                  <a:pt x="5516621" y="3661931"/>
                  <a:pt x="5529308" y="3655940"/>
                  <a:pt x="5538471" y="3643957"/>
                </a:cubicBezTo>
                <a:cubicBezTo>
                  <a:pt x="5547634" y="3631975"/>
                  <a:pt x="5552216" y="3616116"/>
                  <a:pt x="5552216" y="3596380"/>
                </a:cubicBezTo>
                <a:cubicBezTo>
                  <a:pt x="5552216" y="3578289"/>
                  <a:pt x="5547693" y="3563193"/>
                  <a:pt x="5538647" y="3551093"/>
                </a:cubicBezTo>
                <a:cubicBezTo>
                  <a:pt x="5529601" y="3538994"/>
                  <a:pt x="5517091" y="3532944"/>
                  <a:pt x="5501114" y="3532944"/>
                </a:cubicBezTo>
                <a:close/>
                <a:moveTo>
                  <a:pt x="4805789" y="3532944"/>
                </a:moveTo>
                <a:cubicBezTo>
                  <a:pt x="4795216" y="3532944"/>
                  <a:pt x="4785524" y="3536409"/>
                  <a:pt x="4776714" y="3543340"/>
                </a:cubicBezTo>
                <a:cubicBezTo>
                  <a:pt x="4767903" y="3550271"/>
                  <a:pt x="4761971" y="3559493"/>
                  <a:pt x="4758916" y="3571006"/>
                </a:cubicBezTo>
                <a:cubicBezTo>
                  <a:pt x="4757742" y="3575235"/>
                  <a:pt x="4757154" y="3579581"/>
                  <a:pt x="4757154" y="3584045"/>
                </a:cubicBezTo>
                <a:lnTo>
                  <a:pt x="4757154" y="3614354"/>
                </a:lnTo>
                <a:cubicBezTo>
                  <a:pt x="4757154" y="3618818"/>
                  <a:pt x="4757624" y="3622577"/>
                  <a:pt x="4758564" y="3625631"/>
                </a:cubicBezTo>
                <a:cubicBezTo>
                  <a:pt x="4761383" y="3636439"/>
                  <a:pt x="4767022" y="3645191"/>
                  <a:pt x="4775480" y="3651887"/>
                </a:cubicBezTo>
                <a:cubicBezTo>
                  <a:pt x="4783939" y="3658583"/>
                  <a:pt x="4793806" y="3661931"/>
                  <a:pt x="4805084" y="3661931"/>
                </a:cubicBezTo>
                <a:cubicBezTo>
                  <a:pt x="4821296" y="3661931"/>
                  <a:pt x="4833983" y="3655940"/>
                  <a:pt x="4843146" y="3643957"/>
                </a:cubicBezTo>
                <a:cubicBezTo>
                  <a:pt x="4852309" y="3631975"/>
                  <a:pt x="4856891" y="3616116"/>
                  <a:pt x="4856891" y="3596380"/>
                </a:cubicBezTo>
                <a:cubicBezTo>
                  <a:pt x="4856891" y="3578289"/>
                  <a:pt x="4852368" y="3563193"/>
                  <a:pt x="4843322" y="3551093"/>
                </a:cubicBezTo>
                <a:cubicBezTo>
                  <a:pt x="4834276" y="3538994"/>
                  <a:pt x="4821766" y="3532944"/>
                  <a:pt x="4805789" y="3532944"/>
                </a:cubicBezTo>
                <a:close/>
                <a:moveTo>
                  <a:pt x="5693386" y="3531886"/>
                </a:moveTo>
                <a:cubicBezTo>
                  <a:pt x="5676469" y="3531886"/>
                  <a:pt x="5663547" y="3538406"/>
                  <a:pt x="5654619" y="3551446"/>
                </a:cubicBezTo>
                <a:cubicBezTo>
                  <a:pt x="5645691" y="3564486"/>
                  <a:pt x="5641227" y="3579933"/>
                  <a:pt x="5641227" y="3597790"/>
                </a:cubicBezTo>
                <a:cubicBezTo>
                  <a:pt x="5641227" y="3616586"/>
                  <a:pt x="5646043" y="3632210"/>
                  <a:pt x="5655676" y="3644662"/>
                </a:cubicBezTo>
                <a:cubicBezTo>
                  <a:pt x="5665309" y="3657115"/>
                  <a:pt x="5677644" y="3663341"/>
                  <a:pt x="5692680" y="3663341"/>
                </a:cubicBezTo>
                <a:cubicBezTo>
                  <a:pt x="5707482" y="3663341"/>
                  <a:pt x="5719817" y="3657056"/>
                  <a:pt x="5729685" y="3644486"/>
                </a:cubicBezTo>
                <a:cubicBezTo>
                  <a:pt x="5739553" y="3631916"/>
                  <a:pt x="5744487" y="3616116"/>
                  <a:pt x="5744487" y="3597085"/>
                </a:cubicBezTo>
                <a:cubicBezTo>
                  <a:pt x="5744487" y="3580404"/>
                  <a:pt x="5740199" y="3565367"/>
                  <a:pt x="5731623" y="3551974"/>
                </a:cubicBezTo>
                <a:cubicBezTo>
                  <a:pt x="5723048" y="3538582"/>
                  <a:pt x="5710302" y="3531886"/>
                  <a:pt x="5693386" y="3531886"/>
                </a:cubicBezTo>
                <a:close/>
                <a:moveTo>
                  <a:pt x="2350113" y="3531886"/>
                </a:moveTo>
                <a:cubicBezTo>
                  <a:pt x="2333195" y="3531886"/>
                  <a:pt x="2320274" y="3538406"/>
                  <a:pt x="2311346" y="3551446"/>
                </a:cubicBezTo>
                <a:cubicBezTo>
                  <a:pt x="2302418" y="3564486"/>
                  <a:pt x="2297953" y="3579933"/>
                  <a:pt x="2297953" y="3597790"/>
                </a:cubicBezTo>
                <a:cubicBezTo>
                  <a:pt x="2297953" y="3616586"/>
                  <a:pt x="2302770" y="3632210"/>
                  <a:pt x="2312403" y="3644662"/>
                </a:cubicBezTo>
                <a:cubicBezTo>
                  <a:pt x="2322036" y="3657115"/>
                  <a:pt x="2334371" y="3663341"/>
                  <a:pt x="2349407" y="3663341"/>
                </a:cubicBezTo>
                <a:cubicBezTo>
                  <a:pt x="2364209" y="3663341"/>
                  <a:pt x="2376544" y="3657056"/>
                  <a:pt x="2386412" y="3644486"/>
                </a:cubicBezTo>
                <a:cubicBezTo>
                  <a:pt x="2396279" y="3631916"/>
                  <a:pt x="2401214" y="3616116"/>
                  <a:pt x="2401214" y="3597085"/>
                </a:cubicBezTo>
                <a:cubicBezTo>
                  <a:pt x="2401214" y="3580404"/>
                  <a:pt x="2396926" y="3565367"/>
                  <a:pt x="2388350" y="3551974"/>
                </a:cubicBezTo>
                <a:cubicBezTo>
                  <a:pt x="2379774" y="3538582"/>
                  <a:pt x="2367029" y="3531886"/>
                  <a:pt x="2350113" y="3531886"/>
                </a:cubicBezTo>
                <a:close/>
                <a:moveTo>
                  <a:pt x="4372592" y="3530829"/>
                </a:moveTo>
                <a:cubicBezTo>
                  <a:pt x="4358260" y="3530829"/>
                  <a:pt x="4347100" y="3535939"/>
                  <a:pt x="4339112" y="3546159"/>
                </a:cubicBezTo>
                <a:cubicBezTo>
                  <a:pt x="4331123" y="3556380"/>
                  <a:pt x="4326424" y="3567951"/>
                  <a:pt x="4325015" y="3580873"/>
                </a:cubicBezTo>
                <a:lnTo>
                  <a:pt x="4415588" y="3580873"/>
                </a:lnTo>
                <a:cubicBezTo>
                  <a:pt x="4415823" y="3568421"/>
                  <a:pt x="4412592" y="3556967"/>
                  <a:pt x="4405896" y="3546512"/>
                </a:cubicBezTo>
                <a:cubicBezTo>
                  <a:pt x="4399200" y="3536057"/>
                  <a:pt x="4388098" y="3530829"/>
                  <a:pt x="4372592" y="3530829"/>
                </a:cubicBezTo>
                <a:close/>
                <a:moveTo>
                  <a:pt x="6135136" y="3512150"/>
                </a:moveTo>
                <a:lnTo>
                  <a:pt x="6166149" y="3512150"/>
                </a:lnTo>
                <a:lnTo>
                  <a:pt x="6166149" y="3606248"/>
                </a:lnTo>
                <a:cubicBezTo>
                  <a:pt x="6166149" y="3642665"/>
                  <a:pt x="6178837" y="3660874"/>
                  <a:pt x="6204211" y="3660874"/>
                </a:cubicBezTo>
                <a:cubicBezTo>
                  <a:pt x="6213844" y="3660874"/>
                  <a:pt x="6222302" y="3658054"/>
                  <a:pt x="6229586" y="3652416"/>
                </a:cubicBezTo>
                <a:cubicBezTo>
                  <a:pt x="6236869" y="3646777"/>
                  <a:pt x="6242038" y="3640081"/>
                  <a:pt x="6245093" y="3632327"/>
                </a:cubicBezTo>
                <a:cubicBezTo>
                  <a:pt x="6246972" y="3627863"/>
                  <a:pt x="6247912" y="3622577"/>
                  <a:pt x="6247912" y="3616468"/>
                </a:cubicBezTo>
                <a:lnTo>
                  <a:pt x="6247912" y="3512150"/>
                </a:lnTo>
                <a:lnTo>
                  <a:pt x="6278926" y="3512150"/>
                </a:lnTo>
                <a:lnTo>
                  <a:pt x="6278926" y="3635852"/>
                </a:lnTo>
                <a:cubicBezTo>
                  <a:pt x="6278926" y="3655118"/>
                  <a:pt x="6279395" y="3670742"/>
                  <a:pt x="6280335" y="3682724"/>
                </a:cubicBezTo>
                <a:lnTo>
                  <a:pt x="6252846" y="3682724"/>
                </a:lnTo>
                <a:lnTo>
                  <a:pt x="6251084" y="3654883"/>
                </a:lnTo>
                <a:lnTo>
                  <a:pt x="6250379" y="3654883"/>
                </a:lnTo>
                <a:cubicBezTo>
                  <a:pt x="6245680" y="3663341"/>
                  <a:pt x="6238514" y="3670742"/>
                  <a:pt x="6228881" y="3677085"/>
                </a:cubicBezTo>
                <a:cubicBezTo>
                  <a:pt x="6219248" y="3683429"/>
                  <a:pt x="6207618" y="3686601"/>
                  <a:pt x="6193991" y="3686601"/>
                </a:cubicBezTo>
                <a:cubicBezTo>
                  <a:pt x="6186707" y="3686601"/>
                  <a:pt x="6179835" y="3685426"/>
                  <a:pt x="6173374" y="3683077"/>
                </a:cubicBezTo>
                <a:cubicBezTo>
                  <a:pt x="6166913" y="3680727"/>
                  <a:pt x="6160687" y="3676909"/>
                  <a:pt x="6154695" y="3671623"/>
                </a:cubicBezTo>
                <a:cubicBezTo>
                  <a:pt x="6148704" y="3666336"/>
                  <a:pt x="6143947" y="3658583"/>
                  <a:pt x="6140422" y="3648363"/>
                </a:cubicBezTo>
                <a:cubicBezTo>
                  <a:pt x="6136898" y="3638142"/>
                  <a:pt x="6135136" y="3625984"/>
                  <a:pt x="6135136" y="3611887"/>
                </a:cubicBezTo>
                <a:close/>
                <a:moveTo>
                  <a:pt x="4122913" y="3512150"/>
                </a:moveTo>
                <a:lnTo>
                  <a:pt x="4156746" y="3512150"/>
                </a:lnTo>
                <a:lnTo>
                  <a:pt x="4193750" y="3612944"/>
                </a:lnTo>
                <a:cubicBezTo>
                  <a:pt x="4197980" y="3623987"/>
                  <a:pt x="4201739" y="3635617"/>
                  <a:pt x="4205028" y="3647834"/>
                </a:cubicBezTo>
                <a:lnTo>
                  <a:pt x="4205733" y="3647834"/>
                </a:lnTo>
                <a:cubicBezTo>
                  <a:pt x="4205968" y="3647129"/>
                  <a:pt x="4207436" y="3642254"/>
                  <a:pt x="4210138" y="3633208"/>
                </a:cubicBezTo>
                <a:cubicBezTo>
                  <a:pt x="4212840" y="3624163"/>
                  <a:pt x="4215013" y="3617173"/>
                  <a:pt x="4216658" y="3612239"/>
                </a:cubicBezTo>
                <a:lnTo>
                  <a:pt x="4250491" y="3512150"/>
                </a:lnTo>
                <a:lnTo>
                  <a:pt x="4283267" y="3512150"/>
                </a:lnTo>
                <a:lnTo>
                  <a:pt x="4236746" y="3633737"/>
                </a:lnTo>
                <a:cubicBezTo>
                  <a:pt x="4225234" y="3663811"/>
                  <a:pt x="4215190" y="3686836"/>
                  <a:pt x="4206614" y="3702812"/>
                </a:cubicBezTo>
                <a:cubicBezTo>
                  <a:pt x="4198038" y="3718789"/>
                  <a:pt x="4188582" y="3731359"/>
                  <a:pt x="4178244" y="3740522"/>
                </a:cubicBezTo>
                <a:cubicBezTo>
                  <a:pt x="4165322" y="3751329"/>
                  <a:pt x="4152634" y="3757908"/>
                  <a:pt x="4140182" y="3760258"/>
                </a:cubicBezTo>
                <a:lnTo>
                  <a:pt x="4132429" y="3734531"/>
                </a:lnTo>
                <a:cubicBezTo>
                  <a:pt x="4142296" y="3731476"/>
                  <a:pt x="4151342" y="3726425"/>
                  <a:pt x="4159565" y="3719376"/>
                </a:cubicBezTo>
                <a:cubicBezTo>
                  <a:pt x="4170138" y="3711153"/>
                  <a:pt x="4178831" y="3699640"/>
                  <a:pt x="4185645" y="3684839"/>
                </a:cubicBezTo>
                <a:cubicBezTo>
                  <a:pt x="4187290" y="3681079"/>
                  <a:pt x="4188112" y="3678613"/>
                  <a:pt x="4188112" y="3677438"/>
                </a:cubicBezTo>
                <a:cubicBezTo>
                  <a:pt x="4188112" y="3675558"/>
                  <a:pt x="4187290" y="3672856"/>
                  <a:pt x="4185645" y="3669332"/>
                </a:cubicBezTo>
                <a:close/>
                <a:moveTo>
                  <a:pt x="3944386" y="3512150"/>
                </a:moveTo>
                <a:lnTo>
                  <a:pt x="3975399" y="3512150"/>
                </a:lnTo>
                <a:lnTo>
                  <a:pt x="3975399" y="3606248"/>
                </a:lnTo>
                <a:cubicBezTo>
                  <a:pt x="3975399" y="3642665"/>
                  <a:pt x="3988087" y="3660874"/>
                  <a:pt x="4013461" y="3660874"/>
                </a:cubicBezTo>
                <a:cubicBezTo>
                  <a:pt x="4023094" y="3660874"/>
                  <a:pt x="4031552" y="3658054"/>
                  <a:pt x="4038836" y="3652416"/>
                </a:cubicBezTo>
                <a:cubicBezTo>
                  <a:pt x="4046119" y="3646777"/>
                  <a:pt x="4051288" y="3640081"/>
                  <a:pt x="4054343" y="3632327"/>
                </a:cubicBezTo>
                <a:cubicBezTo>
                  <a:pt x="4056222" y="3627863"/>
                  <a:pt x="4057162" y="3622577"/>
                  <a:pt x="4057162" y="3616468"/>
                </a:cubicBezTo>
                <a:lnTo>
                  <a:pt x="4057162" y="3512150"/>
                </a:lnTo>
                <a:lnTo>
                  <a:pt x="4088175" y="3512150"/>
                </a:lnTo>
                <a:lnTo>
                  <a:pt x="4088175" y="3635852"/>
                </a:lnTo>
                <a:cubicBezTo>
                  <a:pt x="4088175" y="3655118"/>
                  <a:pt x="4088645" y="3670742"/>
                  <a:pt x="4089585" y="3682724"/>
                </a:cubicBezTo>
                <a:lnTo>
                  <a:pt x="4062096" y="3682724"/>
                </a:lnTo>
                <a:lnTo>
                  <a:pt x="4060334" y="3654883"/>
                </a:lnTo>
                <a:lnTo>
                  <a:pt x="4059629" y="3654883"/>
                </a:lnTo>
                <a:cubicBezTo>
                  <a:pt x="4054930" y="3663341"/>
                  <a:pt x="4047764" y="3670742"/>
                  <a:pt x="4038131" y="3677085"/>
                </a:cubicBezTo>
                <a:cubicBezTo>
                  <a:pt x="4028498" y="3683429"/>
                  <a:pt x="4016868" y="3686601"/>
                  <a:pt x="4003241" y="3686601"/>
                </a:cubicBezTo>
                <a:cubicBezTo>
                  <a:pt x="3995957" y="3686601"/>
                  <a:pt x="3989085" y="3685426"/>
                  <a:pt x="3982624" y="3683077"/>
                </a:cubicBezTo>
                <a:cubicBezTo>
                  <a:pt x="3976163" y="3680727"/>
                  <a:pt x="3969937" y="3676909"/>
                  <a:pt x="3963945" y="3671623"/>
                </a:cubicBezTo>
                <a:cubicBezTo>
                  <a:pt x="3957954" y="3666336"/>
                  <a:pt x="3953196" y="3658583"/>
                  <a:pt x="3949672" y="3648363"/>
                </a:cubicBezTo>
                <a:cubicBezTo>
                  <a:pt x="3946148" y="3638142"/>
                  <a:pt x="3944386" y="3625984"/>
                  <a:pt x="3944386" y="3611887"/>
                </a:cubicBezTo>
                <a:close/>
                <a:moveTo>
                  <a:pt x="6906928" y="3508626"/>
                </a:moveTo>
                <a:cubicBezTo>
                  <a:pt x="6913507" y="3508626"/>
                  <a:pt x="6920026" y="3509742"/>
                  <a:pt x="6926487" y="3511974"/>
                </a:cubicBezTo>
                <a:cubicBezTo>
                  <a:pt x="6932948" y="3514206"/>
                  <a:pt x="6939351" y="3517848"/>
                  <a:pt x="6945695" y="3522899"/>
                </a:cubicBezTo>
                <a:cubicBezTo>
                  <a:pt x="6952038" y="3527951"/>
                  <a:pt x="6957207" y="3535469"/>
                  <a:pt x="6961201" y="3545454"/>
                </a:cubicBezTo>
                <a:cubicBezTo>
                  <a:pt x="6965195" y="3555440"/>
                  <a:pt x="6967192" y="3567364"/>
                  <a:pt x="6967192" y="3581226"/>
                </a:cubicBezTo>
                <a:lnTo>
                  <a:pt x="6967192" y="3682724"/>
                </a:lnTo>
                <a:lnTo>
                  <a:pt x="6936179" y="3682724"/>
                </a:lnTo>
                <a:lnTo>
                  <a:pt x="6936179" y="3584397"/>
                </a:lnTo>
                <a:cubicBezTo>
                  <a:pt x="6936179" y="3569361"/>
                  <a:pt x="6933007" y="3557202"/>
                  <a:pt x="6926663" y="3547921"/>
                </a:cubicBezTo>
                <a:cubicBezTo>
                  <a:pt x="6920320" y="3538641"/>
                  <a:pt x="6910335" y="3534001"/>
                  <a:pt x="6896708" y="3534001"/>
                </a:cubicBezTo>
                <a:cubicBezTo>
                  <a:pt x="6887074" y="3534001"/>
                  <a:pt x="6878499" y="3537055"/>
                  <a:pt x="6870981" y="3543164"/>
                </a:cubicBezTo>
                <a:cubicBezTo>
                  <a:pt x="6863462" y="3549273"/>
                  <a:pt x="6858176" y="3556791"/>
                  <a:pt x="6855121" y="3565719"/>
                </a:cubicBezTo>
                <a:cubicBezTo>
                  <a:pt x="6853711" y="3569478"/>
                  <a:pt x="6853007" y="3574295"/>
                  <a:pt x="6853007" y="3580168"/>
                </a:cubicBezTo>
                <a:lnTo>
                  <a:pt x="6853007" y="3682724"/>
                </a:lnTo>
                <a:lnTo>
                  <a:pt x="6821994" y="3682724"/>
                </a:lnTo>
                <a:lnTo>
                  <a:pt x="6821994" y="3558318"/>
                </a:lnTo>
                <a:cubicBezTo>
                  <a:pt x="6821994" y="3539992"/>
                  <a:pt x="6821523" y="3524603"/>
                  <a:pt x="6820584" y="3512150"/>
                </a:cubicBezTo>
                <a:lnTo>
                  <a:pt x="6848073" y="3512150"/>
                </a:lnTo>
                <a:lnTo>
                  <a:pt x="6849835" y="3540344"/>
                </a:lnTo>
                <a:lnTo>
                  <a:pt x="6850539" y="3540344"/>
                </a:lnTo>
                <a:cubicBezTo>
                  <a:pt x="6855239" y="3531416"/>
                  <a:pt x="6862522" y="3523898"/>
                  <a:pt x="6872390" y="3517789"/>
                </a:cubicBezTo>
                <a:cubicBezTo>
                  <a:pt x="6882258" y="3511680"/>
                  <a:pt x="6893771" y="3508626"/>
                  <a:pt x="6906928" y="3508626"/>
                </a:cubicBezTo>
                <a:close/>
                <a:moveTo>
                  <a:pt x="6705522" y="3508626"/>
                </a:moveTo>
                <a:cubicBezTo>
                  <a:pt x="6729252" y="3508626"/>
                  <a:pt x="6745992" y="3515205"/>
                  <a:pt x="6755742" y="3528362"/>
                </a:cubicBezTo>
                <a:cubicBezTo>
                  <a:pt x="6765492" y="3541519"/>
                  <a:pt x="6770368" y="3558083"/>
                  <a:pt x="6770368" y="3578054"/>
                </a:cubicBezTo>
                <a:lnTo>
                  <a:pt x="6770368" y="3641843"/>
                </a:lnTo>
                <a:cubicBezTo>
                  <a:pt x="6770368" y="3658759"/>
                  <a:pt x="6771308" y="3672386"/>
                  <a:pt x="6773187" y="3682724"/>
                </a:cubicBezTo>
                <a:lnTo>
                  <a:pt x="6745346" y="3682724"/>
                </a:lnTo>
                <a:lnTo>
                  <a:pt x="6742526" y="3661226"/>
                </a:lnTo>
                <a:lnTo>
                  <a:pt x="6741469" y="3661226"/>
                </a:lnTo>
                <a:cubicBezTo>
                  <a:pt x="6736300" y="3668510"/>
                  <a:pt x="6729193" y="3674560"/>
                  <a:pt x="6720147" y="3679376"/>
                </a:cubicBezTo>
                <a:cubicBezTo>
                  <a:pt x="6711101" y="3684193"/>
                  <a:pt x="6700822" y="3686601"/>
                  <a:pt x="6689310" y="3686601"/>
                </a:cubicBezTo>
                <a:cubicBezTo>
                  <a:pt x="6672864" y="3686601"/>
                  <a:pt x="6660059" y="3681784"/>
                  <a:pt x="6650896" y="3672151"/>
                </a:cubicBezTo>
                <a:cubicBezTo>
                  <a:pt x="6641732" y="3662519"/>
                  <a:pt x="6637151" y="3651006"/>
                  <a:pt x="6637151" y="3637614"/>
                </a:cubicBezTo>
                <a:cubicBezTo>
                  <a:pt x="6637151" y="3616938"/>
                  <a:pt x="6646021" y="3601138"/>
                  <a:pt x="6663759" y="3590213"/>
                </a:cubicBezTo>
                <a:cubicBezTo>
                  <a:pt x="6681498" y="3579287"/>
                  <a:pt x="6706814" y="3573942"/>
                  <a:pt x="6739707" y="3574177"/>
                </a:cubicBezTo>
                <a:lnTo>
                  <a:pt x="6739707" y="3570653"/>
                </a:lnTo>
                <a:cubicBezTo>
                  <a:pt x="6739707" y="3566424"/>
                  <a:pt x="6739296" y="3562371"/>
                  <a:pt x="6738473" y="3558494"/>
                </a:cubicBezTo>
                <a:cubicBezTo>
                  <a:pt x="6737651" y="3554618"/>
                  <a:pt x="6736006" y="3550447"/>
                  <a:pt x="6733540" y="3545983"/>
                </a:cubicBezTo>
                <a:cubicBezTo>
                  <a:pt x="6731072" y="3541519"/>
                  <a:pt x="6727078" y="3537995"/>
                  <a:pt x="6721557" y="3535411"/>
                </a:cubicBezTo>
                <a:cubicBezTo>
                  <a:pt x="6716035" y="3532826"/>
                  <a:pt x="6709163" y="3531534"/>
                  <a:pt x="6700940" y="3531534"/>
                </a:cubicBezTo>
                <a:cubicBezTo>
                  <a:pt x="6683554" y="3531534"/>
                  <a:pt x="6668634" y="3535763"/>
                  <a:pt x="6656182" y="3544221"/>
                </a:cubicBezTo>
                <a:lnTo>
                  <a:pt x="6649134" y="3523428"/>
                </a:lnTo>
                <a:cubicBezTo>
                  <a:pt x="6664875" y="3513560"/>
                  <a:pt x="6683671" y="3508626"/>
                  <a:pt x="6705522" y="3508626"/>
                </a:cubicBezTo>
                <a:close/>
                <a:moveTo>
                  <a:pt x="5694090" y="3508626"/>
                </a:moveTo>
                <a:cubicBezTo>
                  <a:pt x="5718525" y="3508626"/>
                  <a:pt x="5738320" y="3516732"/>
                  <a:pt x="5753474" y="3532944"/>
                </a:cubicBezTo>
                <a:cubicBezTo>
                  <a:pt x="5768628" y="3549155"/>
                  <a:pt x="5776206" y="3570183"/>
                  <a:pt x="5776206" y="3596028"/>
                </a:cubicBezTo>
                <a:cubicBezTo>
                  <a:pt x="5776206" y="3625396"/>
                  <a:pt x="5767747" y="3647834"/>
                  <a:pt x="5750831" y="3663341"/>
                </a:cubicBezTo>
                <a:cubicBezTo>
                  <a:pt x="5733915" y="3678848"/>
                  <a:pt x="5714061" y="3686601"/>
                  <a:pt x="5691271" y="3686601"/>
                </a:cubicBezTo>
                <a:cubicBezTo>
                  <a:pt x="5667776" y="3686601"/>
                  <a:pt x="5648275" y="3678554"/>
                  <a:pt x="5632768" y="3662460"/>
                </a:cubicBezTo>
                <a:cubicBezTo>
                  <a:pt x="5617262" y="3646365"/>
                  <a:pt x="5609508" y="3625161"/>
                  <a:pt x="5609508" y="3598847"/>
                </a:cubicBezTo>
                <a:cubicBezTo>
                  <a:pt x="5609508" y="3571358"/>
                  <a:pt x="5617555" y="3549449"/>
                  <a:pt x="5633650" y="3533120"/>
                </a:cubicBezTo>
                <a:cubicBezTo>
                  <a:pt x="5649744" y="3516791"/>
                  <a:pt x="5669891" y="3508626"/>
                  <a:pt x="5694090" y="3508626"/>
                </a:cubicBezTo>
                <a:close/>
                <a:moveTo>
                  <a:pt x="5182903" y="3508626"/>
                </a:moveTo>
                <a:cubicBezTo>
                  <a:pt x="5189482" y="3508626"/>
                  <a:pt x="5196001" y="3509742"/>
                  <a:pt x="5202462" y="3511974"/>
                </a:cubicBezTo>
                <a:cubicBezTo>
                  <a:pt x="5208923" y="3514206"/>
                  <a:pt x="5215326" y="3517848"/>
                  <a:pt x="5221670" y="3522899"/>
                </a:cubicBezTo>
                <a:cubicBezTo>
                  <a:pt x="5228013" y="3527951"/>
                  <a:pt x="5233182" y="3535469"/>
                  <a:pt x="5237176" y="3545454"/>
                </a:cubicBezTo>
                <a:cubicBezTo>
                  <a:pt x="5241170" y="3555440"/>
                  <a:pt x="5243167" y="3567364"/>
                  <a:pt x="5243167" y="3581226"/>
                </a:cubicBezTo>
                <a:lnTo>
                  <a:pt x="5243167" y="3682724"/>
                </a:lnTo>
                <a:lnTo>
                  <a:pt x="5212154" y="3682724"/>
                </a:lnTo>
                <a:lnTo>
                  <a:pt x="5212154" y="3584397"/>
                </a:lnTo>
                <a:cubicBezTo>
                  <a:pt x="5212154" y="3569361"/>
                  <a:pt x="5208982" y="3557202"/>
                  <a:pt x="5202638" y="3547921"/>
                </a:cubicBezTo>
                <a:cubicBezTo>
                  <a:pt x="5196295" y="3538641"/>
                  <a:pt x="5186310" y="3534001"/>
                  <a:pt x="5172683" y="3534001"/>
                </a:cubicBezTo>
                <a:cubicBezTo>
                  <a:pt x="5163049" y="3534001"/>
                  <a:pt x="5154474" y="3537055"/>
                  <a:pt x="5146956" y="3543164"/>
                </a:cubicBezTo>
                <a:cubicBezTo>
                  <a:pt x="5139437" y="3549273"/>
                  <a:pt x="5134151" y="3556791"/>
                  <a:pt x="5131096" y="3565719"/>
                </a:cubicBezTo>
                <a:cubicBezTo>
                  <a:pt x="5129686" y="3569478"/>
                  <a:pt x="5128982" y="3574295"/>
                  <a:pt x="5128982" y="3580168"/>
                </a:cubicBezTo>
                <a:lnTo>
                  <a:pt x="5128982" y="3682724"/>
                </a:lnTo>
                <a:lnTo>
                  <a:pt x="5097969" y="3682724"/>
                </a:lnTo>
                <a:lnTo>
                  <a:pt x="5097969" y="3558318"/>
                </a:lnTo>
                <a:cubicBezTo>
                  <a:pt x="5097969" y="3539992"/>
                  <a:pt x="5097498" y="3524603"/>
                  <a:pt x="5096559" y="3512150"/>
                </a:cubicBezTo>
                <a:lnTo>
                  <a:pt x="5124048" y="3512150"/>
                </a:lnTo>
                <a:lnTo>
                  <a:pt x="5125810" y="3540344"/>
                </a:lnTo>
                <a:lnTo>
                  <a:pt x="5126514" y="3540344"/>
                </a:lnTo>
                <a:cubicBezTo>
                  <a:pt x="5131214" y="3531416"/>
                  <a:pt x="5138497" y="3523898"/>
                  <a:pt x="5148365" y="3517789"/>
                </a:cubicBezTo>
                <a:cubicBezTo>
                  <a:pt x="5158233" y="3511680"/>
                  <a:pt x="5169746" y="3508626"/>
                  <a:pt x="5182903" y="3508626"/>
                </a:cubicBezTo>
                <a:close/>
                <a:moveTo>
                  <a:pt x="4981497" y="3508626"/>
                </a:moveTo>
                <a:cubicBezTo>
                  <a:pt x="5005227" y="3508626"/>
                  <a:pt x="5021967" y="3515205"/>
                  <a:pt x="5031717" y="3528362"/>
                </a:cubicBezTo>
                <a:cubicBezTo>
                  <a:pt x="5041467" y="3541519"/>
                  <a:pt x="5046343" y="3558083"/>
                  <a:pt x="5046343" y="3578054"/>
                </a:cubicBezTo>
                <a:lnTo>
                  <a:pt x="5046343" y="3641843"/>
                </a:lnTo>
                <a:cubicBezTo>
                  <a:pt x="5046343" y="3658289"/>
                  <a:pt x="5047165" y="3671917"/>
                  <a:pt x="5048810" y="3682724"/>
                </a:cubicBezTo>
                <a:lnTo>
                  <a:pt x="5020968" y="3682724"/>
                </a:lnTo>
                <a:lnTo>
                  <a:pt x="5018501" y="3661226"/>
                </a:lnTo>
                <a:lnTo>
                  <a:pt x="5017444" y="3661226"/>
                </a:lnTo>
                <a:cubicBezTo>
                  <a:pt x="5012275" y="3668510"/>
                  <a:pt x="5005168" y="3674560"/>
                  <a:pt x="4996122" y="3679376"/>
                </a:cubicBezTo>
                <a:cubicBezTo>
                  <a:pt x="4987076" y="3684193"/>
                  <a:pt x="4976797" y="3686601"/>
                  <a:pt x="4965285" y="3686601"/>
                </a:cubicBezTo>
                <a:cubicBezTo>
                  <a:pt x="4948839" y="3686601"/>
                  <a:pt x="4936034" y="3681784"/>
                  <a:pt x="4926871" y="3672151"/>
                </a:cubicBezTo>
                <a:cubicBezTo>
                  <a:pt x="4917707" y="3662519"/>
                  <a:pt x="4913126" y="3651006"/>
                  <a:pt x="4913126" y="3637614"/>
                </a:cubicBezTo>
                <a:cubicBezTo>
                  <a:pt x="4913126" y="3616938"/>
                  <a:pt x="4921996" y="3601138"/>
                  <a:pt x="4939734" y="3590213"/>
                </a:cubicBezTo>
                <a:cubicBezTo>
                  <a:pt x="4957473" y="3579287"/>
                  <a:pt x="4982789" y="3573942"/>
                  <a:pt x="5015682" y="3574177"/>
                </a:cubicBezTo>
                <a:lnTo>
                  <a:pt x="5015682" y="3570653"/>
                </a:lnTo>
                <a:cubicBezTo>
                  <a:pt x="5015682" y="3566424"/>
                  <a:pt x="5015271" y="3562371"/>
                  <a:pt x="5014448" y="3558494"/>
                </a:cubicBezTo>
                <a:cubicBezTo>
                  <a:pt x="5013626" y="3554618"/>
                  <a:pt x="5011981" y="3550447"/>
                  <a:pt x="5009515" y="3545983"/>
                </a:cubicBezTo>
                <a:cubicBezTo>
                  <a:pt x="5007047" y="3541519"/>
                  <a:pt x="5003053" y="3537995"/>
                  <a:pt x="4997532" y="3535411"/>
                </a:cubicBezTo>
                <a:cubicBezTo>
                  <a:pt x="4992010" y="3532826"/>
                  <a:pt x="4985138" y="3531534"/>
                  <a:pt x="4976915" y="3531534"/>
                </a:cubicBezTo>
                <a:cubicBezTo>
                  <a:pt x="4959529" y="3531534"/>
                  <a:pt x="4944609" y="3535763"/>
                  <a:pt x="4932157" y="3544221"/>
                </a:cubicBezTo>
                <a:lnTo>
                  <a:pt x="4925109" y="3523428"/>
                </a:lnTo>
                <a:cubicBezTo>
                  <a:pt x="4940850" y="3513560"/>
                  <a:pt x="4959646" y="3508626"/>
                  <a:pt x="4981497" y="3508626"/>
                </a:cubicBezTo>
                <a:close/>
                <a:moveTo>
                  <a:pt x="4375059" y="3508626"/>
                </a:moveTo>
                <a:cubicBezTo>
                  <a:pt x="4388216" y="3508626"/>
                  <a:pt x="4399670" y="3511269"/>
                  <a:pt x="4409420" y="3516556"/>
                </a:cubicBezTo>
                <a:cubicBezTo>
                  <a:pt x="4419171" y="3521842"/>
                  <a:pt x="4426513" y="3528715"/>
                  <a:pt x="4431447" y="3537173"/>
                </a:cubicBezTo>
                <a:cubicBezTo>
                  <a:pt x="4436381" y="3545631"/>
                  <a:pt x="4439964" y="3554148"/>
                  <a:pt x="4442196" y="3562723"/>
                </a:cubicBezTo>
                <a:cubicBezTo>
                  <a:pt x="4444428" y="3571299"/>
                  <a:pt x="4445544" y="3579933"/>
                  <a:pt x="4445544" y="3588627"/>
                </a:cubicBezTo>
                <a:cubicBezTo>
                  <a:pt x="4445544" y="3594735"/>
                  <a:pt x="4445192" y="3599552"/>
                  <a:pt x="4444487" y="3603076"/>
                </a:cubicBezTo>
                <a:lnTo>
                  <a:pt x="4324662" y="3603076"/>
                </a:lnTo>
                <a:cubicBezTo>
                  <a:pt x="4324897" y="3623047"/>
                  <a:pt x="4330477" y="3637908"/>
                  <a:pt x="4341402" y="3647658"/>
                </a:cubicBezTo>
                <a:cubicBezTo>
                  <a:pt x="4352327" y="3657408"/>
                  <a:pt x="4366248" y="3662283"/>
                  <a:pt x="4383165" y="3662283"/>
                </a:cubicBezTo>
                <a:cubicBezTo>
                  <a:pt x="4401256" y="3662283"/>
                  <a:pt x="4416998" y="3659347"/>
                  <a:pt x="4430389" y="3653473"/>
                </a:cubicBezTo>
                <a:lnTo>
                  <a:pt x="4436028" y="3675676"/>
                </a:lnTo>
                <a:cubicBezTo>
                  <a:pt x="4419817" y="3682959"/>
                  <a:pt x="4400786" y="3686601"/>
                  <a:pt x="4378936" y="3686601"/>
                </a:cubicBezTo>
                <a:cubicBezTo>
                  <a:pt x="4353091" y="3686601"/>
                  <a:pt x="4332650" y="3678730"/>
                  <a:pt x="4317614" y="3662988"/>
                </a:cubicBezTo>
                <a:cubicBezTo>
                  <a:pt x="4302577" y="3647247"/>
                  <a:pt x="4295059" y="3626336"/>
                  <a:pt x="4295059" y="3600257"/>
                </a:cubicBezTo>
                <a:cubicBezTo>
                  <a:pt x="4295059" y="3573942"/>
                  <a:pt x="4302342" y="3552092"/>
                  <a:pt x="4316909" y="3534706"/>
                </a:cubicBezTo>
                <a:cubicBezTo>
                  <a:pt x="4331476" y="3517319"/>
                  <a:pt x="4350859" y="3508626"/>
                  <a:pt x="4375059" y="3508626"/>
                </a:cubicBezTo>
                <a:close/>
                <a:moveTo>
                  <a:pt x="3219373" y="3508626"/>
                </a:moveTo>
                <a:cubicBezTo>
                  <a:pt x="3243103" y="3508626"/>
                  <a:pt x="3259842" y="3515205"/>
                  <a:pt x="3269592" y="3528362"/>
                </a:cubicBezTo>
                <a:cubicBezTo>
                  <a:pt x="3279342" y="3541519"/>
                  <a:pt x="3284218" y="3558083"/>
                  <a:pt x="3284218" y="3578054"/>
                </a:cubicBezTo>
                <a:lnTo>
                  <a:pt x="3284218" y="3641843"/>
                </a:lnTo>
                <a:cubicBezTo>
                  <a:pt x="3284218" y="3658289"/>
                  <a:pt x="3285040" y="3671917"/>
                  <a:pt x="3286685" y="3682724"/>
                </a:cubicBezTo>
                <a:lnTo>
                  <a:pt x="3258843" y="3682724"/>
                </a:lnTo>
                <a:lnTo>
                  <a:pt x="3256376" y="3661226"/>
                </a:lnTo>
                <a:lnTo>
                  <a:pt x="3255319" y="3661226"/>
                </a:lnTo>
                <a:cubicBezTo>
                  <a:pt x="3250151" y="3668510"/>
                  <a:pt x="3243044" y="3674560"/>
                  <a:pt x="3233998" y="3679376"/>
                </a:cubicBezTo>
                <a:cubicBezTo>
                  <a:pt x="3224953" y="3684193"/>
                  <a:pt x="3214674" y="3686601"/>
                  <a:pt x="3203162" y="3686601"/>
                </a:cubicBezTo>
                <a:cubicBezTo>
                  <a:pt x="3186715" y="3686601"/>
                  <a:pt x="3173910" y="3681784"/>
                  <a:pt x="3164748" y="3672151"/>
                </a:cubicBezTo>
                <a:cubicBezTo>
                  <a:pt x="3155584" y="3662519"/>
                  <a:pt x="3151002" y="3651006"/>
                  <a:pt x="3151002" y="3637614"/>
                </a:cubicBezTo>
                <a:cubicBezTo>
                  <a:pt x="3151002" y="3616938"/>
                  <a:pt x="3159872" y="3601138"/>
                  <a:pt x="3177610" y="3590213"/>
                </a:cubicBezTo>
                <a:cubicBezTo>
                  <a:pt x="3195350" y="3579287"/>
                  <a:pt x="3220665" y="3573942"/>
                  <a:pt x="3253558" y="3574177"/>
                </a:cubicBezTo>
                <a:lnTo>
                  <a:pt x="3253558" y="3570653"/>
                </a:lnTo>
                <a:cubicBezTo>
                  <a:pt x="3253558" y="3566424"/>
                  <a:pt x="3253147" y="3562371"/>
                  <a:pt x="3252324" y="3558494"/>
                </a:cubicBezTo>
                <a:cubicBezTo>
                  <a:pt x="3251502" y="3554618"/>
                  <a:pt x="3249858" y="3550447"/>
                  <a:pt x="3247391" y="3545983"/>
                </a:cubicBezTo>
                <a:cubicBezTo>
                  <a:pt x="3244924" y="3541519"/>
                  <a:pt x="3240930" y="3537995"/>
                  <a:pt x="3235408" y="3535411"/>
                </a:cubicBezTo>
                <a:cubicBezTo>
                  <a:pt x="3229888" y="3532826"/>
                  <a:pt x="3223016" y="3531534"/>
                  <a:pt x="3214793" y="3531534"/>
                </a:cubicBezTo>
                <a:cubicBezTo>
                  <a:pt x="3197404" y="3531534"/>
                  <a:pt x="3182486" y="3535763"/>
                  <a:pt x="3170033" y="3544221"/>
                </a:cubicBezTo>
                <a:lnTo>
                  <a:pt x="3162985" y="3523428"/>
                </a:lnTo>
                <a:cubicBezTo>
                  <a:pt x="3178727" y="3513560"/>
                  <a:pt x="3197523" y="3508626"/>
                  <a:pt x="3219373" y="3508626"/>
                </a:cubicBezTo>
                <a:close/>
                <a:moveTo>
                  <a:pt x="2554004" y="3508626"/>
                </a:moveTo>
                <a:cubicBezTo>
                  <a:pt x="2560583" y="3508626"/>
                  <a:pt x="2567102" y="3509742"/>
                  <a:pt x="2573563" y="3511974"/>
                </a:cubicBezTo>
                <a:cubicBezTo>
                  <a:pt x="2580025" y="3514206"/>
                  <a:pt x="2586427" y="3517848"/>
                  <a:pt x="2592771" y="3522899"/>
                </a:cubicBezTo>
                <a:cubicBezTo>
                  <a:pt x="2599114" y="3527951"/>
                  <a:pt x="2604283" y="3535469"/>
                  <a:pt x="2608278" y="3545454"/>
                </a:cubicBezTo>
                <a:cubicBezTo>
                  <a:pt x="2612271" y="3555440"/>
                  <a:pt x="2614269" y="3567364"/>
                  <a:pt x="2614269" y="3581226"/>
                </a:cubicBezTo>
                <a:lnTo>
                  <a:pt x="2614269" y="3682724"/>
                </a:lnTo>
                <a:lnTo>
                  <a:pt x="2583255" y="3682724"/>
                </a:lnTo>
                <a:lnTo>
                  <a:pt x="2583255" y="3584397"/>
                </a:lnTo>
                <a:cubicBezTo>
                  <a:pt x="2583255" y="3569361"/>
                  <a:pt x="2580083" y="3557202"/>
                  <a:pt x="2573740" y="3547921"/>
                </a:cubicBezTo>
                <a:cubicBezTo>
                  <a:pt x="2567396" y="3538641"/>
                  <a:pt x="2557409" y="3534001"/>
                  <a:pt x="2543783" y="3534001"/>
                </a:cubicBezTo>
                <a:cubicBezTo>
                  <a:pt x="2534151" y="3534001"/>
                  <a:pt x="2525575" y="3537055"/>
                  <a:pt x="2518057" y="3543164"/>
                </a:cubicBezTo>
                <a:cubicBezTo>
                  <a:pt x="2510538" y="3549273"/>
                  <a:pt x="2505252" y="3556791"/>
                  <a:pt x="2502197" y="3565719"/>
                </a:cubicBezTo>
                <a:cubicBezTo>
                  <a:pt x="2500789" y="3569478"/>
                  <a:pt x="2500083" y="3574295"/>
                  <a:pt x="2500083" y="3580168"/>
                </a:cubicBezTo>
                <a:lnTo>
                  <a:pt x="2500083" y="3682724"/>
                </a:lnTo>
                <a:lnTo>
                  <a:pt x="2469070" y="3682724"/>
                </a:lnTo>
                <a:lnTo>
                  <a:pt x="2469070" y="3558318"/>
                </a:lnTo>
                <a:cubicBezTo>
                  <a:pt x="2469070" y="3539992"/>
                  <a:pt x="2468600" y="3524603"/>
                  <a:pt x="2467660" y="3512150"/>
                </a:cubicBezTo>
                <a:lnTo>
                  <a:pt x="2495150" y="3512150"/>
                </a:lnTo>
                <a:lnTo>
                  <a:pt x="2496911" y="3540344"/>
                </a:lnTo>
                <a:lnTo>
                  <a:pt x="2497616" y="3540344"/>
                </a:lnTo>
                <a:cubicBezTo>
                  <a:pt x="2502314" y="3531416"/>
                  <a:pt x="2509599" y="3523898"/>
                  <a:pt x="2519466" y="3517789"/>
                </a:cubicBezTo>
                <a:cubicBezTo>
                  <a:pt x="2529334" y="3511680"/>
                  <a:pt x="2540847" y="3508626"/>
                  <a:pt x="2554004" y="3508626"/>
                </a:cubicBezTo>
                <a:close/>
                <a:moveTo>
                  <a:pt x="2350817" y="3508626"/>
                </a:moveTo>
                <a:cubicBezTo>
                  <a:pt x="2375251" y="3508626"/>
                  <a:pt x="2395046" y="3516732"/>
                  <a:pt x="2410201" y="3532944"/>
                </a:cubicBezTo>
                <a:cubicBezTo>
                  <a:pt x="2425355" y="3549155"/>
                  <a:pt x="2432932" y="3570183"/>
                  <a:pt x="2432932" y="3596028"/>
                </a:cubicBezTo>
                <a:cubicBezTo>
                  <a:pt x="2432932" y="3625396"/>
                  <a:pt x="2424473" y="3647834"/>
                  <a:pt x="2407558" y="3663341"/>
                </a:cubicBezTo>
                <a:cubicBezTo>
                  <a:pt x="2390641" y="3678848"/>
                  <a:pt x="2370789" y="3686601"/>
                  <a:pt x="2347998" y="3686601"/>
                </a:cubicBezTo>
                <a:cubicBezTo>
                  <a:pt x="2324502" y="3686601"/>
                  <a:pt x="2305002" y="3678554"/>
                  <a:pt x="2289495" y="3662460"/>
                </a:cubicBezTo>
                <a:cubicBezTo>
                  <a:pt x="2273989" y="3646365"/>
                  <a:pt x="2266236" y="3625161"/>
                  <a:pt x="2266236" y="3598847"/>
                </a:cubicBezTo>
                <a:cubicBezTo>
                  <a:pt x="2266236" y="3571358"/>
                  <a:pt x="2274282" y="3549449"/>
                  <a:pt x="2290376" y="3533120"/>
                </a:cubicBezTo>
                <a:cubicBezTo>
                  <a:pt x="2306470" y="3516791"/>
                  <a:pt x="2326617" y="3508626"/>
                  <a:pt x="2350817" y="3508626"/>
                </a:cubicBezTo>
                <a:close/>
                <a:moveTo>
                  <a:pt x="836687" y="3508626"/>
                </a:moveTo>
                <a:cubicBezTo>
                  <a:pt x="847964" y="3508626"/>
                  <a:pt x="857832" y="3511739"/>
                  <a:pt x="866290" y="3517965"/>
                </a:cubicBezTo>
                <a:cubicBezTo>
                  <a:pt x="874748" y="3524192"/>
                  <a:pt x="880857" y="3532474"/>
                  <a:pt x="884616" y="3542811"/>
                </a:cubicBezTo>
                <a:lnTo>
                  <a:pt x="885321" y="3542811"/>
                </a:lnTo>
                <a:cubicBezTo>
                  <a:pt x="889785" y="3534353"/>
                  <a:pt x="896246" y="3526952"/>
                  <a:pt x="904705" y="3520609"/>
                </a:cubicBezTo>
                <a:cubicBezTo>
                  <a:pt x="915277" y="3512620"/>
                  <a:pt x="927730" y="3508626"/>
                  <a:pt x="942062" y="3508626"/>
                </a:cubicBezTo>
                <a:cubicBezTo>
                  <a:pt x="948405" y="3508626"/>
                  <a:pt x="954631" y="3509742"/>
                  <a:pt x="960740" y="3511974"/>
                </a:cubicBezTo>
                <a:cubicBezTo>
                  <a:pt x="966849" y="3514206"/>
                  <a:pt x="972840" y="3517907"/>
                  <a:pt x="978714" y="3523076"/>
                </a:cubicBezTo>
                <a:cubicBezTo>
                  <a:pt x="984587" y="3528244"/>
                  <a:pt x="989346" y="3535939"/>
                  <a:pt x="992987" y="3546159"/>
                </a:cubicBezTo>
                <a:cubicBezTo>
                  <a:pt x="996629" y="3556380"/>
                  <a:pt x="998450" y="3568539"/>
                  <a:pt x="998450" y="3582635"/>
                </a:cubicBezTo>
                <a:lnTo>
                  <a:pt x="998450" y="3682724"/>
                </a:lnTo>
                <a:lnTo>
                  <a:pt x="968141" y="3682724"/>
                </a:lnTo>
                <a:lnTo>
                  <a:pt x="968141" y="3586512"/>
                </a:lnTo>
                <a:cubicBezTo>
                  <a:pt x="968141" y="3569831"/>
                  <a:pt x="965028" y="3556908"/>
                  <a:pt x="958802" y="3547745"/>
                </a:cubicBezTo>
                <a:cubicBezTo>
                  <a:pt x="952575" y="3538582"/>
                  <a:pt x="943354" y="3534001"/>
                  <a:pt x="931136" y="3534001"/>
                </a:cubicBezTo>
                <a:cubicBezTo>
                  <a:pt x="922679" y="3534001"/>
                  <a:pt x="915160" y="3536644"/>
                  <a:pt x="908581" y="3541930"/>
                </a:cubicBezTo>
                <a:cubicBezTo>
                  <a:pt x="902003" y="3547217"/>
                  <a:pt x="897186" y="3553854"/>
                  <a:pt x="894132" y="3561842"/>
                </a:cubicBezTo>
                <a:cubicBezTo>
                  <a:pt x="892487" y="3567246"/>
                  <a:pt x="891665" y="3572415"/>
                  <a:pt x="891665" y="3577349"/>
                </a:cubicBezTo>
                <a:lnTo>
                  <a:pt x="891665" y="3682724"/>
                </a:lnTo>
                <a:lnTo>
                  <a:pt x="861356" y="3682724"/>
                </a:lnTo>
                <a:lnTo>
                  <a:pt x="861356" y="3580521"/>
                </a:lnTo>
                <a:cubicBezTo>
                  <a:pt x="861356" y="3566424"/>
                  <a:pt x="858302" y="3555146"/>
                  <a:pt x="852193" y="3546688"/>
                </a:cubicBezTo>
                <a:cubicBezTo>
                  <a:pt x="846084" y="3538230"/>
                  <a:pt x="837274" y="3534001"/>
                  <a:pt x="825762" y="3534001"/>
                </a:cubicBezTo>
                <a:cubicBezTo>
                  <a:pt x="816833" y="3534001"/>
                  <a:pt x="808845" y="3537055"/>
                  <a:pt x="801796" y="3543164"/>
                </a:cubicBezTo>
                <a:cubicBezTo>
                  <a:pt x="794748" y="3549273"/>
                  <a:pt x="789931" y="3556556"/>
                  <a:pt x="787347" y="3565014"/>
                </a:cubicBezTo>
                <a:cubicBezTo>
                  <a:pt x="785703" y="3569008"/>
                  <a:pt x="784880" y="3574060"/>
                  <a:pt x="784880" y="3580168"/>
                </a:cubicBezTo>
                <a:lnTo>
                  <a:pt x="784880" y="3682724"/>
                </a:lnTo>
                <a:lnTo>
                  <a:pt x="754572" y="3682724"/>
                </a:lnTo>
                <a:lnTo>
                  <a:pt x="754572" y="3558318"/>
                </a:lnTo>
                <a:cubicBezTo>
                  <a:pt x="754572" y="3546336"/>
                  <a:pt x="754102" y="3530946"/>
                  <a:pt x="753162" y="3512150"/>
                </a:cubicBezTo>
                <a:lnTo>
                  <a:pt x="780299" y="3512150"/>
                </a:lnTo>
                <a:lnTo>
                  <a:pt x="781708" y="3539992"/>
                </a:lnTo>
                <a:lnTo>
                  <a:pt x="782766" y="3539992"/>
                </a:lnTo>
                <a:cubicBezTo>
                  <a:pt x="794983" y="3519081"/>
                  <a:pt x="812957" y="3508626"/>
                  <a:pt x="836687" y="3508626"/>
                </a:cubicBezTo>
                <a:close/>
                <a:moveTo>
                  <a:pt x="638100" y="3508626"/>
                </a:moveTo>
                <a:cubicBezTo>
                  <a:pt x="661830" y="3508626"/>
                  <a:pt x="678570" y="3515205"/>
                  <a:pt x="688320" y="3528362"/>
                </a:cubicBezTo>
                <a:cubicBezTo>
                  <a:pt x="698071" y="3541519"/>
                  <a:pt x="702946" y="3558083"/>
                  <a:pt x="702946" y="3578054"/>
                </a:cubicBezTo>
                <a:lnTo>
                  <a:pt x="702946" y="3641843"/>
                </a:lnTo>
                <a:cubicBezTo>
                  <a:pt x="702946" y="3658289"/>
                  <a:pt x="703768" y="3671917"/>
                  <a:pt x="705413" y="3682724"/>
                </a:cubicBezTo>
                <a:lnTo>
                  <a:pt x="677571" y="3682724"/>
                </a:lnTo>
                <a:lnTo>
                  <a:pt x="675104" y="3661226"/>
                </a:lnTo>
                <a:lnTo>
                  <a:pt x="674047" y="3661226"/>
                </a:lnTo>
                <a:cubicBezTo>
                  <a:pt x="668878" y="3668510"/>
                  <a:pt x="661771" y="3674560"/>
                  <a:pt x="652726" y="3679376"/>
                </a:cubicBezTo>
                <a:cubicBezTo>
                  <a:pt x="643680" y="3684193"/>
                  <a:pt x="633401" y="3686601"/>
                  <a:pt x="621888" y="3686601"/>
                </a:cubicBezTo>
                <a:cubicBezTo>
                  <a:pt x="605442" y="3686601"/>
                  <a:pt x="592637" y="3681784"/>
                  <a:pt x="583474" y="3672151"/>
                </a:cubicBezTo>
                <a:cubicBezTo>
                  <a:pt x="574311" y="3662519"/>
                  <a:pt x="569729" y="3651006"/>
                  <a:pt x="569729" y="3637614"/>
                </a:cubicBezTo>
                <a:cubicBezTo>
                  <a:pt x="569729" y="3616938"/>
                  <a:pt x="578599" y="3601138"/>
                  <a:pt x="596338" y="3590213"/>
                </a:cubicBezTo>
                <a:cubicBezTo>
                  <a:pt x="614076" y="3579287"/>
                  <a:pt x="639392" y="3573942"/>
                  <a:pt x="672285" y="3574177"/>
                </a:cubicBezTo>
                <a:lnTo>
                  <a:pt x="672285" y="3570653"/>
                </a:lnTo>
                <a:cubicBezTo>
                  <a:pt x="672285" y="3566424"/>
                  <a:pt x="671874" y="3562371"/>
                  <a:pt x="671052" y="3558494"/>
                </a:cubicBezTo>
                <a:cubicBezTo>
                  <a:pt x="670229" y="3554618"/>
                  <a:pt x="668585" y="3550447"/>
                  <a:pt x="666118" y="3545983"/>
                </a:cubicBezTo>
                <a:cubicBezTo>
                  <a:pt x="663651" y="3541519"/>
                  <a:pt x="659657" y="3537995"/>
                  <a:pt x="654135" y="3535411"/>
                </a:cubicBezTo>
                <a:cubicBezTo>
                  <a:pt x="648614" y="3532826"/>
                  <a:pt x="641742" y="3531534"/>
                  <a:pt x="633519" y="3531534"/>
                </a:cubicBezTo>
                <a:cubicBezTo>
                  <a:pt x="616132" y="3531534"/>
                  <a:pt x="601213" y="3535763"/>
                  <a:pt x="588760" y="3544221"/>
                </a:cubicBezTo>
                <a:lnTo>
                  <a:pt x="581712" y="3523428"/>
                </a:lnTo>
                <a:cubicBezTo>
                  <a:pt x="597454" y="3513560"/>
                  <a:pt x="616250" y="3508626"/>
                  <a:pt x="638100" y="3508626"/>
                </a:cubicBezTo>
                <a:close/>
                <a:moveTo>
                  <a:pt x="89164" y="3495234"/>
                </a:moveTo>
                <a:lnTo>
                  <a:pt x="111720" y="3495234"/>
                </a:lnTo>
                <a:lnTo>
                  <a:pt x="111720" y="3578054"/>
                </a:lnTo>
                <a:lnTo>
                  <a:pt x="191368" y="3578054"/>
                </a:lnTo>
                <a:lnTo>
                  <a:pt x="191368" y="3599199"/>
                </a:lnTo>
                <a:lnTo>
                  <a:pt x="111720" y="3599199"/>
                </a:lnTo>
                <a:lnTo>
                  <a:pt x="111720" y="3682724"/>
                </a:lnTo>
                <a:lnTo>
                  <a:pt x="89164" y="3682724"/>
                </a:lnTo>
                <a:lnTo>
                  <a:pt x="89164" y="3599199"/>
                </a:lnTo>
                <a:lnTo>
                  <a:pt x="9516" y="3599199"/>
                </a:lnTo>
                <a:lnTo>
                  <a:pt x="9516" y="3578054"/>
                </a:lnTo>
                <a:lnTo>
                  <a:pt x="89164" y="3578054"/>
                </a:lnTo>
                <a:close/>
                <a:moveTo>
                  <a:pt x="1600820" y="3471974"/>
                </a:moveTo>
                <a:cubicBezTo>
                  <a:pt x="1588368" y="3471974"/>
                  <a:pt x="1578618" y="3475498"/>
                  <a:pt x="1571569" y="3482547"/>
                </a:cubicBezTo>
                <a:cubicBezTo>
                  <a:pt x="1564520" y="3489595"/>
                  <a:pt x="1560995" y="3498288"/>
                  <a:pt x="1560995" y="3508626"/>
                </a:cubicBezTo>
                <a:cubicBezTo>
                  <a:pt x="1560762" y="3519434"/>
                  <a:pt x="1564461" y="3528244"/>
                  <a:pt x="1572097" y="3535058"/>
                </a:cubicBezTo>
                <a:cubicBezTo>
                  <a:pt x="1579733" y="3541872"/>
                  <a:pt x="1590600" y="3547158"/>
                  <a:pt x="1604697" y="3550917"/>
                </a:cubicBezTo>
                <a:cubicBezTo>
                  <a:pt x="1615269" y="3547393"/>
                  <a:pt x="1623727" y="3542048"/>
                  <a:pt x="1630071" y="3534882"/>
                </a:cubicBezTo>
                <a:cubicBezTo>
                  <a:pt x="1636415" y="3527716"/>
                  <a:pt x="1639586" y="3519199"/>
                  <a:pt x="1639586" y="3509331"/>
                </a:cubicBezTo>
                <a:cubicBezTo>
                  <a:pt x="1639586" y="3498993"/>
                  <a:pt x="1636357" y="3490183"/>
                  <a:pt x="1629896" y="3482899"/>
                </a:cubicBezTo>
                <a:cubicBezTo>
                  <a:pt x="1623433" y="3475616"/>
                  <a:pt x="1613743" y="3471974"/>
                  <a:pt x="1600820" y="3471974"/>
                </a:cubicBezTo>
                <a:close/>
                <a:moveTo>
                  <a:pt x="1419845" y="3471974"/>
                </a:moveTo>
                <a:cubicBezTo>
                  <a:pt x="1407393" y="3471974"/>
                  <a:pt x="1397642" y="3475498"/>
                  <a:pt x="1390594" y="3482547"/>
                </a:cubicBezTo>
                <a:cubicBezTo>
                  <a:pt x="1383545" y="3489595"/>
                  <a:pt x="1380021" y="3498288"/>
                  <a:pt x="1380021" y="3508626"/>
                </a:cubicBezTo>
                <a:cubicBezTo>
                  <a:pt x="1379786" y="3519434"/>
                  <a:pt x="1383487" y="3528244"/>
                  <a:pt x="1391123" y="3535058"/>
                </a:cubicBezTo>
                <a:cubicBezTo>
                  <a:pt x="1398759" y="3541872"/>
                  <a:pt x="1409625" y="3547158"/>
                  <a:pt x="1423721" y="3550917"/>
                </a:cubicBezTo>
                <a:cubicBezTo>
                  <a:pt x="1434295" y="3547393"/>
                  <a:pt x="1442753" y="3542048"/>
                  <a:pt x="1449097" y="3534882"/>
                </a:cubicBezTo>
                <a:cubicBezTo>
                  <a:pt x="1455440" y="3527716"/>
                  <a:pt x="1458612" y="3519199"/>
                  <a:pt x="1458612" y="3509331"/>
                </a:cubicBezTo>
                <a:cubicBezTo>
                  <a:pt x="1458612" y="3498993"/>
                  <a:pt x="1455382" y="3490183"/>
                  <a:pt x="1448921" y="3482899"/>
                </a:cubicBezTo>
                <a:cubicBezTo>
                  <a:pt x="1442459" y="3475616"/>
                  <a:pt x="1432767" y="3471974"/>
                  <a:pt x="1419845" y="3471974"/>
                </a:cubicBezTo>
                <a:close/>
                <a:moveTo>
                  <a:pt x="4525725" y="3471269"/>
                </a:moveTo>
                <a:lnTo>
                  <a:pt x="4525725" y="3512150"/>
                </a:lnTo>
                <a:lnTo>
                  <a:pt x="4570131" y="3512150"/>
                </a:lnTo>
                <a:lnTo>
                  <a:pt x="4570131" y="3535763"/>
                </a:lnTo>
                <a:lnTo>
                  <a:pt x="4525725" y="3535763"/>
                </a:lnTo>
                <a:lnTo>
                  <a:pt x="4525725" y="3627746"/>
                </a:lnTo>
                <a:cubicBezTo>
                  <a:pt x="4525725" y="3649831"/>
                  <a:pt x="4533479" y="3660874"/>
                  <a:pt x="4548985" y="3660874"/>
                </a:cubicBezTo>
                <a:cubicBezTo>
                  <a:pt x="4556269" y="3660874"/>
                  <a:pt x="4562260" y="3660169"/>
                  <a:pt x="4566959" y="3658759"/>
                </a:cubicBezTo>
                <a:lnTo>
                  <a:pt x="4568369" y="3682372"/>
                </a:lnTo>
                <a:cubicBezTo>
                  <a:pt x="4560380" y="3685191"/>
                  <a:pt x="4551217" y="3686601"/>
                  <a:pt x="4540880" y="3686601"/>
                </a:cubicBezTo>
                <a:cubicBezTo>
                  <a:pt x="4526548" y="3686601"/>
                  <a:pt x="4515388" y="3682254"/>
                  <a:pt x="4507399" y="3673561"/>
                </a:cubicBezTo>
                <a:cubicBezTo>
                  <a:pt x="4499411" y="3664633"/>
                  <a:pt x="4495417" y="3649714"/>
                  <a:pt x="4495417" y="3628803"/>
                </a:cubicBezTo>
                <a:lnTo>
                  <a:pt x="4495417" y="3535763"/>
                </a:lnTo>
                <a:lnTo>
                  <a:pt x="4468985" y="3535763"/>
                </a:lnTo>
                <a:lnTo>
                  <a:pt x="4468985" y="3512150"/>
                </a:lnTo>
                <a:lnTo>
                  <a:pt x="4495417" y="3512150"/>
                </a:lnTo>
                <a:lnTo>
                  <a:pt x="4495417" y="3480432"/>
                </a:lnTo>
                <a:close/>
                <a:moveTo>
                  <a:pt x="3373200" y="3471269"/>
                </a:moveTo>
                <a:lnTo>
                  <a:pt x="3373200" y="3512150"/>
                </a:lnTo>
                <a:lnTo>
                  <a:pt x="3417606" y="3512150"/>
                </a:lnTo>
                <a:lnTo>
                  <a:pt x="3417606" y="3535763"/>
                </a:lnTo>
                <a:lnTo>
                  <a:pt x="3373200" y="3535763"/>
                </a:lnTo>
                <a:lnTo>
                  <a:pt x="3373200" y="3627746"/>
                </a:lnTo>
                <a:cubicBezTo>
                  <a:pt x="3373200" y="3649831"/>
                  <a:pt x="3380953" y="3660874"/>
                  <a:pt x="3396460" y="3660874"/>
                </a:cubicBezTo>
                <a:cubicBezTo>
                  <a:pt x="3403744" y="3660874"/>
                  <a:pt x="3409735" y="3660169"/>
                  <a:pt x="3414434" y="3658759"/>
                </a:cubicBezTo>
                <a:lnTo>
                  <a:pt x="3415844" y="3682372"/>
                </a:lnTo>
                <a:cubicBezTo>
                  <a:pt x="3407855" y="3685191"/>
                  <a:pt x="3398692" y="3686601"/>
                  <a:pt x="3388354" y="3686601"/>
                </a:cubicBezTo>
                <a:cubicBezTo>
                  <a:pt x="3374022" y="3686601"/>
                  <a:pt x="3362862" y="3682254"/>
                  <a:pt x="3354874" y="3673561"/>
                </a:cubicBezTo>
                <a:cubicBezTo>
                  <a:pt x="3346886" y="3664633"/>
                  <a:pt x="3342892" y="3649714"/>
                  <a:pt x="3342892" y="3628803"/>
                </a:cubicBezTo>
                <a:lnTo>
                  <a:pt x="3342892" y="3535763"/>
                </a:lnTo>
                <a:lnTo>
                  <a:pt x="3316460" y="3535763"/>
                </a:lnTo>
                <a:lnTo>
                  <a:pt x="3316460" y="3512150"/>
                </a:lnTo>
                <a:lnTo>
                  <a:pt x="3342892" y="3512150"/>
                </a:lnTo>
                <a:lnTo>
                  <a:pt x="3342892" y="3480432"/>
                </a:lnTo>
                <a:close/>
                <a:moveTo>
                  <a:pt x="1733865" y="3453648"/>
                </a:moveTo>
                <a:lnTo>
                  <a:pt x="1843469" y="3453648"/>
                </a:lnTo>
                <a:lnTo>
                  <a:pt x="1843469" y="3479727"/>
                </a:lnTo>
                <a:lnTo>
                  <a:pt x="1756068" y="3479727"/>
                </a:lnTo>
                <a:lnTo>
                  <a:pt x="1747257" y="3538582"/>
                </a:lnTo>
                <a:cubicBezTo>
                  <a:pt x="1752661" y="3537877"/>
                  <a:pt x="1758887" y="3537525"/>
                  <a:pt x="1765935" y="3537525"/>
                </a:cubicBezTo>
                <a:cubicBezTo>
                  <a:pt x="1785671" y="3537525"/>
                  <a:pt x="1802117" y="3541637"/>
                  <a:pt x="1815275" y="3549860"/>
                </a:cubicBezTo>
                <a:cubicBezTo>
                  <a:pt x="1824908" y="3555264"/>
                  <a:pt x="1832778" y="3562958"/>
                  <a:pt x="1838888" y="3572944"/>
                </a:cubicBezTo>
                <a:cubicBezTo>
                  <a:pt x="1844996" y="3582929"/>
                  <a:pt x="1848050" y="3594735"/>
                  <a:pt x="1848050" y="3608363"/>
                </a:cubicBezTo>
                <a:cubicBezTo>
                  <a:pt x="1848050" y="3630918"/>
                  <a:pt x="1840004" y="3649596"/>
                  <a:pt x="1823910" y="3664398"/>
                </a:cubicBezTo>
                <a:cubicBezTo>
                  <a:pt x="1807816" y="3679200"/>
                  <a:pt x="1787434" y="3686601"/>
                  <a:pt x="1762764" y="3686601"/>
                </a:cubicBezTo>
                <a:cubicBezTo>
                  <a:pt x="1739739" y="3686601"/>
                  <a:pt x="1720708" y="3681902"/>
                  <a:pt x="1705671" y="3672504"/>
                </a:cubicBezTo>
                <a:lnTo>
                  <a:pt x="1713425" y="3648891"/>
                </a:lnTo>
                <a:cubicBezTo>
                  <a:pt x="1727756" y="3657349"/>
                  <a:pt x="1744203" y="3661578"/>
                  <a:pt x="1762764" y="3661578"/>
                </a:cubicBezTo>
                <a:cubicBezTo>
                  <a:pt x="1777801" y="3661578"/>
                  <a:pt x="1790605" y="3656997"/>
                  <a:pt x="1801178" y="3647834"/>
                </a:cubicBezTo>
                <a:cubicBezTo>
                  <a:pt x="1811750" y="3638671"/>
                  <a:pt x="1816919" y="3626688"/>
                  <a:pt x="1816684" y="3611887"/>
                </a:cubicBezTo>
                <a:cubicBezTo>
                  <a:pt x="1816684" y="3596380"/>
                  <a:pt x="1811222" y="3584104"/>
                  <a:pt x="1800297" y="3575058"/>
                </a:cubicBezTo>
                <a:cubicBezTo>
                  <a:pt x="1789371" y="3566013"/>
                  <a:pt x="1772985" y="3561490"/>
                  <a:pt x="1751134" y="3561490"/>
                </a:cubicBezTo>
                <a:cubicBezTo>
                  <a:pt x="1741031" y="3561490"/>
                  <a:pt x="1730341" y="3562195"/>
                  <a:pt x="1719063" y="3563605"/>
                </a:cubicBezTo>
                <a:close/>
                <a:moveTo>
                  <a:pt x="1234640" y="3453648"/>
                </a:moveTo>
                <a:lnTo>
                  <a:pt x="1261073" y="3453648"/>
                </a:lnTo>
                <a:lnTo>
                  <a:pt x="1261073" y="3682724"/>
                </a:lnTo>
                <a:lnTo>
                  <a:pt x="1231116" y="3682724"/>
                </a:lnTo>
                <a:lnTo>
                  <a:pt x="1231116" y="3482547"/>
                </a:lnTo>
                <a:lnTo>
                  <a:pt x="1230412" y="3482547"/>
                </a:lnTo>
                <a:lnTo>
                  <a:pt x="1190587" y="3504045"/>
                </a:lnTo>
                <a:lnTo>
                  <a:pt x="1184595" y="3480432"/>
                </a:lnTo>
                <a:close/>
                <a:moveTo>
                  <a:pt x="1602582" y="3449771"/>
                </a:moveTo>
                <a:cubicBezTo>
                  <a:pt x="1623727" y="3449771"/>
                  <a:pt x="1640174" y="3455293"/>
                  <a:pt x="1651921" y="3466335"/>
                </a:cubicBezTo>
                <a:cubicBezTo>
                  <a:pt x="1663669" y="3477378"/>
                  <a:pt x="1669542" y="3490653"/>
                  <a:pt x="1669542" y="3506159"/>
                </a:cubicBezTo>
                <a:cubicBezTo>
                  <a:pt x="1669542" y="3530124"/>
                  <a:pt x="1656855" y="3547980"/>
                  <a:pt x="1631481" y="3559728"/>
                </a:cubicBezTo>
                <a:lnTo>
                  <a:pt x="1631481" y="3560785"/>
                </a:lnTo>
                <a:cubicBezTo>
                  <a:pt x="1662259" y="3573003"/>
                  <a:pt x="1677648" y="3592738"/>
                  <a:pt x="1677648" y="3619992"/>
                </a:cubicBezTo>
                <a:cubicBezTo>
                  <a:pt x="1677648" y="3639728"/>
                  <a:pt x="1670247" y="3655764"/>
                  <a:pt x="1655445" y="3668098"/>
                </a:cubicBezTo>
                <a:cubicBezTo>
                  <a:pt x="1640643" y="3680433"/>
                  <a:pt x="1622083" y="3686601"/>
                  <a:pt x="1599763" y="3686601"/>
                </a:cubicBezTo>
                <a:cubicBezTo>
                  <a:pt x="1576503" y="3686601"/>
                  <a:pt x="1557883" y="3680668"/>
                  <a:pt x="1543903" y="3668803"/>
                </a:cubicBezTo>
                <a:cubicBezTo>
                  <a:pt x="1529924" y="3656938"/>
                  <a:pt x="1522934" y="3642313"/>
                  <a:pt x="1522934" y="3624926"/>
                </a:cubicBezTo>
                <a:cubicBezTo>
                  <a:pt x="1522934" y="3596732"/>
                  <a:pt x="1538089" y="3576174"/>
                  <a:pt x="1568397" y="3563252"/>
                </a:cubicBezTo>
                <a:lnTo>
                  <a:pt x="1568045" y="3562195"/>
                </a:lnTo>
                <a:cubicBezTo>
                  <a:pt x="1555827" y="3556556"/>
                  <a:pt x="1546664" y="3549155"/>
                  <a:pt x="1540555" y="3539992"/>
                </a:cubicBezTo>
                <a:cubicBezTo>
                  <a:pt x="1534446" y="3530829"/>
                  <a:pt x="1531392" y="3521079"/>
                  <a:pt x="1531392" y="3510741"/>
                </a:cubicBezTo>
                <a:cubicBezTo>
                  <a:pt x="1531392" y="3492884"/>
                  <a:pt x="1538146" y="3478259"/>
                  <a:pt x="1551656" y="3466864"/>
                </a:cubicBezTo>
                <a:cubicBezTo>
                  <a:pt x="1565166" y="3455469"/>
                  <a:pt x="1582141" y="3449771"/>
                  <a:pt x="1602582" y="3449771"/>
                </a:cubicBezTo>
                <a:close/>
                <a:moveTo>
                  <a:pt x="1421607" y="3449771"/>
                </a:moveTo>
                <a:cubicBezTo>
                  <a:pt x="1442753" y="3449771"/>
                  <a:pt x="1459200" y="3455293"/>
                  <a:pt x="1470946" y="3466335"/>
                </a:cubicBezTo>
                <a:cubicBezTo>
                  <a:pt x="1482694" y="3477378"/>
                  <a:pt x="1488568" y="3490653"/>
                  <a:pt x="1488568" y="3506159"/>
                </a:cubicBezTo>
                <a:cubicBezTo>
                  <a:pt x="1488568" y="3530124"/>
                  <a:pt x="1475880" y="3547980"/>
                  <a:pt x="1450506" y="3559728"/>
                </a:cubicBezTo>
                <a:lnTo>
                  <a:pt x="1450506" y="3560785"/>
                </a:lnTo>
                <a:cubicBezTo>
                  <a:pt x="1481285" y="3573003"/>
                  <a:pt x="1496674" y="3592738"/>
                  <a:pt x="1496674" y="3619992"/>
                </a:cubicBezTo>
                <a:cubicBezTo>
                  <a:pt x="1496674" y="3639728"/>
                  <a:pt x="1489273" y="3655764"/>
                  <a:pt x="1474471" y="3668098"/>
                </a:cubicBezTo>
                <a:cubicBezTo>
                  <a:pt x="1459669" y="3680433"/>
                  <a:pt x="1441108" y="3686601"/>
                  <a:pt x="1418788" y="3686601"/>
                </a:cubicBezTo>
                <a:cubicBezTo>
                  <a:pt x="1395528" y="3686601"/>
                  <a:pt x="1376908" y="3680668"/>
                  <a:pt x="1362929" y="3668803"/>
                </a:cubicBezTo>
                <a:cubicBezTo>
                  <a:pt x="1348949" y="3656938"/>
                  <a:pt x="1341959" y="3642313"/>
                  <a:pt x="1341959" y="3624926"/>
                </a:cubicBezTo>
                <a:cubicBezTo>
                  <a:pt x="1341959" y="3596732"/>
                  <a:pt x="1357114" y="3576174"/>
                  <a:pt x="1387422" y="3563252"/>
                </a:cubicBezTo>
                <a:lnTo>
                  <a:pt x="1387069" y="3562195"/>
                </a:lnTo>
                <a:cubicBezTo>
                  <a:pt x="1374852" y="3556556"/>
                  <a:pt x="1365689" y="3549155"/>
                  <a:pt x="1359580" y="3539992"/>
                </a:cubicBezTo>
                <a:cubicBezTo>
                  <a:pt x="1353472" y="3530829"/>
                  <a:pt x="1350417" y="3521079"/>
                  <a:pt x="1350417" y="3510741"/>
                </a:cubicBezTo>
                <a:cubicBezTo>
                  <a:pt x="1350417" y="3492884"/>
                  <a:pt x="1357172" y="3478259"/>
                  <a:pt x="1370682" y="3466864"/>
                </a:cubicBezTo>
                <a:cubicBezTo>
                  <a:pt x="1384192" y="3455469"/>
                  <a:pt x="1401167" y="3449771"/>
                  <a:pt x="1421607" y="3449771"/>
                </a:cubicBezTo>
                <a:close/>
                <a:moveTo>
                  <a:pt x="3547889" y="3445190"/>
                </a:moveTo>
                <a:lnTo>
                  <a:pt x="3723749" y="3445190"/>
                </a:lnTo>
                <a:lnTo>
                  <a:pt x="3723749" y="3471269"/>
                </a:lnTo>
                <a:lnTo>
                  <a:pt x="3651149" y="3471269"/>
                </a:lnTo>
                <a:lnTo>
                  <a:pt x="3651149" y="3682724"/>
                </a:lnTo>
                <a:lnTo>
                  <a:pt x="3620136" y="3682724"/>
                </a:lnTo>
                <a:lnTo>
                  <a:pt x="3620136" y="3471269"/>
                </a:lnTo>
                <a:lnTo>
                  <a:pt x="3547889" y="3471269"/>
                </a:lnTo>
                <a:close/>
                <a:moveTo>
                  <a:pt x="2766840" y="3445190"/>
                </a:moveTo>
                <a:lnTo>
                  <a:pt x="2942700" y="3445190"/>
                </a:lnTo>
                <a:lnTo>
                  <a:pt x="2942700" y="3471269"/>
                </a:lnTo>
                <a:lnTo>
                  <a:pt x="2870100" y="3471269"/>
                </a:lnTo>
                <a:lnTo>
                  <a:pt x="2870100" y="3682724"/>
                </a:lnTo>
                <a:lnTo>
                  <a:pt x="2839088" y="3682724"/>
                </a:lnTo>
                <a:lnTo>
                  <a:pt x="2839088" y="3471269"/>
                </a:lnTo>
                <a:lnTo>
                  <a:pt x="2766840" y="3471269"/>
                </a:lnTo>
                <a:close/>
                <a:moveTo>
                  <a:pt x="2071516" y="3445190"/>
                </a:moveTo>
                <a:lnTo>
                  <a:pt x="2247376" y="3445190"/>
                </a:lnTo>
                <a:lnTo>
                  <a:pt x="2247376" y="3471269"/>
                </a:lnTo>
                <a:lnTo>
                  <a:pt x="2174777" y="3471269"/>
                </a:lnTo>
                <a:lnTo>
                  <a:pt x="2174777" y="3682724"/>
                </a:lnTo>
                <a:lnTo>
                  <a:pt x="2143763" y="3682724"/>
                </a:lnTo>
                <a:lnTo>
                  <a:pt x="2143763" y="3471269"/>
                </a:lnTo>
                <a:lnTo>
                  <a:pt x="2071516" y="3471269"/>
                </a:lnTo>
                <a:close/>
                <a:moveTo>
                  <a:pt x="355579" y="3445190"/>
                </a:moveTo>
                <a:lnTo>
                  <a:pt x="389412" y="3445190"/>
                </a:lnTo>
                <a:lnTo>
                  <a:pt x="465183" y="3565367"/>
                </a:lnTo>
                <a:cubicBezTo>
                  <a:pt x="483509" y="3594970"/>
                  <a:pt x="497606" y="3620697"/>
                  <a:pt x="507474" y="3642548"/>
                </a:cubicBezTo>
                <a:lnTo>
                  <a:pt x="508531" y="3642195"/>
                </a:lnTo>
                <a:cubicBezTo>
                  <a:pt x="506182" y="3615646"/>
                  <a:pt x="505007" y="3583105"/>
                  <a:pt x="505007" y="3544573"/>
                </a:cubicBezTo>
                <a:lnTo>
                  <a:pt x="505007" y="3445190"/>
                </a:lnTo>
                <a:lnTo>
                  <a:pt x="533906" y="3445190"/>
                </a:lnTo>
                <a:lnTo>
                  <a:pt x="533906" y="3682724"/>
                </a:lnTo>
                <a:lnTo>
                  <a:pt x="502893" y="3682724"/>
                </a:lnTo>
                <a:lnTo>
                  <a:pt x="427474" y="3562195"/>
                </a:lnTo>
                <a:cubicBezTo>
                  <a:pt x="407738" y="3530946"/>
                  <a:pt x="393053" y="3504515"/>
                  <a:pt x="383421" y="3482899"/>
                </a:cubicBezTo>
                <a:lnTo>
                  <a:pt x="382363" y="3483252"/>
                </a:lnTo>
                <a:cubicBezTo>
                  <a:pt x="383773" y="3507216"/>
                  <a:pt x="384478" y="3539875"/>
                  <a:pt x="384478" y="3581226"/>
                </a:cubicBezTo>
                <a:lnTo>
                  <a:pt x="384478" y="3682724"/>
                </a:lnTo>
                <a:lnTo>
                  <a:pt x="355579" y="3682724"/>
                </a:lnTo>
                <a:close/>
                <a:moveTo>
                  <a:pt x="598628" y="3442370"/>
                </a:moveTo>
                <a:lnTo>
                  <a:pt x="616954" y="3442370"/>
                </a:lnTo>
                <a:cubicBezTo>
                  <a:pt x="618129" y="3449654"/>
                  <a:pt x="620890" y="3455527"/>
                  <a:pt x="625236" y="3459991"/>
                </a:cubicBezTo>
                <a:cubicBezTo>
                  <a:pt x="629583" y="3464456"/>
                  <a:pt x="635163" y="3466687"/>
                  <a:pt x="641976" y="3466687"/>
                </a:cubicBezTo>
                <a:cubicBezTo>
                  <a:pt x="649965" y="3466687"/>
                  <a:pt x="656074" y="3464338"/>
                  <a:pt x="660302" y="3459639"/>
                </a:cubicBezTo>
                <a:cubicBezTo>
                  <a:pt x="664532" y="3454940"/>
                  <a:pt x="666999" y="3449184"/>
                  <a:pt x="667703" y="3442370"/>
                </a:cubicBezTo>
                <a:lnTo>
                  <a:pt x="686029" y="3442370"/>
                </a:lnTo>
                <a:cubicBezTo>
                  <a:pt x="686029" y="3455527"/>
                  <a:pt x="682036" y="3466159"/>
                  <a:pt x="674047" y="3474265"/>
                </a:cubicBezTo>
                <a:cubicBezTo>
                  <a:pt x="666059" y="3482371"/>
                  <a:pt x="655486" y="3486423"/>
                  <a:pt x="642329" y="3486423"/>
                </a:cubicBezTo>
                <a:cubicBezTo>
                  <a:pt x="627762" y="3486423"/>
                  <a:pt x="616837" y="3482136"/>
                  <a:pt x="609553" y="3473560"/>
                </a:cubicBezTo>
                <a:cubicBezTo>
                  <a:pt x="602270" y="3464984"/>
                  <a:pt x="598628" y="3454588"/>
                  <a:pt x="598628" y="3442370"/>
                </a:cubicBezTo>
                <a:close/>
                <a:moveTo>
                  <a:pt x="6561532" y="3441313"/>
                </a:moveTo>
                <a:cubicBezTo>
                  <a:pt x="6585732" y="3441313"/>
                  <a:pt x="6604528" y="3444837"/>
                  <a:pt x="6617920" y="3451886"/>
                </a:cubicBezTo>
                <a:lnTo>
                  <a:pt x="6610167" y="3476908"/>
                </a:lnTo>
                <a:cubicBezTo>
                  <a:pt x="6597010" y="3470329"/>
                  <a:pt x="6581151" y="3467040"/>
                  <a:pt x="6562590" y="3467040"/>
                </a:cubicBezTo>
                <a:cubicBezTo>
                  <a:pt x="6534395" y="3467040"/>
                  <a:pt x="6511899" y="3475674"/>
                  <a:pt x="6495100" y="3492943"/>
                </a:cubicBezTo>
                <a:cubicBezTo>
                  <a:pt x="6478301" y="3510212"/>
                  <a:pt x="6469902" y="3534236"/>
                  <a:pt x="6469902" y="3565014"/>
                </a:cubicBezTo>
                <a:cubicBezTo>
                  <a:pt x="6469902" y="3594383"/>
                  <a:pt x="6477949" y="3617643"/>
                  <a:pt x="6494043" y="3634794"/>
                </a:cubicBezTo>
                <a:cubicBezTo>
                  <a:pt x="6510137" y="3651946"/>
                  <a:pt x="6532398" y="3660521"/>
                  <a:pt x="6560827" y="3660521"/>
                </a:cubicBezTo>
                <a:cubicBezTo>
                  <a:pt x="6580798" y="3660521"/>
                  <a:pt x="6597597" y="3657232"/>
                  <a:pt x="6611224" y="3650654"/>
                </a:cubicBezTo>
                <a:lnTo>
                  <a:pt x="6617215" y="3675323"/>
                </a:lnTo>
                <a:cubicBezTo>
                  <a:pt x="6602648" y="3682842"/>
                  <a:pt x="6581738" y="3686601"/>
                  <a:pt x="6554484" y="3686601"/>
                </a:cubicBezTo>
                <a:cubicBezTo>
                  <a:pt x="6519946" y="3686601"/>
                  <a:pt x="6491811" y="3676028"/>
                  <a:pt x="6470078" y="3654883"/>
                </a:cubicBezTo>
                <a:cubicBezTo>
                  <a:pt x="6448345" y="3633737"/>
                  <a:pt x="6437479" y="3604133"/>
                  <a:pt x="6437479" y="3566072"/>
                </a:cubicBezTo>
                <a:cubicBezTo>
                  <a:pt x="6437479" y="3528715"/>
                  <a:pt x="6448933" y="3498582"/>
                  <a:pt x="6471840" y="3475674"/>
                </a:cubicBezTo>
                <a:cubicBezTo>
                  <a:pt x="6494748" y="3452767"/>
                  <a:pt x="6524645" y="3441313"/>
                  <a:pt x="6561532" y="3441313"/>
                </a:cubicBezTo>
                <a:close/>
                <a:moveTo>
                  <a:pt x="6695301" y="3438494"/>
                </a:moveTo>
                <a:lnTo>
                  <a:pt x="6718209" y="3438494"/>
                </a:lnTo>
                <a:lnTo>
                  <a:pt x="6748517" y="3488890"/>
                </a:lnTo>
                <a:lnTo>
                  <a:pt x="6724905" y="3488890"/>
                </a:lnTo>
                <a:lnTo>
                  <a:pt x="6706931" y="3455763"/>
                </a:lnTo>
                <a:lnTo>
                  <a:pt x="6706226" y="3455763"/>
                </a:lnTo>
                <a:lnTo>
                  <a:pt x="6688253" y="3488890"/>
                </a:lnTo>
                <a:lnTo>
                  <a:pt x="6665698" y="3488890"/>
                </a:lnTo>
                <a:close/>
                <a:moveTo>
                  <a:pt x="5682813" y="3438494"/>
                </a:moveTo>
                <a:lnTo>
                  <a:pt x="5705720" y="3438494"/>
                </a:lnTo>
                <a:lnTo>
                  <a:pt x="5736029" y="3488890"/>
                </a:lnTo>
                <a:lnTo>
                  <a:pt x="5712416" y="3488890"/>
                </a:lnTo>
                <a:lnTo>
                  <a:pt x="5694443" y="3455763"/>
                </a:lnTo>
                <a:lnTo>
                  <a:pt x="5693738" y="3455763"/>
                </a:lnTo>
                <a:lnTo>
                  <a:pt x="5675764" y="3488890"/>
                </a:lnTo>
                <a:lnTo>
                  <a:pt x="5653209" y="3488890"/>
                </a:lnTo>
                <a:close/>
                <a:moveTo>
                  <a:pt x="4364134" y="3438494"/>
                </a:moveTo>
                <a:lnTo>
                  <a:pt x="4387041" y="3438494"/>
                </a:lnTo>
                <a:lnTo>
                  <a:pt x="4417350" y="3488890"/>
                </a:lnTo>
                <a:lnTo>
                  <a:pt x="4393737" y="3488890"/>
                </a:lnTo>
                <a:lnTo>
                  <a:pt x="4375764" y="3455763"/>
                </a:lnTo>
                <a:lnTo>
                  <a:pt x="4375059" y="3455763"/>
                </a:lnTo>
                <a:lnTo>
                  <a:pt x="4357085" y="3488890"/>
                </a:lnTo>
                <a:lnTo>
                  <a:pt x="4334530" y="3488890"/>
                </a:lnTo>
                <a:close/>
                <a:moveTo>
                  <a:pt x="3209504" y="3438494"/>
                </a:moveTo>
                <a:lnTo>
                  <a:pt x="3232414" y="3438494"/>
                </a:lnTo>
                <a:lnTo>
                  <a:pt x="3262720" y="3488890"/>
                </a:lnTo>
                <a:lnTo>
                  <a:pt x="3239109" y="3488890"/>
                </a:lnTo>
                <a:lnTo>
                  <a:pt x="3221135" y="3455763"/>
                </a:lnTo>
                <a:lnTo>
                  <a:pt x="3220430" y="3455763"/>
                </a:lnTo>
                <a:lnTo>
                  <a:pt x="3202457" y="3488890"/>
                </a:lnTo>
                <a:lnTo>
                  <a:pt x="3179902" y="3488890"/>
                </a:lnTo>
                <a:close/>
                <a:moveTo>
                  <a:pt x="2338482" y="3438494"/>
                </a:moveTo>
                <a:lnTo>
                  <a:pt x="2359980" y="3438494"/>
                </a:lnTo>
                <a:lnTo>
                  <a:pt x="2393812" y="3488890"/>
                </a:lnTo>
                <a:lnTo>
                  <a:pt x="2370200" y="3488890"/>
                </a:lnTo>
                <a:lnTo>
                  <a:pt x="2349407" y="3455763"/>
                </a:lnTo>
                <a:lnTo>
                  <a:pt x="2348703" y="3455763"/>
                </a:lnTo>
                <a:lnTo>
                  <a:pt x="2328615" y="3488890"/>
                </a:lnTo>
                <a:lnTo>
                  <a:pt x="2305355" y="3488890"/>
                </a:lnTo>
                <a:close/>
                <a:moveTo>
                  <a:pt x="6052468" y="3432502"/>
                </a:moveTo>
                <a:lnTo>
                  <a:pt x="6083129" y="3432502"/>
                </a:lnTo>
                <a:lnTo>
                  <a:pt x="6083129" y="3638671"/>
                </a:lnTo>
                <a:cubicBezTo>
                  <a:pt x="6083129" y="3652533"/>
                  <a:pt x="6083600" y="3667217"/>
                  <a:pt x="6084539" y="3682724"/>
                </a:cubicBezTo>
                <a:lnTo>
                  <a:pt x="6057050" y="3682724"/>
                </a:lnTo>
                <a:lnTo>
                  <a:pt x="6055640" y="3653120"/>
                </a:lnTo>
                <a:lnTo>
                  <a:pt x="6054583" y="3653120"/>
                </a:lnTo>
                <a:cubicBezTo>
                  <a:pt x="6049884" y="3662988"/>
                  <a:pt x="6042483" y="3671035"/>
                  <a:pt x="6032380" y="3677262"/>
                </a:cubicBezTo>
                <a:cubicBezTo>
                  <a:pt x="6022277" y="3683488"/>
                  <a:pt x="6010530" y="3686601"/>
                  <a:pt x="5997138" y="3686601"/>
                </a:cubicBezTo>
                <a:cubicBezTo>
                  <a:pt x="5976227" y="3686601"/>
                  <a:pt x="5958782" y="3678554"/>
                  <a:pt x="5944803" y="3662460"/>
                </a:cubicBezTo>
                <a:cubicBezTo>
                  <a:pt x="5930823" y="3646365"/>
                  <a:pt x="5923833" y="3625514"/>
                  <a:pt x="5923833" y="3599904"/>
                </a:cubicBezTo>
                <a:cubicBezTo>
                  <a:pt x="5923598" y="3572415"/>
                  <a:pt x="5930941" y="3550330"/>
                  <a:pt x="5945860" y="3533648"/>
                </a:cubicBezTo>
                <a:cubicBezTo>
                  <a:pt x="5960779" y="3516967"/>
                  <a:pt x="5978929" y="3508626"/>
                  <a:pt x="6000309" y="3508626"/>
                </a:cubicBezTo>
                <a:cubicBezTo>
                  <a:pt x="6012762" y="3508626"/>
                  <a:pt x="6023393" y="3511093"/>
                  <a:pt x="6032204" y="3516027"/>
                </a:cubicBezTo>
                <a:cubicBezTo>
                  <a:pt x="6041014" y="3520961"/>
                  <a:pt x="6047534" y="3527070"/>
                  <a:pt x="6051764" y="3534353"/>
                </a:cubicBezTo>
                <a:lnTo>
                  <a:pt x="6052468" y="3534353"/>
                </a:lnTo>
                <a:close/>
                <a:moveTo>
                  <a:pt x="5421819" y="3432502"/>
                </a:moveTo>
                <a:lnTo>
                  <a:pt x="5452479" y="3432502"/>
                </a:lnTo>
                <a:lnTo>
                  <a:pt x="5452479" y="3539639"/>
                </a:lnTo>
                <a:lnTo>
                  <a:pt x="5453184" y="3539639"/>
                </a:lnTo>
                <a:cubicBezTo>
                  <a:pt x="5465166" y="3518964"/>
                  <a:pt x="5484550" y="3508626"/>
                  <a:pt x="5511334" y="3508626"/>
                </a:cubicBezTo>
                <a:cubicBezTo>
                  <a:pt x="5532715" y="3508626"/>
                  <a:pt x="5550101" y="3516673"/>
                  <a:pt x="5563493" y="3532767"/>
                </a:cubicBezTo>
                <a:cubicBezTo>
                  <a:pt x="5576885" y="3548861"/>
                  <a:pt x="5583581" y="3569713"/>
                  <a:pt x="5583581" y="3595323"/>
                </a:cubicBezTo>
                <a:cubicBezTo>
                  <a:pt x="5583581" y="3623987"/>
                  <a:pt x="5575946" y="3646365"/>
                  <a:pt x="5560674" y="3662460"/>
                </a:cubicBezTo>
                <a:cubicBezTo>
                  <a:pt x="5545402" y="3678554"/>
                  <a:pt x="5527428" y="3686601"/>
                  <a:pt x="5506753" y="3686601"/>
                </a:cubicBezTo>
                <a:cubicBezTo>
                  <a:pt x="5480908" y="3686601"/>
                  <a:pt x="5461760" y="3676028"/>
                  <a:pt x="5449308" y="3654883"/>
                </a:cubicBezTo>
                <a:lnTo>
                  <a:pt x="5448602" y="3654883"/>
                </a:lnTo>
                <a:lnTo>
                  <a:pt x="5446840" y="3682724"/>
                </a:lnTo>
                <a:lnTo>
                  <a:pt x="5420409" y="3682724"/>
                </a:lnTo>
                <a:cubicBezTo>
                  <a:pt x="5421348" y="3667217"/>
                  <a:pt x="5421819" y="3652533"/>
                  <a:pt x="5421819" y="3638671"/>
                </a:cubicBezTo>
                <a:close/>
                <a:moveTo>
                  <a:pt x="4726493" y="3432502"/>
                </a:moveTo>
                <a:lnTo>
                  <a:pt x="4757154" y="3432502"/>
                </a:lnTo>
                <a:lnTo>
                  <a:pt x="4757154" y="3539639"/>
                </a:lnTo>
                <a:lnTo>
                  <a:pt x="4757859" y="3539639"/>
                </a:lnTo>
                <a:cubicBezTo>
                  <a:pt x="4769841" y="3518964"/>
                  <a:pt x="4789225" y="3508626"/>
                  <a:pt x="4816009" y="3508626"/>
                </a:cubicBezTo>
                <a:cubicBezTo>
                  <a:pt x="4837390" y="3508626"/>
                  <a:pt x="4854776" y="3516673"/>
                  <a:pt x="4868168" y="3532767"/>
                </a:cubicBezTo>
                <a:cubicBezTo>
                  <a:pt x="4881560" y="3548861"/>
                  <a:pt x="4888256" y="3569713"/>
                  <a:pt x="4888256" y="3595323"/>
                </a:cubicBezTo>
                <a:cubicBezTo>
                  <a:pt x="4888256" y="3623987"/>
                  <a:pt x="4880621" y="3646365"/>
                  <a:pt x="4865349" y="3662460"/>
                </a:cubicBezTo>
                <a:cubicBezTo>
                  <a:pt x="4850077" y="3678554"/>
                  <a:pt x="4832103" y="3686601"/>
                  <a:pt x="4811428" y="3686601"/>
                </a:cubicBezTo>
                <a:cubicBezTo>
                  <a:pt x="4785583" y="3686601"/>
                  <a:pt x="4766435" y="3676028"/>
                  <a:pt x="4753983" y="3654883"/>
                </a:cubicBezTo>
                <a:lnTo>
                  <a:pt x="4753278" y="3654883"/>
                </a:lnTo>
                <a:lnTo>
                  <a:pt x="4751516" y="3682724"/>
                </a:lnTo>
                <a:lnTo>
                  <a:pt x="4725084" y="3682724"/>
                </a:lnTo>
                <a:cubicBezTo>
                  <a:pt x="4726023" y="3667217"/>
                  <a:pt x="4726493" y="3652533"/>
                  <a:pt x="4726493" y="3638671"/>
                </a:cubicBezTo>
                <a:close/>
                <a:moveTo>
                  <a:pt x="3745418" y="3432502"/>
                </a:moveTo>
                <a:lnTo>
                  <a:pt x="3776432" y="3432502"/>
                </a:lnTo>
                <a:lnTo>
                  <a:pt x="3776432" y="3539287"/>
                </a:lnTo>
                <a:lnTo>
                  <a:pt x="3777137" y="3539287"/>
                </a:lnTo>
                <a:cubicBezTo>
                  <a:pt x="3782540" y="3529654"/>
                  <a:pt x="3789941" y="3522253"/>
                  <a:pt x="3799339" y="3517084"/>
                </a:cubicBezTo>
                <a:cubicBezTo>
                  <a:pt x="3809207" y="3511446"/>
                  <a:pt x="3819780" y="3508626"/>
                  <a:pt x="3831057" y="3508626"/>
                </a:cubicBezTo>
                <a:cubicBezTo>
                  <a:pt x="3835991" y="3508626"/>
                  <a:pt x="3840984" y="3509272"/>
                  <a:pt x="3846036" y="3510564"/>
                </a:cubicBezTo>
                <a:cubicBezTo>
                  <a:pt x="3851087" y="3511857"/>
                  <a:pt x="3856373" y="3514147"/>
                  <a:pt x="3861895" y="3517437"/>
                </a:cubicBezTo>
                <a:cubicBezTo>
                  <a:pt x="3867416" y="3520726"/>
                  <a:pt x="3872232" y="3525014"/>
                  <a:pt x="3876344" y="3530300"/>
                </a:cubicBezTo>
                <a:cubicBezTo>
                  <a:pt x="3880456" y="3535587"/>
                  <a:pt x="3883863" y="3542576"/>
                  <a:pt x="3886564" y="3551270"/>
                </a:cubicBezTo>
                <a:cubicBezTo>
                  <a:pt x="3889266" y="3559963"/>
                  <a:pt x="3890617" y="3569948"/>
                  <a:pt x="3890617" y="3581226"/>
                </a:cubicBezTo>
                <a:lnTo>
                  <a:pt x="3890617" y="3682724"/>
                </a:lnTo>
                <a:lnTo>
                  <a:pt x="3859604" y="3682724"/>
                </a:lnTo>
                <a:lnTo>
                  <a:pt x="3859604" y="3584750"/>
                </a:lnTo>
                <a:cubicBezTo>
                  <a:pt x="3859604" y="3569713"/>
                  <a:pt x="3856432" y="3557555"/>
                  <a:pt x="3850088" y="3548274"/>
                </a:cubicBezTo>
                <a:cubicBezTo>
                  <a:pt x="3843745" y="3538994"/>
                  <a:pt x="3833759" y="3534353"/>
                  <a:pt x="3820132" y="3534353"/>
                </a:cubicBezTo>
                <a:cubicBezTo>
                  <a:pt x="3810499" y="3534353"/>
                  <a:pt x="3801924" y="3537290"/>
                  <a:pt x="3794405" y="3543164"/>
                </a:cubicBezTo>
                <a:cubicBezTo>
                  <a:pt x="3786887" y="3549038"/>
                  <a:pt x="3781600" y="3556321"/>
                  <a:pt x="3778546" y="3565014"/>
                </a:cubicBezTo>
                <a:cubicBezTo>
                  <a:pt x="3777137" y="3568773"/>
                  <a:pt x="3776432" y="3573707"/>
                  <a:pt x="3776432" y="3579816"/>
                </a:cubicBezTo>
                <a:lnTo>
                  <a:pt x="3776432" y="3682724"/>
                </a:lnTo>
                <a:lnTo>
                  <a:pt x="3745418" y="3682724"/>
                </a:lnTo>
                <a:close/>
                <a:moveTo>
                  <a:pt x="2964369" y="3432502"/>
                </a:moveTo>
                <a:lnTo>
                  <a:pt x="2995383" y="3432502"/>
                </a:lnTo>
                <a:lnTo>
                  <a:pt x="2995383" y="3539287"/>
                </a:lnTo>
                <a:lnTo>
                  <a:pt x="2996088" y="3539287"/>
                </a:lnTo>
                <a:cubicBezTo>
                  <a:pt x="3001492" y="3529654"/>
                  <a:pt x="3008892" y="3522253"/>
                  <a:pt x="3018290" y="3517084"/>
                </a:cubicBezTo>
                <a:cubicBezTo>
                  <a:pt x="3028158" y="3511446"/>
                  <a:pt x="3038732" y="3508626"/>
                  <a:pt x="3050008" y="3508626"/>
                </a:cubicBezTo>
                <a:cubicBezTo>
                  <a:pt x="3054943" y="3508626"/>
                  <a:pt x="3059935" y="3509272"/>
                  <a:pt x="3064988" y="3510564"/>
                </a:cubicBezTo>
                <a:cubicBezTo>
                  <a:pt x="3070039" y="3511857"/>
                  <a:pt x="3075324" y="3514147"/>
                  <a:pt x="3080846" y="3517437"/>
                </a:cubicBezTo>
                <a:cubicBezTo>
                  <a:pt x="3086366" y="3520726"/>
                  <a:pt x="3091183" y="3525014"/>
                  <a:pt x="3095296" y="3530300"/>
                </a:cubicBezTo>
                <a:cubicBezTo>
                  <a:pt x="3099407" y="3535587"/>
                  <a:pt x="3102813" y="3542576"/>
                  <a:pt x="3105516" y="3551270"/>
                </a:cubicBezTo>
                <a:cubicBezTo>
                  <a:pt x="3108217" y="3559963"/>
                  <a:pt x="3109568" y="3569948"/>
                  <a:pt x="3109568" y="3581226"/>
                </a:cubicBezTo>
                <a:lnTo>
                  <a:pt x="3109568" y="3682724"/>
                </a:lnTo>
                <a:lnTo>
                  <a:pt x="3078555" y="3682724"/>
                </a:lnTo>
                <a:lnTo>
                  <a:pt x="3078555" y="3584750"/>
                </a:lnTo>
                <a:cubicBezTo>
                  <a:pt x="3078555" y="3569713"/>
                  <a:pt x="3075383" y="3557555"/>
                  <a:pt x="3069039" y="3548274"/>
                </a:cubicBezTo>
                <a:cubicBezTo>
                  <a:pt x="3062696" y="3538994"/>
                  <a:pt x="3052710" y="3534353"/>
                  <a:pt x="3039082" y="3534353"/>
                </a:cubicBezTo>
                <a:cubicBezTo>
                  <a:pt x="3029451" y="3534353"/>
                  <a:pt x="3020875" y="3537290"/>
                  <a:pt x="3013356" y="3543164"/>
                </a:cubicBezTo>
                <a:cubicBezTo>
                  <a:pt x="3005838" y="3549038"/>
                  <a:pt x="3000552" y="3556321"/>
                  <a:pt x="2997498" y="3565014"/>
                </a:cubicBezTo>
                <a:cubicBezTo>
                  <a:pt x="2996088" y="3568773"/>
                  <a:pt x="2995383" y="3573707"/>
                  <a:pt x="2995383" y="3579816"/>
                </a:cubicBezTo>
                <a:lnTo>
                  <a:pt x="2995383" y="3682724"/>
                </a:lnTo>
                <a:lnTo>
                  <a:pt x="2964369" y="3682724"/>
                </a:lnTo>
                <a:close/>
                <a:moveTo>
                  <a:pt x="6720676" y="3409947"/>
                </a:moveTo>
                <a:lnTo>
                  <a:pt x="6748870" y="3409947"/>
                </a:lnTo>
                <a:lnTo>
                  <a:pt x="6771073" y="3456115"/>
                </a:lnTo>
                <a:lnTo>
                  <a:pt x="6753451" y="3456115"/>
                </a:lnTo>
                <a:close/>
                <a:moveTo>
                  <a:pt x="5750479" y="3409947"/>
                </a:moveTo>
                <a:lnTo>
                  <a:pt x="5779025" y="3409947"/>
                </a:lnTo>
                <a:lnTo>
                  <a:pt x="5744135" y="3456115"/>
                </a:lnTo>
                <a:lnTo>
                  <a:pt x="5726161" y="3456115"/>
                </a:lnTo>
                <a:close/>
                <a:moveTo>
                  <a:pt x="4431799" y="3409947"/>
                </a:moveTo>
                <a:lnTo>
                  <a:pt x="4460346" y="3409947"/>
                </a:lnTo>
                <a:lnTo>
                  <a:pt x="4425456" y="3456115"/>
                </a:lnTo>
                <a:lnTo>
                  <a:pt x="4407482" y="3456115"/>
                </a:lnTo>
                <a:close/>
                <a:moveTo>
                  <a:pt x="3277169" y="3409947"/>
                </a:moveTo>
                <a:lnTo>
                  <a:pt x="3305716" y="3409947"/>
                </a:lnTo>
                <a:lnTo>
                  <a:pt x="3270826" y="3456115"/>
                </a:lnTo>
                <a:lnTo>
                  <a:pt x="3252854" y="3456115"/>
                </a:lnTo>
                <a:close/>
                <a:moveTo>
                  <a:pt x="2835182" y="3282293"/>
                </a:moveTo>
                <a:cubicBezTo>
                  <a:pt x="2840117" y="3282293"/>
                  <a:pt x="2844227" y="3284055"/>
                  <a:pt x="2847517" y="3287580"/>
                </a:cubicBezTo>
                <a:cubicBezTo>
                  <a:pt x="2850805" y="3291104"/>
                  <a:pt x="2852451" y="3295450"/>
                  <a:pt x="2852451" y="3300619"/>
                </a:cubicBezTo>
                <a:cubicBezTo>
                  <a:pt x="2852451" y="3305553"/>
                  <a:pt x="2850805" y="3309782"/>
                  <a:pt x="2847517" y="3313306"/>
                </a:cubicBezTo>
                <a:cubicBezTo>
                  <a:pt x="2844227" y="3316831"/>
                  <a:pt x="2839998" y="3318593"/>
                  <a:pt x="2834830" y="3318593"/>
                </a:cubicBezTo>
                <a:cubicBezTo>
                  <a:pt x="2829897" y="3318593"/>
                  <a:pt x="2825725" y="3316831"/>
                  <a:pt x="2822319" y="3313306"/>
                </a:cubicBezTo>
                <a:cubicBezTo>
                  <a:pt x="2818911" y="3309782"/>
                  <a:pt x="2817209" y="3305553"/>
                  <a:pt x="2817209" y="3300619"/>
                </a:cubicBezTo>
                <a:cubicBezTo>
                  <a:pt x="2817209" y="3295685"/>
                  <a:pt x="2818971" y="3291397"/>
                  <a:pt x="2822494" y="3287756"/>
                </a:cubicBezTo>
                <a:cubicBezTo>
                  <a:pt x="2826020" y="3284114"/>
                  <a:pt x="2830249" y="3282293"/>
                  <a:pt x="2835182" y="3282293"/>
                </a:cubicBezTo>
                <a:close/>
                <a:moveTo>
                  <a:pt x="1623405" y="3282293"/>
                </a:moveTo>
                <a:cubicBezTo>
                  <a:pt x="1628338" y="3282293"/>
                  <a:pt x="1632450" y="3284055"/>
                  <a:pt x="1635740" y="3287580"/>
                </a:cubicBezTo>
                <a:cubicBezTo>
                  <a:pt x="1639029" y="3291104"/>
                  <a:pt x="1640673" y="3295450"/>
                  <a:pt x="1640673" y="3300619"/>
                </a:cubicBezTo>
                <a:cubicBezTo>
                  <a:pt x="1640673" y="3305553"/>
                  <a:pt x="1639029" y="3309782"/>
                  <a:pt x="1635740" y="3313306"/>
                </a:cubicBezTo>
                <a:cubicBezTo>
                  <a:pt x="1632450" y="3316831"/>
                  <a:pt x="1628221" y="3318593"/>
                  <a:pt x="1623051" y="3318593"/>
                </a:cubicBezTo>
                <a:cubicBezTo>
                  <a:pt x="1618118" y="3318593"/>
                  <a:pt x="1613947" y="3316831"/>
                  <a:pt x="1610541" y="3313306"/>
                </a:cubicBezTo>
                <a:cubicBezTo>
                  <a:pt x="1607134" y="3309782"/>
                  <a:pt x="1605430" y="3305553"/>
                  <a:pt x="1605430" y="3300619"/>
                </a:cubicBezTo>
                <a:cubicBezTo>
                  <a:pt x="1605430" y="3295450"/>
                  <a:pt x="1607193" y="3291104"/>
                  <a:pt x="1610716" y="3287580"/>
                </a:cubicBezTo>
                <a:cubicBezTo>
                  <a:pt x="1614242" y="3284055"/>
                  <a:pt x="1618470" y="3282293"/>
                  <a:pt x="1623405" y="3282293"/>
                </a:cubicBezTo>
                <a:close/>
                <a:moveTo>
                  <a:pt x="1120685" y="3282293"/>
                </a:moveTo>
                <a:cubicBezTo>
                  <a:pt x="1125619" y="3282293"/>
                  <a:pt x="1129730" y="3284055"/>
                  <a:pt x="1133020" y="3287580"/>
                </a:cubicBezTo>
                <a:cubicBezTo>
                  <a:pt x="1136309" y="3291104"/>
                  <a:pt x="1137954" y="3295450"/>
                  <a:pt x="1137954" y="3300619"/>
                </a:cubicBezTo>
                <a:cubicBezTo>
                  <a:pt x="1137954" y="3305553"/>
                  <a:pt x="1136309" y="3309782"/>
                  <a:pt x="1133020" y="3313306"/>
                </a:cubicBezTo>
                <a:cubicBezTo>
                  <a:pt x="1129730" y="3316831"/>
                  <a:pt x="1125501" y="3318593"/>
                  <a:pt x="1120332" y="3318593"/>
                </a:cubicBezTo>
                <a:cubicBezTo>
                  <a:pt x="1115398" y="3318593"/>
                  <a:pt x="1111228" y="3316831"/>
                  <a:pt x="1107821" y="3313306"/>
                </a:cubicBezTo>
                <a:cubicBezTo>
                  <a:pt x="1104414" y="3309782"/>
                  <a:pt x="1102711" y="3305553"/>
                  <a:pt x="1102711" y="3300619"/>
                </a:cubicBezTo>
                <a:cubicBezTo>
                  <a:pt x="1102711" y="3295685"/>
                  <a:pt x="1104473" y="3291397"/>
                  <a:pt x="1107997" y="3287756"/>
                </a:cubicBezTo>
                <a:cubicBezTo>
                  <a:pt x="1111522" y="3284114"/>
                  <a:pt x="1115751" y="3282293"/>
                  <a:pt x="1120685" y="3282293"/>
                </a:cubicBezTo>
                <a:close/>
                <a:moveTo>
                  <a:pt x="492387" y="3282293"/>
                </a:moveTo>
                <a:cubicBezTo>
                  <a:pt x="497321" y="3282293"/>
                  <a:pt x="501433" y="3284055"/>
                  <a:pt x="504722" y="3287580"/>
                </a:cubicBezTo>
                <a:cubicBezTo>
                  <a:pt x="508011" y="3291104"/>
                  <a:pt x="509656" y="3295450"/>
                  <a:pt x="509656" y="3300619"/>
                </a:cubicBezTo>
                <a:cubicBezTo>
                  <a:pt x="509656" y="3305553"/>
                  <a:pt x="508011" y="3309782"/>
                  <a:pt x="504722" y="3313306"/>
                </a:cubicBezTo>
                <a:cubicBezTo>
                  <a:pt x="501433" y="3316831"/>
                  <a:pt x="497204" y="3318593"/>
                  <a:pt x="492035" y="3318593"/>
                </a:cubicBezTo>
                <a:cubicBezTo>
                  <a:pt x="487101" y="3318593"/>
                  <a:pt x="482930" y="3316831"/>
                  <a:pt x="479524" y="3313306"/>
                </a:cubicBezTo>
                <a:cubicBezTo>
                  <a:pt x="476117" y="3309782"/>
                  <a:pt x="474414" y="3305553"/>
                  <a:pt x="474414" y="3300619"/>
                </a:cubicBezTo>
                <a:cubicBezTo>
                  <a:pt x="474414" y="3295450"/>
                  <a:pt x="476176" y="3291104"/>
                  <a:pt x="479700" y="3287580"/>
                </a:cubicBezTo>
                <a:cubicBezTo>
                  <a:pt x="483224" y="3284055"/>
                  <a:pt x="487453" y="3282293"/>
                  <a:pt x="492387" y="3282293"/>
                </a:cubicBezTo>
                <a:close/>
                <a:moveTo>
                  <a:pt x="3130514" y="3213570"/>
                </a:moveTo>
                <a:cubicBezTo>
                  <a:pt x="3136623" y="3213570"/>
                  <a:pt x="3141616" y="3215626"/>
                  <a:pt x="3145493" y="3219738"/>
                </a:cubicBezTo>
                <a:cubicBezTo>
                  <a:pt x="3149369" y="3223849"/>
                  <a:pt x="3151308" y="3229194"/>
                  <a:pt x="3151308" y="3235773"/>
                </a:cubicBezTo>
                <a:cubicBezTo>
                  <a:pt x="3151308" y="3242117"/>
                  <a:pt x="3149311" y="3247403"/>
                  <a:pt x="3145317" y="3251632"/>
                </a:cubicBezTo>
                <a:cubicBezTo>
                  <a:pt x="3141322" y="3255861"/>
                  <a:pt x="3136156" y="3257976"/>
                  <a:pt x="3129811" y="3257976"/>
                </a:cubicBezTo>
                <a:cubicBezTo>
                  <a:pt x="3123936" y="3257976"/>
                  <a:pt x="3119061" y="3255861"/>
                  <a:pt x="3115183" y="3251632"/>
                </a:cubicBezTo>
                <a:cubicBezTo>
                  <a:pt x="3111309" y="3247403"/>
                  <a:pt x="3109368" y="3242117"/>
                  <a:pt x="3109368" y="3235773"/>
                </a:cubicBezTo>
                <a:cubicBezTo>
                  <a:pt x="3109368" y="3229429"/>
                  <a:pt x="3111367" y="3224143"/>
                  <a:pt x="3115360" y="3219914"/>
                </a:cubicBezTo>
                <a:cubicBezTo>
                  <a:pt x="3119354" y="3215685"/>
                  <a:pt x="3124406" y="3213570"/>
                  <a:pt x="3130514" y="3213570"/>
                </a:cubicBezTo>
                <a:close/>
                <a:moveTo>
                  <a:pt x="2301764" y="3167050"/>
                </a:moveTo>
                <a:cubicBezTo>
                  <a:pt x="2253600" y="3166110"/>
                  <a:pt x="2229517" y="3178915"/>
                  <a:pt x="2229517" y="3205464"/>
                </a:cubicBezTo>
                <a:cubicBezTo>
                  <a:pt x="2229517" y="3215097"/>
                  <a:pt x="2232278" y="3222440"/>
                  <a:pt x="2237798" y="3227491"/>
                </a:cubicBezTo>
                <a:cubicBezTo>
                  <a:pt x="2243321" y="3232542"/>
                  <a:pt x="2250192" y="3235068"/>
                  <a:pt x="2258415" y="3235068"/>
                </a:cubicBezTo>
                <a:cubicBezTo>
                  <a:pt x="2268989" y="3235068"/>
                  <a:pt x="2277917" y="3232308"/>
                  <a:pt x="2285201" y="3226786"/>
                </a:cubicBezTo>
                <a:cubicBezTo>
                  <a:pt x="2292484" y="3221265"/>
                  <a:pt x="2297535" y="3214510"/>
                  <a:pt x="2300355" y="3206522"/>
                </a:cubicBezTo>
                <a:cubicBezTo>
                  <a:pt x="2301295" y="3203468"/>
                  <a:pt x="2301764" y="3200178"/>
                  <a:pt x="2301764" y="3196654"/>
                </a:cubicBezTo>
                <a:close/>
                <a:moveTo>
                  <a:pt x="1654066" y="3167050"/>
                </a:moveTo>
                <a:cubicBezTo>
                  <a:pt x="1605901" y="3166110"/>
                  <a:pt x="1581818" y="3178915"/>
                  <a:pt x="1581818" y="3205464"/>
                </a:cubicBezTo>
                <a:cubicBezTo>
                  <a:pt x="1581818" y="3215097"/>
                  <a:pt x="1584579" y="3222440"/>
                  <a:pt x="1590100" y="3227491"/>
                </a:cubicBezTo>
                <a:cubicBezTo>
                  <a:pt x="1595622" y="3232542"/>
                  <a:pt x="1602494" y="3235068"/>
                  <a:pt x="1610716" y="3235068"/>
                </a:cubicBezTo>
                <a:cubicBezTo>
                  <a:pt x="1621290" y="3235068"/>
                  <a:pt x="1630217" y="3232308"/>
                  <a:pt x="1637502" y="3226786"/>
                </a:cubicBezTo>
                <a:cubicBezTo>
                  <a:pt x="1644785" y="3221265"/>
                  <a:pt x="1649837" y="3214510"/>
                  <a:pt x="1652656" y="3206522"/>
                </a:cubicBezTo>
                <a:cubicBezTo>
                  <a:pt x="1653596" y="3203468"/>
                  <a:pt x="1654066" y="3200178"/>
                  <a:pt x="1654066" y="3196654"/>
                </a:cubicBezTo>
                <a:close/>
                <a:moveTo>
                  <a:pt x="1815296" y="3104671"/>
                </a:moveTo>
                <a:cubicBezTo>
                  <a:pt x="1804489" y="3104671"/>
                  <a:pt x="1794677" y="3108136"/>
                  <a:pt x="1785868" y="3115067"/>
                </a:cubicBezTo>
                <a:cubicBezTo>
                  <a:pt x="1777056" y="3121998"/>
                  <a:pt x="1771241" y="3131220"/>
                  <a:pt x="1768423" y="3142733"/>
                </a:cubicBezTo>
                <a:cubicBezTo>
                  <a:pt x="1767012" y="3147902"/>
                  <a:pt x="1766308" y="3152013"/>
                  <a:pt x="1766308" y="3155068"/>
                </a:cubicBezTo>
                <a:lnTo>
                  <a:pt x="1766308" y="3184671"/>
                </a:lnTo>
                <a:cubicBezTo>
                  <a:pt x="1766308" y="3189605"/>
                  <a:pt x="1766777" y="3193834"/>
                  <a:pt x="1767717" y="3197359"/>
                </a:cubicBezTo>
                <a:cubicBezTo>
                  <a:pt x="1770536" y="3208166"/>
                  <a:pt x="1776235" y="3216918"/>
                  <a:pt x="1784809" y="3223614"/>
                </a:cubicBezTo>
                <a:cubicBezTo>
                  <a:pt x="1793387" y="3230310"/>
                  <a:pt x="1803194" y="3233658"/>
                  <a:pt x="1814237" y="3233658"/>
                </a:cubicBezTo>
                <a:cubicBezTo>
                  <a:pt x="1830449" y="3233658"/>
                  <a:pt x="1843137" y="3227667"/>
                  <a:pt x="1852299" y="3215685"/>
                </a:cubicBezTo>
                <a:cubicBezTo>
                  <a:pt x="1861462" y="3203702"/>
                  <a:pt x="1866045" y="3187726"/>
                  <a:pt x="1866045" y="3167755"/>
                </a:cubicBezTo>
                <a:cubicBezTo>
                  <a:pt x="1866045" y="3149899"/>
                  <a:pt x="1861522" y="3134921"/>
                  <a:pt x="1852475" y="3122821"/>
                </a:cubicBezTo>
                <a:cubicBezTo>
                  <a:pt x="1843431" y="3110721"/>
                  <a:pt x="1831037" y="3104671"/>
                  <a:pt x="1815296" y="3104671"/>
                </a:cubicBezTo>
                <a:close/>
                <a:moveTo>
                  <a:pt x="100795" y="3104671"/>
                </a:moveTo>
                <a:cubicBezTo>
                  <a:pt x="89987" y="3104671"/>
                  <a:pt x="80178" y="3108136"/>
                  <a:pt x="71367" y="3115067"/>
                </a:cubicBezTo>
                <a:cubicBezTo>
                  <a:pt x="62557" y="3121998"/>
                  <a:pt x="56742" y="3131220"/>
                  <a:pt x="53922" y="3142733"/>
                </a:cubicBezTo>
                <a:cubicBezTo>
                  <a:pt x="52513" y="3147902"/>
                  <a:pt x="51808" y="3152013"/>
                  <a:pt x="51808" y="3155068"/>
                </a:cubicBezTo>
                <a:lnTo>
                  <a:pt x="51808" y="3184671"/>
                </a:lnTo>
                <a:cubicBezTo>
                  <a:pt x="51808" y="3189605"/>
                  <a:pt x="52278" y="3193834"/>
                  <a:pt x="53217" y="3197359"/>
                </a:cubicBezTo>
                <a:cubicBezTo>
                  <a:pt x="56037" y="3208166"/>
                  <a:pt x="61734" y="3216918"/>
                  <a:pt x="70310" y="3223614"/>
                </a:cubicBezTo>
                <a:cubicBezTo>
                  <a:pt x="78886" y="3230310"/>
                  <a:pt x="88695" y="3233658"/>
                  <a:pt x="99737" y="3233658"/>
                </a:cubicBezTo>
                <a:cubicBezTo>
                  <a:pt x="115950" y="3233658"/>
                  <a:pt x="128637" y="3227667"/>
                  <a:pt x="137801" y="3215685"/>
                </a:cubicBezTo>
                <a:cubicBezTo>
                  <a:pt x="146964" y="3203702"/>
                  <a:pt x="151545" y="3187726"/>
                  <a:pt x="151545" y="3167755"/>
                </a:cubicBezTo>
                <a:cubicBezTo>
                  <a:pt x="151545" y="3149899"/>
                  <a:pt x="147022" y="3134921"/>
                  <a:pt x="137977" y="3122821"/>
                </a:cubicBezTo>
                <a:cubicBezTo>
                  <a:pt x="128931" y="3110721"/>
                  <a:pt x="116538" y="3104671"/>
                  <a:pt x="100795" y="3104671"/>
                </a:cubicBezTo>
                <a:close/>
                <a:moveTo>
                  <a:pt x="2082004" y="3104319"/>
                </a:moveTo>
                <a:cubicBezTo>
                  <a:pt x="2066262" y="3104319"/>
                  <a:pt x="2053810" y="3110486"/>
                  <a:pt x="2044647" y="3122821"/>
                </a:cubicBezTo>
                <a:cubicBezTo>
                  <a:pt x="2035483" y="3135156"/>
                  <a:pt x="2030901" y="3150839"/>
                  <a:pt x="2030901" y="3169870"/>
                </a:cubicBezTo>
                <a:cubicBezTo>
                  <a:pt x="2030901" y="3187961"/>
                  <a:pt x="2035307" y="3202997"/>
                  <a:pt x="2044118" y="3214980"/>
                </a:cubicBezTo>
                <a:cubicBezTo>
                  <a:pt x="2052929" y="3226962"/>
                  <a:pt x="2065323" y="3232953"/>
                  <a:pt x="2081298" y="3232953"/>
                </a:cubicBezTo>
                <a:cubicBezTo>
                  <a:pt x="2091872" y="3232953"/>
                  <a:pt x="2101388" y="3229605"/>
                  <a:pt x="2109846" y="3222910"/>
                </a:cubicBezTo>
                <a:cubicBezTo>
                  <a:pt x="2118303" y="3216214"/>
                  <a:pt x="2123943" y="3207227"/>
                  <a:pt x="2126762" y="3195949"/>
                </a:cubicBezTo>
                <a:cubicBezTo>
                  <a:pt x="2127701" y="3192190"/>
                  <a:pt x="2128171" y="3187726"/>
                  <a:pt x="2128171" y="3182557"/>
                </a:cubicBezTo>
                <a:lnTo>
                  <a:pt x="2128171" y="3152953"/>
                </a:lnTo>
                <a:cubicBezTo>
                  <a:pt x="2128171" y="3147784"/>
                  <a:pt x="2127701" y="3143438"/>
                  <a:pt x="2126762" y="3139914"/>
                </a:cubicBezTo>
                <a:cubicBezTo>
                  <a:pt x="2124412" y="3129811"/>
                  <a:pt x="2119185" y="3121352"/>
                  <a:pt x="2111079" y="3114539"/>
                </a:cubicBezTo>
                <a:cubicBezTo>
                  <a:pt x="2102973" y="3107725"/>
                  <a:pt x="2093281" y="3104319"/>
                  <a:pt x="2082004" y="3104319"/>
                </a:cubicBezTo>
                <a:close/>
                <a:moveTo>
                  <a:pt x="919955" y="3104319"/>
                </a:moveTo>
                <a:cubicBezTo>
                  <a:pt x="904213" y="3104319"/>
                  <a:pt x="891761" y="3110486"/>
                  <a:pt x="882597" y="3122821"/>
                </a:cubicBezTo>
                <a:cubicBezTo>
                  <a:pt x="873435" y="3135156"/>
                  <a:pt x="868853" y="3150839"/>
                  <a:pt x="868853" y="3169870"/>
                </a:cubicBezTo>
                <a:cubicBezTo>
                  <a:pt x="868853" y="3187961"/>
                  <a:pt x="873258" y="3202997"/>
                  <a:pt x="882069" y="3214980"/>
                </a:cubicBezTo>
                <a:cubicBezTo>
                  <a:pt x="890880" y="3226962"/>
                  <a:pt x="903273" y="3232953"/>
                  <a:pt x="919250" y="3232953"/>
                </a:cubicBezTo>
                <a:cubicBezTo>
                  <a:pt x="929823" y="3232953"/>
                  <a:pt x="939339" y="3229605"/>
                  <a:pt x="947796" y="3222910"/>
                </a:cubicBezTo>
                <a:cubicBezTo>
                  <a:pt x="956255" y="3216214"/>
                  <a:pt x="961894" y="3207227"/>
                  <a:pt x="964713" y="3195949"/>
                </a:cubicBezTo>
                <a:cubicBezTo>
                  <a:pt x="965653" y="3192190"/>
                  <a:pt x="966123" y="3187726"/>
                  <a:pt x="966123" y="3182557"/>
                </a:cubicBezTo>
                <a:lnTo>
                  <a:pt x="966123" y="3152953"/>
                </a:lnTo>
                <a:cubicBezTo>
                  <a:pt x="966123" y="3147784"/>
                  <a:pt x="965653" y="3143438"/>
                  <a:pt x="964713" y="3139914"/>
                </a:cubicBezTo>
                <a:cubicBezTo>
                  <a:pt x="962363" y="3129811"/>
                  <a:pt x="957136" y="3121352"/>
                  <a:pt x="949030" y="3114539"/>
                </a:cubicBezTo>
                <a:cubicBezTo>
                  <a:pt x="940924" y="3107725"/>
                  <a:pt x="931233" y="3104319"/>
                  <a:pt x="919955" y="3104319"/>
                </a:cubicBezTo>
                <a:close/>
                <a:moveTo>
                  <a:pt x="2835887" y="3102909"/>
                </a:moveTo>
                <a:cubicBezTo>
                  <a:pt x="2818971" y="3102909"/>
                  <a:pt x="2806048" y="3109487"/>
                  <a:pt x="2797120" y="3122645"/>
                </a:cubicBezTo>
                <a:cubicBezTo>
                  <a:pt x="2788192" y="3135802"/>
                  <a:pt x="2783728" y="3151308"/>
                  <a:pt x="2783728" y="3169165"/>
                </a:cubicBezTo>
                <a:cubicBezTo>
                  <a:pt x="2783728" y="3187961"/>
                  <a:pt x="2788546" y="3203585"/>
                  <a:pt x="2798178" y="3216037"/>
                </a:cubicBezTo>
                <a:cubicBezTo>
                  <a:pt x="2807810" y="3228490"/>
                  <a:pt x="2820145" y="3234716"/>
                  <a:pt x="2835182" y="3234716"/>
                </a:cubicBezTo>
                <a:cubicBezTo>
                  <a:pt x="2849985" y="3234716"/>
                  <a:pt x="2862319" y="3228431"/>
                  <a:pt x="2872187" y="3215861"/>
                </a:cubicBezTo>
                <a:cubicBezTo>
                  <a:pt x="2882055" y="3203291"/>
                  <a:pt x="2886989" y="3187491"/>
                  <a:pt x="2886989" y="3168460"/>
                </a:cubicBezTo>
                <a:cubicBezTo>
                  <a:pt x="2886989" y="3158122"/>
                  <a:pt x="2885344" y="3148195"/>
                  <a:pt x="2882055" y="3138680"/>
                </a:cubicBezTo>
                <a:cubicBezTo>
                  <a:pt x="2878765" y="3129164"/>
                  <a:pt x="2873127" y="3120824"/>
                  <a:pt x="2865138" y="3113658"/>
                </a:cubicBezTo>
                <a:cubicBezTo>
                  <a:pt x="2857150" y="3106492"/>
                  <a:pt x="2847400" y="3102909"/>
                  <a:pt x="2835887" y="3102909"/>
                </a:cubicBezTo>
                <a:close/>
                <a:moveTo>
                  <a:pt x="1121390" y="3102909"/>
                </a:moveTo>
                <a:cubicBezTo>
                  <a:pt x="1104473" y="3102909"/>
                  <a:pt x="1091551" y="3109487"/>
                  <a:pt x="1082623" y="3122645"/>
                </a:cubicBezTo>
                <a:cubicBezTo>
                  <a:pt x="1073695" y="3135802"/>
                  <a:pt x="1069231" y="3151308"/>
                  <a:pt x="1069231" y="3169165"/>
                </a:cubicBezTo>
                <a:cubicBezTo>
                  <a:pt x="1069231" y="3187961"/>
                  <a:pt x="1074047" y="3203585"/>
                  <a:pt x="1083680" y="3216037"/>
                </a:cubicBezTo>
                <a:cubicBezTo>
                  <a:pt x="1093313" y="3228490"/>
                  <a:pt x="1105648" y="3234716"/>
                  <a:pt x="1120685" y="3234716"/>
                </a:cubicBezTo>
                <a:cubicBezTo>
                  <a:pt x="1135487" y="3234716"/>
                  <a:pt x="1147821" y="3228431"/>
                  <a:pt x="1157688" y="3215861"/>
                </a:cubicBezTo>
                <a:cubicBezTo>
                  <a:pt x="1167556" y="3203291"/>
                  <a:pt x="1172490" y="3187491"/>
                  <a:pt x="1172490" y="3168460"/>
                </a:cubicBezTo>
                <a:cubicBezTo>
                  <a:pt x="1172490" y="3158122"/>
                  <a:pt x="1170846" y="3148195"/>
                  <a:pt x="1167556" y="3138680"/>
                </a:cubicBezTo>
                <a:cubicBezTo>
                  <a:pt x="1164267" y="3129164"/>
                  <a:pt x="1158629" y="3120824"/>
                  <a:pt x="1150641" y="3113658"/>
                </a:cubicBezTo>
                <a:cubicBezTo>
                  <a:pt x="1142653" y="3106492"/>
                  <a:pt x="1132902" y="3102909"/>
                  <a:pt x="1121390" y="3102909"/>
                </a:cubicBezTo>
                <a:close/>
                <a:moveTo>
                  <a:pt x="420140" y="3083525"/>
                </a:moveTo>
                <a:lnTo>
                  <a:pt x="451153" y="3083525"/>
                </a:lnTo>
                <a:lnTo>
                  <a:pt x="451153" y="3177623"/>
                </a:lnTo>
                <a:cubicBezTo>
                  <a:pt x="451153" y="3214040"/>
                  <a:pt x="463841" y="3232249"/>
                  <a:pt x="489215" y="3232249"/>
                </a:cubicBezTo>
                <a:cubicBezTo>
                  <a:pt x="498848" y="3232249"/>
                  <a:pt x="507306" y="3229429"/>
                  <a:pt x="514590" y="3223791"/>
                </a:cubicBezTo>
                <a:cubicBezTo>
                  <a:pt x="521874" y="3218152"/>
                  <a:pt x="527042" y="3211456"/>
                  <a:pt x="530097" y="3203702"/>
                </a:cubicBezTo>
                <a:cubicBezTo>
                  <a:pt x="531976" y="3199238"/>
                  <a:pt x="532916" y="3193952"/>
                  <a:pt x="532916" y="3187843"/>
                </a:cubicBezTo>
                <a:lnTo>
                  <a:pt x="532916" y="3083525"/>
                </a:lnTo>
                <a:lnTo>
                  <a:pt x="563930" y="3083525"/>
                </a:lnTo>
                <a:lnTo>
                  <a:pt x="563930" y="3207227"/>
                </a:lnTo>
                <a:cubicBezTo>
                  <a:pt x="563930" y="3226493"/>
                  <a:pt x="564399" y="3242117"/>
                  <a:pt x="565339" y="3254099"/>
                </a:cubicBezTo>
                <a:lnTo>
                  <a:pt x="537850" y="3254099"/>
                </a:lnTo>
                <a:lnTo>
                  <a:pt x="536088" y="3226258"/>
                </a:lnTo>
                <a:lnTo>
                  <a:pt x="535383" y="3226258"/>
                </a:lnTo>
                <a:cubicBezTo>
                  <a:pt x="530684" y="3234716"/>
                  <a:pt x="523518" y="3242117"/>
                  <a:pt x="513885" y="3248460"/>
                </a:cubicBezTo>
                <a:cubicBezTo>
                  <a:pt x="504252" y="3254804"/>
                  <a:pt x="492622" y="3257976"/>
                  <a:pt x="478995" y="3257976"/>
                </a:cubicBezTo>
                <a:cubicBezTo>
                  <a:pt x="471711" y="3257976"/>
                  <a:pt x="464839" y="3256801"/>
                  <a:pt x="458378" y="3254452"/>
                </a:cubicBezTo>
                <a:cubicBezTo>
                  <a:pt x="451917" y="3252102"/>
                  <a:pt x="445691" y="3248284"/>
                  <a:pt x="439700" y="3242998"/>
                </a:cubicBezTo>
                <a:cubicBezTo>
                  <a:pt x="433709" y="3237711"/>
                  <a:pt x="428951" y="3229958"/>
                  <a:pt x="425427" y="3219738"/>
                </a:cubicBezTo>
                <a:cubicBezTo>
                  <a:pt x="421902" y="3209517"/>
                  <a:pt x="420140" y="3197359"/>
                  <a:pt x="420140" y="3183262"/>
                </a:cubicBezTo>
                <a:close/>
                <a:moveTo>
                  <a:pt x="3034140" y="3080001"/>
                </a:moveTo>
                <a:cubicBezTo>
                  <a:pt x="3051527" y="3080001"/>
                  <a:pt x="3065860" y="3083055"/>
                  <a:pt x="3077138" y="3089164"/>
                </a:cubicBezTo>
                <a:lnTo>
                  <a:pt x="3070087" y="3112777"/>
                </a:lnTo>
                <a:cubicBezTo>
                  <a:pt x="3059750" y="3107373"/>
                  <a:pt x="3047767" y="3104671"/>
                  <a:pt x="3034140" y="3104671"/>
                </a:cubicBezTo>
                <a:cubicBezTo>
                  <a:pt x="3015346" y="3104671"/>
                  <a:pt x="3000601" y="3110838"/>
                  <a:pt x="2989911" y="3123173"/>
                </a:cubicBezTo>
                <a:cubicBezTo>
                  <a:pt x="2979221" y="3135508"/>
                  <a:pt x="2973876" y="3150839"/>
                  <a:pt x="2973876" y="3169165"/>
                </a:cubicBezTo>
                <a:cubicBezTo>
                  <a:pt x="2973876" y="3188666"/>
                  <a:pt x="2979456" y="3204172"/>
                  <a:pt x="2990615" y="3215685"/>
                </a:cubicBezTo>
                <a:cubicBezTo>
                  <a:pt x="3001776" y="3227197"/>
                  <a:pt x="3015931" y="3232953"/>
                  <a:pt x="3033083" y="3232953"/>
                </a:cubicBezTo>
                <a:cubicBezTo>
                  <a:pt x="3046241" y="3232953"/>
                  <a:pt x="3058927" y="3230252"/>
                  <a:pt x="3071147" y="3224848"/>
                </a:cubicBezTo>
                <a:lnTo>
                  <a:pt x="3076432" y="3248108"/>
                </a:lnTo>
                <a:cubicBezTo>
                  <a:pt x="3062569" y="3254686"/>
                  <a:pt x="3046241" y="3257976"/>
                  <a:pt x="3027444" y="3257976"/>
                </a:cubicBezTo>
                <a:cubicBezTo>
                  <a:pt x="3001836" y="3257976"/>
                  <a:pt x="2981277" y="3249988"/>
                  <a:pt x="2965769" y="3234011"/>
                </a:cubicBezTo>
                <a:cubicBezTo>
                  <a:pt x="2950262" y="3218034"/>
                  <a:pt x="2942510" y="3197006"/>
                  <a:pt x="2942510" y="3170927"/>
                </a:cubicBezTo>
                <a:cubicBezTo>
                  <a:pt x="2942510" y="3144378"/>
                  <a:pt x="2950909" y="3122586"/>
                  <a:pt x="2967709" y="3105552"/>
                </a:cubicBezTo>
                <a:cubicBezTo>
                  <a:pt x="2984507" y="3088518"/>
                  <a:pt x="3006651" y="3080001"/>
                  <a:pt x="3034140" y="3080001"/>
                </a:cubicBezTo>
                <a:close/>
                <a:moveTo>
                  <a:pt x="2468280" y="3080001"/>
                </a:moveTo>
                <a:cubicBezTo>
                  <a:pt x="2474858" y="3080001"/>
                  <a:pt x="2481379" y="3081117"/>
                  <a:pt x="2487840" y="3083349"/>
                </a:cubicBezTo>
                <a:cubicBezTo>
                  <a:pt x="2494300" y="3085581"/>
                  <a:pt x="2500704" y="3089223"/>
                  <a:pt x="2507047" y="3094274"/>
                </a:cubicBezTo>
                <a:cubicBezTo>
                  <a:pt x="2513390" y="3099326"/>
                  <a:pt x="2518559" y="3106844"/>
                  <a:pt x="2522553" y="3116829"/>
                </a:cubicBezTo>
                <a:cubicBezTo>
                  <a:pt x="2526547" y="3126815"/>
                  <a:pt x="2528544" y="3138739"/>
                  <a:pt x="2528544" y="3152601"/>
                </a:cubicBezTo>
                <a:lnTo>
                  <a:pt x="2528544" y="3254099"/>
                </a:lnTo>
                <a:lnTo>
                  <a:pt x="2497531" y="3254099"/>
                </a:lnTo>
                <a:lnTo>
                  <a:pt x="2497531" y="3155772"/>
                </a:lnTo>
                <a:cubicBezTo>
                  <a:pt x="2497531" y="3140736"/>
                  <a:pt x="2494359" y="3128577"/>
                  <a:pt x="2488015" y="3119296"/>
                </a:cubicBezTo>
                <a:cubicBezTo>
                  <a:pt x="2481673" y="3110016"/>
                  <a:pt x="2471686" y="3105376"/>
                  <a:pt x="2458060" y="3105376"/>
                </a:cubicBezTo>
                <a:cubicBezTo>
                  <a:pt x="2448427" y="3105376"/>
                  <a:pt x="2439851" y="3108430"/>
                  <a:pt x="2432333" y="3114539"/>
                </a:cubicBezTo>
                <a:cubicBezTo>
                  <a:pt x="2424814" y="3120648"/>
                  <a:pt x="2419528" y="3128166"/>
                  <a:pt x="2416474" y="3137094"/>
                </a:cubicBezTo>
                <a:cubicBezTo>
                  <a:pt x="2415064" y="3140853"/>
                  <a:pt x="2414359" y="3145670"/>
                  <a:pt x="2414359" y="3151543"/>
                </a:cubicBezTo>
                <a:lnTo>
                  <a:pt x="2414359" y="3254099"/>
                </a:lnTo>
                <a:lnTo>
                  <a:pt x="2383345" y="3254099"/>
                </a:lnTo>
                <a:lnTo>
                  <a:pt x="2383345" y="3129693"/>
                </a:lnTo>
                <a:cubicBezTo>
                  <a:pt x="2383345" y="3111367"/>
                  <a:pt x="2382876" y="3095978"/>
                  <a:pt x="2381936" y="3083525"/>
                </a:cubicBezTo>
                <a:lnTo>
                  <a:pt x="2409424" y="3083525"/>
                </a:lnTo>
                <a:lnTo>
                  <a:pt x="2411187" y="3111719"/>
                </a:lnTo>
                <a:lnTo>
                  <a:pt x="2411891" y="3111719"/>
                </a:lnTo>
                <a:cubicBezTo>
                  <a:pt x="2416591" y="3102791"/>
                  <a:pt x="2423875" y="3095273"/>
                  <a:pt x="2433743" y="3089164"/>
                </a:cubicBezTo>
                <a:cubicBezTo>
                  <a:pt x="2443610" y="3083055"/>
                  <a:pt x="2455123" y="3080001"/>
                  <a:pt x="2468280" y="3080001"/>
                </a:cubicBezTo>
                <a:close/>
                <a:moveTo>
                  <a:pt x="2266874" y="3080001"/>
                </a:moveTo>
                <a:cubicBezTo>
                  <a:pt x="2290605" y="3080001"/>
                  <a:pt x="2307345" y="3086580"/>
                  <a:pt x="2317095" y="3099737"/>
                </a:cubicBezTo>
                <a:cubicBezTo>
                  <a:pt x="2326845" y="3112894"/>
                  <a:pt x="2331720" y="3129458"/>
                  <a:pt x="2331720" y="3149429"/>
                </a:cubicBezTo>
                <a:lnTo>
                  <a:pt x="2331720" y="3213218"/>
                </a:lnTo>
                <a:cubicBezTo>
                  <a:pt x="2331720" y="3229664"/>
                  <a:pt x="2332543" y="3243292"/>
                  <a:pt x="2334188" y="3254099"/>
                </a:cubicBezTo>
                <a:lnTo>
                  <a:pt x="2306345" y="3254099"/>
                </a:lnTo>
                <a:lnTo>
                  <a:pt x="2303878" y="3232601"/>
                </a:lnTo>
                <a:lnTo>
                  <a:pt x="2302821" y="3232601"/>
                </a:lnTo>
                <a:cubicBezTo>
                  <a:pt x="2297651" y="3239885"/>
                  <a:pt x="2290545" y="3245935"/>
                  <a:pt x="2281500" y="3250751"/>
                </a:cubicBezTo>
                <a:cubicBezTo>
                  <a:pt x="2272453" y="3255568"/>
                  <a:pt x="2262174" y="3257976"/>
                  <a:pt x="2250663" y="3257976"/>
                </a:cubicBezTo>
                <a:cubicBezTo>
                  <a:pt x="2234215" y="3257976"/>
                  <a:pt x="2221411" y="3253159"/>
                  <a:pt x="2212248" y="3243526"/>
                </a:cubicBezTo>
                <a:cubicBezTo>
                  <a:pt x="2203085" y="3233894"/>
                  <a:pt x="2198503" y="3222381"/>
                  <a:pt x="2198503" y="3208989"/>
                </a:cubicBezTo>
                <a:cubicBezTo>
                  <a:pt x="2198503" y="3188313"/>
                  <a:pt x="2207373" y="3172513"/>
                  <a:pt x="2225112" y="3161588"/>
                </a:cubicBezTo>
                <a:cubicBezTo>
                  <a:pt x="2242850" y="3150662"/>
                  <a:pt x="2268166" y="3145317"/>
                  <a:pt x="2301059" y="3145552"/>
                </a:cubicBezTo>
                <a:lnTo>
                  <a:pt x="2301059" y="3142028"/>
                </a:lnTo>
                <a:cubicBezTo>
                  <a:pt x="2301059" y="3137799"/>
                  <a:pt x="2300648" y="3133746"/>
                  <a:pt x="2299826" y="3129869"/>
                </a:cubicBezTo>
                <a:cubicBezTo>
                  <a:pt x="2299003" y="3125993"/>
                  <a:pt x="2297359" y="3121822"/>
                  <a:pt x="2294892" y="3117358"/>
                </a:cubicBezTo>
                <a:cubicBezTo>
                  <a:pt x="2292424" y="3112894"/>
                  <a:pt x="2288430" y="3109370"/>
                  <a:pt x="2282909" y="3106786"/>
                </a:cubicBezTo>
                <a:cubicBezTo>
                  <a:pt x="2277388" y="3104201"/>
                  <a:pt x="2270515" y="3102909"/>
                  <a:pt x="2262293" y="3102909"/>
                </a:cubicBezTo>
                <a:cubicBezTo>
                  <a:pt x="2244906" y="3102909"/>
                  <a:pt x="2229988" y="3107138"/>
                  <a:pt x="2217535" y="3115596"/>
                </a:cubicBezTo>
                <a:lnTo>
                  <a:pt x="2210486" y="3094803"/>
                </a:lnTo>
                <a:cubicBezTo>
                  <a:pt x="2226228" y="3084935"/>
                  <a:pt x="2245024" y="3080001"/>
                  <a:pt x="2266874" y="3080001"/>
                </a:cubicBezTo>
                <a:close/>
                <a:moveTo>
                  <a:pt x="1824811" y="3080001"/>
                </a:moveTo>
                <a:cubicBezTo>
                  <a:pt x="1845720" y="3080001"/>
                  <a:pt x="1863048" y="3087989"/>
                  <a:pt x="1876793" y="3103966"/>
                </a:cubicBezTo>
                <a:cubicBezTo>
                  <a:pt x="1890537" y="3119943"/>
                  <a:pt x="1897410" y="3140736"/>
                  <a:pt x="1897410" y="3166345"/>
                </a:cubicBezTo>
                <a:cubicBezTo>
                  <a:pt x="1897410" y="3195479"/>
                  <a:pt x="1889832" y="3218034"/>
                  <a:pt x="1874678" y="3234011"/>
                </a:cubicBezTo>
                <a:cubicBezTo>
                  <a:pt x="1859525" y="3249988"/>
                  <a:pt x="1841138" y="3257976"/>
                  <a:pt x="1819524" y="3257976"/>
                </a:cubicBezTo>
                <a:cubicBezTo>
                  <a:pt x="1808248" y="3257976"/>
                  <a:pt x="1797967" y="3255626"/>
                  <a:pt x="1788687" y="3250927"/>
                </a:cubicBezTo>
                <a:cubicBezTo>
                  <a:pt x="1779406" y="3246228"/>
                  <a:pt x="1772182" y="3239650"/>
                  <a:pt x="1767012" y="3231191"/>
                </a:cubicBezTo>
                <a:lnTo>
                  <a:pt x="1766308" y="3231191"/>
                </a:lnTo>
                <a:lnTo>
                  <a:pt x="1766308" y="3323879"/>
                </a:lnTo>
                <a:lnTo>
                  <a:pt x="1735647" y="3323879"/>
                </a:lnTo>
                <a:lnTo>
                  <a:pt x="1735647" y="3139209"/>
                </a:lnTo>
                <a:cubicBezTo>
                  <a:pt x="1735647" y="3123702"/>
                  <a:pt x="1735177" y="3105141"/>
                  <a:pt x="1734237" y="3083525"/>
                </a:cubicBezTo>
                <a:lnTo>
                  <a:pt x="1761726" y="3083525"/>
                </a:lnTo>
                <a:lnTo>
                  <a:pt x="1763489" y="3112777"/>
                </a:lnTo>
                <a:lnTo>
                  <a:pt x="1764193" y="3112777"/>
                </a:lnTo>
                <a:cubicBezTo>
                  <a:pt x="1777115" y="3090926"/>
                  <a:pt x="1797320" y="3080001"/>
                  <a:pt x="1824811" y="3080001"/>
                </a:cubicBezTo>
                <a:close/>
                <a:moveTo>
                  <a:pt x="1619175" y="3080001"/>
                </a:moveTo>
                <a:cubicBezTo>
                  <a:pt x="1642905" y="3080001"/>
                  <a:pt x="1659646" y="3086580"/>
                  <a:pt x="1669396" y="3099737"/>
                </a:cubicBezTo>
                <a:cubicBezTo>
                  <a:pt x="1679146" y="3112894"/>
                  <a:pt x="1684022" y="3129458"/>
                  <a:pt x="1684022" y="3149429"/>
                </a:cubicBezTo>
                <a:lnTo>
                  <a:pt x="1684022" y="3213218"/>
                </a:lnTo>
                <a:cubicBezTo>
                  <a:pt x="1684022" y="3229664"/>
                  <a:pt x="1684845" y="3243292"/>
                  <a:pt x="1686489" y="3254099"/>
                </a:cubicBezTo>
                <a:lnTo>
                  <a:pt x="1658647" y="3254099"/>
                </a:lnTo>
                <a:lnTo>
                  <a:pt x="1656179" y="3232601"/>
                </a:lnTo>
                <a:lnTo>
                  <a:pt x="1655123" y="3232601"/>
                </a:lnTo>
                <a:cubicBezTo>
                  <a:pt x="1649953" y="3239885"/>
                  <a:pt x="1642846" y="3245935"/>
                  <a:pt x="1633800" y="3250751"/>
                </a:cubicBezTo>
                <a:cubicBezTo>
                  <a:pt x="1624755" y="3255568"/>
                  <a:pt x="1614476" y="3257976"/>
                  <a:pt x="1602964" y="3257976"/>
                </a:cubicBezTo>
                <a:cubicBezTo>
                  <a:pt x="1586517" y="3257976"/>
                  <a:pt x="1573712" y="3253159"/>
                  <a:pt x="1564550" y="3243526"/>
                </a:cubicBezTo>
                <a:cubicBezTo>
                  <a:pt x="1555387" y="3233894"/>
                  <a:pt x="1550806" y="3222381"/>
                  <a:pt x="1550806" y="3208989"/>
                </a:cubicBezTo>
                <a:cubicBezTo>
                  <a:pt x="1550806" y="3188313"/>
                  <a:pt x="1559674" y="3172513"/>
                  <a:pt x="1577413" y="3161588"/>
                </a:cubicBezTo>
                <a:cubicBezTo>
                  <a:pt x="1595151" y="3150662"/>
                  <a:pt x="1620467" y="3145317"/>
                  <a:pt x="1653361" y="3145552"/>
                </a:cubicBezTo>
                <a:lnTo>
                  <a:pt x="1653361" y="3142028"/>
                </a:lnTo>
                <a:cubicBezTo>
                  <a:pt x="1653361" y="3137799"/>
                  <a:pt x="1652948" y="3133746"/>
                  <a:pt x="1652128" y="3129869"/>
                </a:cubicBezTo>
                <a:cubicBezTo>
                  <a:pt x="1651304" y="3125993"/>
                  <a:pt x="1649660" y="3121822"/>
                  <a:pt x="1647193" y="3117358"/>
                </a:cubicBezTo>
                <a:cubicBezTo>
                  <a:pt x="1644726" y="3112894"/>
                  <a:pt x="1640732" y="3109370"/>
                  <a:pt x="1635211" y="3106786"/>
                </a:cubicBezTo>
                <a:cubicBezTo>
                  <a:pt x="1629689" y="3104201"/>
                  <a:pt x="1622817" y="3102909"/>
                  <a:pt x="1614593" y="3102909"/>
                </a:cubicBezTo>
                <a:cubicBezTo>
                  <a:pt x="1597207" y="3102909"/>
                  <a:pt x="1582287" y="3107138"/>
                  <a:pt x="1569837" y="3115596"/>
                </a:cubicBezTo>
                <a:lnTo>
                  <a:pt x="1562788" y="3094803"/>
                </a:lnTo>
                <a:cubicBezTo>
                  <a:pt x="1578529" y="3084935"/>
                  <a:pt x="1597325" y="3080001"/>
                  <a:pt x="1619175" y="3080001"/>
                </a:cubicBezTo>
                <a:close/>
                <a:moveTo>
                  <a:pt x="1319643" y="3080001"/>
                </a:moveTo>
                <a:cubicBezTo>
                  <a:pt x="1337029" y="3080001"/>
                  <a:pt x="1351361" y="3083055"/>
                  <a:pt x="1362639" y="3089164"/>
                </a:cubicBezTo>
                <a:lnTo>
                  <a:pt x="1355590" y="3112777"/>
                </a:lnTo>
                <a:cubicBezTo>
                  <a:pt x="1345252" y="3107373"/>
                  <a:pt x="1333270" y="3104671"/>
                  <a:pt x="1319643" y="3104671"/>
                </a:cubicBezTo>
                <a:cubicBezTo>
                  <a:pt x="1300847" y="3104671"/>
                  <a:pt x="1286104" y="3110838"/>
                  <a:pt x="1275413" y="3123173"/>
                </a:cubicBezTo>
                <a:cubicBezTo>
                  <a:pt x="1264723" y="3135508"/>
                  <a:pt x="1259377" y="3150839"/>
                  <a:pt x="1259377" y="3169165"/>
                </a:cubicBezTo>
                <a:cubicBezTo>
                  <a:pt x="1259377" y="3188666"/>
                  <a:pt x="1264959" y="3204172"/>
                  <a:pt x="1276118" y="3215685"/>
                </a:cubicBezTo>
                <a:cubicBezTo>
                  <a:pt x="1287278" y="3227197"/>
                  <a:pt x="1301434" y="3232953"/>
                  <a:pt x="1318585" y="3232953"/>
                </a:cubicBezTo>
                <a:cubicBezTo>
                  <a:pt x="1331743" y="3232953"/>
                  <a:pt x="1344431" y="3230252"/>
                  <a:pt x="1356647" y="3224848"/>
                </a:cubicBezTo>
                <a:lnTo>
                  <a:pt x="1361935" y="3248108"/>
                </a:lnTo>
                <a:cubicBezTo>
                  <a:pt x="1348071" y="3254686"/>
                  <a:pt x="1331743" y="3257976"/>
                  <a:pt x="1312947" y="3257976"/>
                </a:cubicBezTo>
                <a:cubicBezTo>
                  <a:pt x="1287338" y="3257976"/>
                  <a:pt x="1266779" y="3249988"/>
                  <a:pt x="1251272" y="3234011"/>
                </a:cubicBezTo>
                <a:cubicBezTo>
                  <a:pt x="1235765" y="3218034"/>
                  <a:pt x="1228011" y="3197006"/>
                  <a:pt x="1228011" y="3170927"/>
                </a:cubicBezTo>
                <a:cubicBezTo>
                  <a:pt x="1228011" y="3144378"/>
                  <a:pt x="1236412" y="3122586"/>
                  <a:pt x="1253210" y="3105552"/>
                </a:cubicBezTo>
                <a:cubicBezTo>
                  <a:pt x="1270009" y="3088518"/>
                  <a:pt x="1292154" y="3080001"/>
                  <a:pt x="1319643" y="3080001"/>
                </a:cubicBezTo>
                <a:close/>
                <a:moveTo>
                  <a:pt x="690993" y="3080001"/>
                </a:moveTo>
                <a:cubicBezTo>
                  <a:pt x="708380" y="3080001"/>
                  <a:pt x="722712" y="3083055"/>
                  <a:pt x="733989" y="3089164"/>
                </a:cubicBezTo>
                <a:lnTo>
                  <a:pt x="726941" y="3112777"/>
                </a:lnTo>
                <a:cubicBezTo>
                  <a:pt x="716602" y="3107373"/>
                  <a:pt x="704620" y="3104671"/>
                  <a:pt x="690993" y="3104671"/>
                </a:cubicBezTo>
                <a:cubicBezTo>
                  <a:pt x="672197" y="3104671"/>
                  <a:pt x="657454" y="3110838"/>
                  <a:pt x="646764" y="3123173"/>
                </a:cubicBezTo>
                <a:cubicBezTo>
                  <a:pt x="636073" y="3135508"/>
                  <a:pt x="630728" y="3150839"/>
                  <a:pt x="630728" y="3169165"/>
                </a:cubicBezTo>
                <a:cubicBezTo>
                  <a:pt x="630728" y="3188666"/>
                  <a:pt x="636308" y="3204172"/>
                  <a:pt x="647468" y="3215685"/>
                </a:cubicBezTo>
                <a:cubicBezTo>
                  <a:pt x="658628" y="3227197"/>
                  <a:pt x="672785" y="3232953"/>
                  <a:pt x="689936" y="3232953"/>
                </a:cubicBezTo>
                <a:cubicBezTo>
                  <a:pt x="703093" y="3232953"/>
                  <a:pt x="715781" y="3230252"/>
                  <a:pt x="727998" y="3224848"/>
                </a:cubicBezTo>
                <a:lnTo>
                  <a:pt x="733284" y="3248108"/>
                </a:lnTo>
                <a:cubicBezTo>
                  <a:pt x="719422" y="3254686"/>
                  <a:pt x="703093" y="3257976"/>
                  <a:pt x="684297" y="3257976"/>
                </a:cubicBezTo>
                <a:cubicBezTo>
                  <a:pt x="658688" y="3257976"/>
                  <a:pt x="638129" y="3249988"/>
                  <a:pt x="622623" y="3234011"/>
                </a:cubicBezTo>
                <a:cubicBezTo>
                  <a:pt x="607116" y="3218034"/>
                  <a:pt x="599363" y="3197006"/>
                  <a:pt x="599363" y="3170927"/>
                </a:cubicBezTo>
                <a:cubicBezTo>
                  <a:pt x="599363" y="3144378"/>
                  <a:pt x="607762" y="3122586"/>
                  <a:pt x="624561" y="3105552"/>
                </a:cubicBezTo>
                <a:cubicBezTo>
                  <a:pt x="641360" y="3088518"/>
                  <a:pt x="663504" y="3080001"/>
                  <a:pt x="690993" y="3080001"/>
                </a:cubicBezTo>
                <a:close/>
                <a:moveTo>
                  <a:pt x="110311" y="3080001"/>
                </a:moveTo>
                <a:cubicBezTo>
                  <a:pt x="131222" y="3080001"/>
                  <a:pt x="148549" y="3087989"/>
                  <a:pt x="162294" y="3103966"/>
                </a:cubicBezTo>
                <a:cubicBezTo>
                  <a:pt x="176039" y="3119943"/>
                  <a:pt x="182911" y="3140736"/>
                  <a:pt x="182911" y="3166345"/>
                </a:cubicBezTo>
                <a:cubicBezTo>
                  <a:pt x="182911" y="3195479"/>
                  <a:pt x="175334" y="3218034"/>
                  <a:pt x="160180" y="3234011"/>
                </a:cubicBezTo>
                <a:cubicBezTo>
                  <a:pt x="145025" y="3249988"/>
                  <a:pt x="126640" y="3257976"/>
                  <a:pt x="105024" y="3257976"/>
                </a:cubicBezTo>
                <a:cubicBezTo>
                  <a:pt x="93746" y="3257976"/>
                  <a:pt x="83467" y="3255626"/>
                  <a:pt x="74187" y="3250927"/>
                </a:cubicBezTo>
                <a:cubicBezTo>
                  <a:pt x="64906" y="3246228"/>
                  <a:pt x="57681" y="3239650"/>
                  <a:pt x="52513" y="3231191"/>
                </a:cubicBezTo>
                <a:lnTo>
                  <a:pt x="51808" y="3231191"/>
                </a:lnTo>
                <a:lnTo>
                  <a:pt x="51808" y="3323879"/>
                </a:lnTo>
                <a:lnTo>
                  <a:pt x="21147" y="3323879"/>
                </a:lnTo>
                <a:lnTo>
                  <a:pt x="21147" y="3139209"/>
                </a:lnTo>
                <a:cubicBezTo>
                  <a:pt x="21147" y="3123702"/>
                  <a:pt x="20677" y="3105141"/>
                  <a:pt x="19737" y="3083525"/>
                </a:cubicBezTo>
                <a:lnTo>
                  <a:pt x="47226" y="3083525"/>
                </a:lnTo>
                <a:lnTo>
                  <a:pt x="48988" y="3112777"/>
                </a:lnTo>
                <a:lnTo>
                  <a:pt x="49693" y="3112777"/>
                </a:lnTo>
                <a:cubicBezTo>
                  <a:pt x="62615" y="3090926"/>
                  <a:pt x="82821" y="3080001"/>
                  <a:pt x="110311" y="3080001"/>
                </a:cubicBezTo>
                <a:close/>
                <a:moveTo>
                  <a:pt x="2836592" y="3079649"/>
                </a:moveTo>
                <a:cubicBezTo>
                  <a:pt x="2861027" y="3079649"/>
                  <a:pt x="2880822" y="3087755"/>
                  <a:pt x="2895974" y="3103966"/>
                </a:cubicBezTo>
                <a:cubicBezTo>
                  <a:pt x="2911130" y="3120178"/>
                  <a:pt x="2918706" y="3141323"/>
                  <a:pt x="2918706" y="3167403"/>
                </a:cubicBezTo>
                <a:cubicBezTo>
                  <a:pt x="2918706" y="3196771"/>
                  <a:pt x="2910249" y="3219209"/>
                  <a:pt x="2893332" y="3234716"/>
                </a:cubicBezTo>
                <a:cubicBezTo>
                  <a:pt x="2876416" y="3250223"/>
                  <a:pt x="2856562" y="3257976"/>
                  <a:pt x="2833772" y="3257976"/>
                </a:cubicBezTo>
                <a:cubicBezTo>
                  <a:pt x="2810278" y="3257976"/>
                  <a:pt x="2790777" y="3249929"/>
                  <a:pt x="2775271" y="3233835"/>
                </a:cubicBezTo>
                <a:cubicBezTo>
                  <a:pt x="2759764" y="3217740"/>
                  <a:pt x="2752010" y="3196536"/>
                  <a:pt x="2752010" y="3170222"/>
                </a:cubicBezTo>
                <a:cubicBezTo>
                  <a:pt x="2752010" y="3142498"/>
                  <a:pt x="2760058" y="3120471"/>
                  <a:pt x="2776152" y="3104142"/>
                </a:cubicBezTo>
                <a:cubicBezTo>
                  <a:pt x="2792246" y="3087813"/>
                  <a:pt x="2812392" y="3079649"/>
                  <a:pt x="2836592" y="3079649"/>
                </a:cubicBezTo>
                <a:close/>
                <a:moveTo>
                  <a:pt x="1122095" y="3079649"/>
                </a:moveTo>
                <a:cubicBezTo>
                  <a:pt x="1146529" y="3079649"/>
                  <a:pt x="1166323" y="3087755"/>
                  <a:pt x="1181477" y="3103966"/>
                </a:cubicBezTo>
                <a:cubicBezTo>
                  <a:pt x="1196632" y="3120178"/>
                  <a:pt x="1204209" y="3141323"/>
                  <a:pt x="1204209" y="3167403"/>
                </a:cubicBezTo>
                <a:cubicBezTo>
                  <a:pt x="1204209" y="3196771"/>
                  <a:pt x="1195750" y="3219209"/>
                  <a:pt x="1178834" y="3234716"/>
                </a:cubicBezTo>
                <a:cubicBezTo>
                  <a:pt x="1161918" y="3250223"/>
                  <a:pt x="1142065" y="3257976"/>
                  <a:pt x="1119275" y="3257976"/>
                </a:cubicBezTo>
                <a:cubicBezTo>
                  <a:pt x="1095780" y="3257976"/>
                  <a:pt x="1076279" y="3249929"/>
                  <a:pt x="1060772" y="3233835"/>
                </a:cubicBezTo>
                <a:cubicBezTo>
                  <a:pt x="1045266" y="3217740"/>
                  <a:pt x="1037512" y="3196536"/>
                  <a:pt x="1037512" y="3170222"/>
                </a:cubicBezTo>
                <a:cubicBezTo>
                  <a:pt x="1037512" y="3142498"/>
                  <a:pt x="1045559" y="3120471"/>
                  <a:pt x="1061653" y="3104142"/>
                </a:cubicBezTo>
                <a:cubicBezTo>
                  <a:pt x="1077747" y="3087813"/>
                  <a:pt x="1097895" y="3079649"/>
                  <a:pt x="1122095" y="3079649"/>
                </a:cubicBezTo>
                <a:close/>
                <a:moveTo>
                  <a:pt x="2687401" y="3042644"/>
                </a:moveTo>
                <a:lnTo>
                  <a:pt x="2687401" y="3083525"/>
                </a:lnTo>
                <a:lnTo>
                  <a:pt x="2731808" y="3083525"/>
                </a:lnTo>
                <a:lnTo>
                  <a:pt x="2731808" y="3107138"/>
                </a:lnTo>
                <a:lnTo>
                  <a:pt x="2687401" y="3107138"/>
                </a:lnTo>
                <a:lnTo>
                  <a:pt x="2687401" y="3199121"/>
                </a:lnTo>
                <a:cubicBezTo>
                  <a:pt x="2687401" y="3221206"/>
                  <a:pt x="2695155" y="3232249"/>
                  <a:pt x="2710662" y="3232249"/>
                </a:cubicBezTo>
                <a:cubicBezTo>
                  <a:pt x="2717946" y="3232249"/>
                  <a:pt x="2723937" y="3231544"/>
                  <a:pt x="2728636" y="3230134"/>
                </a:cubicBezTo>
                <a:lnTo>
                  <a:pt x="2730044" y="3253747"/>
                </a:lnTo>
                <a:cubicBezTo>
                  <a:pt x="2722057" y="3256566"/>
                  <a:pt x="2712894" y="3257976"/>
                  <a:pt x="2702557" y="3257976"/>
                </a:cubicBezTo>
                <a:cubicBezTo>
                  <a:pt x="2688224" y="3257976"/>
                  <a:pt x="2677064" y="3253629"/>
                  <a:pt x="2669076" y="3244936"/>
                </a:cubicBezTo>
                <a:cubicBezTo>
                  <a:pt x="2661086" y="3236008"/>
                  <a:pt x="2657094" y="3221089"/>
                  <a:pt x="2657094" y="3200178"/>
                </a:cubicBezTo>
                <a:lnTo>
                  <a:pt x="2657094" y="3107138"/>
                </a:lnTo>
                <a:lnTo>
                  <a:pt x="2630663" y="3107138"/>
                </a:lnTo>
                <a:lnTo>
                  <a:pt x="2630663" y="3083525"/>
                </a:lnTo>
                <a:lnTo>
                  <a:pt x="2657094" y="3083525"/>
                </a:lnTo>
                <a:lnTo>
                  <a:pt x="2657094" y="3051807"/>
                </a:lnTo>
                <a:close/>
                <a:moveTo>
                  <a:pt x="2823904" y="3009869"/>
                </a:moveTo>
                <a:lnTo>
                  <a:pt x="2845402" y="3009869"/>
                </a:lnTo>
                <a:lnTo>
                  <a:pt x="2879236" y="3060265"/>
                </a:lnTo>
                <a:lnTo>
                  <a:pt x="2855623" y="3060265"/>
                </a:lnTo>
                <a:lnTo>
                  <a:pt x="2835182" y="3027138"/>
                </a:lnTo>
                <a:lnTo>
                  <a:pt x="2834478" y="3027138"/>
                </a:lnTo>
                <a:lnTo>
                  <a:pt x="2814036" y="3060265"/>
                </a:lnTo>
                <a:lnTo>
                  <a:pt x="2790777" y="3060265"/>
                </a:lnTo>
                <a:close/>
                <a:moveTo>
                  <a:pt x="2258415" y="3009869"/>
                </a:moveTo>
                <a:lnTo>
                  <a:pt x="2279914" y="3009869"/>
                </a:lnTo>
                <a:lnTo>
                  <a:pt x="2313747" y="3060265"/>
                </a:lnTo>
                <a:lnTo>
                  <a:pt x="2290134" y="3060265"/>
                </a:lnTo>
                <a:lnTo>
                  <a:pt x="2269692" y="3027138"/>
                </a:lnTo>
                <a:lnTo>
                  <a:pt x="2268989" y="3027138"/>
                </a:lnTo>
                <a:lnTo>
                  <a:pt x="2248548" y="3060265"/>
                </a:lnTo>
                <a:lnTo>
                  <a:pt x="2225288" y="3060265"/>
                </a:lnTo>
                <a:close/>
                <a:moveTo>
                  <a:pt x="1612127" y="3009869"/>
                </a:moveTo>
                <a:lnTo>
                  <a:pt x="1633977" y="3009869"/>
                </a:lnTo>
                <a:lnTo>
                  <a:pt x="1667809" y="3060265"/>
                </a:lnTo>
                <a:lnTo>
                  <a:pt x="1644197" y="3060265"/>
                </a:lnTo>
                <a:lnTo>
                  <a:pt x="1623405" y="3027138"/>
                </a:lnTo>
                <a:lnTo>
                  <a:pt x="1622699" y="3027138"/>
                </a:lnTo>
                <a:lnTo>
                  <a:pt x="1602613" y="3060265"/>
                </a:lnTo>
                <a:lnTo>
                  <a:pt x="1579351" y="3060265"/>
                </a:lnTo>
                <a:close/>
                <a:moveTo>
                  <a:pt x="1109407" y="3009869"/>
                </a:moveTo>
                <a:lnTo>
                  <a:pt x="1130905" y="3009869"/>
                </a:lnTo>
                <a:lnTo>
                  <a:pt x="1164736" y="3060265"/>
                </a:lnTo>
                <a:lnTo>
                  <a:pt x="1141126" y="3060265"/>
                </a:lnTo>
                <a:lnTo>
                  <a:pt x="1120685" y="3027138"/>
                </a:lnTo>
                <a:lnTo>
                  <a:pt x="1119980" y="3027138"/>
                </a:lnTo>
                <a:lnTo>
                  <a:pt x="1099539" y="3060265"/>
                </a:lnTo>
                <a:lnTo>
                  <a:pt x="1076279" y="3060265"/>
                </a:lnTo>
                <a:close/>
                <a:moveTo>
                  <a:pt x="2128171" y="3003877"/>
                </a:moveTo>
                <a:lnTo>
                  <a:pt x="2158832" y="3003877"/>
                </a:lnTo>
                <a:lnTo>
                  <a:pt x="2158832" y="3210046"/>
                </a:lnTo>
                <a:cubicBezTo>
                  <a:pt x="2158832" y="3223908"/>
                  <a:pt x="2159302" y="3238592"/>
                  <a:pt x="2160241" y="3254099"/>
                </a:cubicBezTo>
                <a:lnTo>
                  <a:pt x="2132752" y="3254099"/>
                </a:lnTo>
                <a:lnTo>
                  <a:pt x="2131343" y="3224495"/>
                </a:lnTo>
                <a:lnTo>
                  <a:pt x="2130286" y="3224495"/>
                </a:lnTo>
                <a:cubicBezTo>
                  <a:pt x="2125586" y="3234363"/>
                  <a:pt x="2118186" y="3242410"/>
                  <a:pt x="2108083" y="3248637"/>
                </a:cubicBezTo>
                <a:cubicBezTo>
                  <a:pt x="2097981" y="3254863"/>
                  <a:pt x="2086233" y="3257976"/>
                  <a:pt x="2072840" y="3257976"/>
                </a:cubicBezTo>
                <a:cubicBezTo>
                  <a:pt x="2051930" y="3257976"/>
                  <a:pt x="2034485" y="3249929"/>
                  <a:pt x="2020506" y="3233835"/>
                </a:cubicBezTo>
                <a:cubicBezTo>
                  <a:pt x="2006526" y="3217740"/>
                  <a:pt x="1999536" y="3196889"/>
                  <a:pt x="1999536" y="3171279"/>
                </a:cubicBezTo>
                <a:cubicBezTo>
                  <a:pt x="1999301" y="3143790"/>
                  <a:pt x="2006644" y="3121705"/>
                  <a:pt x="2021564" y="3105023"/>
                </a:cubicBezTo>
                <a:cubicBezTo>
                  <a:pt x="2036482" y="3088342"/>
                  <a:pt x="2054632" y="3080001"/>
                  <a:pt x="2076013" y="3080001"/>
                </a:cubicBezTo>
                <a:cubicBezTo>
                  <a:pt x="2088464" y="3080001"/>
                  <a:pt x="2099097" y="3082468"/>
                  <a:pt x="2107908" y="3087402"/>
                </a:cubicBezTo>
                <a:cubicBezTo>
                  <a:pt x="2116718" y="3092336"/>
                  <a:pt x="2123236" y="3098445"/>
                  <a:pt x="2127467" y="3105728"/>
                </a:cubicBezTo>
                <a:lnTo>
                  <a:pt x="2128171" y="3105728"/>
                </a:lnTo>
                <a:close/>
                <a:moveTo>
                  <a:pt x="1478472" y="3003877"/>
                </a:moveTo>
                <a:lnTo>
                  <a:pt x="1509485" y="3003877"/>
                </a:lnTo>
                <a:lnTo>
                  <a:pt x="1509485" y="3254099"/>
                </a:lnTo>
                <a:lnTo>
                  <a:pt x="1478472" y="3254099"/>
                </a:lnTo>
                <a:close/>
                <a:moveTo>
                  <a:pt x="966123" y="3003877"/>
                </a:moveTo>
                <a:lnTo>
                  <a:pt x="996783" y="3003877"/>
                </a:lnTo>
                <a:lnTo>
                  <a:pt x="996783" y="3040177"/>
                </a:lnTo>
                <a:lnTo>
                  <a:pt x="1024272" y="3040177"/>
                </a:lnTo>
                <a:lnTo>
                  <a:pt x="1024272" y="3059561"/>
                </a:lnTo>
                <a:lnTo>
                  <a:pt x="996783" y="3059561"/>
                </a:lnTo>
                <a:lnTo>
                  <a:pt x="996783" y="3210046"/>
                </a:lnTo>
                <a:cubicBezTo>
                  <a:pt x="996783" y="3223908"/>
                  <a:pt x="997253" y="3238592"/>
                  <a:pt x="998193" y="3254099"/>
                </a:cubicBezTo>
                <a:lnTo>
                  <a:pt x="970704" y="3254099"/>
                </a:lnTo>
                <a:lnTo>
                  <a:pt x="969294" y="3224495"/>
                </a:lnTo>
                <a:lnTo>
                  <a:pt x="968237" y="3224495"/>
                </a:lnTo>
                <a:cubicBezTo>
                  <a:pt x="963538" y="3234363"/>
                  <a:pt x="956137" y="3242410"/>
                  <a:pt x="946034" y="3248637"/>
                </a:cubicBezTo>
                <a:cubicBezTo>
                  <a:pt x="935932" y="3254863"/>
                  <a:pt x="924184" y="3257976"/>
                  <a:pt x="910792" y="3257976"/>
                </a:cubicBezTo>
                <a:cubicBezTo>
                  <a:pt x="889881" y="3257976"/>
                  <a:pt x="872436" y="3249929"/>
                  <a:pt x="858457" y="3233835"/>
                </a:cubicBezTo>
                <a:cubicBezTo>
                  <a:pt x="844477" y="3217740"/>
                  <a:pt x="837488" y="3196889"/>
                  <a:pt x="837488" y="3171279"/>
                </a:cubicBezTo>
                <a:cubicBezTo>
                  <a:pt x="837253" y="3143790"/>
                  <a:pt x="844594" y="3121705"/>
                  <a:pt x="859514" y="3105023"/>
                </a:cubicBezTo>
                <a:cubicBezTo>
                  <a:pt x="874433" y="3088342"/>
                  <a:pt x="892583" y="3080001"/>
                  <a:pt x="913964" y="3080001"/>
                </a:cubicBezTo>
                <a:cubicBezTo>
                  <a:pt x="926416" y="3080001"/>
                  <a:pt x="937048" y="3082468"/>
                  <a:pt x="945858" y="3087402"/>
                </a:cubicBezTo>
                <a:cubicBezTo>
                  <a:pt x="954669" y="3092336"/>
                  <a:pt x="961189" y="3098445"/>
                  <a:pt x="965418" y="3105728"/>
                </a:cubicBezTo>
                <a:lnTo>
                  <a:pt x="966123" y="3105728"/>
                </a:lnTo>
                <a:lnTo>
                  <a:pt x="966123" y="3059561"/>
                </a:lnTo>
                <a:lnTo>
                  <a:pt x="896695" y="3059561"/>
                </a:lnTo>
                <a:lnTo>
                  <a:pt x="896695" y="3040177"/>
                </a:lnTo>
                <a:lnTo>
                  <a:pt x="966123" y="3040177"/>
                </a:lnTo>
                <a:close/>
                <a:moveTo>
                  <a:pt x="221173" y="3003877"/>
                </a:moveTo>
                <a:lnTo>
                  <a:pt x="252186" y="3003877"/>
                </a:lnTo>
                <a:lnTo>
                  <a:pt x="252186" y="3110662"/>
                </a:lnTo>
                <a:lnTo>
                  <a:pt x="252891" y="3110662"/>
                </a:lnTo>
                <a:cubicBezTo>
                  <a:pt x="258295" y="3101029"/>
                  <a:pt x="265696" y="3093628"/>
                  <a:pt x="275093" y="3088459"/>
                </a:cubicBezTo>
                <a:cubicBezTo>
                  <a:pt x="284962" y="3082821"/>
                  <a:pt x="295534" y="3080001"/>
                  <a:pt x="306812" y="3080001"/>
                </a:cubicBezTo>
                <a:cubicBezTo>
                  <a:pt x="311746" y="3080001"/>
                  <a:pt x="316739" y="3080647"/>
                  <a:pt x="321790" y="3081939"/>
                </a:cubicBezTo>
                <a:cubicBezTo>
                  <a:pt x="326841" y="3083232"/>
                  <a:pt x="332128" y="3085522"/>
                  <a:pt x="337649" y="3088812"/>
                </a:cubicBezTo>
                <a:cubicBezTo>
                  <a:pt x="343170" y="3092101"/>
                  <a:pt x="347987" y="3096389"/>
                  <a:pt x="352099" y="3101675"/>
                </a:cubicBezTo>
                <a:cubicBezTo>
                  <a:pt x="356210" y="3106962"/>
                  <a:pt x="359617" y="3113951"/>
                  <a:pt x="362318" y="3122645"/>
                </a:cubicBezTo>
                <a:cubicBezTo>
                  <a:pt x="365021" y="3131338"/>
                  <a:pt x="366371" y="3141323"/>
                  <a:pt x="366371" y="3152601"/>
                </a:cubicBezTo>
                <a:lnTo>
                  <a:pt x="366371" y="3254099"/>
                </a:lnTo>
                <a:lnTo>
                  <a:pt x="335358" y="3254099"/>
                </a:lnTo>
                <a:lnTo>
                  <a:pt x="335358" y="3156125"/>
                </a:lnTo>
                <a:cubicBezTo>
                  <a:pt x="335358" y="3141088"/>
                  <a:pt x="332186" y="3128930"/>
                  <a:pt x="325843" y="3119649"/>
                </a:cubicBezTo>
                <a:cubicBezTo>
                  <a:pt x="319499" y="3110369"/>
                  <a:pt x="309514" y="3105728"/>
                  <a:pt x="295887" y="3105728"/>
                </a:cubicBezTo>
                <a:cubicBezTo>
                  <a:pt x="286254" y="3105728"/>
                  <a:pt x="277678" y="3108665"/>
                  <a:pt x="270160" y="3114539"/>
                </a:cubicBezTo>
                <a:cubicBezTo>
                  <a:pt x="262641" y="3120413"/>
                  <a:pt x="257355" y="3127696"/>
                  <a:pt x="254301" y="3136389"/>
                </a:cubicBezTo>
                <a:cubicBezTo>
                  <a:pt x="252891" y="3140148"/>
                  <a:pt x="252186" y="3145082"/>
                  <a:pt x="252186" y="3151191"/>
                </a:cubicBezTo>
                <a:lnTo>
                  <a:pt x="252186" y="3254099"/>
                </a:lnTo>
                <a:lnTo>
                  <a:pt x="221173" y="3254099"/>
                </a:lnTo>
                <a:close/>
                <a:moveTo>
                  <a:pt x="3016138" y="2738425"/>
                </a:moveTo>
                <a:cubicBezTo>
                  <a:pt x="2967973" y="2737485"/>
                  <a:pt x="2943891" y="2750290"/>
                  <a:pt x="2943891" y="2776839"/>
                </a:cubicBezTo>
                <a:cubicBezTo>
                  <a:pt x="2943891" y="2786472"/>
                  <a:pt x="2946651" y="2793815"/>
                  <a:pt x="2952172" y="2798866"/>
                </a:cubicBezTo>
                <a:cubicBezTo>
                  <a:pt x="2957694" y="2803917"/>
                  <a:pt x="2964567" y="2806443"/>
                  <a:pt x="2972789" y="2806443"/>
                </a:cubicBezTo>
                <a:cubicBezTo>
                  <a:pt x="2983362" y="2806443"/>
                  <a:pt x="2992290" y="2803683"/>
                  <a:pt x="2999575" y="2798161"/>
                </a:cubicBezTo>
                <a:cubicBezTo>
                  <a:pt x="3006858" y="2792640"/>
                  <a:pt x="3011909" y="2785885"/>
                  <a:pt x="3014728" y="2777897"/>
                </a:cubicBezTo>
                <a:cubicBezTo>
                  <a:pt x="3015668" y="2774843"/>
                  <a:pt x="3016138" y="2771553"/>
                  <a:pt x="3016138" y="2768029"/>
                </a:cubicBezTo>
                <a:close/>
                <a:moveTo>
                  <a:pt x="2482739" y="2738425"/>
                </a:moveTo>
                <a:cubicBezTo>
                  <a:pt x="2434574" y="2737485"/>
                  <a:pt x="2410492" y="2750290"/>
                  <a:pt x="2410492" y="2776839"/>
                </a:cubicBezTo>
                <a:cubicBezTo>
                  <a:pt x="2410492" y="2786472"/>
                  <a:pt x="2413253" y="2793815"/>
                  <a:pt x="2418775" y="2798866"/>
                </a:cubicBezTo>
                <a:cubicBezTo>
                  <a:pt x="2424295" y="2803917"/>
                  <a:pt x="2431166" y="2806443"/>
                  <a:pt x="2439391" y="2806443"/>
                </a:cubicBezTo>
                <a:cubicBezTo>
                  <a:pt x="2449964" y="2806443"/>
                  <a:pt x="2458892" y="2803683"/>
                  <a:pt x="2466174" y="2798161"/>
                </a:cubicBezTo>
                <a:cubicBezTo>
                  <a:pt x="2473458" y="2792640"/>
                  <a:pt x="2478509" y="2785885"/>
                  <a:pt x="2481329" y="2777897"/>
                </a:cubicBezTo>
                <a:cubicBezTo>
                  <a:pt x="2482269" y="2774843"/>
                  <a:pt x="2482739" y="2771553"/>
                  <a:pt x="2482739" y="2768029"/>
                </a:cubicBezTo>
                <a:close/>
                <a:moveTo>
                  <a:pt x="1815991" y="2738425"/>
                </a:moveTo>
                <a:cubicBezTo>
                  <a:pt x="1767825" y="2737485"/>
                  <a:pt x="1743745" y="2750290"/>
                  <a:pt x="1743745" y="2776839"/>
                </a:cubicBezTo>
                <a:cubicBezTo>
                  <a:pt x="1743745" y="2786472"/>
                  <a:pt x="1746504" y="2793815"/>
                  <a:pt x="1752026" y="2798866"/>
                </a:cubicBezTo>
                <a:cubicBezTo>
                  <a:pt x="1757548" y="2803917"/>
                  <a:pt x="1764420" y="2806443"/>
                  <a:pt x="1772644" y="2806443"/>
                </a:cubicBezTo>
                <a:cubicBezTo>
                  <a:pt x="1783215" y="2806443"/>
                  <a:pt x="1792144" y="2803683"/>
                  <a:pt x="1799427" y="2798161"/>
                </a:cubicBezTo>
                <a:cubicBezTo>
                  <a:pt x="1806711" y="2792640"/>
                  <a:pt x="1811762" y="2785885"/>
                  <a:pt x="1814580" y="2777897"/>
                </a:cubicBezTo>
                <a:cubicBezTo>
                  <a:pt x="1815521" y="2774843"/>
                  <a:pt x="1815991" y="2771553"/>
                  <a:pt x="1815991" y="2768029"/>
                </a:cubicBezTo>
                <a:close/>
                <a:moveTo>
                  <a:pt x="1234967" y="2738425"/>
                </a:moveTo>
                <a:cubicBezTo>
                  <a:pt x="1186801" y="2737485"/>
                  <a:pt x="1162719" y="2750290"/>
                  <a:pt x="1162719" y="2776839"/>
                </a:cubicBezTo>
                <a:cubicBezTo>
                  <a:pt x="1162719" y="2786472"/>
                  <a:pt x="1165478" y="2793815"/>
                  <a:pt x="1171001" y="2798866"/>
                </a:cubicBezTo>
                <a:cubicBezTo>
                  <a:pt x="1176522" y="2803917"/>
                  <a:pt x="1183393" y="2806443"/>
                  <a:pt x="1191617" y="2806443"/>
                </a:cubicBezTo>
                <a:cubicBezTo>
                  <a:pt x="1202191" y="2806443"/>
                  <a:pt x="1211118" y="2803683"/>
                  <a:pt x="1218402" y="2798161"/>
                </a:cubicBezTo>
                <a:cubicBezTo>
                  <a:pt x="1225685" y="2792640"/>
                  <a:pt x="1230736" y="2785885"/>
                  <a:pt x="1233556" y="2777897"/>
                </a:cubicBezTo>
                <a:cubicBezTo>
                  <a:pt x="1234496" y="2775077"/>
                  <a:pt x="1234967" y="2771788"/>
                  <a:pt x="1234967" y="2768029"/>
                </a:cubicBezTo>
                <a:close/>
                <a:moveTo>
                  <a:pt x="1015206" y="2675694"/>
                </a:moveTo>
                <a:cubicBezTo>
                  <a:pt x="999464" y="2675694"/>
                  <a:pt x="987012" y="2681861"/>
                  <a:pt x="977849" y="2694196"/>
                </a:cubicBezTo>
                <a:cubicBezTo>
                  <a:pt x="968686" y="2706531"/>
                  <a:pt x="964104" y="2722214"/>
                  <a:pt x="964104" y="2741245"/>
                </a:cubicBezTo>
                <a:cubicBezTo>
                  <a:pt x="964104" y="2759336"/>
                  <a:pt x="968509" y="2774372"/>
                  <a:pt x="977320" y="2786355"/>
                </a:cubicBezTo>
                <a:cubicBezTo>
                  <a:pt x="986131" y="2798337"/>
                  <a:pt x="998524" y="2804328"/>
                  <a:pt x="1014501" y="2804328"/>
                </a:cubicBezTo>
                <a:cubicBezTo>
                  <a:pt x="1025074" y="2804328"/>
                  <a:pt x="1034589" y="2800980"/>
                  <a:pt x="1043047" y="2794285"/>
                </a:cubicBezTo>
                <a:cubicBezTo>
                  <a:pt x="1051505" y="2787589"/>
                  <a:pt x="1057144" y="2778602"/>
                  <a:pt x="1059964" y="2767324"/>
                </a:cubicBezTo>
                <a:cubicBezTo>
                  <a:pt x="1060903" y="2763565"/>
                  <a:pt x="1061373" y="2759101"/>
                  <a:pt x="1061373" y="2753932"/>
                </a:cubicBezTo>
                <a:lnTo>
                  <a:pt x="1061373" y="2724328"/>
                </a:lnTo>
                <a:cubicBezTo>
                  <a:pt x="1061373" y="2719159"/>
                  <a:pt x="1060903" y="2714813"/>
                  <a:pt x="1059964" y="2711289"/>
                </a:cubicBezTo>
                <a:cubicBezTo>
                  <a:pt x="1057614" y="2701186"/>
                  <a:pt x="1052386" y="2692727"/>
                  <a:pt x="1044281" y="2685914"/>
                </a:cubicBezTo>
                <a:cubicBezTo>
                  <a:pt x="1036175" y="2679100"/>
                  <a:pt x="1026483" y="2675694"/>
                  <a:pt x="1015206" y="2675694"/>
                </a:cubicBezTo>
                <a:close/>
                <a:moveTo>
                  <a:pt x="91280" y="2675694"/>
                </a:moveTo>
                <a:cubicBezTo>
                  <a:pt x="75538" y="2675694"/>
                  <a:pt x="63086" y="2681861"/>
                  <a:pt x="53923" y="2694196"/>
                </a:cubicBezTo>
                <a:cubicBezTo>
                  <a:pt x="44760" y="2706531"/>
                  <a:pt x="40179" y="2722214"/>
                  <a:pt x="40179" y="2741245"/>
                </a:cubicBezTo>
                <a:cubicBezTo>
                  <a:pt x="40179" y="2759336"/>
                  <a:pt x="44584" y="2774372"/>
                  <a:pt x="53394" y="2786355"/>
                </a:cubicBezTo>
                <a:cubicBezTo>
                  <a:pt x="62205" y="2798337"/>
                  <a:pt x="74599" y="2804328"/>
                  <a:pt x="90575" y="2804328"/>
                </a:cubicBezTo>
                <a:cubicBezTo>
                  <a:pt x="101148" y="2804328"/>
                  <a:pt x="110665" y="2800980"/>
                  <a:pt x="119123" y="2794285"/>
                </a:cubicBezTo>
                <a:cubicBezTo>
                  <a:pt x="127581" y="2787589"/>
                  <a:pt x="133220" y="2778602"/>
                  <a:pt x="136039" y="2767324"/>
                </a:cubicBezTo>
                <a:cubicBezTo>
                  <a:pt x="136979" y="2763565"/>
                  <a:pt x="137449" y="2759101"/>
                  <a:pt x="137449" y="2753932"/>
                </a:cubicBezTo>
                <a:lnTo>
                  <a:pt x="137449" y="2724328"/>
                </a:lnTo>
                <a:cubicBezTo>
                  <a:pt x="137449" y="2719159"/>
                  <a:pt x="136979" y="2714813"/>
                  <a:pt x="136039" y="2711289"/>
                </a:cubicBezTo>
                <a:cubicBezTo>
                  <a:pt x="133690" y="2701186"/>
                  <a:pt x="128462" y="2692727"/>
                  <a:pt x="120356" y="2685914"/>
                </a:cubicBezTo>
                <a:cubicBezTo>
                  <a:pt x="112251" y="2679100"/>
                  <a:pt x="102558" y="2675694"/>
                  <a:pt x="91280" y="2675694"/>
                </a:cubicBezTo>
                <a:close/>
                <a:moveTo>
                  <a:pt x="5120124" y="2675341"/>
                </a:moveTo>
                <a:cubicBezTo>
                  <a:pt x="5105087" y="2675341"/>
                  <a:pt x="5092869" y="2681215"/>
                  <a:pt x="5083471" y="2692962"/>
                </a:cubicBezTo>
                <a:cubicBezTo>
                  <a:pt x="5074073" y="2704710"/>
                  <a:pt x="5069374" y="2720334"/>
                  <a:pt x="5069374" y="2739835"/>
                </a:cubicBezTo>
                <a:cubicBezTo>
                  <a:pt x="5069374" y="2757456"/>
                  <a:pt x="5073780" y="2772082"/>
                  <a:pt x="5082590" y="2783712"/>
                </a:cubicBezTo>
                <a:cubicBezTo>
                  <a:pt x="5091401" y="2795342"/>
                  <a:pt x="5103794" y="2801157"/>
                  <a:pt x="5119771" y="2801157"/>
                </a:cubicBezTo>
                <a:cubicBezTo>
                  <a:pt x="5129639" y="2801157"/>
                  <a:pt x="5138508" y="2798337"/>
                  <a:pt x="5146379" y="2792699"/>
                </a:cubicBezTo>
                <a:cubicBezTo>
                  <a:pt x="5154250" y="2787060"/>
                  <a:pt x="5159712" y="2779306"/>
                  <a:pt x="5162767" y="2769438"/>
                </a:cubicBezTo>
                <a:cubicBezTo>
                  <a:pt x="5164412" y="2764504"/>
                  <a:pt x="5165234" y="2758983"/>
                  <a:pt x="5165234" y="2752875"/>
                </a:cubicBezTo>
                <a:lnTo>
                  <a:pt x="5165234" y="2722214"/>
                </a:lnTo>
                <a:cubicBezTo>
                  <a:pt x="5165234" y="2716340"/>
                  <a:pt x="5164646" y="2711758"/>
                  <a:pt x="5163471" y="2708469"/>
                </a:cubicBezTo>
                <a:cubicBezTo>
                  <a:pt x="5160418" y="2698836"/>
                  <a:pt x="5155190" y="2690907"/>
                  <a:pt x="5147789" y="2684680"/>
                </a:cubicBezTo>
                <a:cubicBezTo>
                  <a:pt x="5140388" y="2678454"/>
                  <a:pt x="5131166" y="2675341"/>
                  <a:pt x="5120124" y="2675341"/>
                </a:cubicBezTo>
                <a:close/>
                <a:moveTo>
                  <a:pt x="3824723" y="2675341"/>
                </a:moveTo>
                <a:cubicBezTo>
                  <a:pt x="3809687" y="2675341"/>
                  <a:pt x="3797469" y="2681215"/>
                  <a:pt x="3788071" y="2692962"/>
                </a:cubicBezTo>
                <a:cubicBezTo>
                  <a:pt x="3778673" y="2704710"/>
                  <a:pt x="3773974" y="2720334"/>
                  <a:pt x="3773974" y="2739835"/>
                </a:cubicBezTo>
                <a:cubicBezTo>
                  <a:pt x="3773974" y="2757456"/>
                  <a:pt x="3778379" y="2772082"/>
                  <a:pt x="3787190" y="2783712"/>
                </a:cubicBezTo>
                <a:cubicBezTo>
                  <a:pt x="3796001" y="2795342"/>
                  <a:pt x="3808394" y="2801157"/>
                  <a:pt x="3824371" y="2801157"/>
                </a:cubicBezTo>
                <a:cubicBezTo>
                  <a:pt x="3834239" y="2801157"/>
                  <a:pt x="3843108" y="2798337"/>
                  <a:pt x="3850979" y="2792699"/>
                </a:cubicBezTo>
                <a:cubicBezTo>
                  <a:pt x="3858850" y="2787060"/>
                  <a:pt x="3864312" y="2779306"/>
                  <a:pt x="3867367" y="2769438"/>
                </a:cubicBezTo>
                <a:cubicBezTo>
                  <a:pt x="3869011" y="2764504"/>
                  <a:pt x="3869834" y="2758983"/>
                  <a:pt x="3869834" y="2752875"/>
                </a:cubicBezTo>
                <a:lnTo>
                  <a:pt x="3869834" y="2722214"/>
                </a:lnTo>
                <a:cubicBezTo>
                  <a:pt x="3869834" y="2716340"/>
                  <a:pt x="3869246" y="2711758"/>
                  <a:pt x="3868072" y="2708469"/>
                </a:cubicBezTo>
                <a:cubicBezTo>
                  <a:pt x="3865017" y="2698836"/>
                  <a:pt x="3859790" y="2690907"/>
                  <a:pt x="3852389" y="2684680"/>
                </a:cubicBezTo>
                <a:cubicBezTo>
                  <a:pt x="3844988" y="2678454"/>
                  <a:pt x="3835766" y="2675341"/>
                  <a:pt x="3824723" y="2675341"/>
                </a:cubicBezTo>
                <a:close/>
                <a:moveTo>
                  <a:pt x="681479" y="2675341"/>
                </a:moveTo>
                <a:cubicBezTo>
                  <a:pt x="666442" y="2675341"/>
                  <a:pt x="654224" y="2681215"/>
                  <a:pt x="644826" y="2692962"/>
                </a:cubicBezTo>
                <a:cubicBezTo>
                  <a:pt x="635428" y="2704710"/>
                  <a:pt x="630730" y="2720334"/>
                  <a:pt x="630730" y="2739835"/>
                </a:cubicBezTo>
                <a:cubicBezTo>
                  <a:pt x="630730" y="2757456"/>
                  <a:pt x="635135" y="2772082"/>
                  <a:pt x="643945" y="2783712"/>
                </a:cubicBezTo>
                <a:cubicBezTo>
                  <a:pt x="652756" y="2795342"/>
                  <a:pt x="665150" y="2801157"/>
                  <a:pt x="681126" y="2801157"/>
                </a:cubicBezTo>
                <a:cubicBezTo>
                  <a:pt x="690994" y="2801157"/>
                  <a:pt x="699864" y="2798337"/>
                  <a:pt x="707734" y="2792699"/>
                </a:cubicBezTo>
                <a:cubicBezTo>
                  <a:pt x="715605" y="2787060"/>
                  <a:pt x="721068" y="2779306"/>
                  <a:pt x="724122" y="2769438"/>
                </a:cubicBezTo>
                <a:cubicBezTo>
                  <a:pt x="725767" y="2764504"/>
                  <a:pt x="726589" y="2758983"/>
                  <a:pt x="726589" y="2752875"/>
                </a:cubicBezTo>
                <a:lnTo>
                  <a:pt x="726589" y="2722214"/>
                </a:lnTo>
                <a:cubicBezTo>
                  <a:pt x="726589" y="2716340"/>
                  <a:pt x="726002" y="2711758"/>
                  <a:pt x="724827" y="2708469"/>
                </a:cubicBezTo>
                <a:cubicBezTo>
                  <a:pt x="721772" y="2698836"/>
                  <a:pt x="716545" y="2690907"/>
                  <a:pt x="709144" y="2684680"/>
                </a:cubicBezTo>
                <a:cubicBezTo>
                  <a:pt x="701743" y="2678454"/>
                  <a:pt x="692521" y="2675341"/>
                  <a:pt x="681479" y="2675341"/>
                </a:cubicBezTo>
                <a:close/>
                <a:moveTo>
                  <a:pt x="6826861" y="2674636"/>
                </a:moveTo>
                <a:cubicBezTo>
                  <a:pt x="6809944" y="2674636"/>
                  <a:pt x="6797022" y="2681156"/>
                  <a:pt x="6788094" y="2694196"/>
                </a:cubicBezTo>
                <a:cubicBezTo>
                  <a:pt x="6779166" y="2707236"/>
                  <a:pt x="6774702" y="2722683"/>
                  <a:pt x="6774702" y="2740540"/>
                </a:cubicBezTo>
                <a:cubicBezTo>
                  <a:pt x="6774702" y="2759336"/>
                  <a:pt x="6779518" y="2774960"/>
                  <a:pt x="6789151" y="2787412"/>
                </a:cubicBezTo>
                <a:cubicBezTo>
                  <a:pt x="6798784" y="2799865"/>
                  <a:pt x="6811119" y="2806091"/>
                  <a:pt x="6826155" y="2806091"/>
                </a:cubicBezTo>
                <a:cubicBezTo>
                  <a:pt x="6840957" y="2806091"/>
                  <a:pt x="6853292" y="2799806"/>
                  <a:pt x="6863160" y="2787236"/>
                </a:cubicBezTo>
                <a:cubicBezTo>
                  <a:pt x="6873028" y="2774666"/>
                  <a:pt x="6877962" y="2758866"/>
                  <a:pt x="6877962" y="2739835"/>
                </a:cubicBezTo>
                <a:cubicBezTo>
                  <a:pt x="6877962" y="2723154"/>
                  <a:pt x="6873674" y="2708117"/>
                  <a:pt x="6865098" y="2694724"/>
                </a:cubicBezTo>
                <a:cubicBezTo>
                  <a:pt x="6856523" y="2681332"/>
                  <a:pt x="6843777" y="2674636"/>
                  <a:pt x="6826861" y="2674636"/>
                </a:cubicBezTo>
                <a:close/>
                <a:moveTo>
                  <a:pt x="5941036" y="2674636"/>
                </a:moveTo>
                <a:cubicBezTo>
                  <a:pt x="5924119" y="2674636"/>
                  <a:pt x="5911197" y="2681156"/>
                  <a:pt x="5902269" y="2694196"/>
                </a:cubicBezTo>
                <a:cubicBezTo>
                  <a:pt x="5893341" y="2707236"/>
                  <a:pt x="5888877" y="2722683"/>
                  <a:pt x="5888877" y="2740540"/>
                </a:cubicBezTo>
                <a:cubicBezTo>
                  <a:pt x="5888877" y="2759336"/>
                  <a:pt x="5893693" y="2774960"/>
                  <a:pt x="5903326" y="2787412"/>
                </a:cubicBezTo>
                <a:cubicBezTo>
                  <a:pt x="5912959" y="2799865"/>
                  <a:pt x="5925294" y="2806091"/>
                  <a:pt x="5940330" y="2806091"/>
                </a:cubicBezTo>
                <a:cubicBezTo>
                  <a:pt x="5955132" y="2806091"/>
                  <a:pt x="5967467" y="2799806"/>
                  <a:pt x="5977335" y="2787236"/>
                </a:cubicBezTo>
                <a:cubicBezTo>
                  <a:pt x="5987203" y="2774666"/>
                  <a:pt x="5992137" y="2758866"/>
                  <a:pt x="5992137" y="2739835"/>
                </a:cubicBezTo>
                <a:cubicBezTo>
                  <a:pt x="5992137" y="2723154"/>
                  <a:pt x="5987849" y="2708117"/>
                  <a:pt x="5979273" y="2694724"/>
                </a:cubicBezTo>
                <a:cubicBezTo>
                  <a:pt x="5970698" y="2681332"/>
                  <a:pt x="5957952" y="2674636"/>
                  <a:pt x="5941036" y="2674636"/>
                </a:cubicBezTo>
                <a:close/>
                <a:moveTo>
                  <a:pt x="4731361" y="2674636"/>
                </a:moveTo>
                <a:cubicBezTo>
                  <a:pt x="4714444" y="2674636"/>
                  <a:pt x="4701522" y="2681156"/>
                  <a:pt x="4692594" y="2694196"/>
                </a:cubicBezTo>
                <a:cubicBezTo>
                  <a:pt x="4683666" y="2707236"/>
                  <a:pt x="4679202" y="2722683"/>
                  <a:pt x="4679202" y="2740540"/>
                </a:cubicBezTo>
                <a:cubicBezTo>
                  <a:pt x="4679202" y="2759336"/>
                  <a:pt x="4684018" y="2774960"/>
                  <a:pt x="4693651" y="2787412"/>
                </a:cubicBezTo>
                <a:cubicBezTo>
                  <a:pt x="4703284" y="2799865"/>
                  <a:pt x="4715619" y="2806091"/>
                  <a:pt x="4730656" y="2806091"/>
                </a:cubicBezTo>
                <a:cubicBezTo>
                  <a:pt x="4745457" y="2806091"/>
                  <a:pt x="4757792" y="2799806"/>
                  <a:pt x="4767660" y="2787236"/>
                </a:cubicBezTo>
                <a:cubicBezTo>
                  <a:pt x="4777528" y="2774666"/>
                  <a:pt x="4782462" y="2758866"/>
                  <a:pt x="4782462" y="2739835"/>
                </a:cubicBezTo>
                <a:cubicBezTo>
                  <a:pt x="4782462" y="2723154"/>
                  <a:pt x="4778174" y="2708117"/>
                  <a:pt x="4769599" y="2694724"/>
                </a:cubicBezTo>
                <a:cubicBezTo>
                  <a:pt x="4761023" y="2681332"/>
                  <a:pt x="4748277" y="2674636"/>
                  <a:pt x="4731361" y="2674636"/>
                </a:cubicBezTo>
                <a:close/>
                <a:moveTo>
                  <a:pt x="6945819" y="2654900"/>
                </a:moveTo>
                <a:lnTo>
                  <a:pt x="6976832" y="2654900"/>
                </a:lnTo>
                <a:lnTo>
                  <a:pt x="6976832" y="2825474"/>
                </a:lnTo>
                <a:lnTo>
                  <a:pt x="6945819" y="2825474"/>
                </a:lnTo>
                <a:close/>
                <a:moveTo>
                  <a:pt x="5677936" y="2654900"/>
                </a:moveTo>
                <a:lnTo>
                  <a:pt x="5708949" y="2654900"/>
                </a:lnTo>
                <a:lnTo>
                  <a:pt x="5708949" y="2748998"/>
                </a:lnTo>
                <a:cubicBezTo>
                  <a:pt x="5708949" y="2785415"/>
                  <a:pt x="5721637" y="2803624"/>
                  <a:pt x="5747011" y="2803624"/>
                </a:cubicBezTo>
                <a:cubicBezTo>
                  <a:pt x="5756644" y="2803624"/>
                  <a:pt x="5765102" y="2800804"/>
                  <a:pt x="5772386" y="2795166"/>
                </a:cubicBezTo>
                <a:cubicBezTo>
                  <a:pt x="5779669" y="2789527"/>
                  <a:pt x="5784838" y="2782831"/>
                  <a:pt x="5787893" y="2775077"/>
                </a:cubicBezTo>
                <a:cubicBezTo>
                  <a:pt x="5789772" y="2770613"/>
                  <a:pt x="5790712" y="2765327"/>
                  <a:pt x="5790712" y="2759218"/>
                </a:cubicBezTo>
                <a:lnTo>
                  <a:pt x="5790712" y="2654900"/>
                </a:lnTo>
                <a:lnTo>
                  <a:pt x="5821726" y="2654900"/>
                </a:lnTo>
                <a:lnTo>
                  <a:pt x="5821726" y="2778602"/>
                </a:lnTo>
                <a:cubicBezTo>
                  <a:pt x="5821726" y="2797868"/>
                  <a:pt x="5822195" y="2813492"/>
                  <a:pt x="5823135" y="2825474"/>
                </a:cubicBezTo>
                <a:lnTo>
                  <a:pt x="5795646" y="2825474"/>
                </a:lnTo>
                <a:lnTo>
                  <a:pt x="5793884" y="2797633"/>
                </a:lnTo>
                <a:lnTo>
                  <a:pt x="5793179" y="2797633"/>
                </a:lnTo>
                <a:cubicBezTo>
                  <a:pt x="5788480" y="2806091"/>
                  <a:pt x="5781314" y="2813492"/>
                  <a:pt x="5771681" y="2819835"/>
                </a:cubicBezTo>
                <a:cubicBezTo>
                  <a:pt x="5762048" y="2826179"/>
                  <a:pt x="5750418" y="2829351"/>
                  <a:pt x="5736791" y="2829351"/>
                </a:cubicBezTo>
                <a:cubicBezTo>
                  <a:pt x="5729507" y="2829351"/>
                  <a:pt x="5722635" y="2828176"/>
                  <a:pt x="5716174" y="2825827"/>
                </a:cubicBezTo>
                <a:cubicBezTo>
                  <a:pt x="5709713" y="2823477"/>
                  <a:pt x="5703487" y="2819659"/>
                  <a:pt x="5697496" y="2814373"/>
                </a:cubicBezTo>
                <a:cubicBezTo>
                  <a:pt x="5691504" y="2809086"/>
                  <a:pt x="5686747" y="2801333"/>
                  <a:pt x="5683222" y="2791113"/>
                </a:cubicBezTo>
                <a:cubicBezTo>
                  <a:pt x="5679698" y="2780892"/>
                  <a:pt x="5677936" y="2768734"/>
                  <a:pt x="5677936" y="2754637"/>
                </a:cubicBezTo>
                <a:close/>
                <a:moveTo>
                  <a:pt x="4154993" y="2654900"/>
                </a:moveTo>
                <a:lnTo>
                  <a:pt x="4186007" y="2654900"/>
                </a:lnTo>
                <a:lnTo>
                  <a:pt x="4186007" y="2825474"/>
                </a:lnTo>
                <a:lnTo>
                  <a:pt x="4154993" y="2825474"/>
                </a:lnTo>
                <a:close/>
                <a:moveTo>
                  <a:pt x="2201314" y="2654900"/>
                </a:moveTo>
                <a:lnTo>
                  <a:pt x="2232327" y="2654900"/>
                </a:lnTo>
                <a:lnTo>
                  <a:pt x="2232327" y="2748998"/>
                </a:lnTo>
                <a:cubicBezTo>
                  <a:pt x="2232327" y="2785415"/>
                  <a:pt x="2245014" y="2803624"/>
                  <a:pt x="2270389" y="2803624"/>
                </a:cubicBezTo>
                <a:cubicBezTo>
                  <a:pt x="2280022" y="2803624"/>
                  <a:pt x="2288480" y="2800804"/>
                  <a:pt x="2295764" y="2795166"/>
                </a:cubicBezTo>
                <a:cubicBezTo>
                  <a:pt x="2303048" y="2789527"/>
                  <a:pt x="2308216" y="2782831"/>
                  <a:pt x="2311271" y="2775077"/>
                </a:cubicBezTo>
                <a:cubicBezTo>
                  <a:pt x="2313149" y="2770613"/>
                  <a:pt x="2314090" y="2765327"/>
                  <a:pt x="2314090" y="2759218"/>
                </a:cubicBezTo>
                <a:lnTo>
                  <a:pt x="2314090" y="2654900"/>
                </a:lnTo>
                <a:lnTo>
                  <a:pt x="2345103" y="2654900"/>
                </a:lnTo>
                <a:lnTo>
                  <a:pt x="2345103" y="2778602"/>
                </a:lnTo>
                <a:cubicBezTo>
                  <a:pt x="2345103" y="2797868"/>
                  <a:pt x="2345574" y="2813492"/>
                  <a:pt x="2346512" y="2825474"/>
                </a:cubicBezTo>
                <a:lnTo>
                  <a:pt x="2319024" y="2825474"/>
                </a:lnTo>
                <a:lnTo>
                  <a:pt x="2317262" y="2797633"/>
                </a:lnTo>
                <a:lnTo>
                  <a:pt x="2316557" y="2797633"/>
                </a:lnTo>
                <a:cubicBezTo>
                  <a:pt x="2311857" y="2806091"/>
                  <a:pt x="2304692" y="2813492"/>
                  <a:pt x="2295059" y="2819835"/>
                </a:cubicBezTo>
                <a:cubicBezTo>
                  <a:pt x="2285426" y="2826179"/>
                  <a:pt x="2273795" y="2829351"/>
                  <a:pt x="2260169" y="2829351"/>
                </a:cubicBezTo>
                <a:cubicBezTo>
                  <a:pt x="2252886" y="2829351"/>
                  <a:pt x="2246013" y="2828176"/>
                  <a:pt x="2239551" y="2825827"/>
                </a:cubicBezTo>
                <a:cubicBezTo>
                  <a:pt x="2233092" y="2823477"/>
                  <a:pt x="2226866" y="2819659"/>
                  <a:pt x="2220874" y="2814373"/>
                </a:cubicBezTo>
                <a:cubicBezTo>
                  <a:pt x="2214883" y="2809086"/>
                  <a:pt x="2210124" y="2801333"/>
                  <a:pt x="2206601" y="2791113"/>
                </a:cubicBezTo>
                <a:cubicBezTo>
                  <a:pt x="2203076" y="2780892"/>
                  <a:pt x="2201314" y="2768734"/>
                  <a:pt x="2201314" y="2754637"/>
                </a:cubicBezTo>
                <a:close/>
                <a:moveTo>
                  <a:pt x="2009776" y="2654900"/>
                </a:moveTo>
                <a:lnTo>
                  <a:pt x="2042904" y="2654900"/>
                </a:lnTo>
                <a:lnTo>
                  <a:pt x="2076385" y="2750408"/>
                </a:lnTo>
                <a:cubicBezTo>
                  <a:pt x="2082494" y="2767559"/>
                  <a:pt x="2087075" y="2782243"/>
                  <a:pt x="2090130" y="2794461"/>
                </a:cubicBezTo>
                <a:lnTo>
                  <a:pt x="2091187" y="2794461"/>
                </a:lnTo>
                <a:cubicBezTo>
                  <a:pt x="2094006" y="2784358"/>
                  <a:pt x="2098823" y="2769674"/>
                  <a:pt x="2105636" y="2750408"/>
                </a:cubicBezTo>
                <a:lnTo>
                  <a:pt x="2138763" y="2654900"/>
                </a:lnTo>
                <a:lnTo>
                  <a:pt x="2171187" y="2654900"/>
                </a:lnTo>
                <a:lnTo>
                  <a:pt x="2104225" y="2825474"/>
                </a:lnTo>
                <a:lnTo>
                  <a:pt x="2074622" y="2825474"/>
                </a:lnTo>
                <a:close/>
                <a:moveTo>
                  <a:pt x="1315491" y="2654900"/>
                </a:moveTo>
                <a:lnTo>
                  <a:pt x="1346504" y="2654900"/>
                </a:lnTo>
                <a:lnTo>
                  <a:pt x="1346504" y="2748998"/>
                </a:lnTo>
                <a:cubicBezTo>
                  <a:pt x="1346504" y="2785415"/>
                  <a:pt x="1359192" y="2803624"/>
                  <a:pt x="1384566" y="2803624"/>
                </a:cubicBezTo>
                <a:cubicBezTo>
                  <a:pt x="1394199" y="2803624"/>
                  <a:pt x="1402658" y="2800804"/>
                  <a:pt x="1409941" y="2795166"/>
                </a:cubicBezTo>
                <a:cubicBezTo>
                  <a:pt x="1417224" y="2789527"/>
                  <a:pt x="1422393" y="2782831"/>
                  <a:pt x="1425449" y="2775077"/>
                </a:cubicBezTo>
                <a:cubicBezTo>
                  <a:pt x="1427328" y="2770613"/>
                  <a:pt x="1428268" y="2765327"/>
                  <a:pt x="1428268" y="2759218"/>
                </a:cubicBezTo>
                <a:lnTo>
                  <a:pt x="1428268" y="2654900"/>
                </a:lnTo>
                <a:lnTo>
                  <a:pt x="1459280" y="2654900"/>
                </a:lnTo>
                <a:lnTo>
                  <a:pt x="1459280" y="2778602"/>
                </a:lnTo>
                <a:cubicBezTo>
                  <a:pt x="1459280" y="2797868"/>
                  <a:pt x="1459750" y="2813492"/>
                  <a:pt x="1460690" y="2825474"/>
                </a:cubicBezTo>
                <a:lnTo>
                  <a:pt x="1433201" y="2825474"/>
                </a:lnTo>
                <a:lnTo>
                  <a:pt x="1431439" y="2797633"/>
                </a:lnTo>
                <a:lnTo>
                  <a:pt x="1430735" y="2797633"/>
                </a:lnTo>
                <a:cubicBezTo>
                  <a:pt x="1426034" y="2806091"/>
                  <a:pt x="1418870" y="2813492"/>
                  <a:pt x="1409236" y="2819835"/>
                </a:cubicBezTo>
                <a:cubicBezTo>
                  <a:pt x="1399603" y="2826179"/>
                  <a:pt x="1387973" y="2829351"/>
                  <a:pt x="1374346" y="2829351"/>
                </a:cubicBezTo>
                <a:cubicBezTo>
                  <a:pt x="1367062" y="2829351"/>
                  <a:pt x="1360190" y="2828176"/>
                  <a:pt x="1353729" y="2825827"/>
                </a:cubicBezTo>
                <a:cubicBezTo>
                  <a:pt x="1347268" y="2823477"/>
                  <a:pt x="1341042" y="2819659"/>
                  <a:pt x="1335050" y="2814373"/>
                </a:cubicBezTo>
                <a:cubicBezTo>
                  <a:pt x="1329059" y="2809086"/>
                  <a:pt x="1324301" y="2801333"/>
                  <a:pt x="1320778" y="2791113"/>
                </a:cubicBezTo>
                <a:cubicBezTo>
                  <a:pt x="1317253" y="2780892"/>
                  <a:pt x="1315491" y="2768734"/>
                  <a:pt x="1315491" y="2754637"/>
                </a:cubicBezTo>
                <a:close/>
                <a:moveTo>
                  <a:pt x="6827565" y="2651376"/>
                </a:moveTo>
                <a:cubicBezTo>
                  <a:pt x="6852000" y="2651376"/>
                  <a:pt x="6871795" y="2659482"/>
                  <a:pt x="6886949" y="2675694"/>
                </a:cubicBezTo>
                <a:cubicBezTo>
                  <a:pt x="6902103" y="2691905"/>
                  <a:pt x="6909681" y="2712933"/>
                  <a:pt x="6909681" y="2738778"/>
                </a:cubicBezTo>
                <a:cubicBezTo>
                  <a:pt x="6909681" y="2768146"/>
                  <a:pt x="6901222" y="2790584"/>
                  <a:pt x="6884306" y="2806091"/>
                </a:cubicBezTo>
                <a:cubicBezTo>
                  <a:pt x="6867390" y="2821598"/>
                  <a:pt x="6847536" y="2829351"/>
                  <a:pt x="6824746" y="2829351"/>
                </a:cubicBezTo>
                <a:cubicBezTo>
                  <a:pt x="6801251" y="2829351"/>
                  <a:pt x="6781750" y="2821304"/>
                  <a:pt x="6766243" y="2805210"/>
                </a:cubicBezTo>
                <a:cubicBezTo>
                  <a:pt x="6750737" y="2789115"/>
                  <a:pt x="6742983" y="2767911"/>
                  <a:pt x="6742983" y="2741597"/>
                </a:cubicBezTo>
                <a:cubicBezTo>
                  <a:pt x="6742983" y="2714108"/>
                  <a:pt x="6751030" y="2692199"/>
                  <a:pt x="6767125" y="2675870"/>
                </a:cubicBezTo>
                <a:cubicBezTo>
                  <a:pt x="6783219" y="2659541"/>
                  <a:pt x="6803366" y="2651376"/>
                  <a:pt x="6827565" y="2651376"/>
                </a:cubicBezTo>
                <a:close/>
                <a:moveTo>
                  <a:pt x="6144928" y="2651376"/>
                </a:moveTo>
                <a:cubicBezTo>
                  <a:pt x="6151507" y="2651376"/>
                  <a:pt x="6158026" y="2652492"/>
                  <a:pt x="6164487" y="2654724"/>
                </a:cubicBezTo>
                <a:cubicBezTo>
                  <a:pt x="6170948" y="2656956"/>
                  <a:pt x="6177351" y="2660598"/>
                  <a:pt x="6183695" y="2665649"/>
                </a:cubicBezTo>
                <a:cubicBezTo>
                  <a:pt x="6190038" y="2670701"/>
                  <a:pt x="6195207" y="2678219"/>
                  <a:pt x="6199201" y="2688204"/>
                </a:cubicBezTo>
                <a:cubicBezTo>
                  <a:pt x="6203195" y="2698190"/>
                  <a:pt x="6205192" y="2710114"/>
                  <a:pt x="6205192" y="2723976"/>
                </a:cubicBezTo>
                <a:lnTo>
                  <a:pt x="6205192" y="2825474"/>
                </a:lnTo>
                <a:lnTo>
                  <a:pt x="6174179" y="2825474"/>
                </a:lnTo>
                <a:lnTo>
                  <a:pt x="6174179" y="2727147"/>
                </a:lnTo>
                <a:cubicBezTo>
                  <a:pt x="6174179" y="2712111"/>
                  <a:pt x="6171007" y="2699952"/>
                  <a:pt x="6164663" y="2690671"/>
                </a:cubicBezTo>
                <a:cubicBezTo>
                  <a:pt x="6158320" y="2681391"/>
                  <a:pt x="6148335" y="2676751"/>
                  <a:pt x="6134708" y="2676751"/>
                </a:cubicBezTo>
                <a:cubicBezTo>
                  <a:pt x="6125074" y="2676751"/>
                  <a:pt x="6116499" y="2679805"/>
                  <a:pt x="6108981" y="2685914"/>
                </a:cubicBezTo>
                <a:cubicBezTo>
                  <a:pt x="6101462" y="2692023"/>
                  <a:pt x="6096176" y="2699541"/>
                  <a:pt x="6093121" y="2708469"/>
                </a:cubicBezTo>
                <a:cubicBezTo>
                  <a:pt x="6091711" y="2712228"/>
                  <a:pt x="6091007" y="2717045"/>
                  <a:pt x="6091007" y="2722918"/>
                </a:cubicBezTo>
                <a:lnTo>
                  <a:pt x="6091007" y="2825474"/>
                </a:lnTo>
                <a:lnTo>
                  <a:pt x="6059994" y="2825474"/>
                </a:lnTo>
                <a:lnTo>
                  <a:pt x="6059994" y="2701068"/>
                </a:lnTo>
                <a:cubicBezTo>
                  <a:pt x="6059994" y="2682742"/>
                  <a:pt x="6059523" y="2667353"/>
                  <a:pt x="6058584" y="2654900"/>
                </a:cubicBezTo>
                <a:lnTo>
                  <a:pt x="6086073" y="2654900"/>
                </a:lnTo>
                <a:lnTo>
                  <a:pt x="6087835" y="2683094"/>
                </a:lnTo>
                <a:lnTo>
                  <a:pt x="6088539" y="2683094"/>
                </a:lnTo>
                <a:cubicBezTo>
                  <a:pt x="6093239" y="2674166"/>
                  <a:pt x="6100522" y="2666648"/>
                  <a:pt x="6110390" y="2660539"/>
                </a:cubicBezTo>
                <a:cubicBezTo>
                  <a:pt x="6120258" y="2654430"/>
                  <a:pt x="6131771" y="2651376"/>
                  <a:pt x="6144928" y="2651376"/>
                </a:cubicBezTo>
                <a:close/>
                <a:moveTo>
                  <a:pt x="5941740" y="2651376"/>
                </a:moveTo>
                <a:cubicBezTo>
                  <a:pt x="5966175" y="2651376"/>
                  <a:pt x="5985970" y="2659482"/>
                  <a:pt x="6001124" y="2675694"/>
                </a:cubicBezTo>
                <a:cubicBezTo>
                  <a:pt x="6016278" y="2691905"/>
                  <a:pt x="6023856" y="2712933"/>
                  <a:pt x="6023856" y="2738778"/>
                </a:cubicBezTo>
                <a:cubicBezTo>
                  <a:pt x="6023856" y="2768146"/>
                  <a:pt x="6015397" y="2790584"/>
                  <a:pt x="5998481" y="2806091"/>
                </a:cubicBezTo>
                <a:cubicBezTo>
                  <a:pt x="5981565" y="2821598"/>
                  <a:pt x="5961711" y="2829351"/>
                  <a:pt x="5938921" y="2829351"/>
                </a:cubicBezTo>
                <a:cubicBezTo>
                  <a:pt x="5915426" y="2829351"/>
                  <a:pt x="5895925" y="2821304"/>
                  <a:pt x="5880418" y="2805210"/>
                </a:cubicBezTo>
                <a:cubicBezTo>
                  <a:pt x="5864912" y="2789115"/>
                  <a:pt x="5857158" y="2767911"/>
                  <a:pt x="5857158" y="2741597"/>
                </a:cubicBezTo>
                <a:cubicBezTo>
                  <a:pt x="5857158" y="2714108"/>
                  <a:pt x="5865205" y="2692199"/>
                  <a:pt x="5881300" y="2675870"/>
                </a:cubicBezTo>
                <a:cubicBezTo>
                  <a:pt x="5897394" y="2659541"/>
                  <a:pt x="5917541" y="2651376"/>
                  <a:pt x="5941740" y="2651376"/>
                </a:cubicBezTo>
                <a:close/>
                <a:moveTo>
                  <a:pt x="5465833" y="2651376"/>
                </a:moveTo>
                <a:cubicBezTo>
                  <a:pt x="5477111" y="2651376"/>
                  <a:pt x="5486979" y="2654489"/>
                  <a:pt x="5495437" y="2660715"/>
                </a:cubicBezTo>
                <a:cubicBezTo>
                  <a:pt x="5503895" y="2666942"/>
                  <a:pt x="5510004" y="2675224"/>
                  <a:pt x="5513763" y="2685561"/>
                </a:cubicBezTo>
                <a:lnTo>
                  <a:pt x="5514468" y="2685561"/>
                </a:lnTo>
                <a:cubicBezTo>
                  <a:pt x="5518932" y="2677103"/>
                  <a:pt x="5525393" y="2669702"/>
                  <a:pt x="5533851" y="2663359"/>
                </a:cubicBezTo>
                <a:cubicBezTo>
                  <a:pt x="5544424" y="2655370"/>
                  <a:pt x="5556877" y="2651376"/>
                  <a:pt x="5571208" y="2651376"/>
                </a:cubicBezTo>
                <a:cubicBezTo>
                  <a:pt x="5577552" y="2651376"/>
                  <a:pt x="5583778" y="2652492"/>
                  <a:pt x="5589887" y="2654724"/>
                </a:cubicBezTo>
                <a:cubicBezTo>
                  <a:pt x="5595996" y="2656956"/>
                  <a:pt x="5601987" y="2660657"/>
                  <a:pt x="5607861" y="2665826"/>
                </a:cubicBezTo>
                <a:cubicBezTo>
                  <a:pt x="5613734" y="2670994"/>
                  <a:pt x="5618492" y="2678689"/>
                  <a:pt x="5622134" y="2688909"/>
                </a:cubicBezTo>
                <a:cubicBezTo>
                  <a:pt x="5625775" y="2699130"/>
                  <a:pt x="5627597" y="2711289"/>
                  <a:pt x="5627597" y="2725385"/>
                </a:cubicBezTo>
                <a:lnTo>
                  <a:pt x="5627597" y="2825474"/>
                </a:lnTo>
                <a:lnTo>
                  <a:pt x="5597288" y="2825474"/>
                </a:lnTo>
                <a:lnTo>
                  <a:pt x="5597288" y="2729262"/>
                </a:lnTo>
                <a:cubicBezTo>
                  <a:pt x="5597288" y="2712581"/>
                  <a:pt x="5594175" y="2699658"/>
                  <a:pt x="5587948" y="2690495"/>
                </a:cubicBezTo>
                <a:cubicBezTo>
                  <a:pt x="5581722" y="2681332"/>
                  <a:pt x="5572501" y="2676751"/>
                  <a:pt x="5560283" y="2676751"/>
                </a:cubicBezTo>
                <a:cubicBezTo>
                  <a:pt x="5551825" y="2676751"/>
                  <a:pt x="5544306" y="2679394"/>
                  <a:pt x="5537728" y="2684680"/>
                </a:cubicBezTo>
                <a:cubicBezTo>
                  <a:pt x="5531150" y="2689967"/>
                  <a:pt x="5526333" y="2696604"/>
                  <a:pt x="5523279" y="2704592"/>
                </a:cubicBezTo>
                <a:cubicBezTo>
                  <a:pt x="5521634" y="2709996"/>
                  <a:pt x="5520812" y="2715165"/>
                  <a:pt x="5520812" y="2720099"/>
                </a:cubicBezTo>
                <a:lnTo>
                  <a:pt x="5520812" y="2825474"/>
                </a:lnTo>
                <a:lnTo>
                  <a:pt x="5490503" y="2825474"/>
                </a:lnTo>
                <a:lnTo>
                  <a:pt x="5490503" y="2723271"/>
                </a:lnTo>
                <a:cubicBezTo>
                  <a:pt x="5490503" y="2709174"/>
                  <a:pt x="5487449" y="2697896"/>
                  <a:pt x="5481340" y="2689438"/>
                </a:cubicBezTo>
                <a:cubicBezTo>
                  <a:pt x="5475232" y="2680980"/>
                  <a:pt x="5466420" y="2676751"/>
                  <a:pt x="5454908" y="2676751"/>
                </a:cubicBezTo>
                <a:cubicBezTo>
                  <a:pt x="5445980" y="2676751"/>
                  <a:pt x="5437992" y="2679805"/>
                  <a:pt x="5430943" y="2685914"/>
                </a:cubicBezTo>
                <a:cubicBezTo>
                  <a:pt x="5423895" y="2692023"/>
                  <a:pt x="5419078" y="2699306"/>
                  <a:pt x="5416494" y="2707764"/>
                </a:cubicBezTo>
                <a:cubicBezTo>
                  <a:pt x="5414849" y="2711758"/>
                  <a:pt x="5414027" y="2716810"/>
                  <a:pt x="5414027" y="2722918"/>
                </a:cubicBezTo>
                <a:lnTo>
                  <a:pt x="5414027" y="2825474"/>
                </a:lnTo>
                <a:lnTo>
                  <a:pt x="5383719" y="2825474"/>
                </a:lnTo>
                <a:lnTo>
                  <a:pt x="5383719" y="2701068"/>
                </a:lnTo>
                <a:cubicBezTo>
                  <a:pt x="5383719" y="2689086"/>
                  <a:pt x="5383248" y="2673696"/>
                  <a:pt x="5382309" y="2654900"/>
                </a:cubicBezTo>
                <a:lnTo>
                  <a:pt x="5409445" y="2654900"/>
                </a:lnTo>
                <a:lnTo>
                  <a:pt x="5410855" y="2682742"/>
                </a:lnTo>
                <a:lnTo>
                  <a:pt x="5411912" y="2682742"/>
                </a:lnTo>
                <a:cubicBezTo>
                  <a:pt x="5424129" y="2661831"/>
                  <a:pt x="5442103" y="2651376"/>
                  <a:pt x="5465833" y="2651376"/>
                </a:cubicBezTo>
                <a:close/>
                <a:moveTo>
                  <a:pt x="5115190" y="2651376"/>
                </a:moveTo>
                <a:cubicBezTo>
                  <a:pt x="5139860" y="2651376"/>
                  <a:pt x="5157598" y="2661126"/>
                  <a:pt x="5168405" y="2680627"/>
                </a:cubicBezTo>
                <a:lnTo>
                  <a:pt x="5169111" y="2680627"/>
                </a:lnTo>
                <a:lnTo>
                  <a:pt x="5170168" y="2654900"/>
                </a:lnTo>
                <a:lnTo>
                  <a:pt x="5197657" y="2654900"/>
                </a:lnTo>
                <a:cubicBezTo>
                  <a:pt x="5196717" y="2665473"/>
                  <a:pt x="5196247" y="2680980"/>
                  <a:pt x="5196247" y="2701421"/>
                </a:cubicBezTo>
                <a:lnTo>
                  <a:pt x="5196247" y="2800452"/>
                </a:lnTo>
                <a:cubicBezTo>
                  <a:pt x="5196247" y="2837339"/>
                  <a:pt x="5188142" y="2863418"/>
                  <a:pt x="5171930" y="2878690"/>
                </a:cubicBezTo>
                <a:cubicBezTo>
                  <a:pt x="5156658" y="2892317"/>
                  <a:pt x="5135865" y="2899131"/>
                  <a:pt x="5109551" y="2899131"/>
                </a:cubicBezTo>
                <a:cubicBezTo>
                  <a:pt x="5085821" y="2899131"/>
                  <a:pt x="5066907" y="2894432"/>
                  <a:pt x="5052810" y="2885034"/>
                </a:cubicBezTo>
                <a:lnTo>
                  <a:pt x="5060564" y="2861069"/>
                </a:lnTo>
                <a:cubicBezTo>
                  <a:pt x="5074426" y="2870232"/>
                  <a:pt x="5091107" y="2874814"/>
                  <a:pt x="5110608" y="2874814"/>
                </a:cubicBezTo>
                <a:cubicBezTo>
                  <a:pt x="5127524" y="2874814"/>
                  <a:pt x="5140916" y="2869997"/>
                  <a:pt x="5150784" y="2860364"/>
                </a:cubicBezTo>
                <a:cubicBezTo>
                  <a:pt x="5160652" y="2850731"/>
                  <a:pt x="5165586" y="2835577"/>
                  <a:pt x="5165586" y="2814901"/>
                </a:cubicBezTo>
                <a:lnTo>
                  <a:pt x="5165586" y="2796223"/>
                </a:lnTo>
                <a:lnTo>
                  <a:pt x="5164881" y="2796223"/>
                </a:lnTo>
                <a:cubicBezTo>
                  <a:pt x="5159947" y="2804681"/>
                  <a:pt x="5152840" y="2811553"/>
                  <a:pt x="5143560" y="2816840"/>
                </a:cubicBezTo>
                <a:cubicBezTo>
                  <a:pt x="5134279" y="2822126"/>
                  <a:pt x="5123295" y="2824769"/>
                  <a:pt x="5110608" y="2824769"/>
                </a:cubicBezTo>
                <a:cubicBezTo>
                  <a:pt x="5089698" y="2824769"/>
                  <a:pt x="5072370" y="2816840"/>
                  <a:pt x="5058625" y="2800980"/>
                </a:cubicBezTo>
                <a:cubicBezTo>
                  <a:pt x="5044880" y="2785122"/>
                  <a:pt x="5038008" y="2765327"/>
                  <a:pt x="5038008" y="2741597"/>
                </a:cubicBezTo>
                <a:cubicBezTo>
                  <a:pt x="5038008" y="2714108"/>
                  <a:pt x="5045644" y="2692199"/>
                  <a:pt x="5060916" y="2675870"/>
                </a:cubicBezTo>
                <a:cubicBezTo>
                  <a:pt x="5076188" y="2659541"/>
                  <a:pt x="5094279" y="2651376"/>
                  <a:pt x="5115190" y="2651376"/>
                </a:cubicBezTo>
                <a:close/>
                <a:moveTo>
                  <a:pt x="4935253" y="2651376"/>
                </a:moveTo>
                <a:cubicBezTo>
                  <a:pt x="4941832" y="2651376"/>
                  <a:pt x="4948351" y="2652492"/>
                  <a:pt x="4954812" y="2654724"/>
                </a:cubicBezTo>
                <a:cubicBezTo>
                  <a:pt x="4961273" y="2656956"/>
                  <a:pt x="4967676" y="2660598"/>
                  <a:pt x="4974020" y="2665649"/>
                </a:cubicBezTo>
                <a:cubicBezTo>
                  <a:pt x="4980363" y="2670701"/>
                  <a:pt x="4985532" y="2678219"/>
                  <a:pt x="4989526" y="2688204"/>
                </a:cubicBezTo>
                <a:cubicBezTo>
                  <a:pt x="4993520" y="2698190"/>
                  <a:pt x="4995517" y="2710114"/>
                  <a:pt x="4995517" y="2723976"/>
                </a:cubicBezTo>
                <a:lnTo>
                  <a:pt x="4995517" y="2825474"/>
                </a:lnTo>
                <a:lnTo>
                  <a:pt x="4964504" y="2825474"/>
                </a:lnTo>
                <a:lnTo>
                  <a:pt x="4964504" y="2727147"/>
                </a:lnTo>
                <a:cubicBezTo>
                  <a:pt x="4964504" y="2712111"/>
                  <a:pt x="4961332" y="2699952"/>
                  <a:pt x="4954988" y="2690671"/>
                </a:cubicBezTo>
                <a:cubicBezTo>
                  <a:pt x="4948645" y="2681391"/>
                  <a:pt x="4938660" y="2676751"/>
                  <a:pt x="4925033" y="2676751"/>
                </a:cubicBezTo>
                <a:cubicBezTo>
                  <a:pt x="4915399" y="2676751"/>
                  <a:pt x="4906824" y="2679805"/>
                  <a:pt x="4899306" y="2685914"/>
                </a:cubicBezTo>
                <a:cubicBezTo>
                  <a:pt x="4891787" y="2692023"/>
                  <a:pt x="4886501" y="2699541"/>
                  <a:pt x="4883446" y="2708469"/>
                </a:cubicBezTo>
                <a:cubicBezTo>
                  <a:pt x="4882036" y="2712228"/>
                  <a:pt x="4881332" y="2717045"/>
                  <a:pt x="4881332" y="2722918"/>
                </a:cubicBezTo>
                <a:lnTo>
                  <a:pt x="4881332" y="2825474"/>
                </a:lnTo>
                <a:lnTo>
                  <a:pt x="4850319" y="2825474"/>
                </a:lnTo>
                <a:lnTo>
                  <a:pt x="4850319" y="2701068"/>
                </a:lnTo>
                <a:cubicBezTo>
                  <a:pt x="4850319" y="2682742"/>
                  <a:pt x="4849848" y="2667353"/>
                  <a:pt x="4848909" y="2654900"/>
                </a:cubicBezTo>
                <a:lnTo>
                  <a:pt x="4876398" y="2654900"/>
                </a:lnTo>
                <a:lnTo>
                  <a:pt x="4878160" y="2683094"/>
                </a:lnTo>
                <a:lnTo>
                  <a:pt x="4878864" y="2683094"/>
                </a:lnTo>
                <a:cubicBezTo>
                  <a:pt x="4883564" y="2674166"/>
                  <a:pt x="4890847" y="2666648"/>
                  <a:pt x="4900715" y="2660539"/>
                </a:cubicBezTo>
                <a:cubicBezTo>
                  <a:pt x="4910583" y="2654430"/>
                  <a:pt x="4922096" y="2651376"/>
                  <a:pt x="4935253" y="2651376"/>
                </a:cubicBezTo>
                <a:close/>
                <a:moveTo>
                  <a:pt x="4732066" y="2651376"/>
                </a:moveTo>
                <a:cubicBezTo>
                  <a:pt x="4756500" y="2651376"/>
                  <a:pt x="4776295" y="2659482"/>
                  <a:pt x="4791449" y="2675694"/>
                </a:cubicBezTo>
                <a:cubicBezTo>
                  <a:pt x="4806603" y="2691905"/>
                  <a:pt x="4814181" y="2712933"/>
                  <a:pt x="4814181" y="2738778"/>
                </a:cubicBezTo>
                <a:cubicBezTo>
                  <a:pt x="4814181" y="2768146"/>
                  <a:pt x="4805722" y="2790584"/>
                  <a:pt x="4788806" y="2806091"/>
                </a:cubicBezTo>
                <a:cubicBezTo>
                  <a:pt x="4771890" y="2821598"/>
                  <a:pt x="4752036" y="2829351"/>
                  <a:pt x="4729246" y="2829351"/>
                </a:cubicBezTo>
                <a:cubicBezTo>
                  <a:pt x="4705751" y="2829351"/>
                  <a:pt x="4686250" y="2821304"/>
                  <a:pt x="4670743" y="2805210"/>
                </a:cubicBezTo>
                <a:cubicBezTo>
                  <a:pt x="4655237" y="2789115"/>
                  <a:pt x="4647484" y="2767911"/>
                  <a:pt x="4647484" y="2741597"/>
                </a:cubicBezTo>
                <a:cubicBezTo>
                  <a:pt x="4647484" y="2714108"/>
                  <a:pt x="4655530" y="2692199"/>
                  <a:pt x="4671624" y="2675870"/>
                </a:cubicBezTo>
                <a:cubicBezTo>
                  <a:pt x="4687719" y="2659541"/>
                  <a:pt x="4707866" y="2651376"/>
                  <a:pt x="4732066" y="2651376"/>
                </a:cubicBezTo>
                <a:close/>
                <a:moveTo>
                  <a:pt x="4446658" y="2651376"/>
                </a:moveTo>
                <a:cubicBezTo>
                  <a:pt x="4457936" y="2651376"/>
                  <a:pt x="4467804" y="2654489"/>
                  <a:pt x="4476262" y="2660715"/>
                </a:cubicBezTo>
                <a:cubicBezTo>
                  <a:pt x="4484720" y="2666942"/>
                  <a:pt x="4490829" y="2675224"/>
                  <a:pt x="4494588" y="2685561"/>
                </a:cubicBezTo>
                <a:lnTo>
                  <a:pt x="4495293" y="2685561"/>
                </a:lnTo>
                <a:cubicBezTo>
                  <a:pt x="4499757" y="2677103"/>
                  <a:pt x="4506218" y="2669702"/>
                  <a:pt x="4514676" y="2663359"/>
                </a:cubicBezTo>
                <a:cubicBezTo>
                  <a:pt x="4525249" y="2655370"/>
                  <a:pt x="4537702" y="2651376"/>
                  <a:pt x="4552034" y="2651376"/>
                </a:cubicBezTo>
                <a:cubicBezTo>
                  <a:pt x="4558377" y="2651376"/>
                  <a:pt x="4564603" y="2652492"/>
                  <a:pt x="4570712" y="2654724"/>
                </a:cubicBezTo>
                <a:cubicBezTo>
                  <a:pt x="4576821" y="2656956"/>
                  <a:pt x="4582812" y="2660657"/>
                  <a:pt x="4588686" y="2665826"/>
                </a:cubicBezTo>
                <a:cubicBezTo>
                  <a:pt x="4594559" y="2670994"/>
                  <a:pt x="4599317" y="2678689"/>
                  <a:pt x="4602959" y="2688909"/>
                </a:cubicBezTo>
                <a:cubicBezTo>
                  <a:pt x="4606601" y="2699130"/>
                  <a:pt x="4608421" y="2711289"/>
                  <a:pt x="4608421" y="2725385"/>
                </a:cubicBezTo>
                <a:lnTo>
                  <a:pt x="4608421" y="2825474"/>
                </a:lnTo>
                <a:lnTo>
                  <a:pt x="4578113" y="2825474"/>
                </a:lnTo>
                <a:lnTo>
                  <a:pt x="4578113" y="2729262"/>
                </a:lnTo>
                <a:cubicBezTo>
                  <a:pt x="4578113" y="2712581"/>
                  <a:pt x="4575000" y="2699658"/>
                  <a:pt x="4568773" y="2690495"/>
                </a:cubicBezTo>
                <a:cubicBezTo>
                  <a:pt x="4562547" y="2681332"/>
                  <a:pt x="4553326" y="2676751"/>
                  <a:pt x="4541108" y="2676751"/>
                </a:cubicBezTo>
                <a:cubicBezTo>
                  <a:pt x="4532650" y="2676751"/>
                  <a:pt x="4525132" y="2679394"/>
                  <a:pt x="4518553" y="2684680"/>
                </a:cubicBezTo>
                <a:cubicBezTo>
                  <a:pt x="4511974" y="2689967"/>
                  <a:pt x="4507158" y="2696604"/>
                  <a:pt x="4504104" y="2704592"/>
                </a:cubicBezTo>
                <a:cubicBezTo>
                  <a:pt x="4502459" y="2709996"/>
                  <a:pt x="4501637" y="2715165"/>
                  <a:pt x="4501637" y="2720099"/>
                </a:cubicBezTo>
                <a:lnTo>
                  <a:pt x="4501637" y="2825474"/>
                </a:lnTo>
                <a:lnTo>
                  <a:pt x="4471328" y="2825474"/>
                </a:lnTo>
                <a:lnTo>
                  <a:pt x="4471328" y="2723271"/>
                </a:lnTo>
                <a:cubicBezTo>
                  <a:pt x="4471328" y="2709174"/>
                  <a:pt x="4468274" y="2697896"/>
                  <a:pt x="4462165" y="2689438"/>
                </a:cubicBezTo>
                <a:cubicBezTo>
                  <a:pt x="4456056" y="2680980"/>
                  <a:pt x="4447246" y="2676751"/>
                  <a:pt x="4435733" y="2676751"/>
                </a:cubicBezTo>
                <a:cubicBezTo>
                  <a:pt x="4426805" y="2676751"/>
                  <a:pt x="4418817" y="2679805"/>
                  <a:pt x="4411768" y="2685914"/>
                </a:cubicBezTo>
                <a:cubicBezTo>
                  <a:pt x="4404720" y="2692023"/>
                  <a:pt x="4399903" y="2699306"/>
                  <a:pt x="4397319" y="2707764"/>
                </a:cubicBezTo>
                <a:cubicBezTo>
                  <a:pt x="4395674" y="2711758"/>
                  <a:pt x="4394852" y="2716810"/>
                  <a:pt x="4394852" y="2722918"/>
                </a:cubicBezTo>
                <a:lnTo>
                  <a:pt x="4394852" y="2825474"/>
                </a:lnTo>
                <a:lnTo>
                  <a:pt x="4364543" y="2825474"/>
                </a:lnTo>
                <a:lnTo>
                  <a:pt x="4364543" y="2701068"/>
                </a:lnTo>
                <a:cubicBezTo>
                  <a:pt x="4364543" y="2689086"/>
                  <a:pt x="4364073" y="2673696"/>
                  <a:pt x="4363134" y="2654900"/>
                </a:cubicBezTo>
                <a:lnTo>
                  <a:pt x="4390270" y="2654900"/>
                </a:lnTo>
                <a:lnTo>
                  <a:pt x="4391680" y="2682742"/>
                </a:lnTo>
                <a:lnTo>
                  <a:pt x="4392737" y="2682742"/>
                </a:lnTo>
                <a:cubicBezTo>
                  <a:pt x="4404955" y="2661831"/>
                  <a:pt x="4422928" y="2651376"/>
                  <a:pt x="4446658" y="2651376"/>
                </a:cubicBezTo>
                <a:close/>
                <a:moveTo>
                  <a:pt x="3819789" y="2651376"/>
                </a:moveTo>
                <a:cubicBezTo>
                  <a:pt x="3844459" y="2651376"/>
                  <a:pt x="3862198" y="2661126"/>
                  <a:pt x="3873006" y="2680627"/>
                </a:cubicBezTo>
                <a:lnTo>
                  <a:pt x="3873710" y="2680627"/>
                </a:lnTo>
                <a:lnTo>
                  <a:pt x="3874768" y="2654900"/>
                </a:lnTo>
                <a:lnTo>
                  <a:pt x="3902257" y="2654900"/>
                </a:lnTo>
                <a:cubicBezTo>
                  <a:pt x="3901317" y="2665473"/>
                  <a:pt x="3900847" y="2680980"/>
                  <a:pt x="3900847" y="2701421"/>
                </a:cubicBezTo>
                <a:lnTo>
                  <a:pt x="3900847" y="2800452"/>
                </a:lnTo>
                <a:cubicBezTo>
                  <a:pt x="3900847" y="2837339"/>
                  <a:pt x="3892741" y="2863418"/>
                  <a:pt x="3876530" y="2878690"/>
                </a:cubicBezTo>
                <a:cubicBezTo>
                  <a:pt x="3861258" y="2892317"/>
                  <a:pt x="3840465" y="2899131"/>
                  <a:pt x="3814151" y="2899131"/>
                </a:cubicBezTo>
                <a:cubicBezTo>
                  <a:pt x="3790421" y="2899131"/>
                  <a:pt x="3771507" y="2894432"/>
                  <a:pt x="3757410" y="2885034"/>
                </a:cubicBezTo>
                <a:lnTo>
                  <a:pt x="3765163" y="2861069"/>
                </a:lnTo>
                <a:cubicBezTo>
                  <a:pt x="3779026" y="2870232"/>
                  <a:pt x="3795707" y="2874814"/>
                  <a:pt x="3815208" y="2874814"/>
                </a:cubicBezTo>
                <a:cubicBezTo>
                  <a:pt x="3832124" y="2874814"/>
                  <a:pt x="3845516" y="2869997"/>
                  <a:pt x="3855384" y="2860364"/>
                </a:cubicBezTo>
                <a:cubicBezTo>
                  <a:pt x="3865252" y="2850731"/>
                  <a:pt x="3870186" y="2835577"/>
                  <a:pt x="3870186" y="2814901"/>
                </a:cubicBezTo>
                <a:lnTo>
                  <a:pt x="3870186" y="2796223"/>
                </a:lnTo>
                <a:lnTo>
                  <a:pt x="3869481" y="2796223"/>
                </a:lnTo>
                <a:cubicBezTo>
                  <a:pt x="3864547" y="2804681"/>
                  <a:pt x="3857440" y="2811553"/>
                  <a:pt x="3848160" y="2816840"/>
                </a:cubicBezTo>
                <a:cubicBezTo>
                  <a:pt x="3838879" y="2822126"/>
                  <a:pt x="3827895" y="2824769"/>
                  <a:pt x="3815208" y="2824769"/>
                </a:cubicBezTo>
                <a:cubicBezTo>
                  <a:pt x="3794297" y="2824769"/>
                  <a:pt x="3776970" y="2816840"/>
                  <a:pt x="3763225" y="2800980"/>
                </a:cubicBezTo>
                <a:cubicBezTo>
                  <a:pt x="3749481" y="2785122"/>
                  <a:pt x="3742608" y="2765327"/>
                  <a:pt x="3742608" y="2741597"/>
                </a:cubicBezTo>
                <a:cubicBezTo>
                  <a:pt x="3742608" y="2714108"/>
                  <a:pt x="3750244" y="2692199"/>
                  <a:pt x="3765516" y="2675870"/>
                </a:cubicBezTo>
                <a:cubicBezTo>
                  <a:pt x="3780788" y="2659541"/>
                  <a:pt x="3798879" y="2651376"/>
                  <a:pt x="3819789" y="2651376"/>
                </a:cubicBezTo>
                <a:close/>
                <a:moveTo>
                  <a:pt x="3179836" y="2651376"/>
                </a:moveTo>
                <a:cubicBezTo>
                  <a:pt x="3191112" y="2651376"/>
                  <a:pt x="3200981" y="2654489"/>
                  <a:pt x="3209440" y="2660715"/>
                </a:cubicBezTo>
                <a:cubicBezTo>
                  <a:pt x="3217898" y="2666942"/>
                  <a:pt x="3224006" y="2675224"/>
                  <a:pt x="3227767" y="2685561"/>
                </a:cubicBezTo>
                <a:lnTo>
                  <a:pt x="3228471" y="2685561"/>
                </a:lnTo>
                <a:cubicBezTo>
                  <a:pt x="3232934" y="2677103"/>
                  <a:pt x="3239395" y="2669702"/>
                  <a:pt x="3247854" y="2663359"/>
                </a:cubicBezTo>
                <a:cubicBezTo>
                  <a:pt x="3258424" y="2655370"/>
                  <a:pt x="3270876" y="2651376"/>
                  <a:pt x="3285208" y="2651376"/>
                </a:cubicBezTo>
                <a:cubicBezTo>
                  <a:pt x="3291552" y="2651376"/>
                  <a:pt x="3297778" y="2652492"/>
                  <a:pt x="3303887" y="2654724"/>
                </a:cubicBezTo>
                <a:cubicBezTo>
                  <a:pt x="3309996" y="2656956"/>
                  <a:pt x="3315987" y="2660657"/>
                  <a:pt x="3321861" y="2665826"/>
                </a:cubicBezTo>
                <a:cubicBezTo>
                  <a:pt x="3327734" y="2670994"/>
                  <a:pt x="3332492" y="2678689"/>
                  <a:pt x="3336134" y="2688909"/>
                </a:cubicBezTo>
                <a:cubicBezTo>
                  <a:pt x="3339775" y="2699130"/>
                  <a:pt x="3341596" y="2711289"/>
                  <a:pt x="3341596" y="2725385"/>
                </a:cubicBezTo>
                <a:lnTo>
                  <a:pt x="3341596" y="2825474"/>
                </a:lnTo>
                <a:lnTo>
                  <a:pt x="3311288" y="2825474"/>
                </a:lnTo>
                <a:lnTo>
                  <a:pt x="3311288" y="2729262"/>
                </a:lnTo>
                <a:cubicBezTo>
                  <a:pt x="3311288" y="2712581"/>
                  <a:pt x="3308175" y="2699658"/>
                  <a:pt x="3301948" y="2690495"/>
                </a:cubicBezTo>
                <a:cubicBezTo>
                  <a:pt x="3295722" y="2681332"/>
                  <a:pt x="3286500" y="2676751"/>
                  <a:pt x="3274283" y="2676751"/>
                </a:cubicBezTo>
                <a:cubicBezTo>
                  <a:pt x="3265825" y="2676751"/>
                  <a:pt x="3258307" y="2679394"/>
                  <a:pt x="3251730" y="2684680"/>
                </a:cubicBezTo>
                <a:cubicBezTo>
                  <a:pt x="3245153" y="2689967"/>
                  <a:pt x="3240336" y="2696604"/>
                  <a:pt x="3237281" y="2704592"/>
                </a:cubicBezTo>
                <a:cubicBezTo>
                  <a:pt x="3235636" y="2709996"/>
                  <a:pt x="3234813" y="2715165"/>
                  <a:pt x="3234813" y="2720099"/>
                </a:cubicBezTo>
                <a:lnTo>
                  <a:pt x="3234813" y="2825474"/>
                </a:lnTo>
                <a:lnTo>
                  <a:pt x="3204505" y="2825474"/>
                </a:lnTo>
                <a:lnTo>
                  <a:pt x="3204505" y="2723271"/>
                </a:lnTo>
                <a:cubicBezTo>
                  <a:pt x="3204505" y="2709174"/>
                  <a:pt x="3201451" y="2697896"/>
                  <a:pt x="3195343" y="2689438"/>
                </a:cubicBezTo>
                <a:cubicBezTo>
                  <a:pt x="3189234" y="2680980"/>
                  <a:pt x="3180423" y="2676751"/>
                  <a:pt x="3168911" y="2676751"/>
                </a:cubicBezTo>
                <a:cubicBezTo>
                  <a:pt x="3159982" y="2676751"/>
                  <a:pt x="3151994" y="2679805"/>
                  <a:pt x="3144946" y="2685914"/>
                </a:cubicBezTo>
                <a:cubicBezTo>
                  <a:pt x="3137898" y="2692023"/>
                  <a:pt x="3133081" y="2699306"/>
                  <a:pt x="3130495" y="2707764"/>
                </a:cubicBezTo>
                <a:cubicBezTo>
                  <a:pt x="3128850" y="2711758"/>
                  <a:pt x="3128028" y="2716810"/>
                  <a:pt x="3128028" y="2722918"/>
                </a:cubicBezTo>
                <a:lnTo>
                  <a:pt x="3128028" y="2825474"/>
                </a:lnTo>
                <a:lnTo>
                  <a:pt x="3097719" y="2825474"/>
                </a:lnTo>
                <a:lnTo>
                  <a:pt x="3097719" y="2701068"/>
                </a:lnTo>
                <a:cubicBezTo>
                  <a:pt x="3097719" y="2689086"/>
                  <a:pt x="3097250" y="2673696"/>
                  <a:pt x="3096310" y="2654900"/>
                </a:cubicBezTo>
                <a:lnTo>
                  <a:pt x="3123447" y="2654900"/>
                </a:lnTo>
                <a:lnTo>
                  <a:pt x="3124858" y="2682742"/>
                </a:lnTo>
                <a:lnTo>
                  <a:pt x="3125913" y="2682742"/>
                </a:lnTo>
                <a:cubicBezTo>
                  <a:pt x="3138133" y="2661831"/>
                  <a:pt x="3156106" y="2651376"/>
                  <a:pt x="3179836" y="2651376"/>
                </a:cubicBezTo>
                <a:close/>
                <a:moveTo>
                  <a:pt x="2981248" y="2651376"/>
                </a:moveTo>
                <a:cubicBezTo>
                  <a:pt x="3004978" y="2651376"/>
                  <a:pt x="3021718" y="2657955"/>
                  <a:pt x="3031468" y="2671112"/>
                </a:cubicBezTo>
                <a:cubicBezTo>
                  <a:pt x="3041219" y="2684269"/>
                  <a:pt x="3046094" y="2700833"/>
                  <a:pt x="3046094" y="2720804"/>
                </a:cubicBezTo>
                <a:lnTo>
                  <a:pt x="3046094" y="2784593"/>
                </a:lnTo>
                <a:cubicBezTo>
                  <a:pt x="3046094" y="2801039"/>
                  <a:pt x="3046917" y="2814667"/>
                  <a:pt x="3048561" y="2825474"/>
                </a:cubicBezTo>
                <a:lnTo>
                  <a:pt x="3020720" y="2825474"/>
                </a:lnTo>
                <a:lnTo>
                  <a:pt x="3018252" y="2803976"/>
                </a:lnTo>
                <a:lnTo>
                  <a:pt x="3017195" y="2803976"/>
                </a:lnTo>
                <a:cubicBezTo>
                  <a:pt x="3012026" y="2811260"/>
                  <a:pt x="3004919" y="2817310"/>
                  <a:pt x="2995873" y="2822126"/>
                </a:cubicBezTo>
                <a:cubicBezTo>
                  <a:pt x="2986830" y="2826943"/>
                  <a:pt x="2976548" y="2829351"/>
                  <a:pt x="2965036" y="2829351"/>
                </a:cubicBezTo>
                <a:cubicBezTo>
                  <a:pt x="2948590" y="2829351"/>
                  <a:pt x="2935785" y="2824534"/>
                  <a:pt x="2926622" y="2814901"/>
                </a:cubicBezTo>
                <a:cubicBezTo>
                  <a:pt x="2917459" y="2805269"/>
                  <a:pt x="2912877" y="2793756"/>
                  <a:pt x="2912877" y="2780364"/>
                </a:cubicBezTo>
                <a:cubicBezTo>
                  <a:pt x="2912877" y="2759688"/>
                  <a:pt x="2921747" y="2743888"/>
                  <a:pt x="2939486" y="2732963"/>
                </a:cubicBezTo>
                <a:cubicBezTo>
                  <a:pt x="2957224" y="2722037"/>
                  <a:pt x="2982540" y="2716692"/>
                  <a:pt x="3015433" y="2716927"/>
                </a:cubicBezTo>
                <a:lnTo>
                  <a:pt x="3015433" y="2713403"/>
                </a:lnTo>
                <a:cubicBezTo>
                  <a:pt x="3015433" y="2709174"/>
                  <a:pt x="3015022" y="2705121"/>
                  <a:pt x="3014199" y="2701244"/>
                </a:cubicBezTo>
                <a:cubicBezTo>
                  <a:pt x="3013377" y="2697368"/>
                  <a:pt x="3011733" y="2693197"/>
                  <a:pt x="3009266" y="2688733"/>
                </a:cubicBezTo>
                <a:cubicBezTo>
                  <a:pt x="3006798" y="2684269"/>
                  <a:pt x="3002806" y="2680745"/>
                  <a:pt x="2997283" y="2678161"/>
                </a:cubicBezTo>
                <a:cubicBezTo>
                  <a:pt x="2991763" y="2675576"/>
                  <a:pt x="2984889" y="2674284"/>
                  <a:pt x="2976667" y="2674284"/>
                </a:cubicBezTo>
                <a:cubicBezTo>
                  <a:pt x="2959280" y="2674284"/>
                  <a:pt x="2944361" y="2678513"/>
                  <a:pt x="2931909" y="2686971"/>
                </a:cubicBezTo>
                <a:lnTo>
                  <a:pt x="2924860" y="2666178"/>
                </a:lnTo>
                <a:cubicBezTo>
                  <a:pt x="2940602" y="2656310"/>
                  <a:pt x="2959399" y="2651376"/>
                  <a:pt x="2981248" y="2651376"/>
                </a:cubicBezTo>
                <a:close/>
                <a:moveTo>
                  <a:pt x="2447849" y="2651376"/>
                </a:moveTo>
                <a:cubicBezTo>
                  <a:pt x="2471579" y="2651376"/>
                  <a:pt x="2488318" y="2657955"/>
                  <a:pt x="2498069" y="2671112"/>
                </a:cubicBezTo>
                <a:cubicBezTo>
                  <a:pt x="2507820" y="2684269"/>
                  <a:pt x="2512696" y="2700833"/>
                  <a:pt x="2512696" y="2720804"/>
                </a:cubicBezTo>
                <a:lnTo>
                  <a:pt x="2512696" y="2784593"/>
                </a:lnTo>
                <a:cubicBezTo>
                  <a:pt x="2512696" y="2801039"/>
                  <a:pt x="2513518" y="2814667"/>
                  <a:pt x="2515162" y="2825474"/>
                </a:cubicBezTo>
                <a:lnTo>
                  <a:pt x="2487321" y="2825474"/>
                </a:lnTo>
                <a:lnTo>
                  <a:pt x="2484854" y="2803976"/>
                </a:lnTo>
                <a:lnTo>
                  <a:pt x="2483796" y="2803976"/>
                </a:lnTo>
                <a:cubicBezTo>
                  <a:pt x="2478628" y="2811260"/>
                  <a:pt x="2471520" y="2817310"/>
                  <a:pt x="2462474" y="2822126"/>
                </a:cubicBezTo>
                <a:cubicBezTo>
                  <a:pt x="2453429" y="2826943"/>
                  <a:pt x="2443150" y="2829351"/>
                  <a:pt x="2431638" y="2829351"/>
                </a:cubicBezTo>
                <a:cubicBezTo>
                  <a:pt x="2415191" y="2829351"/>
                  <a:pt x="2402387" y="2824534"/>
                  <a:pt x="2393224" y="2814901"/>
                </a:cubicBezTo>
                <a:cubicBezTo>
                  <a:pt x="2384060" y="2805269"/>
                  <a:pt x="2379479" y="2793756"/>
                  <a:pt x="2379479" y="2780364"/>
                </a:cubicBezTo>
                <a:cubicBezTo>
                  <a:pt x="2379479" y="2759688"/>
                  <a:pt x="2388348" y="2743888"/>
                  <a:pt x="2406087" y="2732963"/>
                </a:cubicBezTo>
                <a:cubicBezTo>
                  <a:pt x="2423826" y="2722037"/>
                  <a:pt x="2449142" y="2716692"/>
                  <a:pt x="2482034" y="2716927"/>
                </a:cubicBezTo>
                <a:lnTo>
                  <a:pt x="2482034" y="2713403"/>
                </a:lnTo>
                <a:cubicBezTo>
                  <a:pt x="2482034" y="2709174"/>
                  <a:pt x="2481623" y="2705121"/>
                  <a:pt x="2480800" y="2701244"/>
                </a:cubicBezTo>
                <a:cubicBezTo>
                  <a:pt x="2479979" y="2697368"/>
                  <a:pt x="2478334" y="2693197"/>
                  <a:pt x="2475866" y="2688733"/>
                </a:cubicBezTo>
                <a:cubicBezTo>
                  <a:pt x="2473400" y="2684269"/>
                  <a:pt x="2469406" y="2680745"/>
                  <a:pt x="2463885" y="2678161"/>
                </a:cubicBezTo>
                <a:cubicBezTo>
                  <a:pt x="2458362" y="2675576"/>
                  <a:pt x="2451491" y="2674284"/>
                  <a:pt x="2443268" y="2674284"/>
                </a:cubicBezTo>
                <a:cubicBezTo>
                  <a:pt x="2425882" y="2674284"/>
                  <a:pt x="2410963" y="2678513"/>
                  <a:pt x="2398510" y="2686971"/>
                </a:cubicBezTo>
                <a:lnTo>
                  <a:pt x="2391461" y="2666178"/>
                </a:lnTo>
                <a:cubicBezTo>
                  <a:pt x="2407203" y="2656310"/>
                  <a:pt x="2425998" y="2651376"/>
                  <a:pt x="2447849" y="2651376"/>
                </a:cubicBezTo>
                <a:close/>
                <a:moveTo>
                  <a:pt x="1781101" y="2651376"/>
                </a:moveTo>
                <a:cubicBezTo>
                  <a:pt x="1804830" y="2651376"/>
                  <a:pt x="1821571" y="2657955"/>
                  <a:pt x="1831321" y="2671112"/>
                </a:cubicBezTo>
                <a:cubicBezTo>
                  <a:pt x="1841071" y="2684269"/>
                  <a:pt x="1845947" y="2700833"/>
                  <a:pt x="1845947" y="2720804"/>
                </a:cubicBezTo>
                <a:lnTo>
                  <a:pt x="1845947" y="2784593"/>
                </a:lnTo>
                <a:cubicBezTo>
                  <a:pt x="1845947" y="2801039"/>
                  <a:pt x="1846769" y="2814667"/>
                  <a:pt x="1848414" y="2825474"/>
                </a:cubicBezTo>
                <a:lnTo>
                  <a:pt x="1820572" y="2825474"/>
                </a:lnTo>
                <a:lnTo>
                  <a:pt x="1818106" y="2803976"/>
                </a:lnTo>
                <a:lnTo>
                  <a:pt x="1817048" y="2803976"/>
                </a:lnTo>
                <a:cubicBezTo>
                  <a:pt x="1811879" y="2811260"/>
                  <a:pt x="1804773" y="2817310"/>
                  <a:pt x="1795727" y="2822126"/>
                </a:cubicBezTo>
                <a:cubicBezTo>
                  <a:pt x="1786681" y="2826943"/>
                  <a:pt x="1776403" y="2829351"/>
                  <a:pt x="1764889" y="2829351"/>
                </a:cubicBezTo>
                <a:cubicBezTo>
                  <a:pt x="1748442" y="2829351"/>
                  <a:pt x="1735639" y="2824534"/>
                  <a:pt x="1726475" y="2814901"/>
                </a:cubicBezTo>
                <a:cubicBezTo>
                  <a:pt x="1717312" y="2805269"/>
                  <a:pt x="1712731" y="2793756"/>
                  <a:pt x="1712731" y="2780364"/>
                </a:cubicBezTo>
                <a:cubicBezTo>
                  <a:pt x="1712731" y="2759688"/>
                  <a:pt x="1721599" y="2743888"/>
                  <a:pt x="1739339" y="2732963"/>
                </a:cubicBezTo>
                <a:cubicBezTo>
                  <a:pt x="1757076" y="2722037"/>
                  <a:pt x="1782394" y="2716692"/>
                  <a:pt x="1815286" y="2716927"/>
                </a:cubicBezTo>
                <a:lnTo>
                  <a:pt x="1815286" y="2713403"/>
                </a:lnTo>
                <a:cubicBezTo>
                  <a:pt x="1815286" y="2709174"/>
                  <a:pt x="1814875" y="2705121"/>
                  <a:pt x="1814053" y="2701244"/>
                </a:cubicBezTo>
                <a:cubicBezTo>
                  <a:pt x="1813231" y="2697368"/>
                  <a:pt x="1811586" y="2693197"/>
                  <a:pt x="1809120" y="2688733"/>
                </a:cubicBezTo>
                <a:cubicBezTo>
                  <a:pt x="1806651" y="2684269"/>
                  <a:pt x="1802657" y="2680745"/>
                  <a:pt x="1797136" y="2678161"/>
                </a:cubicBezTo>
                <a:cubicBezTo>
                  <a:pt x="1791615" y="2675576"/>
                  <a:pt x="1784742" y="2674284"/>
                  <a:pt x="1776519" y="2674284"/>
                </a:cubicBezTo>
                <a:cubicBezTo>
                  <a:pt x="1759133" y="2674284"/>
                  <a:pt x="1744213" y="2678513"/>
                  <a:pt x="1731761" y="2686971"/>
                </a:cubicBezTo>
                <a:lnTo>
                  <a:pt x="1724713" y="2666178"/>
                </a:lnTo>
                <a:cubicBezTo>
                  <a:pt x="1740454" y="2656310"/>
                  <a:pt x="1759251" y="2651376"/>
                  <a:pt x="1781101" y="2651376"/>
                </a:cubicBezTo>
                <a:close/>
                <a:moveTo>
                  <a:pt x="1200075" y="2651376"/>
                </a:moveTo>
                <a:cubicBezTo>
                  <a:pt x="1223806" y="2651376"/>
                  <a:pt x="1240546" y="2657955"/>
                  <a:pt x="1250297" y="2671112"/>
                </a:cubicBezTo>
                <a:cubicBezTo>
                  <a:pt x="1260047" y="2684269"/>
                  <a:pt x="1264922" y="2700833"/>
                  <a:pt x="1264922" y="2720804"/>
                </a:cubicBezTo>
                <a:lnTo>
                  <a:pt x="1264922" y="2784593"/>
                </a:lnTo>
                <a:cubicBezTo>
                  <a:pt x="1264922" y="2801509"/>
                  <a:pt x="1265862" y="2815136"/>
                  <a:pt x="1267741" y="2825474"/>
                </a:cubicBezTo>
                <a:lnTo>
                  <a:pt x="1239901" y="2825474"/>
                </a:lnTo>
                <a:lnTo>
                  <a:pt x="1237080" y="2803976"/>
                </a:lnTo>
                <a:lnTo>
                  <a:pt x="1236023" y="2803976"/>
                </a:lnTo>
                <a:cubicBezTo>
                  <a:pt x="1230854" y="2811260"/>
                  <a:pt x="1223746" y="2817310"/>
                  <a:pt x="1214701" y="2822126"/>
                </a:cubicBezTo>
                <a:cubicBezTo>
                  <a:pt x="1205656" y="2826943"/>
                  <a:pt x="1195376" y="2829351"/>
                  <a:pt x="1183863" y="2829351"/>
                </a:cubicBezTo>
                <a:cubicBezTo>
                  <a:pt x="1167418" y="2829351"/>
                  <a:pt x="1154614" y="2824534"/>
                  <a:pt x="1145451" y="2814901"/>
                </a:cubicBezTo>
                <a:cubicBezTo>
                  <a:pt x="1136288" y="2805269"/>
                  <a:pt x="1131706" y="2793756"/>
                  <a:pt x="1131706" y="2780364"/>
                </a:cubicBezTo>
                <a:cubicBezTo>
                  <a:pt x="1131706" y="2759688"/>
                  <a:pt x="1140576" y="2743888"/>
                  <a:pt x="1158313" y="2732963"/>
                </a:cubicBezTo>
                <a:cubicBezTo>
                  <a:pt x="1176052" y="2722037"/>
                  <a:pt x="1201367" y="2716692"/>
                  <a:pt x="1234260" y="2716927"/>
                </a:cubicBezTo>
                <a:lnTo>
                  <a:pt x="1234260" y="2713403"/>
                </a:lnTo>
                <a:cubicBezTo>
                  <a:pt x="1234260" y="2709174"/>
                  <a:pt x="1233849" y="2705121"/>
                  <a:pt x="1233027" y="2701244"/>
                </a:cubicBezTo>
                <a:cubicBezTo>
                  <a:pt x="1232205" y="2697368"/>
                  <a:pt x="1230560" y="2693197"/>
                  <a:pt x="1228094" y="2688733"/>
                </a:cubicBezTo>
                <a:cubicBezTo>
                  <a:pt x="1225627" y="2684269"/>
                  <a:pt x="1221633" y="2680745"/>
                  <a:pt x="1216111" y="2678161"/>
                </a:cubicBezTo>
                <a:cubicBezTo>
                  <a:pt x="1210589" y="2675576"/>
                  <a:pt x="1203718" y="2674284"/>
                  <a:pt x="1195493" y="2674284"/>
                </a:cubicBezTo>
                <a:cubicBezTo>
                  <a:pt x="1178108" y="2674284"/>
                  <a:pt x="1163187" y="2678513"/>
                  <a:pt x="1150737" y="2686971"/>
                </a:cubicBezTo>
                <a:lnTo>
                  <a:pt x="1143688" y="2666178"/>
                </a:lnTo>
                <a:cubicBezTo>
                  <a:pt x="1159430" y="2656310"/>
                  <a:pt x="1178227" y="2651376"/>
                  <a:pt x="1200075" y="2651376"/>
                </a:cubicBezTo>
                <a:close/>
                <a:moveTo>
                  <a:pt x="676545" y="2651376"/>
                </a:moveTo>
                <a:cubicBezTo>
                  <a:pt x="701215" y="2651376"/>
                  <a:pt x="718953" y="2661126"/>
                  <a:pt x="729761" y="2680627"/>
                </a:cubicBezTo>
                <a:lnTo>
                  <a:pt x="730466" y="2680627"/>
                </a:lnTo>
                <a:lnTo>
                  <a:pt x="731523" y="2654900"/>
                </a:lnTo>
                <a:lnTo>
                  <a:pt x="759013" y="2654900"/>
                </a:lnTo>
                <a:cubicBezTo>
                  <a:pt x="758073" y="2665473"/>
                  <a:pt x="757603" y="2680980"/>
                  <a:pt x="757603" y="2701421"/>
                </a:cubicBezTo>
                <a:lnTo>
                  <a:pt x="757603" y="2800452"/>
                </a:lnTo>
                <a:cubicBezTo>
                  <a:pt x="757603" y="2837339"/>
                  <a:pt x="749497" y="2863418"/>
                  <a:pt x="733285" y="2878690"/>
                </a:cubicBezTo>
                <a:cubicBezTo>
                  <a:pt x="718013" y="2892317"/>
                  <a:pt x="697220" y="2899131"/>
                  <a:pt x="670905" y="2899131"/>
                </a:cubicBezTo>
                <a:cubicBezTo>
                  <a:pt x="647176" y="2899131"/>
                  <a:pt x="628263" y="2894432"/>
                  <a:pt x="614165" y="2885034"/>
                </a:cubicBezTo>
                <a:lnTo>
                  <a:pt x="621918" y="2861069"/>
                </a:lnTo>
                <a:cubicBezTo>
                  <a:pt x="635781" y="2870232"/>
                  <a:pt x="652462" y="2874814"/>
                  <a:pt x="671963" y="2874814"/>
                </a:cubicBezTo>
                <a:cubicBezTo>
                  <a:pt x="688880" y="2874814"/>
                  <a:pt x="702272" y="2869997"/>
                  <a:pt x="712140" y="2860364"/>
                </a:cubicBezTo>
                <a:cubicBezTo>
                  <a:pt x="722008" y="2850731"/>
                  <a:pt x="726942" y="2835577"/>
                  <a:pt x="726942" y="2814901"/>
                </a:cubicBezTo>
                <a:lnTo>
                  <a:pt x="726942" y="2796223"/>
                </a:lnTo>
                <a:lnTo>
                  <a:pt x="726237" y="2796223"/>
                </a:lnTo>
                <a:cubicBezTo>
                  <a:pt x="721303" y="2804681"/>
                  <a:pt x="714196" y="2811553"/>
                  <a:pt x="704915" y="2816840"/>
                </a:cubicBezTo>
                <a:cubicBezTo>
                  <a:pt x="695634" y="2822126"/>
                  <a:pt x="684650" y="2824769"/>
                  <a:pt x="671963" y="2824769"/>
                </a:cubicBezTo>
                <a:cubicBezTo>
                  <a:pt x="651052" y="2824769"/>
                  <a:pt x="633725" y="2816840"/>
                  <a:pt x="619980" y="2800980"/>
                </a:cubicBezTo>
                <a:cubicBezTo>
                  <a:pt x="606236" y="2785122"/>
                  <a:pt x="599364" y="2765327"/>
                  <a:pt x="599364" y="2741597"/>
                </a:cubicBezTo>
                <a:cubicBezTo>
                  <a:pt x="599364" y="2714108"/>
                  <a:pt x="606999" y="2692199"/>
                  <a:pt x="622271" y="2675870"/>
                </a:cubicBezTo>
                <a:cubicBezTo>
                  <a:pt x="637543" y="2659541"/>
                  <a:pt x="655634" y="2651376"/>
                  <a:pt x="676545" y="2651376"/>
                </a:cubicBezTo>
                <a:close/>
                <a:moveTo>
                  <a:pt x="496608" y="2651376"/>
                </a:moveTo>
                <a:cubicBezTo>
                  <a:pt x="503186" y="2651376"/>
                  <a:pt x="509707" y="2652492"/>
                  <a:pt x="516167" y="2654724"/>
                </a:cubicBezTo>
                <a:cubicBezTo>
                  <a:pt x="522628" y="2656956"/>
                  <a:pt x="529031" y="2660598"/>
                  <a:pt x="535374" y="2665649"/>
                </a:cubicBezTo>
                <a:cubicBezTo>
                  <a:pt x="541718" y="2670701"/>
                  <a:pt x="546887" y="2678219"/>
                  <a:pt x="550881" y="2688204"/>
                </a:cubicBezTo>
                <a:cubicBezTo>
                  <a:pt x="554876" y="2698190"/>
                  <a:pt x="556872" y="2710114"/>
                  <a:pt x="556872" y="2723976"/>
                </a:cubicBezTo>
                <a:lnTo>
                  <a:pt x="556872" y="2825474"/>
                </a:lnTo>
                <a:lnTo>
                  <a:pt x="525859" y="2825474"/>
                </a:lnTo>
                <a:lnTo>
                  <a:pt x="525859" y="2727147"/>
                </a:lnTo>
                <a:cubicBezTo>
                  <a:pt x="525859" y="2712111"/>
                  <a:pt x="522687" y="2699952"/>
                  <a:pt x="516344" y="2690671"/>
                </a:cubicBezTo>
                <a:cubicBezTo>
                  <a:pt x="510000" y="2681391"/>
                  <a:pt x="500015" y="2676751"/>
                  <a:pt x="486388" y="2676751"/>
                </a:cubicBezTo>
                <a:cubicBezTo>
                  <a:pt x="476755" y="2676751"/>
                  <a:pt x="468179" y="2679805"/>
                  <a:pt x="460660" y="2685914"/>
                </a:cubicBezTo>
                <a:cubicBezTo>
                  <a:pt x="453142" y="2692023"/>
                  <a:pt x="447856" y="2699541"/>
                  <a:pt x="444801" y="2708469"/>
                </a:cubicBezTo>
                <a:cubicBezTo>
                  <a:pt x="443392" y="2712228"/>
                  <a:pt x="442687" y="2717045"/>
                  <a:pt x="442687" y="2722918"/>
                </a:cubicBezTo>
                <a:lnTo>
                  <a:pt x="442687" y="2825474"/>
                </a:lnTo>
                <a:lnTo>
                  <a:pt x="411673" y="2825474"/>
                </a:lnTo>
                <a:lnTo>
                  <a:pt x="411673" y="2701068"/>
                </a:lnTo>
                <a:cubicBezTo>
                  <a:pt x="411673" y="2682742"/>
                  <a:pt x="411204" y="2667353"/>
                  <a:pt x="410264" y="2654900"/>
                </a:cubicBezTo>
                <a:lnTo>
                  <a:pt x="437753" y="2654900"/>
                </a:lnTo>
                <a:lnTo>
                  <a:pt x="439515" y="2683094"/>
                </a:lnTo>
                <a:lnTo>
                  <a:pt x="440220" y="2683094"/>
                </a:lnTo>
                <a:cubicBezTo>
                  <a:pt x="444919" y="2674166"/>
                  <a:pt x="452202" y="2666648"/>
                  <a:pt x="462070" y="2660539"/>
                </a:cubicBezTo>
                <a:cubicBezTo>
                  <a:pt x="471938" y="2654430"/>
                  <a:pt x="483450" y="2651376"/>
                  <a:pt x="496608" y="2651376"/>
                </a:cubicBezTo>
                <a:close/>
                <a:moveTo>
                  <a:pt x="391395" y="2616838"/>
                </a:moveTo>
                <a:cubicBezTo>
                  <a:pt x="395624" y="2624827"/>
                  <a:pt x="397738" y="2633285"/>
                  <a:pt x="397738" y="2642213"/>
                </a:cubicBezTo>
                <a:cubicBezTo>
                  <a:pt x="397738" y="2650671"/>
                  <a:pt x="394919" y="2657602"/>
                  <a:pt x="389280" y="2663006"/>
                </a:cubicBezTo>
                <a:cubicBezTo>
                  <a:pt x="383641" y="2668410"/>
                  <a:pt x="376475" y="2671347"/>
                  <a:pt x="367782" y="2671817"/>
                </a:cubicBezTo>
                <a:lnTo>
                  <a:pt x="363905" y="2671817"/>
                </a:lnTo>
                <a:lnTo>
                  <a:pt x="363905" y="2778954"/>
                </a:lnTo>
                <a:cubicBezTo>
                  <a:pt x="363905" y="2797985"/>
                  <a:pt x="364375" y="2813492"/>
                  <a:pt x="365315" y="2825474"/>
                </a:cubicBezTo>
                <a:lnTo>
                  <a:pt x="337826" y="2825474"/>
                </a:lnTo>
                <a:lnTo>
                  <a:pt x="336064" y="2797633"/>
                </a:lnTo>
                <a:lnTo>
                  <a:pt x="335359" y="2797633"/>
                </a:lnTo>
                <a:cubicBezTo>
                  <a:pt x="330660" y="2806091"/>
                  <a:pt x="323494" y="2813492"/>
                  <a:pt x="313861" y="2819835"/>
                </a:cubicBezTo>
                <a:cubicBezTo>
                  <a:pt x="304228" y="2826179"/>
                  <a:pt x="292599" y="2829351"/>
                  <a:pt x="278971" y="2829351"/>
                </a:cubicBezTo>
                <a:cubicBezTo>
                  <a:pt x="271688" y="2829351"/>
                  <a:pt x="264816" y="2828176"/>
                  <a:pt x="258355" y="2825827"/>
                </a:cubicBezTo>
                <a:cubicBezTo>
                  <a:pt x="251893" y="2823477"/>
                  <a:pt x="245667" y="2819659"/>
                  <a:pt x="239676" y="2814373"/>
                </a:cubicBezTo>
                <a:cubicBezTo>
                  <a:pt x="233685" y="2809086"/>
                  <a:pt x="228927" y="2801333"/>
                  <a:pt x="225403" y="2791113"/>
                </a:cubicBezTo>
                <a:cubicBezTo>
                  <a:pt x="221878" y="2780892"/>
                  <a:pt x="220117" y="2768734"/>
                  <a:pt x="220117" y="2754637"/>
                </a:cubicBezTo>
                <a:lnTo>
                  <a:pt x="220117" y="2654900"/>
                </a:lnTo>
                <a:lnTo>
                  <a:pt x="251130" y="2654900"/>
                </a:lnTo>
                <a:lnTo>
                  <a:pt x="251130" y="2749350"/>
                </a:lnTo>
                <a:cubicBezTo>
                  <a:pt x="251130" y="2785533"/>
                  <a:pt x="263817" y="2803624"/>
                  <a:pt x="289191" y="2803624"/>
                </a:cubicBezTo>
                <a:cubicBezTo>
                  <a:pt x="298825" y="2803624"/>
                  <a:pt x="307283" y="2800804"/>
                  <a:pt x="314566" y="2795166"/>
                </a:cubicBezTo>
                <a:cubicBezTo>
                  <a:pt x="321849" y="2789527"/>
                  <a:pt x="327019" y="2782831"/>
                  <a:pt x="330072" y="2775077"/>
                </a:cubicBezTo>
                <a:cubicBezTo>
                  <a:pt x="331952" y="2770613"/>
                  <a:pt x="332893" y="2765327"/>
                  <a:pt x="332893" y="2759218"/>
                </a:cubicBezTo>
                <a:lnTo>
                  <a:pt x="332893" y="2654900"/>
                </a:lnTo>
                <a:lnTo>
                  <a:pt x="357562" y="2654900"/>
                </a:lnTo>
                <a:cubicBezTo>
                  <a:pt x="368605" y="2654900"/>
                  <a:pt x="374126" y="2650319"/>
                  <a:pt x="374126" y="2641156"/>
                </a:cubicBezTo>
                <a:cubicBezTo>
                  <a:pt x="374126" y="2634342"/>
                  <a:pt x="372012" y="2627646"/>
                  <a:pt x="367782" y="2621068"/>
                </a:cubicBezTo>
                <a:close/>
                <a:moveTo>
                  <a:pt x="3527400" y="2587940"/>
                </a:moveTo>
                <a:lnTo>
                  <a:pt x="3561233" y="2587940"/>
                </a:lnTo>
                <a:lnTo>
                  <a:pt x="3637005" y="2708117"/>
                </a:lnTo>
                <a:cubicBezTo>
                  <a:pt x="3655331" y="2737720"/>
                  <a:pt x="3669428" y="2763447"/>
                  <a:pt x="3679296" y="2785298"/>
                </a:cubicBezTo>
                <a:lnTo>
                  <a:pt x="3680353" y="2784945"/>
                </a:lnTo>
                <a:cubicBezTo>
                  <a:pt x="3678003" y="2758396"/>
                  <a:pt x="3676829" y="2725855"/>
                  <a:pt x="3676829" y="2687323"/>
                </a:cubicBezTo>
                <a:lnTo>
                  <a:pt x="3676829" y="2587940"/>
                </a:lnTo>
                <a:lnTo>
                  <a:pt x="3705728" y="2587940"/>
                </a:lnTo>
                <a:lnTo>
                  <a:pt x="3705728" y="2825474"/>
                </a:lnTo>
                <a:lnTo>
                  <a:pt x="3674714" y="2825474"/>
                </a:lnTo>
                <a:lnTo>
                  <a:pt x="3599295" y="2704945"/>
                </a:lnTo>
                <a:cubicBezTo>
                  <a:pt x="3579559" y="2673696"/>
                  <a:pt x="3564875" y="2647265"/>
                  <a:pt x="3555242" y="2625649"/>
                </a:cubicBezTo>
                <a:lnTo>
                  <a:pt x="3554185" y="2626002"/>
                </a:lnTo>
                <a:cubicBezTo>
                  <a:pt x="3555595" y="2649966"/>
                  <a:pt x="3556299" y="2682625"/>
                  <a:pt x="3556299" y="2723976"/>
                </a:cubicBezTo>
                <a:lnTo>
                  <a:pt x="3556299" y="2825474"/>
                </a:lnTo>
                <a:lnTo>
                  <a:pt x="3527400" y="2825474"/>
                </a:lnTo>
                <a:close/>
                <a:moveTo>
                  <a:pt x="2698374" y="2587940"/>
                </a:moveTo>
                <a:lnTo>
                  <a:pt x="2729389" y="2587940"/>
                </a:lnTo>
                <a:lnTo>
                  <a:pt x="2729389" y="2687323"/>
                </a:lnTo>
                <a:lnTo>
                  <a:pt x="2844279" y="2687323"/>
                </a:lnTo>
                <a:lnTo>
                  <a:pt x="2844279" y="2587940"/>
                </a:lnTo>
                <a:lnTo>
                  <a:pt x="2875292" y="2587940"/>
                </a:lnTo>
                <a:lnTo>
                  <a:pt x="2875292" y="2825474"/>
                </a:lnTo>
                <a:lnTo>
                  <a:pt x="2844279" y="2825474"/>
                </a:lnTo>
                <a:lnTo>
                  <a:pt x="2844279" y="2714108"/>
                </a:lnTo>
                <a:lnTo>
                  <a:pt x="2729389" y="2714108"/>
                </a:lnTo>
                <a:lnTo>
                  <a:pt x="2729389" y="2825474"/>
                </a:lnTo>
                <a:lnTo>
                  <a:pt x="2698374" y="2825474"/>
                </a:lnTo>
                <a:close/>
                <a:moveTo>
                  <a:pt x="6961325" y="2587587"/>
                </a:moveTo>
                <a:cubicBezTo>
                  <a:pt x="6966964" y="2587587"/>
                  <a:pt x="6971545" y="2589408"/>
                  <a:pt x="6975070" y="2593050"/>
                </a:cubicBezTo>
                <a:cubicBezTo>
                  <a:pt x="6978594" y="2596691"/>
                  <a:pt x="6980356" y="2601332"/>
                  <a:pt x="6980356" y="2606970"/>
                </a:cubicBezTo>
                <a:cubicBezTo>
                  <a:pt x="6980356" y="2612375"/>
                  <a:pt x="6978594" y="2616897"/>
                  <a:pt x="6975070" y="2620539"/>
                </a:cubicBezTo>
                <a:cubicBezTo>
                  <a:pt x="6971545" y="2624181"/>
                  <a:pt x="6966729" y="2626002"/>
                  <a:pt x="6960620" y="2626002"/>
                </a:cubicBezTo>
                <a:cubicBezTo>
                  <a:pt x="6954981" y="2626002"/>
                  <a:pt x="6950458" y="2624181"/>
                  <a:pt x="6947052" y="2620539"/>
                </a:cubicBezTo>
                <a:cubicBezTo>
                  <a:pt x="6943645" y="2616897"/>
                  <a:pt x="6941941" y="2612375"/>
                  <a:pt x="6941941" y="2606970"/>
                </a:cubicBezTo>
                <a:cubicBezTo>
                  <a:pt x="6941941" y="2601567"/>
                  <a:pt x="6943762" y="2596985"/>
                  <a:pt x="6947404" y="2593226"/>
                </a:cubicBezTo>
                <a:cubicBezTo>
                  <a:pt x="6951046" y="2589467"/>
                  <a:pt x="6955686" y="2587587"/>
                  <a:pt x="6961325" y="2587587"/>
                </a:cubicBezTo>
                <a:close/>
                <a:moveTo>
                  <a:pt x="4170500" y="2587587"/>
                </a:moveTo>
                <a:cubicBezTo>
                  <a:pt x="4176139" y="2587587"/>
                  <a:pt x="4180720" y="2589408"/>
                  <a:pt x="4184245" y="2593050"/>
                </a:cubicBezTo>
                <a:cubicBezTo>
                  <a:pt x="4187769" y="2596691"/>
                  <a:pt x="4189531" y="2601332"/>
                  <a:pt x="4189531" y="2606970"/>
                </a:cubicBezTo>
                <a:cubicBezTo>
                  <a:pt x="4189531" y="2612375"/>
                  <a:pt x="4187769" y="2616897"/>
                  <a:pt x="4184245" y="2620539"/>
                </a:cubicBezTo>
                <a:cubicBezTo>
                  <a:pt x="4180720" y="2624181"/>
                  <a:pt x="4175904" y="2626002"/>
                  <a:pt x="4169795" y="2626002"/>
                </a:cubicBezTo>
                <a:cubicBezTo>
                  <a:pt x="4164156" y="2626002"/>
                  <a:pt x="4159634" y="2624181"/>
                  <a:pt x="4156227" y="2620539"/>
                </a:cubicBezTo>
                <a:cubicBezTo>
                  <a:pt x="4152820" y="2616897"/>
                  <a:pt x="4151117" y="2612375"/>
                  <a:pt x="4151117" y="2606970"/>
                </a:cubicBezTo>
                <a:cubicBezTo>
                  <a:pt x="4151117" y="2601567"/>
                  <a:pt x="4152938" y="2596985"/>
                  <a:pt x="4156579" y="2593226"/>
                </a:cubicBezTo>
                <a:cubicBezTo>
                  <a:pt x="4160221" y="2589467"/>
                  <a:pt x="4164861" y="2587587"/>
                  <a:pt x="4170500" y="2587587"/>
                </a:cubicBezTo>
                <a:close/>
                <a:moveTo>
                  <a:pt x="6815231" y="2581244"/>
                </a:moveTo>
                <a:lnTo>
                  <a:pt x="6836729" y="2581244"/>
                </a:lnTo>
                <a:lnTo>
                  <a:pt x="6870561" y="2631640"/>
                </a:lnTo>
                <a:lnTo>
                  <a:pt x="6846949" y="2631640"/>
                </a:lnTo>
                <a:lnTo>
                  <a:pt x="6826155" y="2598513"/>
                </a:lnTo>
                <a:lnTo>
                  <a:pt x="6825451" y="2598513"/>
                </a:lnTo>
                <a:lnTo>
                  <a:pt x="6805363" y="2631640"/>
                </a:lnTo>
                <a:lnTo>
                  <a:pt x="6782102" y="2631640"/>
                </a:lnTo>
                <a:close/>
                <a:moveTo>
                  <a:pt x="5930463" y="2581244"/>
                </a:moveTo>
                <a:lnTo>
                  <a:pt x="5953370" y="2581244"/>
                </a:lnTo>
                <a:lnTo>
                  <a:pt x="5983679" y="2631640"/>
                </a:lnTo>
                <a:lnTo>
                  <a:pt x="5960066" y="2631640"/>
                </a:lnTo>
                <a:lnTo>
                  <a:pt x="5942093" y="2598513"/>
                </a:lnTo>
                <a:lnTo>
                  <a:pt x="5941388" y="2598513"/>
                </a:lnTo>
                <a:lnTo>
                  <a:pt x="5923414" y="2631640"/>
                </a:lnTo>
                <a:lnTo>
                  <a:pt x="5900859" y="2631640"/>
                </a:lnTo>
                <a:close/>
                <a:moveTo>
                  <a:pt x="2934024" y="2581244"/>
                </a:moveTo>
                <a:lnTo>
                  <a:pt x="2967855" y="2581244"/>
                </a:lnTo>
                <a:lnTo>
                  <a:pt x="2998870" y="2631640"/>
                </a:lnTo>
                <a:lnTo>
                  <a:pt x="2977018" y="2631640"/>
                </a:lnTo>
                <a:close/>
                <a:moveTo>
                  <a:pt x="1733876" y="2581244"/>
                </a:moveTo>
                <a:lnTo>
                  <a:pt x="1767709" y="2581244"/>
                </a:lnTo>
                <a:lnTo>
                  <a:pt x="1798721" y="2631640"/>
                </a:lnTo>
                <a:lnTo>
                  <a:pt x="1776872" y="2631640"/>
                </a:lnTo>
                <a:close/>
                <a:moveTo>
                  <a:pt x="1189856" y="2581244"/>
                </a:moveTo>
                <a:lnTo>
                  <a:pt x="1212764" y="2581244"/>
                </a:lnTo>
                <a:lnTo>
                  <a:pt x="1243072" y="2631640"/>
                </a:lnTo>
                <a:lnTo>
                  <a:pt x="1219459" y="2631640"/>
                </a:lnTo>
                <a:lnTo>
                  <a:pt x="1201485" y="2598513"/>
                </a:lnTo>
                <a:lnTo>
                  <a:pt x="1200780" y="2598513"/>
                </a:lnTo>
                <a:lnTo>
                  <a:pt x="1182807" y="2631640"/>
                </a:lnTo>
                <a:lnTo>
                  <a:pt x="1160252" y="2631640"/>
                </a:lnTo>
                <a:close/>
                <a:moveTo>
                  <a:pt x="312099" y="2581244"/>
                </a:moveTo>
                <a:lnTo>
                  <a:pt x="345932" y="2581244"/>
                </a:lnTo>
                <a:lnTo>
                  <a:pt x="302936" y="2631640"/>
                </a:lnTo>
                <a:lnTo>
                  <a:pt x="281086" y="2631640"/>
                </a:lnTo>
                <a:close/>
                <a:moveTo>
                  <a:pt x="6555294" y="2575252"/>
                </a:moveTo>
                <a:lnTo>
                  <a:pt x="6586307" y="2575252"/>
                </a:lnTo>
                <a:lnTo>
                  <a:pt x="6586307" y="2682037"/>
                </a:lnTo>
                <a:lnTo>
                  <a:pt x="6587011" y="2682037"/>
                </a:lnTo>
                <a:cubicBezTo>
                  <a:pt x="6592415" y="2672404"/>
                  <a:pt x="6599816" y="2665003"/>
                  <a:pt x="6609214" y="2659834"/>
                </a:cubicBezTo>
                <a:cubicBezTo>
                  <a:pt x="6619082" y="2654196"/>
                  <a:pt x="6629655" y="2651376"/>
                  <a:pt x="6640932" y="2651376"/>
                </a:cubicBezTo>
                <a:cubicBezTo>
                  <a:pt x="6645866" y="2651376"/>
                  <a:pt x="6650859" y="2652022"/>
                  <a:pt x="6655911" y="2653314"/>
                </a:cubicBezTo>
                <a:cubicBezTo>
                  <a:pt x="6660962" y="2654607"/>
                  <a:pt x="6666248" y="2656897"/>
                  <a:pt x="6671770" y="2660187"/>
                </a:cubicBezTo>
                <a:cubicBezTo>
                  <a:pt x="6677291" y="2663476"/>
                  <a:pt x="6682107" y="2667764"/>
                  <a:pt x="6686219" y="2673050"/>
                </a:cubicBezTo>
                <a:cubicBezTo>
                  <a:pt x="6690331" y="2678337"/>
                  <a:pt x="6693737" y="2685326"/>
                  <a:pt x="6696440" y="2694020"/>
                </a:cubicBezTo>
                <a:cubicBezTo>
                  <a:pt x="6699141" y="2702713"/>
                  <a:pt x="6700492" y="2712698"/>
                  <a:pt x="6700492" y="2723976"/>
                </a:cubicBezTo>
                <a:lnTo>
                  <a:pt x="6700492" y="2825474"/>
                </a:lnTo>
                <a:lnTo>
                  <a:pt x="6669479" y="2825474"/>
                </a:lnTo>
                <a:lnTo>
                  <a:pt x="6669479" y="2727500"/>
                </a:lnTo>
                <a:cubicBezTo>
                  <a:pt x="6669479" y="2712463"/>
                  <a:pt x="6666307" y="2700305"/>
                  <a:pt x="6659963" y="2691024"/>
                </a:cubicBezTo>
                <a:cubicBezTo>
                  <a:pt x="6653620" y="2681744"/>
                  <a:pt x="6643635" y="2677103"/>
                  <a:pt x="6630008" y="2677103"/>
                </a:cubicBezTo>
                <a:cubicBezTo>
                  <a:pt x="6620374" y="2677103"/>
                  <a:pt x="6611799" y="2680040"/>
                  <a:pt x="6604281" y="2685914"/>
                </a:cubicBezTo>
                <a:cubicBezTo>
                  <a:pt x="6596762" y="2691788"/>
                  <a:pt x="6591476" y="2699071"/>
                  <a:pt x="6588421" y="2707764"/>
                </a:cubicBezTo>
                <a:cubicBezTo>
                  <a:pt x="6587011" y="2711523"/>
                  <a:pt x="6586307" y="2716457"/>
                  <a:pt x="6586307" y="2722566"/>
                </a:cubicBezTo>
                <a:lnTo>
                  <a:pt x="6586307" y="2825474"/>
                </a:lnTo>
                <a:lnTo>
                  <a:pt x="6555294" y="2825474"/>
                </a:lnTo>
                <a:close/>
                <a:moveTo>
                  <a:pt x="6393369" y="2575252"/>
                </a:moveTo>
                <a:lnTo>
                  <a:pt x="6424029" y="2575252"/>
                </a:lnTo>
                <a:lnTo>
                  <a:pt x="6424029" y="2733139"/>
                </a:lnTo>
                <a:lnTo>
                  <a:pt x="6424734" y="2733139"/>
                </a:lnTo>
                <a:cubicBezTo>
                  <a:pt x="6429433" y="2726560"/>
                  <a:pt x="6434367" y="2720099"/>
                  <a:pt x="6439536" y="2713756"/>
                </a:cubicBezTo>
                <a:lnTo>
                  <a:pt x="6489933" y="2654900"/>
                </a:lnTo>
                <a:lnTo>
                  <a:pt x="6526937" y="2654900"/>
                </a:lnTo>
                <a:lnTo>
                  <a:pt x="6461386" y="2725033"/>
                </a:lnTo>
                <a:lnTo>
                  <a:pt x="6536453" y="2825474"/>
                </a:lnTo>
                <a:lnTo>
                  <a:pt x="6498391" y="2825474"/>
                </a:lnTo>
                <a:lnTo>
                  <a:pt x="6439888" y="2743712"/>
                </a:lnTo>
                <a:lnTo>
                  <a:pt x="6424029" y="2761333"/>
                </a:lnTo>
                <a:lnTo>
                  <a:pt x="6424029" y="2825474"/>
                </a:lnTo>
                <a:lnTo>
                  <a:pt x="6393369" y="2825474"/>
                </a:lnTo>
                <a:close/>
                <a:moveTo>
                  <a:pt x="3954968" y="2575252"/>
                </a:moveTo>
                <a:lnTo>
                  <a:pt x="3985982" y="2575252"/>
                </a:lnTo>
                <a:lnTo>
                  <a:pt x="3985982" y="2682037"/>
                </a:lnTo>
                <a:lnTo>
                  <a:pt x="3986687" y="2682037"/>
                </a:lnTo>
                <a:cubicBezTo>
                  <a:pt x="3992090" y="2672404"/>
                  <a:pt x="3999491" y="2665003"/>
                  <a:pt x="4008889" y="2659834"/>
                </a:cubicBezTo>
                <a:cubicBezTo>
                  <a:pt x="4018757" y="2654196"/>
                  <a:pt x="4029330" y="2651376"/>
                  <a:pt x="4040607" y="2651376"/>
                </a:cubicBezTo>
                <a:cubicBezTo>
                  <a:pt x="4045541" y="2651376"/>
                  <a:pt x="4050534" y="2652022"/>
                  <a:pt x="4055586" y="2653314"/>
                </a:cubicBezTo>
                <a:cubicBezTo>
                  <a:pt x="4060637" y="2654607"/>
                  <a:pt x="4065923" y="2656897"/>
                  <a:pt x="4071445" y="2660187"/>
                </a:cubicBezTo>
                <a:cubicBezTo>
                  <a:pt x="4076966" y="2663476"/>
                  <a:pt x="4081782" y="2667764"/>
                  <a:pt x="4085894" y="2673050"/>
                </a:cubicBezTo>
                <a:cubicBezTo>
                  <a:pt x="4090005" y="2678337"/>
                  <a:pt x="4093413" y="2685326"/>
                  <a:pt x="4096114" y="2694020"/>
                </a:cubicBezTo>
                <a:cubicBezTo>
                  <a:pt x="4098816" y="2702713"/>
                  <a:pt x="4100168" y="2712698"/>
                  <a:pt x="4100168" y="2723976"/>
                </a:cubicBezTo>
                <a:lnTo>
                  <a:pt x="4100168" y="2825474"/>
                </a:lnTo>
                <a:lnTo>
                  <a:pt x="4069154" y="2825474"/>
                </a:lnTo>
                <a:lnTo>
                  <a:pt x="4069154" y="2727500"/>
                </a:lnTo>
                <a:cubicBezTo>
                  <a:pt x="4069154" y="2712463"/>
                  <a:pt x="4065982" y="2700305"/>
                  <a:pt x="4059638" y="2691024"/>
                </a:cubicBezTo>
                <a:cubicBezTo>
                  <a:pt x="4053295" y="2681744"/>
                  <a:pt x="4043309" y="2677103"/>
                  <a:pt x="4029682" y="2677103"/>
                </a:cubicBezTo>
                <a:cubicBezTo>
                  <a:pt x="4020049" y="2677103"/>
                  <a:pt x="4011474" y="2680040"/>
                  <a:pt x="4003955" y="2685914"/>
                </a:cubicBezTo>
                <a:cubicBezTo>
                  <a:pt x="3996437" y="2691788"/>
                  <a:pt x="3991150" y="2699071"/>
                  <a:pt x="3988096" y="2707764"/>
                </a:cubicBezTo>
                <a:cubicBezTo>
                  <a:pt x="3986687" y="2711523"/>
                  <a:pt x="3985982" y="2716457"/>
                  <a:pt x="3985982" y="2722566"/>
                </a:cubicBezTo>
                <a:lnTo>
                  <a:pt x="3985982" y="2825474"/>
                </a:lnTo>
                <a:lnTo>
                  <a:pt x="3954968" y="2825474"/>
                </a:lnTo>
                <a:close/>
                <a:moveTo>
                  <a:pt x="1640397" y="2575252"/>
                </a:moveTo>
                <a:lnTo>
                  <a:pt x="1671411" y="2575252"/>
                </a:lnTo>
                <a:lnTo>
                  <a:pt x="1671411" y="2825474"/>
                </a:lnTo>
                <a:lnTo>
                  <a:pt x="1640397" y="2825474"/>
                </a:lnTo>
                <a:close/>
                <a:moveTo>
                  <a:pt x="1061373" y="2575252"/>
                </a:moveTo>
                <a:lnTo>
                  <a:pt x="1092035" y="2575252"/>
                </a:lnTo>
                <a:lnTo>
                  <a:pt x="1092035" y="2611552"/>
                </a:lnTo>
                <a:lnTo>
                  <a:pt x="1119524" y="2611552"/>
                </a:lnTo>
                <a:lnTo>
                  <a:pt x="1119524" y="2630936"/>
                </a:lnTo>
                <a:lnTo>
                  <a:pt x="1092035" y="2630936"/>
                </a:lnTo>
                <a:lnTo>
                  <a:pt x="1092035" y="2781421"/>
                </a:lnTo>
                <a:cubicBezTo>
                  <a:pt x="1092035" y="2795283"/>
                  <a:pt x="1092505" y="2809967"/>
                  <a:pt x="1093444" y="2825474"/>
                </a:cubicBezTo>
                <a:lnTo>
                  <a:pt x="1065955" y="2825474"/>
                </a:lnTo>
                <a:lnTo>
                  <a:pt x="1064545" y="2795870"/>
                </a:lnTo>
                <a:lnTo>
                  <a:pt x="1063488" y="2795870"/>
                </a:lnTo>
                <a:cubicBezTo>
                  <a:pt x="1058789" y="2805738"/>
                  <a:pt x="1051388" y="2813785"/>
                  <a:pt x="1041285" y="2820012"/>
                </a:cubicBezTo>
                <a:cubicBezTo>
                  <a:pt x="1031182" y="2826238"/>
                  <a:pt x="1019435" y="2829351"/>
                  <a:pt x="1006043" y="2829351"/>
                </a:cubicBezTo>
                <a:cubicBezTo>
                  <a:pt x="985132" y="2829351"/>
                  <a:pt x="967687" y="2821304"/>
                  <a:pt x="953707" y="2805210"/>
                </a:cubicBezTo>
                <a:cubicBezTo>
                  <a:pt x="939728" y="2789115"/>
                  <a:pt x="932739" y="2768264"/>
                  <a:pt x="932739" y="2742654"/>
                </a:cubicBezTo>
                <a:cubicBezTo>
                  <a:pt x="932503" y="2715165"/>
                  <a:pt x="939845" y="2693080"/>
                  <a:pt x="954765" y="2676398"/>
                </a:cubicBezTo>
                <a:cubicBezTo>
                  <a:pt x="969684" y="2659717"/>
                  <a:pt x="987835" y="2651376"/>
                  <a:pt x="1009214" y="2651376"/>
                </a:cubicBezTo>
                <a:cubicBezTo>
                  <a:pt x="1021667" y="2651376"/>
                  <a:pt x="1032298" y="2653843"/>
                  <a:pt x="1041109" y="2658777"/>
                </a:cubicBezTo>
                <a:cubicBezTo>
                  <a:pt x="1049920" y="2663711"/>
                  <a:pt x="1056439" y="2669820"/>
                  <a:pt x="1060669" y="2677103"/>
                </a:cubicBezTo>
                <a:lnTo>
                  <a:pt x="1061373" y="2677103"/>
                </a:lnTo>
                <a:lnTo>
                  <a:pt x="1061373" y="2630936"/>
                </a:lnTo>
                <a:lnTo>
                  <a:pt x="991946" y="2630936"/>
                </a:lnTo>
                <a:lnTo>
                  <a:pt x="991946" y="2611552"/>
                </a:lnTo>
                <a:lnTo>
                  <a:pt x="1061373" y="2611552"/>
                </a:lnTo>
                <a:close/>
                <a:moveTo>
                  <a:pt x="137449" y="2575252"/>
                </a:moveTo>
                <a:lnTo>
                  <a:pt x="168110" y="2575252"/>
                </a:lnTo>
                <a:lnTo>
                  <a:pt x="168110" y="2611552"/>
                </a:lnTo>
                <a:lnTo>
                  <a:pt x="195599" y="2611552"/>
                </a:lnTo>
                <a:lnTo>
                  <a:pt x="195599" y="2630936"/>
                </a:lnTo>
                <a:lnTo>
                  <a:pt x="168110" y="2630936"/>
                </a:lnTo>
                <a:lnTo>
                  <a:pt x="168110" y="2781421"/>
                </a:lnTo>
                <a:cubicBezTo>
                  <a:pt x="168110" y="2795283"/>
                  <a:pt x="168580" y="2809967"/>
                  <a:pt x="169520" y="2825474"/>
                </a:cubicBezTo>
                <a:lnTo>
                  <a:pt x="142031" y="2825474"/>
                </a:lnTo>
                <a:lnTo>
                  <a:pt x="140621" y="2795870"/>
                </a:lnTo>
                <a:lnTo>
                  <a:pt x="139564" y="2795870"/>
                </a:lnTo>
                <a:cubicBezTo>
                  <a:pt x="134865" y="2805738"/>
                  <a:pt x="127464" y="2813785"/>
                  <a:pt x="117361" y="2820012"/>
                </a:cubicBezTo>
                <a:cubicBezTo>
                  <a:pt x="107257" y="2826238"/>
                  <a:pt x="95509" y="2829351"/>
                  <a:pt x="82117" y="2829351"/>
                </a:cubicBezTo>
                <a:cubicBezTo>
                  <a:pt x="61206" y="2829351"/>
                  <a:pt x="43762" y="2821304"/>
                  <a:pt x="29782" y="2805210"/>
                </a:cubicBezTo>
                <a:cubicBezTo>
                  <a:pt x="15802" y="2789115"/>
                  <a:pt x="8813" y="2768264"/>
                  <a:pt x="8813" y="2742654"/>
                </a:cubicBezTo>
                <a:cubicBezTo>
                  <a:pt x="8578" y="2715165"/>
                  <a:pt x="15920" y="2693080"/>
                  <a:pt x="30839" y="2676398"/>
                </a:cubicBezTo>
                <a:cubicBezTo>
                  <a:pt x="45759" y="2659717"/>
                  <a:pt x="63908" y="2651376"/>
                  <a:pt x="85289" y="2651376"/>
                </a:cubicBezTo>
                <a:cubicBezTo>
                  <a:pt x="97741" y="2651376"/>
                  <a:pt x="108373" y="2653843"/>
                  <a:pt x="117185" y="2658777"/>
                </a:cubicBezTo>
                <a:cubicBezTo>
                  <a:pt x="125995" y="2663711"/>
                  <a:pt x="132515" y="2669820"/>
                  <a:pt x="136744" y="2677103"/>
                </a:cubicBezTo>
                <a:lnTo>
                  <a:pt x="137449" y="2677103"/>
                </a:lnTo>
                <a:lnTo>
                  <a:pt x="137449" y="2630936"/>
                </a:lnTo>
                <a:lnTo>
                  <a:pt x="68020" y="2630936"/>
                </a:lnTo>
                <a:lnTo>
                  <a:pt x="68020" y="2611552"/>
                </a:lnTo>
                <a:lnTo>
                  <a:pt x="137449" y="2611552"/>
                </a:lnTo>
                <a:close/>
                <a:moveTo>
                  <a:pt x="5998129" y="2552697"/>
                </a:moveTo>
                <a:lnTo>
                  <a:pt x="6026675" y="2552697"/>
                </a:lnTo>
                <a:lnTo>
                  <a:pt x="5991785" y="2598865"/>
                </a:lnTo>
                <a:lnTo>
                  <a:pt x="5973811" y="2598865"/>
                </a:lnTo>
                <a:close/>
                <a:moveTo>
                  <a:pt x="1215229" y="2552697"/>
                </a:moveTo>
                <a:lnTo>
                  <a:pt x="1243424" y="2552697"/>
                </a:lnTo>
                <a:lnTo>
                  <a:pt x="1265627" y="2598865"/>
                </a:lnTo>
                <a:lnTo>
                  <a:pt x="1248006" y="2598865"/>
                </a:lnTo>
                <a:close/>
                <a:moveTo>
                  <a:pt x="4340131" y="2425043"/>
                </a:moveTo>
                <a:cubicBezTo>
                  <a:pt x="4345065" y="2425043"/>
                  <a:pt x="4349176" y="2426805"/>
                  <a:pt x="4352465" y="2430330"/>
                </a:cubicBezTo>
                <a:cubicBezTo>
                  <a:pt x="4355755" y="2433854"/>
                  <a:pt x="4357399" y="2438200"/>
                  <a:pt x="4357399" y="2443369"/>
                </a:cubicBezTo>
                <a:cubicBezTo>
                  <a:pt x="4357399" y="2448303"/>
                  <a:pt x="4355755" y="2452532"/>
                  <a:pt x="4352465" y="2456056"/>
                </a:cubicBezTo>
                <a:cubicBezTo>
                  <a:pt x="4349176" y="2459581"/>
                  <a:pt x="4344947" y="2461343"/>
                  <a:pt x="4339778" y="2461343"/>
                </a:cubicBezTo>
                <a:cubicBezTo>
                  <a:pt x="4334844" y="2461343"/>
                  <a:pt x="4330674" y="2459581"/>
                  <a:pt x="4327267" y="2456056"/>
                </a:cubicBezTo>
                <a:cubicBezTo>
                  <a:pt x="4323861" y="2452532"/>
                  <a:pt x="4322157" y="2448303"/>
                  <a:pt x="4322157" y="2443369"/>
                </a:cubicBezTo>
                <a:cubicBezTo>
                  <a:pt x="4322157" y="2438435"/>
                  <a:pt x="4323919" y="2434147"/>
                  <a:pt x="4327443" y="2430506"/>
                </a:cubicBezTo>
                <a:cubicBezTo>
                  <a:pt x="4330968" y="2426864"/>
                  <a:pt x="4335197" y="2425043"/>
                  <a:pt x="4340131" y="2425043"/>
                </a:cubicBezTo>
                <a:close/>
                <a:moveTo>
                  <a:pt x="3452201" y="2425043"/>
                </a:moveTo>
                <a:cubicBezTo>
                  <a:pt x="3457135" y="2425043"/>
                  <a:pt x="3461246" y="2426805"/>
                  <a:pt x="3464536" y="2430330"/>
                </a:cubicBezTo>
                <a:cubicBezTo>
                  <a:pt x="3467825" y="2433854"/>
                  <a:pt x="3469469" y="2438200"/>
                  <a:pt x="3469469" y="2443369"/>
                </a:cubicBezTo>
                <a:cubicBezTo>
                  <a:pt x="3469469" y="2448303"/>
                  <a:pt x="3467825" y="2452532"/>
                  <a:pt x="3464536" y="2456056"/>
                </a:cubicBezTo>
                <a:cubicBezTo>
                  <a:pt x="3461246" y="2459581"/>
                  <a:pt x="3457017" y="2461343"/>
                  <a:pt x="3451848" y="2461343"/>
                </a:cubicBezTo>
                <a:cubicBezTo>
                  <a:pt x="3446914" y="2461343"/>
                  <a:pt x="3442744" y="2459581"/>
                  <a:pt x="3439337" y="2456056"/>
                </a:cubicBezTo>
                <a:cubicBezTo>
                  <a:pt x="3435930" y="2452532"/>
                  <a:pt x="3434227" y="2448303"/>
                  <a:pt x="3434227" y="2443369"/>
                </a:cubicBezTo>
                <a:cubicBezTo>
                  <a:pt x="3434227" y="2438200"/>
                  <a:pt x="3435989" y="2433854"/>
                  <a:pt x="3439513" y="2430330"/>
                </a:cubicBezTo>
                <a:cubicBezTo>
                  <a:pt x="3443037" y="2426805"/>
                  <a:pt x="3447267" y="2425043"/>
                  <a:pt x="3452201" y="2425043"/>
                </a:cubicBezTo>
                <a:close/>
                <a:moveTo>
                  <a:pt x="2013929" y="2425043"/>
                </a:moveTo>
                <a:cubicBezTo>
                  <a:pt x="2018864" y="2425043"/>
                  <a:pt x="2022975" y="2426805"/>
                  <a:pt x="2026266" y="2430330"/>
                </a:cubicBezTo>
                <a:cubicBezTo>
                  <a:pt x="2029554" y="2433854"/>
                  <a:pt x="2031199" y="2438200"/>
                  <a:pt x="2031199" y="2443369"/>
                </a:cubicBezTo>
                <a:cubicBezTo>
                  <a:pt x="2031199" y="2448303"/>
                  <a:pt x="2029554" y="2452532"/>
                  <a:pt x="2026266" y="2456056"/>
                </a:cubicBezTo>
                <a:cubicBezTo>
                  <a:pt x="2022975" y="2459581"/>
                  <a:pt x="2018748" y="2461343"/>
                  <a:pt x="2013577" y="2461343"/>
                </a:cubicBezTo>
                <a:cubicBezTo>
                  <a:pt x="2008644" y="2461343"/>
                  <a:pt x="2004474" y="2459581"/>
                  <a:pt x="2001066" y="2456056"/>
                </a:cubicBezTo>
                <a:cubicBezTo>
                  <a:pt x="1997659" y="2452532"/>
                  <a:pt x="1995956" y="2448303"/>
                  <a:pt x="1995956" y="2443369"/>
                </a:cubicBezTo>
                <a:cubicBezTo>
                  <a:pt x="1995956" y="2438200"/>
                  <a:pt x="1997719" y="2433854"/>
                  <a:pt x="2001242" y="2430330"/>
                </a:cubicBezTo>
                <a:cubicBezTo>
                  <a:pt x="2004767" y="2426805"/>
                  <a:pt x="2008996" y="2425043"/>
                  <a:pt x="2013929" y="2425043"/>
                </a:cubicBezTo>
                <a:close/>
                <a:moveTo>
                  <a:pt x="1320712" y="2425043"/>
                </a:moveTo>
                <a:cubicBezTo>
                  <a:pt x="1325645" y="2425043"/>
                  <a:pt x="1329757" y="2426805"/>
                  <a:pt x="1333047" y="2430330"/>
                </a:cubicBezTo>
                <a:cubicBezTo>
                  <a:pt x="1336336" y="2433854"/>
                  <a:pt x="1337981" y="2438200"/>
                  <a:pt x="1337981" y="2443369"/>
                </a:cubicBezTo>
                <a:cubicBezTo>
                  <a:pt x="1337981" y="2448303"/>
                  <a:pt x="1336336" y="2452532"/>
                  <a:pt x="1333047" y="2456056"/>
                </a:cubicBezTo>
                <a:cubicBezTo>
                  <a:pt x="1329757" y="2459581"/>
                  <a:pt x="1325529" y="2461343"/>
                  <a:pt x="1320359" y="2461343"/>
                </a:cubicBezTo>
                <a:cubicBezTo>
                  <a:pt x="1315426" y="2461343"/>
                  <a:pt x="1311255" y="2459581"/>
                  <a:pt x="1307848" y="2456056"/>
                </a:cubicBezTo>
                <a:cubicBezTo>
                  <a:pt x="1304441" y="2452532"/>
                  <a:pt x="1302738" y="2448303"/>
                  <a:pt x="1302738" y="2443369"/>
                </a:cubicBezTo>
                <a:cubicBezTo>
                  <a:pt x="1302738" y="2438435"/>
                  <a:pt x="1304501" y="2434147"/>
                  <a:pt x="1308025" y="2430506"/>
                </a:cubicBezTo>
                <a:cubicBezTo>
                  <a:pt x="1311549" y="2426864"/>
                  <a:pt x="1315778" y="2425043"/>
                  <a:pt x="1320712" y="2425043"/>
                </a:cubicBezTo>
                <a:close/>
                <a:moveTo>
                  <a:pt x="701587" y="2425043"/>
                </a:moveTo>
                <a:cubicBezTo>
                  <a:pt x="706521" y="2425043"/>
                  <a:pt x="710633" y="2426805"/>
                  <a:pt x="713922" y="2430330"/>
                </a:cubicBezTo>
                <a:cubicBezTo>
                  <a:pt x="717211" y="2433854"/>
                  <a:pt x="718856" y="2438200"/>
                  <a:pt x="718856" y="2443369"/>
                </a:cubicBezTo>
                <a:cubicBezTo>
                  <a:pt x="718856" y="2448303"/>
                  <a:pt x="717211" y="2452532"/>
                  <a:pt x="713922" y="2456056"/>
                </a:cubicBezTo>
                <a:cubicBezTo>
                  <a:pt x="710633" y="2459581"/>
                  <a:pt x="706403" y="2461343"/>
                  <a:pt x="701234" y="2461343"/>
                </a:cubicBezTo>
                <a:cubicBezTo>
                  <a:pt x="696300" y="2461343"/>
                  <a:pt x="692131" y="2459581"/>
                  <a:pt x="688724" y="2456056"/>
                </a:cubicBezTo>
                <a:cubicBezTo>
                  <a:pt x="685316" y="2452532"/>
                  <a:pt x="683613" y="2448303"/>
                  <a:pt x="683613" y="2443369"/>
                </a:cubicBezTo>
                <a:cubicBezTo>
                  <a:pt x="683613" y="2438435"/>
                  <a:pt x="685375" y="2434147"/>
                  <a:pt x="688899" y="2430506"/>
                </a:cubicBezTo>
                <a:cubicBezTo>
                  <a:pt x="692424" y="2426864"/>
                  <a:pt x="696653" y="2425043"/>
                  <a:pt x="701587" y="2425043"/>
                </a:cubicBezTo>
                <a:close/>
                <a:moveTo>
                  <a:pt x="7000463" y="2352444"/>
                </a:moveTo>
                <a:cubicBezTo>
                  <a:pt x="6996234" y="2367480"/>
                  <a:pt x="6990772" y="2383457"/>
                  <a:pt x="6984075" y="2400374"/>
                </a:cubicBezTo>
                <a:cubicBezTo>
                  <a:pt x="6977379" y="2417290"/>
                  <a:pt x="6971565" y="2429859"/>
                  <a:pt x="6966631" y="2438083"/>
                </a:cubicBezTo>
                <a:lnTo>
                  <a:pt x="6944780" y="2440550"/>
                </a:lnTo>
                <a:cubicBezTo>
                  <a:pt x="6954178" y="2414705"/>
                  <a:pt x="6961226" y="2386511"/>
                  <a:pt x="6965925" y="2355968"/>
                </a:cubicBezTo>
                <a:close/>
                <a:moveTo>
                  <a:pt x="5216412" y="2309800"/>
                </a:moveTo>
                <a:cubicBezTo>
                  <a:pt x="5168247" y="2308860"/>
                  <a:pt x="5144165" y="2321665"/>
                  <a:pt x="5144165" y="2348214"/>
                </a:cubicBezTo>
                <a:cubicBezTo>
                  <a:pt x="5144165" y="2357847"/>
                  <a:pt x="5146925" y="2365190"/>
                  <a:pt x="5152447" y="2370241"/>
                </a:cubicBezTo>
                <a:cubicBezTo>
                  <a:pt x="5157968" y="2375292"/>
                  <a:pt x="5164840" y="2377818"/>
                  <a:pt x="5173063" y="2377818"/>
                </a:cubicBezTo>
                <a:cubicBezTo>
                  <a:pt x="5183636" y="2377818"/>
                  <a:pt x="5192564" y="2375058"/>
                  <a:pt x="5199848" y="2369536"/>
                </a:cubicBezTo>
                <a:cubicBezTo>
                  <a:pt x="5207131" y="2364015"/>
                  <a:pt x="5212182" y="2357260"/>
                  <a:pt x="5215002" y="2349272"/>
                </a:cubicBezTo>
                <a:cubicBezTo>
                  <a:pt x="5215942" y="2346218"/>
                  <a:pt x="5216412" y="2342928"/>
                  <a:pt x="5216412" y="2339404"/>
                </a:cubicBezTo>
                <a:close/>
                <a:moveTo>
                  <a:pt x="3482861" y="2309800"/>
                </a:moveTo>
                <a:cubicBezTo>
                  <a:pt x="3434697" y="2308860"/>
                  <a:pt x="3410614" y="2321665"/>
                  <a:pt x="3410614" y="2348214"/>
                </a:cubicBezTo>
                <a:cubicBezTo>
                  <a:pt x="3410614" y="2357847"/>
                  <a:pt x="3413375" y="2365190"/>
                  <a:pt x="3418896" y="2370241"/>
                </a:cubicBezTo>
                <a:cubicBezTo>
                  <a:pt x="3424418" y="2375292"/>
                  <a:pt x="3431290" y="2377818"/>
                  <a:pt x="3439513" y="2377818"/>
                </a:cubicBezTo>
                <a:cubicBezTo>
                  <a:pt x="3450086" y="2377818"/>
                  <a:pt x="3459014" y="2375058"/>
                  <a:pt x="3466298" y="2369536"/>
                </a:cubicBezTo>
                <a:cubicBezTo>
                  <a:pt x="3473581" y="2364015"/>
                  <a:pt x="3478632" y="2357260"/>
                  <a:pt x="3481452" y="2349272"/>
                </a:cubicBezTo>
                <a:cubicBezTo>
                  <a:pt x="3482392" y="2346218"/>
                  <a:pt x="3482861" y="2342928"/>
                  <a:pt x="3482861" y="2339404"/>
                </a:cubicBezTo>
                <a:close/>
                <a:moveTo>
                  <a:pt x="2920888" y="2309800"/>
                </a:moveTo>
                <a:cubicBezTo>
                  <a:pt x="2872724" y="2308860"/>
                  <a:pt x="2848642" y="2321665"/>
                  <a:pt x="2848642" y="2348214"/>
                </a:cubicBezTo>
                <a:cubicBezTo>
                  <a:pt x="2848642" y="2357847"/>
                  <a:pt x="2851402" y="2365190"/>
                  <a:pt x="2856923" y="2370241"/>
                </a:cubicBezTo>
                <a:cubicBezTo>
                  <a:pt x="2862444" y="2375292"/>
                  <a:pt x="2869317" y="2377818"/>
                  <a:pt x="2877541" y="2377818"/>
                </a:cubicBezTo>
                <a:cubicBezTo>
                  <a:pt x="2888112" y="2377818"/>
                  <a:pt x="2897041" y="2375058"/>
                  <a:pt x="2904325" y="2369536"/>
                </a:cubicBezTo>
                <a:cubicBezTo>
                  <a:pt x="2911608" y="2364015"/>
                  <a:pt x="2916659" y="2357260"/>
                  <a:pt x="2919479" y="2349272"/>
                </a:cubicBezTo>
                <a:cubicBezTo>
                  <a:pt x="2920419" y="2346218"/>
                  <a:pt x="2920888" y="2342928"/>
                  <a:pt x="2920888" y="2339404"/>
                </a:cubicBezTo>
                <a:close/>
                <a:moveTo>
                  <a:pt x="2044591" y="2309800"/>
                </a:moveTo>
                <a:cubicBezTo>
                  <a:pt x="1996426" y="2308860"/>
                  <a:pt x="1972345" y="2321665"/>
                  <a:pt x="1972345" y="2348214"/>
                </a:cubicBezTo>
                <a:cubicBezTo>
                  <a:pt x="1972345" y="2357847"/>
                  <a:pt x="1975105" y="2365190"/>
                  <a:pt x="1980627" y="2370241"/>
                </a:cubicBezTo>
                <a:cubicBezTo>
                  <a:pt x="1986147" y="2375292"/>
                  <a:pt x="1993020" y="2377818"/>
                  <a:pt x="2001242" y="2377818"/>
                </a:cubicBezTo>
                <a:cubicBezTo>
                  <a:pt x="2011815" y="2377818"/>
                  <a:pt x="2020743" y="2375058"/>
                  <a:pt x="2028026" y="2369536"/>
                </a:cubicBezTo>
                <a:cubicBezTo>
                  <a:pt x="2035310" y="2364015"/>
                  <a:pt x="2040361" y="2357260"/>
                  <a:pt x="2043181" y="2349272"/>
                </a:cubicBezTo>
                <a:cubicBezTo>
                  <a:pt x="2044120" y="2346218"/>
                  <a:pt x="2044591" y="2342928"/>
                  <a:pt x="2044591" y="2339404"/>
                </a:cubicBezTo>
                <a:close/>
                <a:moveTo>
                  <a:pt x="4815667" y="2247421"/>
                </a:moveTo>
                <a:cubicBezTo>
                  <a:pt x="4804859" y="2247421"/>
                  <a:pt x="4795049" y="2250886"/>
                  <a:pt x="4786239" y="2257818"/>
                </a:cubicBezTo>
                <a:cubicBezTo>
                  <a:pt x="4777428" y="2264748"/>
                  <a:pt x="4771613" y="2273970"/>
                  <a:pt x="4768794" y="2285483"/>
                </a:cubicBezTo>
                <a:cubicBezTo>
                  <a:pt x="4767384" y="2290652"/>
                  <a:pt x="4766679" y="2294763"/>
                  <a:pt x="4766679" y="2297818"/>
                </a:cubicBezTo>
                <a:lnTo>
                  <a:pt x="4766679" y="2327421"/>
                </a:lnTo>
                <a:cubicBezTo>
                  <a:pt x="4766679" y="2332355"/>
                  <a:pt x="4767149" y="2336584"/>
                  <a:pt x="4768089" y="2340109"/>
                </a:cubicBezTo>
                <a:cubicBezTo>
                  <a:pt x="4770908" y="2350916"/>
                  <a:pt x="4776606" y="2359668"/>
                  <a:pt x="4785182" y="2366364"/>
                </a:cubicBezTo>
                <a:cubicBezTo>
                  <a:pt x="4793757" y="2373060"/>
                  <a:pt x="4803566" y="2376408"/>
                  <a:pt x="4814609" y="2376408"/>
                </a:cubicBezTo>
                <a:cubicBezTo>
                  <a:pt x="4830821" y="2376408"/>
                  <a:pt x="4843508" y="2370417"/>
                  <a:pt x="4852671" y="2358435"/>
                </a:cubicBezTo>
                <a:cubicBezTo>
                  <a:pt x="4861834" y="2346452"/>
                  <a:pt x="4866416" y="2330476"/>
                  <a:pt x="4866416" y="2310505"/>
                </a:cubicBezTo>
                <a:cubicBezTo>
                  <a:pt x="4866416" y="2292649"/>
                  <a:pt x="4861893" y="2277671"/>
                  <a:pt x="4852847" y="2265571"/>
                </a:cubicBezTo>
                <a:cubicBezTo>
                  <a:pt x="4843801" y="2253471"/>
                  <a:pt x="4831408" y="2247421"/>
                  <a:pt x="4815667" y="2247421"/>
                </a:cubicBezTo>
                <a:close/>
                <a:moveTo>
                  <a:pt x="2510981" y="2247421"/>
                </a:moveTo>
                <a:cubicBezTo>
                  <a:pt x="2495240" y="2247421"/>
                  <a:pt x="2482728" y="2253471"/>
                  <a:pt x="2473449" y="2265571"/>
                </a:cubicBezTo>
                <a:cubicBezTo>
                  <a:pt x="2464167" y="2277671"/>
                  <a:pt x="2459527" y="2293354"/>
                  <a:pt x="2459527" y="2312620"/>
                </a:cubicBezTo>
                <a:cubicBezTo>
                  <a:pt x="2459527" y="2330711"/>
                  <a:pt x="2463873" y="2345806"/>
                  <a:pt x="2472567" y="2357906"/>
                </a:cubicBezTo>
                <a:cubicBezTo>
                  <a:pt x="2481260" y="2370006"/>
                  <a:pt x="2493713" y="2376056"/>
                  <a:pt x="2509924" y="2376056"/>
                </a:cubicBezTo>
                <a:cubicBezTo>
                  <a:pt x="2520027" y="2376056"/>
                  <a:pt x="2529073" y="2373119"/>
                  <a:pt x="2537060" y="2367245"/>
                </a:cubicBezTo>
                <a:cubicBezTo>
                  <a:pt x="2545049" y="2361372"/>
                  <a:pt x="2550804" y="2353148"/>
                  <a:pt x="2554330" y="2342576"/>
                </a:cubicBezTo>
                <a:cubicBezTo>
                  <a:pt x="2555974" y="2337172"/>
                  <a:pt x="2556795" y="2332120"/>
                  <a:pt x="2556795" y="2327421"/>
                </a:cubicBezTo>
                <a:lnTo>
                  <a:pt x="2556795" y="2295351"/>
                </a:lnTo>
                <a:cubicBezTo>
                  <a:pt x="2556795" y="2290417"/>
                  <a:pt x="2556327" y="2286188"/>
                  <a:pt x="2555387" y="2282663"/>
                </a:cubicBezTo>
                <a:cubicBezTo>
                  <a:pt x="2552802" y="2272561"/>
                  <a:pt x="2547516" y="2264161"/>
                  <a:pt x="2539527" y="2257465"/>
                </a:cubicBezTo>
                <a:cubicBezTo>
                  <a:pt x="2531540" y="2250769"/>
                  <a:pt x="2522024" y="2247421"/>
                  <a:pt x="2510981" y="2247421"/>
                </a:cubicBezTo>
                <a:close/>
                <a:moveTo>
                  <a:pt x="1634323" y="2247421"/>
                </a:moveTo>
                <a:cubicBezTo>
                  <a:pt x="1623514" y="2247421"/>
                  <a:pt x="1613705" y="2250886"/>
                  <a:pt x="1604895" y="2257818"/>
                </a:cubicBezTo>
                <a:cubicBezTo>
                  <a:pt x="1596083" y="2264748"/>
                  <a:pt x="1590269" y="2273970"/>
                  <a:pt x="1587449" y="2285483"/>
                </a:cubicBezTo>
                <a:cubicBezTo>
                  <a:pt x="1586041" y="2290652"/>
                  <a:pt x="1585334" y="2294763"/>
                  <a:pt x="1585334" y="2297818"/>
                </a:cubicBezTo>
                <a:lnTo>
                  <a:pt x="1585334" y="2327421"/>
                </a:lnTo>
                <a:cubicBezTo>
                  <a:pt x="1585334" y="2332355"/>
                  <a:pt x="1585805" y="2336584"/>
                  <a:pt x="1586745" y="2340109"/>
                </a:cubicBezTo>
                <a:cubicBezTo>
                  <a:pt x="1589564" y="2350916"/>
                  <a:pt x="1595261" y="2359668"/>
                  <a:pt x="1603837" y="2366364"/>
                </a:cubicBezTo>
                <a:cubicBezTo>
                  <a:pt x="1612413" y="2373060"/>
                  <a:pt x="1622221" y="2376408"/>
                  <a:pt x="1633265" y="2376408"/>
                </a:cubicBezTo>
                <a:cubicBezTo>
                  <a:pt x="1649476" y="2376408"/>
                  <a:pt x="1662164" y="2370417"/>
                  <a:pt x="1671327" y="2358435"/>
                </a:cubicBezTo>
                <a:cubicBezTo>
                  <a:pt x="1680488" y="2346452"/>
                  <a:pt x="1685071" y="2330476"/>
                  <a:pt x="1685071" y="2310505"/>
                </a:cubicBezTo>
                <a:cubicBezTo>
                  <a:pt x="1685071" y="2292649"/>
                  <a:pt x="1680549" y="2277671"/>
                  <a:pt x="1671503" y="2265571"/>
                </a:cubicBezTo>
                <a:cubicBezTo>
                  <a:pt x="1662457" y="2253471"/>
                  <a:pt x="1650063" y="2247421"/>
                  <a:pt x="1634323" y="2247421"/>
                </a:cubicBezTo>
                <a:close/>
                <a:moveTo>
                  <a:pt x="1129145" y="2247068"/>
                </a:moveTo>
                <a:cubicBezTo>
                  <a:pt x="1118572" y="2247068"/>
                  <a:pt x="1108881" y="2250534"/>
                  <a:pt x="1100070" y="2257465"/>
                </a:cubicBezTo>
                <a:cubicBezTo>
                  <a:pt x="1091259" y="2264396"/>
                  <a:pt x="1085327" y="2273618"/>
                  <a:pt x="1082272" y="2285130"/>
                </a:cubicBezTo>
                <a:cubicBezTo>
                  <a:pt x="1081098" y="2289359"/>
                  <a:pt x="1080510" y="2293706"/>
                  <a:pt x="1080510" y="2298170"/>
                </a:cubicBezTo>
                <a:lnTo>
                  <a:pt x="1080510" y="2328479"/>
                </a:lnTo>
                <a:cubicBezTo>
                  <a:pt x="1080510" y="2332943"/>
                  <a:pt x="1080980" y="2336702"/>
                  <a:pt x="1081920" y="2339756"/>
                </a:cubicBezTo>
                <a:cubicBezTo>
                  <a:pt x="1084739" y="2350564"/>
                  <a:pt x="1090378" y="2359316"/>
                  <a:pt x="1098836" y="2366012"/>
                </a:cubicBezTo>
                <a:cubicBezTo>
                  <a:pt x="1107294" y="2372708"/>
                  <a:pt x="1117163" y="2376056"/>
                  <a:pt x="1128440" y="2376056"/>
                </a:cubicBezTo>
                <a:cubicBezTo>
                  <a:pt x="1144652" y="2376056"/>
                  <a:pt x="1157339" y="2370065"/>
                  <a:pt x="1166500" y="2358082"/>
                </a:cubicBezTo>
                <a:cubicBezTo>
                  <a:pt x="1175663" y="2346100"/>
                  <a:pt x="1180245" y="2330241"/>
                  <a:pt x="1180245" y="2310505"/>
                </a:cubicBezTo>
                <a:cubicBezTo>
                  <a:pt x="1180245" y="2292414"/>
                  <a:pt x="1175723" y="2277318"/>
                  <a:pt x="1166677" y="2265218"/>
                </a:cubicBezTo>
                <a:cubicBezTo>
                  <a:pt x="1157632" y="2253119"/>
                  <a:pt x="1145122" y="2247068"/>
                  <a:pt x="1129145" y="2247068"/>
                </a:cubicBezTo>
                <a:close/>
                <a:moveTo>
                  <a:pt x="4340836" y="2245659"/>
                </a:moveTo>
                <a:cubicBezTo>
                  <a:pt x="4323919" y="2245659"/>
                  <a:pt x="4310997" y="2252237"/>
                  <a:pt x="4302069" y="2265395"/>
                </a:cubicBezTo>
                <a:cubicBezTo>
                  <a:pt x="4293141" y="2278552"/>
                  <a:pt x="4288677" y="2294058"/>
                  <a:pt x="4288677" y="2311915"/>
                </a:cubicBezTo>
                <a:cubicBezTo>
                  <a:pt x="4288677" y="2330711"/>
                  <a:pt x="4293493" y="2346335"/>
                  <a:pt x="4303126" y="2358787"/>
                </a:cubicBezTo>
                <a:cubicBezTo>
                  <a:pt x="4312759" y="2371240"/>
                  <a:pt x="4325094" y="2377466"/>
                  <a:pt x="4340131" y="2377466"/>
                </a:cubicBezTo>
                <a:cubicBezTo>
                  <a:pt x="4354932" y="2377466"/>
                  <a:pt x="4367267" y="2371181"/>
                  <a:pt x="4377135" y="2358611"/>
                </a:cubicBezTo>
                <a:cubicBezTo>
                  <a:pt x="4387003" y="2346041"/>
                  <a:pt x="4391937" y="2330241"/>
                  <a:pt x="4391937" y="2311210"/>
                </a:cubicBezTo>
                <a:cubicBezTo>
                  <a:pt x="4391937" y="2300872"/>
                  <a:pt x="4390293" y="2290945"/>
                  <a:pt x="4387003" y="2281430"/>
                </a:cubicBezTo>
                <a:cubicBezTo>
                  <a:pt x="4383714" y="2271914"/>
                  <a:pt x="4378075" y="2263574"/>
                  <a:pt x="4370087" y="2256408"/>
                </a:cubicBezTo>
                <a:cubicBezTo>
                  <a:pt x="4362099" y="2249242"/>
                  <a:pt x="4352348" y="2245659"/>
                  <a:pt x="4340836" y="2245659"/>
                </a:cubicBezTo>
                <a:close/>
                <a:moveTo>
                  <a:pt x="1321417" y="2245659"/>
                </a:moveTo>
                <a:cubicBezTo>
                  <a:pt x="1304501" y="2245659"/>
                  <a:pt x="1291577" y="2252237"/>
                  <a:pt x="1282649" y="2265395"/>
                </a:cubicBezTo>
                <a:cubicBezTo>
                  <a:pt x="1273722" y="2278552"/>
                  <a:pt x="1269257" y="2294058"/>
                  <a:pt x="1269257" y="2311915"/>
                </a:cubicBezTo>
                <a:cubicBezTo>
                  <a:pt x="1269257" y="2330711"/>
                  <a:pt x="1274074" y="2346335"/>
                  <a:pt x="1283706" y="2358787"/>
                </a:cubicBezTo>
                <a:cubicBezTo>
                  <a:pt x="1293340" y="2371240"/>
                  <a:pt x="1305675" y="2377466"/>
                  <a:pt x="1320712" y="2377466"/>
                </a:cubicBezTo>
                <a:cubicBezTo>
                  <a:pt x="1335514" y="2377466"/>
                  <a:pt x="1347848" y="2371181"/>
                  <a:pt x="1357717" y="2358611"/>
                </a:cubicBezTo>
                <a:cubicBezTo>
                  <a:pt x="1367584" y="2346041"/>
                  <a:pt x="1372518" y="2330241"/>
                  <a:pt x="1372518" y="2311210"/>
                </a:cubicBezTo>
                <a:cubicBezTo>
                  <a:pt x="1372518" y="2300872"/>
                  <a:pt x="1370873" y="2290945"/>
                  <a:pt x="1367584" y="2281430"/>
                </a:cubicBezTo>
                <a:cubicBezTo>
                  <a:pt x="1364296" y="2271914"/>
                  <a:pt x="1358656" y="2263574"/>
                  <a:pt x="1350668" y="2256408"/>
                </a:cubicBezTo>
                <a:cubicBezTo>
                  <a:pt x="1342680" y="2249242"/>
                  <a:pt x="1332929" y="2245659"/>
                  <a:pt x="1321417" y="2245659"/>
                </a:cubicBezTo>
                <a:close/>
                <a:moveTo>
                  <a:pt x="702292" y="2245659"/>
                </a:moveTo>
                <a:cubicBezTo>
                  <a:pt x="685375" y="2245659"/>
                  <a:pt x="672453" y="2252237"/>
                  <a:pt x="663525" y="2265395"/>
                </a:cubicBezTo>
                <a:cubicBezTo>
                  <a:pt x="654597" y="2278552"/>
                  <a:pt x="650133" y="2294058"/>
                  <a:pt x="650133" y="2311915"/>
                </a:cubicBezTo>
                <a:cubicBezTo>
                  <a:pt x="650133" y="2330711"/>
                  <a:pt x="654949" y="2346335"/>
                  <a:pt x="664582" y="2358787"/>
                </a:cubicBezTo>
                <a:cubicBezTo>
                  <a:pt x="674215" y="2371240"/>
                  <a:pt x="686550" y="2377466"/>
                  <a:pt x="701587" y="2377466"/>
                </a:cubicBezTo>
                <a:cubicBezTo>
                  <a:pt x="716389" y="2377466"/>
                  <a:pt x="728724" y="2371181"/>
                  <a:pt x="738592" y="2358611"/>
                </a:cubicBezTo>
                <a:cubicBezTo>
                  <a:pt x="748460" y="2346041"/>
                  <a:pt x="753394" y="2330241"/>
                  <a:pt x="753394" y="2311210"/>
                </a:cubicBezTo>
                <a:cubicBezTo>
                  <a:pt x="753394" y="2300872"/>
                  <a:pt x="751749" y="2290945"/>
                  <a:pt x="748460" y="2281430"/>
                </a:cubicBezTo>
                <a:cubicBezTo>
                  <a:pt x="745170" y="2271914"/>
                  <a:pt x="739532" y="2263574"/>
                  <a:pt x="731543" y="2256408"/>
                </a:cubicBezTo>
                <a:cubicBezTo>
                  <a:pt x="723554" y="2249242"/>
                  <a:pt x="713804" y="2245659"/>
                  <a:pt x="702292" y="2245659"/>
                </a:cubicBezTo>
                <a:close/>
                <a:moveTo>
                  <a:pt x="6649067" y="2244954"/>
                </a:moveTo>
                <a:cubicBezTo>
                  <a:pt x="6634735" y="2244954"/>
                  <a:pt x="6623575" y="2250064"/>
                  <a:pt x="6615586" y="2260284"/>
                </a:cubicBezTo>
                <a:cubicBezTo>
                  <a:pt x="6607598" y="2270505"/>
                  <a:pt x="6602899" y="2282076"/>
                  <a:pt x="6601490" y="2294998"/>
                </a:cubicBezTo>
                <a:lnTo>
                  <a:pt x="6692062" y="2294998"/>
                </a:lnTo>
                <a:cubicBezTo>
                  <a:pt x="6692298" y="2282546"/>
                  <a:pt x="6689067" y="2271092"/>
                  <a:pt x="6682371" y="2260637"/>
                </a:cubicBezTo>
                <a:cubicBezTo>
                  <a:pt x="6675675" y="2250182"/>
                  <a:pt x="6664573" y="2244954"/>
                  <a:pt x="6649067" y="2244954"/>
                </a:cubicBezTo>
                <a:close/>
                <a:moveTo>
                  <a:pt x="6507669" y="2226275"/>
                </a:moveTo>
                <a:lnTo>
                  <a:pt x="6538682" y="2226275"/>
                </a:lnTo>
                <a:lnTo>
                  <a:pt x="6538682" y="2396849"/>
                </a:lnTo>
                <a:lnTo>
                  <a:pt x="6507669" y="2396849"/>
                </a:lnTo>
                <a:close/>
                <a:moveTo>
                  <a:pt x="5849386" y="2226275"/>
                </a:moveTo>
                <a:lnTo>
                  <a:pt x="5880399" y="2226275"/>
                </a:lnTo>
                <a:lnTo>
                  <a:pt x="5880399" y="2320373"/>
                </a:lnTo>
                <a:cubicBezTo>
                  <a:pt x="5880399" y="2356790"/>
                  <a:pt x="5893087" y="2374999"/>
                  <a:pt x="5918461" y="2374999"/>
                </a:cubicBezTo>
                <a:cubicBezTo>
                  <a:pt x="5928094" y="2374999"/>
                  <a:pt x="5936552" y="2372179"/>
                  <a:pt x="5943836" y="2366541"/>
                </a:cubicBezTo>
                <a:cubicBezTo>
                  <a:pt x="5951119" y="2360902"/>
                  <a:pt x="5956288" y="2354206"/>
                  <a:pt x="5959343" y="2346452"/>
                </a:cubicBezTo>
                <a:cubicBezTo>
                  <a:pt x="5961222" y="2341988"/>
                  <a:pt x="5962162" y="2336702"/>
                  <a:pt x="5962162" y="2330593"/>
                </a:cubicBezTo>
                <a:lnTo>
                  <a:pt x="5962162" y="2226275"/>
                </a:lnTo>
                <a:lnTo>
                  <a:pt x="5993176" y="2226275"/>
                </a:lnTo>
                <a:lnTo>
                  <a:pt x="5993176" y="2349977"/>
                </a:lnTo>
                <a:cubicBezTo>
                  <a:pt x="5993176" y="2369243"/>
                  <a:pt x="5993645" y="2384867"/>
                  <a:pt x="5994585" y="2396849"/>
                </a:cubicBezTo>
                <a:lnTo>
                  <a:pt x="5967096" y="2396849"/>
                </a:lnTo>
                <a:lnTo>
                  <a:pt x="5965334" y="2369008"/>
                </a:lnTo>
                <a:lnTo>
                  <a:pt x="5964629" y="2369008"/>
                </a:lnTo>
                <a:cubicBezTo>
                  <a:pt x="5959930" y="2377466"/>
                  <a:pt x="5952764" y="2384867"/>
                  <a:pt x="5943131" y="2391210"/>
                </a:cubicBezTo>
                <a:cubicBezTo>
                  <a:pt x="5933498" y="2397554"/>
                  <a:pt x="5921868" y="2400726"/>
                  <a:pt x="5908241" y="2400726"/>
                </a:cubicBezTo>
                <a:cubicBezTo>
                  <a:pt x="5900957" y="2400726"/>
                  <a:pt x="5894085" y="2399551"/>
                  <a:pt x="5887624" y="2397202"/>
                </a:cubicBezTo>
                <a:cubicBezTo>
                  <a:pt x="5881163" y="2394852"/>
                  <a:pt x="5874937" y="2391034"/>
                  <a:pt x="5868945" y="2385748"/>
                </a:cubicBezTo>
                <a:cubicBezTo>
                  <a:pt x="5862954" y="2380461"/>
                  <a:pt x="5858197" y="2372708"/>
                  <a:pt x="5854672" y="2362488"/>
                </a:cubicBezTo>
                <a:cubicBezTo>
                  <a:pt x="5851148" y="2352267"/>
                  <a:pt x="5849386" y="2340109"/>
                  <a:pt x="5849386" y="2326012"/>
                </a:cubicBezTo>
                <a:close/>
                <a:moveTo>
                  <a:pt x="5297994" y="2226275"/>
                </a:moveTo>
                <a:lnTo>
                  <a:pt x="5329007" y="2226275"/>
                </a:lnTo>
                <a:lnTo>
                  <a:pt x="5329007" y="2396849"/>
                </a:lnTo>
                <a:lnTo>
                  <a:pt x="5297994" y="2396849"/>
                </a:lnTo>
                <a:close/>
                <a:moveTo>
                  <a:pt x="4077736" y="2226275"/>
                </a:moveTo>
                <a:lnTo>
                  <a:pt x="4108749" y="2226275"/>
                </a:lnTo>
                <a:lnTo>
                  <a:pt x="4108749" y="2320373"/>
                </a:lnTo>
                <a:cubicBezTo>
                  <a:pt x="4108749" y="2356790"/>
                  <a:pt x="4121437" y="2374999"/>
                  <a:pt x="4146811" y="2374999"/>
                </a:cubicBezTo>
                <a:cubicBezTo>
                  <a:pt x="4156444" y="2374999"/>
                  <a:pt x="4164903" y="2372179"/>
                  <a:pt x="4172186" y="2366541"/>
                </a:cubicBezTo>
                <a:cubicBezTo>
                  <a:pt x="4179469" y="2360902"/>
                  <a:pt x="4184638" y="2354206"/>
                  <a:pt x="4187693" y="2346452"/>
                </a:cubicBezTo>
                <a:cubicBezTo>
                  <a:pt x="4189572" y="2341988"/>
                  <a:pt x="4190512" y="2336702"/>
                  <a:pt x="4190512" y="2330593"/>
                </a:cubicBezTo>
                <a:lnTo>
                  <a:pt x="4190512" y="2226275"/>
                </a:lnTo>
                <a:lnTo>
                  <a:pt x="4221526" y="2226275"/>
                </a:lnTo>
                <a:lnTo>
                  <a:pt x="4221526" y="2349977"/>
                </a:lnTo>
                <a:cubicBezTo>
                  <a:pt x="4221526" y="2369243"/>
                  <a:pt x="4221995" y="2384867"/>
                  <a:pt x="4222935" y="2396849"/>
                </a:cubicBezTo>
                <a:lnTo>
                  <a:pt x="4195446" y="2396849"/>
                </a:lnTo>
                <a:lnTo>
                  <a:pt x="4193684" y="2369008"/>
                </a:lnTo>
                <a:lnTo>
                  <a:pt x="4192979" y="2369008"/>
                </a:lnTo>
                <a:cubicBezTo>
                  <a:pt x="4188280" y="2377466"/>
                  <a:pt x="4181114" y="2384867"/>
                  <a:pt x="4171481" y="2391210"/>
                </a:cubicBezTo>
                <a:cubicBezTo>
                  <a:pt x="4161848" y="2397554"/>
                  <a:pt x="4150218" y="2400726"/>
                  <a:pt x="4136591" y="2400726"/>
                </a:cubicBezTo>
                <a:cubicBezTo>
                  <a:pt x="4129308" y="2400726"/>
                  <a:pt x="4122435" y="2399551"/>
                  <a:pt x="4115974" y="2397202"/>
                </a:cubicBezTo>
                <a:cubicBezTo>
                  <a:pt x="4109513" y="2394852"/>
                  <a:pt x="4103287" y="2391034"/>
                  <a:pt x="4097295" y="2385748"/>
                </a:cubicBezTo>
                <a:cubicBezTo>
                  <a:pt x="4091304" y="2380461"/>
                  <a:pt x="4086546" y="2372708"/>
                  <a:pt x="4083022" y="2362488"/>
                </a:cubicBezTo>
                <a:cubicBezTo>
                  <a:pt x="4079498" y="2352267"/>
                  <a:pt x="4077736" y="2340109"/>
                  <a:pt x="4077736" y="2326012"/>
                </a:cubicBezTo>
                <a:close/>
                <a:moveTo>
                  <a:pt x="3564443" y="2226275"/>
                </a:moveTo>
                <a:lnTo>
                  <a:pt x="3595457" y="2226275"/>
                </a:lnTo>
                <a:lnTo>
                  <a:pt x="3595457" y="2396849"/>
                </a:lnTo>
                <a:lnTo>
                  <a:pt x="3564443" y="2396849"/>
                </a:lnTo>
                <a:close/>
                <a:moveTo>
                  <a:pt x="2639463" y="2226275"/>
                </a:moveTo>
                <a:lnTo>
                  <a:pt x="2670477" y="2226275"/>
                </a:lnTo>
                <a:lnTo>
                  <a:pt x="2670477" y="2320373"/>
                </a:lnTo>
                <a:cubicBezTo>
                  <a:pt x="2670477" y="2356790"/>
                  <a:pt x="2683165" y="2374999"/>
                  <a:pt x="2708538" y="2374999"/>
                </a:cubicBezTo>
                <a:cubicBezTo>
                  <a:pt x="2718171" y="2374999"/>
                  <a:pt x="2726631" y="2372179"/>
                  <a:pt x="2733913" y="2366541"/>
                </a:cubicBezTo>
                <a:cubicBezTo>
                  <a:pt x="2741196" y="2360902"/>
                  <a:pt x="2746365" y="2354206"/>
                  <a:pt x="2749420" y="2346452"/>
                </a:cubicBezTo>
                <a:cubicBezTo>
                  <a:pt x="2751300" y="2341988"/>
                  <a:pt x="2752240" y="2336702"/>
                  <a:pt x="2752240" y="2330593"/>
                </a:cubicBezTo>
                <a:lnTo>
                  <a:pt x="2752240" y="2226275"/>
                </a:lnTo>
                <a:lnTo>
                  <a:pt x="2783252" y="2226275"/>
                </a:lnTo>
                <a:lnTo>
                  <a:pt x="2783252" y="2349977"/>
                </a:lnTo>
                <a:cubicBezTo>
                  <a:pt x="2783252" y="2369243"/>
                  <a:pt x="2783722" y="2384867"/>
                  <a:pt x="2784662" y="2396849"/>
                </a:cubicBezTo>
                <a:lnTo>
                  <a:pt x="2757174" y="2396849"/>
                </a:lnTo>
                <a:lnTo>
                  <a:pt x="2755412" y="2369008"/>
                </a:lnTo>
                <a:lnTo>
                  <a:pt x="2754707" y="2369008"/>
                </a:lnTo>
                <a:cubicBezTo>
                  <a:pt x="2750007" y="2377466"/>
                  <a:pt x="2742841" y="2384867"/>
                  <a:pt x="2733208" y="2391210"/>
                </a:cubicBezTo>
                <a:cubicBezTo>
                  <a:pt x="2723576" y="2397554"/>
                  <a:pt x="2711945" y="2400726"/>
                  <a:pt x="2698318" y="2400726"/>
                </a:cubicBezTo>
                <a:cubicBezTo>
                  <a:pt x="2691035" y="2400726"/>
                  <a:pt x="2684162" y="2399551"/>
                  <a:pt x="2677701" y="2397202"/>
                </a:cubicBezTo>
                <a:cubicBezTo>
                  <a:pt x="2671241" y="2394852"/>
                  <a:pt x="2665015" y="2391034"/>
                  <a:pt x="2659022" y="2385748"/>
                </a:cubicBezTo>
                <a:cubicBezTo>
                  <a:pt x="2653032" y="2380461"/>
                  <a:pt x="2648274" y="2372708"/>
                  <a:pt x="2644749" y="2362488"/>
                </a:cubicBezTo>
                <a:cubicBezTo>
                  <a:pt x="2641226" y="2352267"/>
                  <a:pt x="2639463" y="2340109"/>
                  <a:pt x="2639463" y="2326012"/>
                </a:cubicBezTo>
                <a:close/>
                <a:moveTo>
                  <a:pt x="6849778" y="2222751"/>
                </a:moveTo>
                <a:cubicBezTo>
                  <a:pt x="6856357" y="2222751"/>
                  <a:pt x="6862876" y="2223867"/>
                  <a:pt x="6869337" y="2226099"/>
                </a:cubicBezTo>
                <a:cubicBezTo>
                  <a:pt x="6875798" y="2228331"/>
                  <a:pt x="6882201" y="2231973"/>
                  <a:pt x="6888545" y="2237024"/>
                </a:cubicBezTo>
                <a:cubicBezTo>
                  <a:pt x="6894888" y="2242076"/>
                  <a:pt x="6900057" y="2249594"/>
                  <a:pt x="6904051" y="2259580"/>
                </a:cubicBezTo>
                <a:cubicBezTo>
                  <a:pt x="6908045" y="2269565"/>
                  <a:pt x="6910042" y="2281489"/>
                  <a:pt x="6910042" y="2295351"/>
                </a:cubicBezTo>
                <a:lnTo>
                  <a:pt x="6910042" y="2396849"/>
                </a:lnTo>
                <a:lnTo>
                  <a:pt x="6879029" y="2396849"/>
                </a:lnTo>
                <a:lnTo>
                  <a:pt x="6879029" y="2298523"/>
                </a:lnTo>
                <a:cubicBezTo>
                  <a:pt x="6879029" y="2283486"/>
                  <a:pt x="6875857" y="2271327"/>
                  <a:pt x="6869513" y="2262047"/>
                </a:cubicBezTo>
                <a:cubicBezTo>
                  <a:pt x="6863170" y="2252766"/>
                  <a:pt x="6853185" y="2248126"/>
                  <a:pt x="6839558" y="2248126"/>
                </a:cubicBezTo>
                <a:cubicBezTo>
                  <a:pt x="6829924" y="2248126"/>
                  <a:pt x="6821349" y="2251180"/>
                  <a:pt x="6813831" y="2257289"/>
                </a:cubicBezTo>
                <a:cubicBezTo>
                  <a:pt x="6806312" y="2263398"/>
                  <a:pt x="6801026" y="2270916"/>
                  <a:pt x="6797971" y="2279844"/>
                </a:cubicBezTo>
                <a:cubicBezTo>
                  <a:pt x="6796561" y="2283603"/>
                  <a:pt x="6795857" y="2288420"/>
                  <a:pt x="6795857" y="2294293"/>
                </a:cubicBezTo>
                <a:lnTo>
                  <a:pt x="6795857" y="2396849"/>
                </a:lnTo>
                <a:lnTo>
                  <a:pt x="6764844" y="2396849"/>
                </a:lnTo>
                <a:lnTo>
                  <a:pt x="6764844" y="2272443"/>
                </a:lnTo>
                <a:cubicBezTo>
                  <a:pt x="6764844" y="2254117"/>
                  <a:pt x="6764373" y="2238728"/>
                  <a:pt x="6763434" y="2226275"/>
                </a:cubicBezTo>
                <a:lnTo>
                  <a:pt x="6790923" y="2226275"/>
                </a:lnTo>
                <a:lnTo>
                  <a:pt x="6792685" y="2254469"/>
                </a:lnTo>
                <a:lnTo>
                  <a:pt x="6793389" y="2254469"/>
                </a:lnTo>
                <a:cubicBezTo>
                  <a:pt x="6798089" y="2245541"/>
                  <a:pt x="6805372" y="2238023"/>
                  <a:pt x="6815240" y="2231914"/>
                </a:cubicBezTo>
                <a:cubicBezTo>
                  <a:pt x="6825108" y="2225806"/>
                  <a:pt x="6836621" y="2222751"/>
                  <a:pt x="6849778" y="2222751"/>
                </a:cubicBezTo>
                <a:close/>
                <a:moveTo>
                  <a:pt x="6651534" y="2222751"/>
                </a:moveTo>
                <a:cubicBezTo>
                  <a:pt x="6664691" y="2222751"/>
                  <a:pt x="6676145" y="2225394"/>
                  <a:pt x="6685895" y="2230681"/>
                </a:cubicBezTo>
                <a:cubicBezTo>
                  <a:pt x="6695646" y="2235967"/>
                  <a:pt x="6702988" y="2242839"/>
                  <a:pt x="6707922" y="2251298"/>
                </a:cubicBezTo>
                <a:cubicBezTo>
                  <a:pt x="6712856" y="2259756"/>
                  <a:pt x="6716439" y="2268273"/>
                  <a:pt x="6718671" y="2276848"/>
                </a:cubicBezTo>
                <a:cubicBezTo>
                  <a:pt x="6720903" y="2285424"/>
                  <a:pt x="6722019" y="2294058"/>
                  <a:pt x="6722019" y="2302752"/>
                </a:cubicBezTo>
                <a:cubicBezTo>
                  <a:pt x="6722019" y="2308860"/>
                  <a:pt x="6721667" y="2313677"/>
                  <a:pt x="6720962" y="2317201"/>
                </a:cubicBezTo>
                <a:lnTo>
                  <a:pt x="6601137" y="2317201"/>
                </a:lnTo>
                <a:cubicBezTo>
                  <a:pt x="6601372" y="2337172"/>
                  <a:pt x="6606952" y="2352033"/>
                  <a:pt x="6617877" y="2361783"/>
                </a:cubicBezTo>
                <a:cubicBezTo>
                  <a:pt x="6628802" y="2371533"/>
                  <a:pt x="6642723" y="2376408"/>
                  <a:pt x="6659639" y="2376408"/>
                </a:cubicBezTo>
                <a:cubicBezTo>
                  <a:pt x="6677731" y="2376408"/>
                  <a:pt x="6693472" y="2373472"/>
                  <a:pt x="6706864" y="2367598"/>
                </a:cubicBezTo>
                <a:lnTo>
                  <a:pt x="6712504" y="2389801"/>
                </a:lnTo>
                <a:cubicBezTo>
                  <a:pt x="6696292" y="2397084"/>
                  <a:pt x="6677261" y="2400726"/>
                  <a:pt x="6655411" y="2400726"/>
                </a:cubicBezTo>
                <a:cubicBezTo>
                  <a:pt x="6629566" y="2400726"/>
                  <a:pt x="6609125" y="2392855"/>
                  <a:pt x="6594089" y="2377113"/>
                </a:cubicBezTo>
                <a:cubicBezTo>
                  <a:pt x="6579052" y="2361372"/>
                  <a:pt x="6571533" y="2340461"/>
                  <a:pt x="6571533" y="2314382"/>
                </a:cubicBezTo>
                <a:cubicBezTo>
                  <a:pt x="6571533" y="2288067"/>
                  <a:pt x="6578817" y="2266217"/>
                  <a:pt x="6593384" y="2248831"/>
                </a:cubicBezTo>
                <a:cubicBezTo>
                  <a:pt x="6607951" y="2231444"/>
                  <a:pt x="6627334" y="2222751"/>
                  <a:pt x="6651534" y="2222751"/>
                </a:cubicBezTo>
                <a:close/>
                <a:moveTo>
                  <a:pt x="6225014" y="2222751"/>
                </a:moveTo>
                <a:cubicBezTo>
                  <a:pt x="6242400" y="2222751"/>
                  <a:pt x="6256732" y="2225806"/>
                  <a:pt x="6268010" y="2231914"/>
                </a:cubicBezTo>
                <a:lnTo>
                  <a:pt x="6260961" y="2255527"/>
                </a:lnTo>
                <a:cubicBezTo>
                  <a:pt x="6250624" y="2250123"/>
                  <a:pt x="6238641" y="2247421"/>
                  <a:pt x="6225014" y="2247421"/>
                </a:cubicBezTo>
                <a:cubicBezTo>
                  <a:pt x="6206218" y="2247421"/>
                  <a:pt x="6191475" y="2253588"/>
                  <a:pt x="6180784" y="2265923"/>
                </a:cubicBezTo>
                <a:cubicBezTo>
                  <a:pt x="6170094" y="2278258"/>
                  <a:pt x="6164749" y="2293589"/>
                  <a:pt x="6164749" y="2311915"/>
                </a:cubicBezTo>
                <a:cubicBezTo>
                  <a:pt x="6164749" y="2331416"/>
                  <a:pt x="6170329" y="2346922"/>
                  <a:pt x="6181490" y="2358435"/>
                </a:cubicBezTo>
                <a:cubicBezTo>
                  <a:pt x="6192649" y="2369947"/>
                  <a:pt x="6206805" y="2375703"/>
                  <a:pt x="6223957" y="2375703"/>
                </a:cubicBezTo>
                <a:cubicBezTo>
                  <a:pt x="6237114" y="2375703"/>
                  <a:pt x="6249801" y="2373002"/>
                  <a:pt x="6262018" y="2367598"/>
                </a:cubicBezTo>
                <a:lnTo>
                  <a:pt x="6267305" y="2390858"/>
                </a:lnTo>
                <a:cubicBezTo>
                  <a:pt x="6253443" y="2397436"/>
                  <a:pt x="6237114" y="2400726"/>
                  <a:pt x="6218318" y="2400726"/>
                </a:cubicBezTo>
                <a:cubicBezTo>
                  <a:pt x="6192708" y="2400726"/>
                  <a:pt x="6172150" y="2392738"/>
                  <a:pt x="6156643" y="2376761"/>
                </a:cubicBezTo>
                <a:cubicBezTo>
                  <a:pt x="6141137" y="2360784"/>
                  <a:pt x="6133383" y="2339756"/>
                  <a:pt x="6133383" y="2313677"/>
                </a:cubicBezTo>
                <a:cubicBezTo>
                  <a:pt x="6133383" y="2287128"/>
                  <a:pt x="6141783" y="2265336"/>
                  <a:pt x="6158582" y="2248302"/>
                </a:cubicBezTo>
                <a:cubicBezTo>
                  <a:pt x="6175381" y="2231268"/>
                  <a:pt x="6197525" y="2222751"/>
                  <a:pt x="6225014" y="2222751"/>
                </a:cubicBezTo>
                <a:close/>
                <a:moveTo>
                  <a:pt x="5567789" y="2222751"/>
                </a:moveTo>
                <a:cubicBezTo>
                  <a:pt x="5585175" y="2222751"/>
                  <a:pt x="5599507" y="2225806"/>
                  <a:pt x="5610785" y="2231914"/>
                </a:cubicBezTo>
                <a:lnTo>
                  <a:pt x="5603736" y="2255527"/>
                </a:lnTo>
                <a:cubicBezTo>
                  <a:pt x="5593399" y="2250123"/>
                  <a:pt x="5581416" y="2247421"/>
                  <a:pt x="5567789" y="2247421"/>
                </a:cubicBezTo>
                <a:cubicBezTo>
                  <a:pt x="5548993" y="2247421"/>
                  <a:pt x="5534250" y="2253588"/>
                  <a:pt x="5523559" y="2265923"/>
                </a:cubicBezTo>
                <a:cubicBezTo>
                  <a:pt x="5512869" y="2278258"/>
                  <a:pt x="5507524" y="2293589"/>
                  <a:pt x="5507524" y="2311915"/>
                </a:cubicBezTo>
                <a:cubicBezTo>
                  <a:pt x="5507524" y="2331416"/>
                  <a:pt x="5513104" y="2346922"/>
                  <a:pt x="5524265" y="2358435"/>
                </a:cubicBezTo>
                <a:cubicBezTo>
                  <a:pt x="5535424" y="2369947"/>
                  <a:pt x="5549580" y="2375703"/>
                  <a:pt x="5566732" y="2375703"/>
                </a:cubicBezTo>
                <a:cubicBezTo>
                  <a:pt x="5579889" y="2375703"/>
                  <a:pt x="5592576" y="2373002"/>
                  <a:pt x="5604793" y="2367598"/>
                </a:cubicBezTo>
                <a:lnTo>
                  <a:pt x="5610080" y="2390858"/>
                </a:lnTo>
                <a:cubicBezTo>
                  <a:pt x="5596218" y="2397436"/>
                  <a:pt x="5579889" y="2400726"/>
                  <a:pt x="5561093" y="2400726"/>
                </a:cubicBezTo>
                <a:cubicBezTo>
                  <a:pt x="5535483" y="2400726"/>
                  <a:pt x="5514925" y="2392738"/>
                  <a:pt x="5499418" y="2376761"/>
                </a:cubicBezTo>
                <a:cubicBezTo>
                  <a:pt x="5483912" y="2360784"/>
                  <a:pt x="5476158" y="2339756"/>
                  <a:pt x="5476158" y="2313677"/>
                </a:cubicBezTo>
                <a:cubicBezTo>
                  <a:pt x="5476158" y="2287128"/>
                  <a:pt x="5484558" y="2265336"/>
                  <a:pt x="5501357" y="2248302"/>
                </a:cubicBezTo>
                <a:cubicBezTo>
                  <a:pt x="5518156" y="2231268"/>
                  <a:pt x="5540300" y="2222751"/>
                  <a:pt x="5567789" y="2222751"/>
                </a:cubicBezTo>
                <a:close/>
                <a:moveTo>
                  <a:pt x="5181522" y="2222751"/>
                </a:moveTo>
                <a:cubicBezTo>
                  <a:pt x="5205252" y="2222751"/>
                  <a:pt x="5221992" y="2229330"/>
                  <a:pt x="5231742" y="2242487"/>
                </a:cubicBezTo>
                <a:cubicBezTo>
                  <a:pt x="5241492" y="2255644"/>
                  <a:pt x="5246368" y="2272208"/>
                  <a:pt x="5246368" y="2292179"/>
                </a:cubicBezTo>
                <a:lnTo>
                  <a:pt x="5246368" y="2355968"/>
                </a:lnTo>
                <a:cubicBezTo>
                  <a:pt x="5246368" y="2372414"/>
                  <a:pt x="5247190" y="2386042"/>
                  <a:pt x="5248835" y="2396849"/>
                </a:cubicBezTo>
                <a:lnTo>
                  <a:pt x="5220993" y="2396849"/>
                </a:lnTo>
                <a:lnTo>
                  <a:pt x="5218526" y="2375351"/>
                </a:lnTo>
                <a:lnTo>
                  <a:pt x="5217469" y="2375351"/>
                </a:lnTo>
                <a:cubicBezTo>
                  <a:pt x="5212300" y="2382635"/>
                  <a:pt x="5205193" y="2388685"/>
                  <a:pt x="5196147" y="2393501"/>
                </a:cubicBezTo>
                <a:cubicBezTo>
                  <a:pt x="5187101" y="2398318"/>
                  <a:pt x="5176822" y="2400726"/>
                  <a:pt x="5165310" y="2400726"/>
                </a:cubicBezTo>
                <a:cubicBezTo>
                  <a:pt x="5148864" y="2400726"/>
                  <a:pt x="5136059" y="2395909"/>
                  <a:pt x="5126896" y="2386276"/>
                </a:cubicBezTo>
                <a:cubicBezTo>
                  <a:pt x="5117732" y="2376644"/>
                  <a:pt x="5113151" y="2365131"/>
                  <a:pt x="5113151" y="2351739"/>
                </a:cubicBezTo>
                <a:cubicBezTo>
                  <a:pt x="5113151" y="2331063"/>
                  <a:pt x="5122021" y="2315263"/>
                  <a:pt x="5139759" y="2304338"/>
                </a:cubicBezTo>
                <a:cubicBezTo>
                  <a:pt x="5157498" y="2293412"/>
                  <a:pt x="5182814" y="2288067"/>
                  <a:pt x="5215707" y="2288302"/>
                </a:cubicBezTo>
                <a:lnTo>
                  <a:pt x="5215707" y="2284778"/>
                </a:lnTo>
                <a:cubicBezTo>
                  <a:pt x="5215707" y="2280549"/>
                  <a:pt x="5215296" y="2276496"/>
                  <a:pt x="5214474" y="2272619"/>
                </a:cubicBezTo>
                <a:cubicBezTo>
                  <a:pt x="5213651" y="2268743"/>
                  <a:pt x="5212006" y="2264572"/>
                  <a:pt x="5209540" y="2260108"/>
                </a:cubicBezTo>
                <a:cubicBezTo>
                  <a:pt x="5207072" y="2255644"/>
                  <a:pt x="5203078" y="2252120"/>
                  <a:pt x="5197557" y="2249535"/>
                </a:cubicBezTo>
                <a:cubicBezTo>
                  <a:pt x="5192035" y="2246951"/>
                  <a:pt x="5185163" y="2245659"/>
                  <a:pt x="5176940" y="2245659"/>
                </a:cubicBezTo>
                <a:cubicBezTo>
                  <a:pt x="5159554" y="2245659"/>
                  <a:pt x="5144634" y="2249888"/>
                  <a:pt x="5132182" y="2258346"/>
                </a:cubicBezTo>
                <a:lnTo>
                  <a:pt x="5125134" y="2237553"/>
                </a:lnTo>
                <a:cubicBezTo>
                  <a:pt x="5140875" y="2227685"/>
                  <a:pt x="5159671" y="2222751"/>
                  <a:pt x="5181522" y="2222751"/>
                </a:cubicBezTo>
                <a:close/>
                <a:moveTo>
                  <a:pt x="4825182" y="2222751"/>
                </a:moveTo>
                <a:cubicBezTo>
                  <a:pt x="4846093" y="2222751"/>
                  <a:pt x="4863420" y="2230740"/>
                  <a:pt x="4877165" y="2246716"/>
                </a:cubicBezTo>
                <a:cubicBezTo>
                  <a:pt x="4890909" y="2262693"/>
                  <a:pt x="4897781" y="2283486"/>
                  <a:pt x="4897781" y="2309095"/>
                </a:cubicBezTo>
                <a:cubicBezTo>
                  <a:pt x="4897781" y="2338229"/>
                  <a:pt x="4890204" y="2360784"/>
                  <a:pt x="4875050" y="2376761"/>
                </a:cubicBezTo>
                <a:cubicBezTo>
                  <a:pt x="4859896" y="2392738"/>
                  <a:pt x="4841511" y="2400726"/>
                  <a:pt x="4819895" y="2400726"/>
                </a:cubicBezTo>
                <a:cubicBezTo>
                  <a:pt x="4808618" y="2400726"/>
                  <a:pt x="4798339" y="2398376"/>
                  <a:pt x="4789058" y="2393677"/>
                </a:cubicBezTo>
                <a:cubicBezTo>
                  <a:pt x="4779778" y="2388978"/>
                  <a:pt x="4772553" y="2382400"/>
                  <a:pt x="4767384" y="2373941"/>
                </a:cubicBezTo>
                <a:lnTo>
                  <a:pt x="4766679" y="2373941"/>
                </a:lnTo>
                <a:lnTo>
                  <a:pt x="4766679" y="2466629"/>
                </a:lnTo>
                <a:lnTo>
                  <a:pt x="4736018" y="2466629"/>
                </a:lnTo>
                <a:lnTo>
                  <a:pt x="4736018" y="2281959"/>
                </a:lnTo>
                <a:cubicBezTo>
                  <a:pt x="4736018" y="2266452"/>
                  <a:pt x="4735548" y="2247891"/>
                  <a:pt x="4734609" y="2226275"/>
                </a:cubicBezTo>
                <a:lnTo>
                  <a:pt x="4762098" y="2226275"/>
                </a:lnTo>
                <a:lnTo>
                  <a:pt x="4763860" y="2255527"/>
                </a:lnTo>
                <a:lnTo>
                  <a:pt x="4764565" y="2255527"/>
                </a:lnTo>
                <a:cubicBezTo>
                  <a:pt x="4777487" y="2233676"/>
                  <a:pt x="4797693" y="2222751"/>
                  <a:pt x="4825182" y="2222751"/>
                </a:cubicBezTo>
                <a:close/>
                <a:moveTo>
                  <a:pt x="4539089" y="2222751"/>
                </a:moveTo>
                <a:cubicBezTo>
                  <a:pt x="4556475" y="2222751"/>
                  <a:pt x="4570807" y="2225806"/>
                  <a:pt x="4582085" y="2231914"/>
                </a:cubicBezTo>
                <a:lnTo>
                  <a:pt x="4575036" y="2255527"/>
                </a:lnTo>
                <a:cubicBezTo>
                  <a:pt x="4564698" y="2250123"/>
                  <a:pt x="4552716" y="2247421"/>
                  <a:pt x="4539089" y="2247421"/>
                </a:cubicBezTo>
                <a:cubicBezTo>
                  <a:pt x="4520293" y="2247421"/>
                  <a:pt x="4505550" y="2253588"/>
                  <a:pt x="4494860" y="2265923"/>
                </a:cubicBezTo>
                <a:cubicBezTo>
                  <a:pt x="4484169" y="2278258"/>
                  <a:pt x="4478824" y="2293589"/>
                  <a:pt x="4478824" y="2311915"/>
                </a:cubicBezTo>
                <a:cubicBezTo>
                  <a:pt x="4478824" y="2331416"/>
                  <a:pt x="4484404" y="2346922"/>
                  <a:pt x="4495564" y="2358435"/>
                </a:cubicBezTo>
                <a:cubicBezTo>
                  <a:pt x="4506725" y="2369947"/>
                  <a:pt x="4520880" y="2375703"/>
                  <a:pt x="4538032" y="2375703"/>
                </a:cubicBezTo>
                <a:cubicBezTo>
                  <a:pt x="4551189" y="2375703"/>
                  <a:pt x="4563876" y="2373002"/>
                  <a:pt x="4576093" y="2367598"/>
                </a:cubicBezTo>
                <a:lnTo>
                  <a:pt x="4581380" y="2390858"/>
                </a:lnTo>
                <a:cubicBezTo>
                  <a:pt x="4567518" y="2397436"/>
                  <a:pt x="4551189" y="2400726"/>
                  <a:pt x="4532393" y="2400726"/>
                </a:cubicBezTo>
                <a:cubicBezTo>
                  <a:pt x="4506783" y="2400726"/>
                  <a:pt x="4486225" y="2392738"/>
                  <a:pt x="4470718" y="2376761"/>
                </a:cubicBezTo>
                <a:cubicBezTo>
                  <a:pt x="4455212" y="2360784"/>
                  <a:pt x="4447459" y="2339756"/>
                  <a:pt x="4447459" y="2313677"/>
                </a:cubicBezTo>
                <a:cubicBezTo>
                  <a:pt x="4447459" y="2287128"/>
                  <a:pt x="4455858" y="2265336"/>
                  <a:pt x="4472657" y="2248302"/>
                </a:cubicBezTo>
                <a:cubicBezTo>
                  <a:pt x="4489456" y="2231268"/>
                  <a:pt x="4511600" y="2222751"/>
                  <a:pt x="4539089" y="2222751"/>
                </a:cubicBezTo>
                <a:close/>
                <a:moveTo>
                  <a:pt x="3447971" y="2222751"/>
                </a:moveTo>
                <a:cubicBezTo>
                  <a:pt x="3471701" y="2222751"/>
                  <a:pt x="3488442" y="2229330"/>
                  <a:pt x="3498192" y="2242487"/>
                </a:cubicBezTo>
                <a:cubicBezTo>
                  <a:pt x="3507942" y="2255644"/>
                  <a:pt x="3512818" y="2272208"/>
                  <a:pt x="3512818" y="2292179"/>
                </a:cubicBezTo>
                <a:lnTo>
                  <a:pt x="3512818" y="2355968"/>
                </a:lnTo>
                <a:cubicBezTo>
                  <a:pt x="3512818" y="2372414"/>
                  <a:pt x="3513640" y="2386042"/>
                  <a:pt x="3515284" y="2396849"/>
                </a:cubicBezTo>
                <a:lnTo>
                  <a:pt x="3487443" y="2396849"/>
                </a:lnTo>
                <a:lnTo>
                  <a:pt x="3484976" y="2375351"/>
                </a:lnTo>
                <a:lnTo>
                  <a:pt x="3483919" y="2375351"/>
                </a:lnTo>
                <a:cubicBezTo>
                  <a:pt x="3478750" y="2382635"/>
                  <a:pt x="3471643" y="2388685"/>
                  <a:pt x="3462597" y="2393501"/>
                </a:cubicBezTo>
                <a:cubicBezTo>
                  <a:pt x="3453552" y="2398318"/>
                  <a:pt x="3443273" y="2400726"/>
                  <a:pt x="3431760" y="2400726"/>
                </a:cubicBezTo>
                <a:cubicBezTo>
                  <a:pt x="3415314" y="2400726"/>
                  <a:pt x="3402509" y="2395909"/>
                  <a:pt x="3393346" y="2386276"/>
                </a:cubicBezTo>
                <a:cubicBezTo>
                  <a:pt x="3384183" y="2376644"/>
                  <a:pt x="3379601" y="2365131"/>
                  <a:pt x="3379601" y="2351739"/>
                </a:cubicBezTo>
                <a:cubicBezTo>
                  <a:pt x="3379601" y="2331063"/>
                  <a:pt x="3388470" y="2315263"/>
                  <a:pt x="3406209" y="2304338"/>
                </a:cubicBezTo>
                <a:cubicBezTo>
                  <a:pt x="3423948" y="2293412"/>
                  <a:pt x="3449264" y="2288067"/>
                  <a:pt x="3482157" y="2288302"/>
                </a:cubicBezTo>
                <a:lnTo>
                  <a:pt x="3482157" y="2284778"/>
                </a:lnTo>
                <a:cubicBezTo>
                  <a:pt x="3482157" y="2280549"/>
                  <a:pt x="3481746" y="2276496"/>
                  <a:pt x="3480923" y="2272619"/>
                </a:cubicBezTo>
                <a:cubicBezTo>
                  <a:pt x="3480101" y="2268743"/>
                  <a:pt x="3478456" y="2264572"/>
                  <a:pt x="3475989" y="2260108"/>
                </a:cubicBezTo>
                <a:cubicBezTo>
                  <a:pt x="3473522" y="2255644"/>
                  <a:pt x="3469528" y="2252120"/>
                  <a:pt x="3464007" y="2249535"/>
                </a:cubicBezTo>
                <a:cubicBezTo>
                  <a:pt x="3458485" y="2246951"/>
                  <a:pt x="3451613" y="2245659"/>
                  <a:pt x="3443390" y="2245659"/>
                </a:cubicBezTo>
                <a:cubicBezTo>
                  <a:pt x="3426004" y="2245659"/>
                  <a:pt x="3411084" y="2249888"/>
                  <a:pt x="3398632" y="2258346"/>
                </a:cubicBezTo>
                <a:lnTo>
                  <a:pt x="3391584" y="2237553"/>
                </a:lnTo>
                <a:cubicBezTo>
                  <a:pt x="3407325" y="2227685"/>
                  <a:pt x="3426121" y="2222751"/>
                  <a:pt x="3447971" y="2222751"/>
                </a:cubicBezTo>
                <a:close/>
                <a:moveTo>
                  <a:pt x="3087404" y="2222751"/>
                </a:moveTo>
                <a:cubicBezTo>
                  <a:pt x="3093983" y="2222751"/>
                  <a:pt x="3100504" y="2223867"/>
                  <a:pt x="3106965" y="2226099"/>
                </a:cubicBezTo>
                <a:cubicBezTo>
                  <a:pt x="3113426" y="2228331"/>
                  <a:pt x="3119828" y="2231973"/>
                  <a:pt x="3126172" y="2237024"/>
                </a:cubicBezTo>
                <a:cubicBezTo>
                  <a:pt x="3132515" y="2242076"/>
                  <a:pt x="3137685" y="2249594"/>
                  <a:pt x="3141678" y="2259580"/>
                </a:cubicBezTo>
                <a:cubicBezTo>
                  <a:pt x="3145673" y="2269565"/>
                  <a:pt x="3147670" y="2281489"/>
                  <a:pt x="3147670" y="2295351"/>
                </a:cubicBezTo>
                <a:lnTo>
                  <a:pt x="3147670" y="2396849"/>
                </a:lnTo>
                <a:lnTo>
                  <a:pt x="3116657" y="2396849"/>
                </a:lnTo>
                <a:lnTo>
                  <a:pt x="3116657" y="2298523"/>
                </a:lnTo>
                <a:cubicBezTo>
                  <a:pt x="3116657" y="2283486"/>
                  <a:pt x="3113484" y="2271327"/>
                  <a:pt x="3107140" y="2262047"/>
                </a:cubicBezTo>
                <a:cubicBezTo>
                  <a:pt x="3100799" y="2252766"/>
                  <a:pt x="3090813" y="2248126"/>
                  <a:pt x="3077186" y="2248126"/>
                </a:cubicBezTo>
                <a:cubicBezTo>
                  <a:pt x="3067551" y="2248126"/>
                  <a:pt x="3058975" y="2251180"/>
                  <a:pt x="3051456" y="2257289"/>
                </a:cubicBezTo>
                <a:cubicBezTo>
                  <a:pt x="3043940" y="2263398"/>
                  <a:pt x="3038653" y="2270916"/>
                  <a:pt x="3035600" y="2279844"/>
                </a:cubicBezTo>
                <a:cubicBezTo>
                  <a:pt x="3034188" y="2283603"/>
                  <a:pt x="3033485" y="2288420"/>
                  <a:pt x="3033485" y="2294293"/>
                </a:cubicBezTo>
                <a:lnTo>
                  <a:pt x="3033485" y="2396849"/>
                </a:lnTo>
                <a:lnTo>
                  <a:pt x="3002472" y="2396849"/>
                </a:lnTo>
                <a:lnTo>
                  <a:pt x="3002472" y="2272443"/>
                </a:lnTo>
                <a:cubicBezTo>
                  <a:pt x="3002472" y="2254117"/>
                  <a:pt x="3002001" y="2238728"/>
                  <a:pt x="3001061" y="2226275"/>
                </a:cubicBezTo>
                <a:lnTo>
                  <a:pt x="3028550" y="2226275"/>
                </a:lnTo>
                <a:lnTo>
                  <a:pt x="3030312" y="2254469"/>
                </a:lnTo>
                <a:lnTo>
                  <a:pt x="3031016" y="2254469"/>
                </a:lnTo>
                <a:cubicBezTo>
                  <a:pt x="3035716" y="2245541"/>
                  <a:pt x="3043001" y="2238023"/>
                  <a:pt x="3052866" y="2231914"/>
                </a:cubicBezTo>
                <a:cubicBezTo>
                  <a:pt x="3062734" y="2225806"/>
                  <a:pt x="3074249" y="2222751"/>
                  <a:pt x="3087404" y="2222751"/>
                </a:cubicBezTo>
                <a:close/>
                <a:moveTo>
                  <a:pt x="2885998" y="2222751"/>
                </a:moveTo>
                <a:cubicBezTo>
                  <a:pt x="2909729" y="2222751"/>
                  <a:pt x="2926469" y="2229330"/>
                  <a:pt x="2936219" y="2242487"/>
                </a:cubicBezTo>
                <a:cubicBezTo>
                  <a:pt x="2945968" y="2255644"/>
                  <a:pt x="2950844" y="2272208"/>
                  <a:pt x="2950844" y="2292179"/>
                </a:cubicBezTo>
                <a:lnTo>
                  <a:pt x="2950844" y="2355968"/>
                </a:lnTo>
                <a:cubicBezTo>
                  <a:pt x="2950844" y="2372414"/>
                  <a:pt x="2951666" y="2386042"/>
                  <a:pt x="2953312" y="2396849"/>
                </a:cubicBezTo>
                <a:lnTo>
                  <a:pt x="2925470" y="2396849"/>
                </a:lnTo>
                <a:lnTo>
                  <a:pt x="2923003" y="2375351"/>
                </a:lnTo>
                <a:lnTo>
                  <a:pt x="2921946" y="2375351"/>
                </a:lnTo>
                <a:cubicBezTo>
                  <a:pt x="2916777" y="2382635"/>
                  <a:pt x="2909670" y="2388685"/>
                  <a:pt x="2900624" y="2393501"/>
                </a:cubicBezTo>
                <a:cubicBezTo>
                  <a:pt x="2891580" y="2398318"/>
                  <a:pt x="2881300" y="2400726"/>
                  <a:pt x="2869786" y="2400726"/>
                </a:cubicBezTo>
                <a:cubicBezTo>
                  <a:pt x="2853341" y="2400726"/>
                  <a:pt x="2840536" y="2395909"/>
                  <a:pt x="2831373" y="2386276"/>
                </a:cubicBezTo>
                <a:cubicBezTo>
                  <a:pt x="2822211" y="2376644"/>
                  <a:pt x="2817630" y="2365131"/>
                  <a:pt x="2817630" y="2351739"/>
                </a:cubicBezTo>
                <a:cubicBezTo>
                  <a:pt x="2817630" y="2331063"/>
                  <a:pt x="2826497" y="2315263"/>
                  <a:pt x="2844236" y="2304338"/>
                </a:cubicBezTo>
                <a:cubicBezTo>
                  <a:pt x="2861974" y="2293412"/>
                  <a:pt x="2887292" y="2288067"/>
                  <a:pt x="2920184" y="2288302"/>
                </a:cubicBezTo>
                <a:lnTo>
                  <a:pt x="2920184" y="2284778"/>
                </a:lnTo>
                <a:cubicBezTo>
                  <a:pt x="2920184" y="2280549"/>
                  <a:pt x="2919774" y="2276496"/>
                  <a:pt x="2918951" y="2272619"/>
                </a:cubicBezTo>
                <a:cubicBezTo>
                  <a:pt x="2918129" y="2268743"/>
                  <a:pt x="2916484" y="2264572"/>
                  <a:pt x="2914017" y="2260108"/>
                </a:cubicBezTo>
                <a:cubicBezTo>
                  <a:pt x="2911549" y="2255644"/>
                  <a:pt x="2907556" y="2252120"/>
                  <a:pt x="2902035" y="2249535"/>
                </a:cubicBezTo>
                <a:cubicBezTo>
                  <a:pt x="2896513" y="2246951"/>
                  <a:pt x="2889641" y="2245659"/>
                  <a:pt x="2881417" y="2245659"/>
                </a:cubicBezTo>
                <a:cubicBezTo>
                  <a:pt x="2864030" y="2245659"/>
                  <a:pt x="2849112" y="2249888"/>
                  <a:pt x="2836659" y="2258346"/>
                </a:cubicBezTo>
                <a:lnTo>
                  <a:pt x="2829611" y="2237553"/>
                </a:lnTo>
                <a:cubicBezTo>
                  <a:pt x="2845352" y="2227685"/>
                  <a:pt x="2864149" y="2222751"/>
                  <a:pt x="2885998" y="2222751"/>
                </a:cubicBezTo>
                <a:close/>
                <a:moveTo>
                  <a:pt x="2505343" y="2222751"/>
                </a:moveTo>
                <a:cubicBezTo>
                  <a:pt x="2517796" y="2222751"/>
                  <a:pt x="2528544" y="2225453"/>
                  <a:pt x="2537589" y="2230857"/>
                </a:cubicBezTo>
                <a:cubicBezTo>
                  <a:pt x="2546635" y="2236261"/>
                  <a:pt x="2553389" y="2243309"/>
                  <a:pt x="2557854" y="2252002"/>
                </a:cubicBezTo>
                <a:lnTo>
                  <a:pt x="2558559" y="2252002"/>
                </a:lnTo>
                <a:lnTo>
                  <a:pt x="2559615" y="2226275"/>
                </a:lnTo>
                <a:lnTo>
                  <a:pt x="2588865" y="2226275"/>
                </a:lnTo>
                <a:cubicBezTo>
                  <a:pt x="2587925" y="2245071"/>
                  <a:pt x="2587458" y="2260696"/>
                  <a:pt x="2587458" y="2273148"/>
                </a:cubicBezTo>
                <a:lnTo>
                  <a:pt x="2587458" y="2466629"/>
                </a:lnTo>
                <a:lnTo>
                  <a:pt x="2556795" y="2466629"/>
                </a:lnTo>
                <a:lnTo>
                  <a:pt x="2556795" y="2370770"/>
                </a:lnTo>
                <a:lnTo>
                  <a:pt x="2556091" y="2370770"/>
                </a:lnTo>
                <a:cubicBezTo>
                  <a:pt x="2544578" y="2390740"/>
                  <a:pt x="2526018" y="2400726"/>
                  <a:pt x="2500409" y="2400726"/>
                </a:cubicBezTo>
                <a:cubicBezTo>
                  <a:pt x="2479968" y="2400726"/>
                  <a:pt x="2462816" y="2392738"/>
                  <a:pt x="2448954" y="2376761"/>
                </a:cubicBezTo>
                <a:cubicBezTo>
                  <a:pt x="2435092" y="2360784"/>
                  <a:pt x="2428162" y="2340109"/>
                  <a:pt x="2428162" y="2314734"/>
                </a:cubicBezTo>
                <a:cubicBezTo>
                  <a:pt x="2428162" y="2284896"/>
                  <a:pt x="2435974" y="2262105"/>
                  <a:pt x="2451597" y="2246364"/>
                </a:cubicBezTo>
                <a:cubicBezTo>
                  <a:pt x="2467221" y="2230622"/>
                  <a:pt x="2485137" y="2222751"/>
                  <a:pt x="2505343" y="2222751"/>
                </a:cubicBezTo>
                <a:close/>
                <a:moveTo>
                  <a:pt x="2211107" y="2222751"/>
                </a:moveTo>
                <a:cubicBezTo>
                  <a:pt x="2217685" y="2222751"/>
                  <a:pt x="2224205" y="2223867"/>
                  <a:pt x="2230665" y="2226099"/>
                </a:cubicBezTo>
                <a:cubicBezTo>
                  <a:pt x="2237127" y="2228331"/>
                  <a:pt x="2243529" y="2231973"/>
                  <a:pt x="2249873" y="2237024"/>
                </a:cubicBezTo>
                <a:cubicBezTo>
                  <a:pt x="2256217" y="2242076"/>
                  <a:pt x="2261386" y="2249594"/>
                  <a:pt x="2265380" y="2259580"/>
                </a:cubicBezTo>
                <a:cubicBezTo>
                  <a:pt x="2269374" y="2269565"/>
                  <a:pt x="2271369" y="2281489"/>
                  <a:pt x="2271369" y="2295351"/>
                </a:cubicBezTo>
                <a:lnTo>
                  <a:pt x="2271369" y="2396849"/>
                </a:lnTo>
                <a:lnTo>
                  <a:pt x="2240357" y="2396849"/>
                </a:lnTo>
                <a:lnTo>
                  <a:pt x="2240357" y="2298523"/>
                </a:lnTo>
                <a:cubicBezTo>
                  <a:pt x="2240357" y="2283486"/>
                  <a:pt x="2237185" y="2271327"/>
                  <a:pt x="2230842" y="2262047"/>
                </a:cubicBezTo>
                <a:cubicBezTo>
                  <a:pt x="2224498" y="2252766"/>
                  <a:pt x="2214513" y="2248126"/>
                  <a:pt x="2200885" y="2248126"/>
                </a:cubicBezTo>
                <a:cubicBezTo>
                  <a:pt x="2191253" y="2248126"/>
                  <a:pt x="2182678" y="2251180"/>
                  <a:pt x="2175160" y="2257289"/>
                </a:cubicBezTo>
                <a:cubicBezTo>
                  <a:pt x="2167642" y="2263398"/>
                  <a:pt x="2162355" y="2270916"/>
                  <a:pt x="2159301" y="2279844"/>
                </a:cubicBezTo>
                <a:cubicBezTo>
                  <a:pt x="2157891" y="2283603"/>
                  <a:pt x="2157186" y="2288420"/>
                  <a:pt x="2157186" y="2294293"/>
                </a:cubicBezTo>
                <a:lnTo>
                  <a:pt x="2157186" y="2396849"/>
                </a:lnTo>
                <a:lnTo>
                  <a:pt x="2126172" y="2396849"/>
                </a:lnTo>
                <a:lnTo>
                  <a:pt x="2126172" y="2272443"/>
                </a:lnTo>
                <a:cubicBezTo>
                  <a:pt x="2126172" y="2254117"/>
                  <a:pt x="2125702" y="2238728"/>
                  <a:pt x="2124763" y="2226275"/>
                </a:cubicBezTo>
                <a:lnTo>
                  <a:pt x="2152252" y="2226275"/>
                </a:lnTo>
                <a:lnTo>
                  <a:pt x="2154014" y="2254469"/>
                </a:lnTo>
                <a:lnTo>
                  <a:pt x="2154718" y="2254469"/>
                </a:lnTo>
                <a:cubicBezTo>
                  <a:pt x="2159419" y="2245541"/>
                  <a:pt x="2166701" y="2238023"/>
                  <a:pt x="2176569" y="2231914"/>
                </a:cubicBezTo>
                <a:cubicBezTo>
                  <a:pt x="2186437" y="2225806"/>
                  <a:pt x="2197949" y="2222751"/>
                  <a:pt x="2211107" y="2222751"/>
                </a:cubicBezTo>
                <a:close/>
                <a:moveTo>
                  <a:pt x="2009701" y="2222751"/>
                </a:moveTo>
                <a:cubicBezTo>
                  <a:pt x="2033431" y="2222751"/>
                  <a:pt x="2050171" y="2229330"/>
                  <a:pt x="2059922" y="2242487"/>
                </a:cubicBezTo>
                <a:cubicBezTo>
                  <a:pt x="2069672" y="2255644"/>
                  <a:pt x="2074546" y="2272208"/>
                  <a:pt x="2074546" y="2292179"/>
                </a:cubicBezTo>
                <a:lnTo>
                  <a:pt x="2074546" y="2355968"/>
                </a:lnTo>
                <a:cubicBezTo>
                  <a:pt x="2074546" y="2372414"/>
                  <a:pt x="2075368" y="2386042"/>
                  <a:pt x="2077014" y="2396849"/>
                </a:cubicBezTo>
                <a:lnTo>
                  <a:pt x="2049172" y="2396849"/>
                </a:lnTo>
                <a:lnTo>
                  <a:pt x="2046706" y="2375351"/>
                </a:lnTo>
                <a:lnTo>
                  <a:pt x="2045649" y="2375351"/>
                </a:lnTo>
                <a:cubicBezTo>
                  <a:pt x="2040480" y="2382635"/>
                  <a:pt x="2033372" y="2388685"/>
                  <a:pt x="2024327" y="2393501"/>
                </a:cubicBezTo>
                <a:cubicBezTo>
                  <a:pt x="2015280" y="2398318"/>
                  <a:pt x="2005002" y="2400726"/>
                  <a:pt x="1993490" y="2400726"/>
                </a:cubicBezTo>
                <a:cubicBezTo>
                  <a:pt x="1977045" y="2400726"/>
                  <a:pt x="1964239" y="2395909"/>
                  <a:pt x="1955077" y="2386276"/>
                </a:cubicBezTo>
                <a:cubicBezTo>
                  <a:pt x="1945912" y="2376644"/>
                  <a:pt x="1941331" y="2365131"/>
                  <a:pt x="1941331" y="2351739"/>
                </a:cubicBezTo>
                <a:cubicBezTo>
                  <a:pt x="1941331" y="2331063"/>
                  <a:pt x="1950201" y="2315263"/>
                  <a:pt x="1967939" y="2304338"/>
                </a:cubicBezTo>
                <a:cubicBezTo>
                  <a:pt x="1985678" y="2293412"/>
                  <a:pt x="2010993" y="2288067"/>
                  <a:pt x="2043885" y="2288302"/>
                </a:cubicBezTo>
                <a:lnTo>
                  <a:pt x="2043885" y="2284778"/>
                </a:lnTo>
                <a:cubicBezTo>
                  <a:pt x="2043885" y="2280549"/>
                  <a:pt x="2043474" y="2276496"/>
                  <a:pt x="2042652" y="2272619"/>
                </a:cubicBezTo>
                <a:cubicBezTo>
                  <a:pt x="2041830" y="2268743"/>
                  <a:pt x="2040186" y="2264572"/>
                  <a:pt x="2037719" y="2260108"/>
                </a:cubicBezTo>
                <a:cubicBezTo>
                  <a:pt x="2035252" y="2255644"/>
                  <a:pt x="2031258" y="2252120"/>
                  <a:pt x="2025738" y="2249535"/>
                </a:cubicBezTo>
                <a:cubicBezTo>
                  <a:pt x="2020216" y="2246951"/>
                  <a:pt x="2013343" y="2245659"/>
                  <a:pt x="2005118" y="2245659"/>
                </a:cubicBezTo>
                <a:cubicBezTo>
                  <a:pt x="1987733" y="2245659"/>
                  <a:pt x="1972814" y="2249888"/>
                  <a:pt x="1960363" y="2258346"/>
                </a:cubicBezTo>
                <a:lnTo>
                  <a:pt x="1953314" y="2237553"/>
                </a:lnTo>
                <a:cubicBezTo>
                  <a:pt x="1969055" y="2227685"/>
                  <a:pt x="1987850" y="2222751"/>
                  <a:pt x="2009701" y="2222751"/>
                </a:cubicBezTo>
                <a:close/>
                <a:moveTo>
                  <a:pt x="1643837" y="2222751"/>
                </a:moveTo>
                <a:cubicBezTo>
                  <a:pt x="1664748" y="2222751"/>
                  <a:pt x="1682074" y="2230740"/>
                  <a:pt x="1695819" y="2246716"/>
                </a:cubicBezTo>
                <a:cubicBezTo>
                  <a:pt x="1709564" y="2262693"/>
                  <a:pt x="1716437" y="2283486"/>
                  <a:pt x="1716437" y="2309095"/>
                </a:cubicBezTo>
                <a:cubicBezTo>
                  <a:pt x="1716437" y="2338229"/>
                  <a:pt x="1708860" y="2360784"/>
                  <a:pt x="1693705" y="2376761"/>
                </a:cubicBezTo>
                <a:cubicBezTo>
                  <a:pt x="1678551" y="2392738"/>
                  <a:pt x="1660166" y="2400726"/>
                  <a:pt x="1638550" y="2400726"/>
                </a:cubicBezTo>
                <a:cubicBezTo>
                  <a:pt x="1627273" y="2400726"/>
                  <a:pt x="1616995" y="2398376"/>
                  <a:pt x="1607713" y="2393677"/>
                </a:cubicBezTo>
                <a:cubicBezTo>
                  <a:pt x="1598434" y="2388978"/>
                  <a:pt x="1591210" y="2382400"/>
                  <a:pt x="1586041" y="2373941"/>
                </a:cubicBezTo>
                <a:lnTo>
                  <a:pt x="1585334" y="2373941"/>
                </a:lnTo>
                <a:lnTo>
                  <a:pt x="1585334" y="2466629"/>
                </a:lnTo>
                <a:lnTo>
                  <a:pt x="1554673" y="2466629"/>
                </a:lnTo>
                <a:lnTo>
                  <a:pt x="1554673" y="2281959"/>
                </a:lnTo>
                <a:cubicBezTo>
                  <a:pt x="1554673" y="2266452"/>
                  <a:pt x="1554205" y="2247891"/>
                  <a:pt x="1553264" y="2226275"/>
                </a:cubicBezTo>
                <a:lnTo>
                  <a:pt x="1580754" y="2226275"/>
                </a:lnTo>
                <a:lnTo>
                  <a:pt x="1582516" y="2255527"/>
                </a:lnTo>
                <a:lnTo>
                  <a:pt x="1583221" y="2255527"/>
                </a:lnTo>
                <a:cubicBezTo>
                  <a:pt x="1596141" y="2233676"/>
                  <a:pt x="1616348" y="2222751"/>
                  <a:pt x="1643837" y="2222751"/>
                </a:cubicBezTo>
                <a:close/>
                <a:moveTo>
                  <a:pt x="4341540" y="2222399"/>
                </a:moveTo>
                <a:cubicBezTo>
                  <a:pt x="4365975" y="2222399"/>
                  <a:pt x="4385770" y="2230505"/>
                  <a:pt x="4400924" y="2246716"/>
                </a:cubicBezTo>
                <a:cubicBezTo>
                  <a:pt x="4416078" y="2262928"/>
                  <a:pt x="4423655" y="2284073"/>
                  <a:pt x="4423655" y="2310153"/>
                </a:cubicBezTo>
                <a:cubicBezTo>
                  <a:pt x="4423655" y="2339521"/>
                  <a:pt x="4415197" y="2361959"/>
                  <a:pt x="4398281" y="2377466"/>
                </a:cubicBezTo>
                <a:cubicBezTo>
                  <a:pt x="4381364" y="2392973"/>
                  <a:pt x="4361511" y="2400726"/>
                  <a:pt x="4338721" y="2400726"/>
                </a:cubicBezTo>
                <a:cubicBezTo>
                  <a:pt x="4315226" y="2400726"/>
                  <a:pt x="4295725" y="2392679"/>
                  <a:pt x="4280218" y="2376585"/>
                </a:cubicBezTo>
                <a:cubicBezTo>
                  <a:pt x="4264712" y="2360490"/>
                  <a:pt x="4256959" y="2339286"/>
                  <a:pt x="4256959" y="2312972"/>
                </a:cubicBezTo>
                <a:cubicBezTo>
                  <a:pt x="4256959" y="2285248"/>
                  <a:pt x="4265005" y="2263221"/>
                  <a:pt x="4281099" y="2246892"/>
                </a:cubicBezTo>
                <a:cubicBezTo>
                  <a:pt x="4297194" y="2230563"/>
                  <a:pt x="4317341" y="2222399"/>
                  <a:pt x="4341540" y="2222399"/>
                </a:cubicBezTo>
                <a:close/>
                <a:moveTo>
                  <a:pt x="1322121" y="2222399"/>
                </a:moveTo>
                <a:cubicBezTo>
                  <a:pt x="1346556" y="2222399"/>
                  <a:pt x="1366351" y="2230505"/>
                  <a:pt x="1381504" y="2246716"/>
                </a:cubicBezTo>
                <a:cubicBezTo>
                  <a:pt x="1396660" y="2262928"/>
                  <a:pt x="1404236" y="2284073"/>
                  <a:pt x="1404236" y="2310153"/>
                </a:cubicBezTo>
                <a:cubicBezTo>
                  <a:pt x="1404236" y="2339521"/>
                  <a:pt x="1395777" y="2361959"/>
                  <a:pt x="1378861" y="2377466"/>
                </a:cubicBezTo>
                <a:cubicBezTo>
                  <a:pt x="1361945" y="2392973"/>
                  <a:pt x="1342092" y="2400726"/>
                  <a:pt x="1319302" y="2400726"/>
                </a:cubicBezTo>
                <a:cubicBezTo>
                  <a:pt x="1295807" y="2400726"/>
                  <a:pt x="1276306" y="2392679"/>
                  <a:pt x="1260799" y="2376585"/>
                </a:cubicBezTo>
                <a:cubicBezTo>
                  <a:pt x="1245293" y="2360490"/>
                  <a:pt x="1237538" y="2339286"/>
                  <a:pt x="1237538" y="2312972"/>
                </a:cubicBezTo>
                <a:cubicBezTo>
                  <a:pt x="1237538" y="2285248"/>
                  <a:pt x="1245585" y="2263221"/>
                  <a:pt x="1261680" y="2246892"/>
                </a:cubicBezTo>
                <a:cubicBezTo>
                  <a:pt x="1277774" y="2230563"/>
                  <a:pt x="1297922" y="2222399"/>
                  <a:pt x="1322121" y="2222399"/>
                </a:cubicBezTo>
                <a:close/>
                <a:moveTo>
                  <a:pt x="702997" y="2222399"/>
                </a:moveTo>
                <a:cubicBezTo>
                  <a:pt x="727431" y="2222399"/>
                  <a:pt x="747226" y="2230505"/>
                  <a:pt x="762381" y="2246716"/>
                </a:cubicBezTo>
                <a:cubicBezTo>
                  <a:pt x="777534" y="2262928"/>
                  <a:pt x="785111" y="2284073"/>
                  <a:pt x="785111" y="2310153"/>
                </a:cubicBezTo>
                <a:cubicBezTo>
                  <a:pt x="785111" y="2339521"/>
                  <a:pt x="776654" y="2361959"/>
                  <a:pt x="759737" y="2377466"/>
                </a:cubicBezTo>
                <a:cubicBezTo>
                  <a:pt x="742821" y="2392973"/>
                  <a:pt x="722968" y="2400726"/>
                  <a:pt x="700177" y="2400726"/>
                </a:cubicBezTo>
                <a:cubicBezTo>
                  <a:pt x="676682" y="2400726"/>
                  <a:pt x="657181" y="2392679"/>
                  <a:pt x="641675" y="2376585"/>
                </a:cubicBezTo>
                <a:cubicBezTo>
                  <a:pt x="626168" y="2360490"/>
                  <a:pt x="618415" y="2339286"/>
                  <a:pt x="618415" y="2312972"/>
                </a:cubicBezTo>
                <a:cubicBezTo>
                  <a:pt x="618415" y="2285248"/>
                  <a:pt x="626462" y="2263221"/>
                  <a:pt x="642556" y="2246892"/>
                </a:cubicBezTo>
                <a:cubicBezTo>
                  <a:pt x="658650" y="2230563"/>
                  <a:pt x="678797" y="2222399"/>
                  <a:pt x="702997" y="2222399"/>
                </a:cubicBezTo>
                <a:close/>
                <a:moveTo>
                  <a:pt x="89166" y="2209359"/>
                </a:moveTo>
                <a:lnTo>
                  <a:pt x="111724" y="2209359"/>
                </a:lnTo>
                <a:lnTo>
                  <a:pt x="111724" y="2292179"/>
                </a:lnTo>
                <a:lnTo>
                  <a:pt x="191371" y="2292179"/>
                </a:lnTo>
                <a:lnTo>
                  <a:pt x="191371" y="2313324"/>
                </a:lnTo>
                <a:lnTo>
                  <a:pt x="111724" y="2313324"/>
                </a:lnTo>
                <a:lnTo>
                  <a:pt x="111724" y="2396849"/>
                </a:lnTo>
                <a:lnTo>
                  <a:pt x="89166" y="2396849"/>
                </a:lnTo>
                <a:lnTo>
                  <a:pt x="89166" y="2313324"/>
                </a:lnTo>
                <a:lnTo>
                  <a:pt x="9518" y="2313324"/>
                </a:lnTo>
                <a:lnTo>
                  <a:pt x="9518" y="2292179"/>
                </a:lnTo>
                <a:lnTo>
                  <a:pt x="89166" y="2292179"/>
                </a:lnTo>
                <a:close/>
                <a:moveTo>
                  <a:pt x="3801825" y="2185394"/>
                </a:moveTo>
                <a:lnTo>
                  <a:pt x="3801825" y="2226275"/>
                </a:lnTo>
                <a:lnTo>
                  <a:pt x="3846231" y="2226275"/>
                </a:lnTo>
                <a:lnTo>
                  <a:pt x="3846231" y="2249888"/>
                </a:lnTo>
                <a:lnTo>
                  <a:pt x="3801825" y="2249888"/>
                </a:lnTo>
                <a:lnTo>
                  <a:pt x="3801825" y="2341871"/>
                </a:lnTo>
                <a:cubicBezTo>
                  <a:pt x="3801825" y="2363956"/>
                  <a:pt x="3809578" y="2374999"/>
                  <a:pt x="3825085" y="2374999"/>
                </a:cubicBezTo>
                <a:cubicBezTo>
                  <a:pt x="3832369" y="2374999"/>
                  <a:pt x="3838360" y="2374294"/>
                  <a:pt x="3843059" y="2372884"/>
                </a:cubicBezTo>
                <a:lnTo>
                  <a:pt x="3844469" y="2396497"/>
                </a:lnTo>
                <a:cubicBezTo>
                  <a:pt x="3836480" y="2399316"/>
                  <a:pt x="3827317" y="2400726"/>
                  <a:pt x="3816979" y="2400726"/>
                </a:cubicBezTo>
                <a:cubicBezTo>
                  <a:pt x="3802647" y="2400726"/>
                  <a:pt x="3791487" y="2396379"/>
                  <a:pt x="3783499" y="2387686"/>
                </a:cubicBezTo>
                <a:cubicBezTo>
                  <a:pt x="3775511" y="2378758"/>
                  <a:pt x="3771517" y="2363839"/>
                  <a:pt x="3771517" y="2342928"/>
                </a:cubicBezTo>
                <a:lnTo>
                  <a:pt x="3771517" y="2249888"/>
                </a:lnTo>
                <a:lnTo>
                  <a:pt x="3745085" y="2249888"/>
                </a:lnTo>
                <a:lnTo>
                  <a:pt x="3745085" y="2226275"/>
                </a:lnTo>
                <a:lnTo>
                  <a:pt x="3771517" y="2226275"/>
                </a:lnTo>
                <a:lnTo>
                  <a:pt x="3771517" y="2194557"/>
                </a:lnTo>
                <a:close/>
                <a:moveTo>
                  <a:pt x="858606" y="2185394"/>
                </a:moveTo>
                <a:lnTo>
                  <a:pt x="858606" y="2226275"/>
                </a:lnTo>
                <a:lnTo>
                  <a:pt x="903012" y="2226275"/>
                </a:lnTo>
                <a:lnTo>
                  <a:pt x="903012" y="2249888"/>
                </a:lnTo>
                <a:lnTo>
                  <a:pt x="858606" y="2249888"/>
                </a:lnTo>
                <a:lnTo>
                  <a:pt x="858606" y="2341871"/>
                </a:lnTo>
                <a:cubicBezTo>
                  <a:pt x="858606" y="2363956"/>
                  <a:pt x="866359" y="2374999"/>
                  <a:pt x="881867" y="2374999"/>
                </a:cubicBezTo>
                <a:cubicBezTo>
                  <a:pt x="889150" y="2374999"/>
                  <a:pt x="895141" y="2374294"/>
                  <a:pt x="899840" y="2372884"/>
                </a:cubicBezTo>
                <a:lnTo>
                  <a:pt x="901250" y="2396497"/>
                </a:lnTo>
                <a:cubicBezTo>
                  <a:pt x="893262" y="2399316"/>
                  <a:pt x="884099" y="2400726"/>
                  <a:pt x="873760" y="2400726"/>
                </a:cubicBezTo>
                <a:cubicBezTo>
                  <a:pt x="859429" y="2400726"/>
                  <a:pt x="848268" y="2396379"/>
                  <a:pt x="840280" y="2387686"/>
                </a:cubicBezTo>
                <a:cubicBezTo>
                  <a:pt x="832292" y="2378758"/>
                  <a:pt x="828297" y="2363839"/>
                  <a:pt x="828297" y="2342928"/>
                </a:cubicBezTo>
                <a:lnTo>
                  <a:pt x="828297" y="2249888"/>
                </a:lnTo>
                <a:lnTo>
                  <a:pt x="801865" y="2249888"/>
                </a:lnTo>
                <a:lnTo>
                  <a:pt x="801865" y="2226275"/>
                </a:lnTo>
                <a:lnTo>
                  <a:pt x="828297" y="2226275"/>
                </a:lnTo>
                <a:lnTo>
                  <a:pt x="828297" y="2194557"/>
                </a:lnTo>
                <a:close/>
                <a:moveTo>
                  <a:pt x="356277" y="2159315"/>
                </a:moveTo>
                <a:lnTo>
                  <a:pt x="395396" y="2159315"/>
                </a:lnTo>
                <a:lnTo>
                  <a:pt x="435925" y="2274205"/>
                </a:lnTo>
                <a:cubicBezTo>
                  <a:pt x="445323" y="2302399"/>
                  <a:pt x="453311" y="2329066"/>
                  <a:pt x="459890" y="2354206"/>
                </a:cubicBezTo>
                <a:lnTo>
                  <a:pt x="460595" y="2354206"/>
                </a:lnTo>
                <a:cubicBezTo>
                  <a:pt x="466234" y="2332590"/>
                  <a:pt x="474692" y="2305923"/>
                  <a:pt x="485969" y="2274205"/>
                </a:cubicBezTo>
                <a:lnTo>
                  <a:pt x="528260" y="2159315"/>
                </a:lnTo>
                <a:lnTo>
                  <a:pt x="567379" y="2159315"/>
                </a:lnTo>
                <a:lnTo>
                  <a:pt x="582181" y="2396849"/>
                </a:lnTo>
                <a:lnTo>
                  <a:pt x="551873" y="2396849"/>
                </a:lnTo>
                <a:lnTo>
                  <a:pt x="546234" y="2292531"/>
                </a:lnTo>
                <a:cubicBezTo>
                  <a:pt x="543650" y="2243897"/>
                  <a:pt x="542357" y="2209711"/>
                  <a:pt x="542357" y="2189976"/>
                </a:cubicBezTo>
                <a:lnTo>
                  <a:pt x="541652" y="2189976"/>
                </a:lnTo>
                <a:cubicBezTo>
                  <a:pt x="530845" y="2224748"/>
                  <a:pt x="520860" y="2254822"/>
                  <a:pt x="511696" y="2280196"/>
                </a:cubicBezTo>
                <a:lnTo>
                  <a:pt x="469758" y="2395440"/>
                </a:lnTo>
                <a:lnTo>
                  <a:pt x="446498" y="2395440"/>
                </a:lnTo>
                <a:lnTo>
                  <a:pt x="407731" y="2282311"/>
                </a:lnTo>
                <a:cubicBezTo>
                  <a:pt x="395749" y="2246129"/>
                  <a:pt x="386703" y="2215350"/>
                  <a:pt x="380595" y="2189976"/>
                </a:cubicBezTo>
                <a:lnTo>
                  <a:pt x="379890" y="2189976"/>
                </a:lnTo>
                <a:cubicBezTo>
                  <a:pt x="379185" y="2220284"/>
                  <a:pt x="377657" y="2255292"/>
                  <a:pt x="375308" y="2294998"/>
                </a:cubicBezTo>
                <a:lnTo>
                  <a:pt x="368965" y="2396849"/>
                </a:lnTo>
                <a:lnTo>
                  <a:pt x="339713" y="2396849"/>
                </a:lnTo>
                <a:close/>
                <a:moveTo>
                  <a:pt x="6523175" y="2158962"/>
                </a:moveTo>
                <a:cubicBezTo>
                  <a:pt x="6528814" y="2158962"/>
                  <a:pt x="6533395" y="2160783"/>
                  <a:pt x="6536920" y="2164425"/>
                </a:cubicBezTo>
                <a:cubicBezTo>
                  <a:pt x="6540444" y="2168067"/>
                  <a:pt x="6542206" y="2172707"/>
                  <a:pt x="6542206" y="2178346"/>
                </a:cubicBezTo>
                <a:cubicBezTo>
                  <a:pt x="6542206" y="2183750"/>
                  <a:pt x="6540444" y="2188272"/>
                  <a:pt x="6536920" y="2191914"/>
                </a:cubicBezTo>
                <a:cubicBezTo>
                  <a:pt x="6533395" y="2195556"/>
                  <a:pt x="6528579" y="2197377"/>
                  <a:pt x="6522470" y="2197377"/>
                </a:cubicBezTo>
                <a:cubicBezTo>
                  <a:pt x="6516831" y="2197377"/>
                  <a:pt x="6512308" y="2195556"/>
                  <a:pt x="6508902" y="2191914"/>
                </a:cubicBezTo>
                <a:cubicBezTo>
                  <a:pt x="6505495" y="2188272"/>
                  <a:pt x="6503791" y="2183750"/>
                  <a:pt x="6503791" y="2178346"/>
                </a:cubicBezTo>
                <a:cubicBezTo>
                  <a:pt x="6503791" y="2172942"/>
                  <a:pt x="6505612" y="2168360"/>
                  <a:pt x="6509254" y="2164601"/>
                </a:cubicBezTo>
                <a:cubicBezTo>
                  <a:pt x="6512896" y="2160842"/>
                  <a:pt x="6517536" y="2158962"/>
                  <a:pt x="6523175" y="2158962"/>
                </a:cubicBezTo>
                <a:close/>
                <a:moveTo>
                  <a:pt x="5313500" y="2158962"/>
                </a:moveTo>
                <a:cubicBezTo>
                  <a:pt x="5319139" y="2158962"/>
                  <a:pt x="5323720" y="2160783"/>
                  <a:pt x="5327245" y="2164425"/>
                </a:cubicBezTo>
                <a:cubicBezTo>
                  <a:pt x="5330769" y="2168067"/>
                  <a:pt x="5332531" y="2172707"/>
                  <a:pt x="5332531" y="2178346"/>
                </a:cubicBezTo>
                <a:cubicBezTo>
                  <a:pt x="5332531" y="2183750"/>
                  <a:pt x="5330769" y="2188272"/>
                  <a:pt x="5327245" y="2191914"/>
                </a:cubicBezTo>
                <a:cubicBezTo>
                  <a:pt x="5323720" y="2195556"/>
                  <a:pt x="5318904" y="2197377"/>
                  <a:pt x="5312795" y="2197377"/>
                </a:cubicBezTo>
                <a:cubicBezTo>
                  <a:pt x="5307156" y="2197377"/>
                  <a:pt x="5302633" y="2195556"/>
                  <a:pt x="5299227" y="2191914"/>
                </a:cubicBezTo>
                <a:cubicBezTo>
                  <a:pt x="5295820" y="2188272"/>
                  <a:pt x="5294116" y="2183750"/>
                  <a:pt x="5294116" y="2178346"/>
                </a:cubicBezTo>
                <a:cubicBezTo>
                  <a:pt x="5294116" y="2172942"/>
                  <a:pt x="5295937" y="2168360"/>
                  <a:pt x="5299579" y="2164601"/>
                </a:cubicBezTo>
                <a:cubicBezTo>
                  <a:pt x="5303221" y="2160842"/>
                  <a:pt x="5307861" y="2158962"/>
                  <a:pt x="5313500" y="2158962"/>
                </a:cubicBezTo>
                <a:close/>
                <a:moveTo>
                  <a:pt x="3579950" y="2158962"/>
                </a:moveTo>
                <a:cubicBezTo>
                  <a:pt x="3585589" y="2158962"/>
                  <a:pt x="3590170" y="2160783"/>
                  <a:pt x="3593695" y="2164425"/>
                </a:cubicBezTo>
                <a:cubicBezTo>
                  <a:pt x="3597219" y="2168067"/>
                  <a:pt x="3598981" y="2172707"/>
                  <a:pt x="3598981" y="2178346"/>
                </a:cubicBezTo>
                <a:cubicBezTo>
                  <a:pt x="3598981" y="2183750"/>
                  <a:pt x="3597219" y="2188272"/>
                  <a:pt x="3593695" y="2191914"/>
                </a:cubicBezTo>
                <a:cubicBezTo>
                  <a:pt x="3590170" y="2195556"/>
                  <a:pt x="3585354" y="2197377"/>
                  <a:pt x="3579245" y="2197377"/>
                </a:cubicBezTo>
                <a:cubicBezTo>
                  <a:pt x="3573606" y="2197377"/>
                  <a:pt x="3569084" y="2195556"/>
                  <a:pt x="3565677" y="2191914"/>
                </a:cubicBezTo>
                <a:cubicBezTo>
                  <a:pt x="3562270" y="2188272"/>
                  <a:pt x="3560567" y="2183750"/>
                  <a:pt x="3560567" y="2178346"/>
                </a:cubicBezTo>
                <a:cubicBezTo>
                  <a:pt x="3560567" y="2172942"/>
                  <a:pt x="3562387" y="2168360"/>
                  <a:pt x="3566029" y="2164601"/>
                </a:cubicBezTo>
                <a:cubicBezTo>
                  <a:pt x="3569671" y="2160842"/>
                  <a:pt x="3574311" y="2158962"/>
                  <a:pt x="3579950" y="2158962"/>
                </a:cubicBezTo>
                <a:close/>
                <a:moveTo>
                  <a:pt x="6640609" y="2152619"/>
                </a:moveTo>
                <a:lnTo>
                  <a:pt x="6663517" y="2152619"/>
                </a:lnTo>
                <a:lnTo>
                  <a:pt x="6693825" y="2203015"/>
                </a:lnTo>
                <a:lnTo>
                  <a:pt x="6670213" y="2203015"/>
                </a:lnTo>
                <a:lnTo>
                  <a:pt x="6652239" y="2169887"/>
                </a:lnTo>
                <a:lnTo>
                  <a:pt x="6651534" y="2169887"/>
                </a:lnTo>
                <a:lnTo>
                  <a:pt x="6633560" y="2203015"/>
                </a:lnTo>
                <a:lnTo>
                  <a:pt x="6611005" y="2203015"/>
                </a:lnTo>
                <a:close/>
                <a:moveTo>
                  <a:pt x="5197733" y="2152619"/>
                </a:moveTo>
                <a:lnTo>
                  <a:pt x="5231918" y="2152619"/>
                </a:lnTo>
                <a:lnTo>
                  <a:pt x="5188922" y="2203015"/>
                </a:lnTo>
                <a:lnTo>
                  <a:pt x="5167072" y="2203015"/>
                </a:lnTo>
                <a:close/>
                <a:moveTo>
                  <a:pt x="4328853" y="2152619"/>
                </a:moveTo>
                <a:lnTo>
                  <a:pt x="4350351" y="2152619"/>
                </a:lnTo>
                <a:lnTo>
                  <a:pt x="4384184" y="2203015"/>
                </a:lnTo>
                <a:lnTo>
                  <a:pt x="4360571" y="2203015"/>
                </a:lnTo>
                <a:lnTo>
                  <a:pt x="4340131" y="2169887"/>
                </a:lnTo>
                <a:lnTo>
                  <a:pt x="4339426" y="2169887"/>
                </a:lnTo>
                <a:lnTo>
                  <a:pt x="4318985" y="2203015"/>
                </a:lnTo>
                <a:lnTo>
                  <a:pt x="4295725" y="2203015"/>
                </a:lnTo>
                <a:close/>
                <a:moveTo>
                  <a:pt x="2002652" y="2152619"/>
                </a:moveTo>
                <a:lnTo>
                  <a:pt x="2024503" y="2152619"/>
                </a:lnTo>
                <a:lnTo>
                  <a:pt x="2058336" y="2203015"/>
                </a:lnTo>
                <a:lnTo>
                  <a:pt x="2034723" y="2203015"/>
                </a:lnTo>
                <a:lnTo>
                  <a:pt x="2013929" y="2169887"/>
                </a:lnTo>
                <a:lnTo>
                  <a:pt x="2013225" y="2169887"/>
                </a:lnTo>
                <a:lnTo>
                  <a:pt x="1993137" y="2203015"/>
                </a:lnTo>
                <a:lnTo>
                  <a:pt x="1969876" y="2203015"/>
                </a:lnTo>
                <a:close/>
                <a:moveTo>
                  <a:pt x="1309435" y="2152619"/>
                </a:moveTo>
                <a:lnTo>
                  <a:pt x="1330931" y="2152619"/>
                </a:lnTo>
                <a:lnTo>
                  <a:pt x="1364765" y="2203015"/>
                </a:lnTo>
                <a:lnTo>
                  <a:pt x="1341153" y="2203015"/>
                </a:lnTo>
                <a:lnTo>
                  <a:pt x="1320712" y="2169887"/>
                </a:lnTo>
                <a:lnTo>
                  <a:pt x="1320007" y="2169887"/>
                </a:lnTo>
                <a:lnTo>
                  <a:pt x="1299566" y="2203015"/>
                </a:lnTo>
                <a:lnTo>
                  <a:pt x="1276306" y="2203015"/>
                </a:lnTo>
                <a:close/>
                <a:moveTo>
                  <a:pt x="690309" y="2152619"/>
                </a:moveTo>
                <a:lnTo>
                  <a:pt x="711807" y="2152619"/>
                </a:lnTo>
                <a:lnTo>
                  <a:pt x="745640" y="2203015"/>
                </a:lnTo>
                <a:lnTo>
                  <a:pt x="722027" y="2203015"/>
                </a:lnTo>
                <a:lnTo>
                  <a:pt x="701587" y="2169887"/>
                </a:lnTo>
                <a:lnTo>
                  <a:pt x="700882" y="2169887"/>
                </a:lnTo>
                <a:lnTo>
                  <a:pt x="680441" y="2203015"/>
                </a:lnTo>
                <a:lnTo>
                  <a:pt x="657181" y="2203015"/>
                </a:lnTo>
                <a:close/>
                <a:moveTo>
                  <a:pt x="6307644" y="2146627"/>
                </a:moveTo>
                <a:lnTo>
                  <a:pt x="6338657" y="2146627"/>
                </a:lnTo>
                <a:lnTo>
                  <a:pt x="6338657" y="2253412"/>
                </a:lnTo>
                <a:lnTo>
                  <a:pt x="6339361" y="2253412"/>
                </a:lnTo>
                <a:cubicBezTo>
                  <a:pt x="6344766" y="2243779"/>
                  <a:pt x="6352166" y="2236378"/>
                  <a:pt x="6361564" y="2231209"/>
                </a:cubicBezTo>
                <a:cubicBezTo>
                  <a:pt x="6371432" y="2225571"/>
                  <a:pt x="6382005" y="2222751"/>
                  <a:pt x="6393282" y="2222751"/>
                </a:cubicBezTo>
                <a:cubicBezTo>
                  <a:pt x="6398216" y="2222751"/>
                  <a:pt x="6403209" y="2223397"/>
                  <a:pt x="6408261" y="2224689"/>
                </a:cubicBezTo>
                <a:cubicBezTo>
                  <a:pt x="6413312" y="2225982"/>
                  <a:pt x="6418598" y="2228273"/>
                  <a:pt x="6424120" y="2231562"/>
                </a:cubicBezTo>
                <a:cubicBezTo>
                  <a:pt x="6429641" y="2234851"/>
                  <a:pt x="6434457" y="2239139"/>
                  <a:pt x="6438569" y="2244425"/>
                </a:cubicBezTo>
                <a:cubicBezTo>
                  <a:pt x="6442681" y="2249712"/>
                  <a:pt x="6446087" y="2256701"/>
                  <a:pt x="6448790" y="2265395"/>
                </a:cubicBezTo>
                <a:cubicBezTo>
                  <a:pt x="6451491" y="2274088"/>
                  <a:pt x="6452842" y="2284073"/>
                  <a:pt x="6452842" y="2295351"/>
                </a:cubicBezTo>
                <a:lnTo>
                  <a:pt x="6452842" y="2396849"/>
                </a:lnTo>
                <a:lnTo>
                  <a:pt x="6421829" y="2396849"/>
                </a:lnTo>
                <a:lnTo>
                  <a:pt x="6421829" y="2298875"/>
                </a:lnTo>
                <a:cubicBezTo>
                  <a:pt x="6421829" y="2283838"/>
                  <a:pt x="6418657" y="2271679"/>
                  <a:pt x="6412313" y="2262399"/>
                </a:cubicBezTo>
                <a:cubicBezTo>
                  <a:pt x="6405970" y="2253118"/>
                  <a:pt x="6395985" y="2248478"/>
                  <a:pt x="6382358" y="2248478"/>
                </a:cubicBezTo>
                <a:cubicBezTo>
                  <a:pt x="6372724" y="2248478"/>
                  <a:pt x="6364149" y="2251415"/>
                  <a:pt x="6356631" y="2257289"/>
                </a:cubicBezTo>
                <a:cubicBezTo>
                  <a:pt x="6349112" y="2263163"/>
                  <a:pt x="6343826" y="2270446"/>
                  <a:pt x="6340771" y="2279139"/>
                </a:cubicBezTo>
                <a:cubicBezTo>
                  <a:pt x="6339361" y="2282898"/>
                  <a:pt x="6338657" y="2287832"/>
                  <a:pt x="6338657" y="2293941"/>
                </a:cubicBezTo>
                <a:lnTo>
                  <a:pt x="6338657" y="2396849"/>
                </a:lnTo>
                <a:lnTo>
                  <a:pt x="6307644" y="2396849"/>
                </a:lnTo>
                <a:close/>
                <a:moveTo>
                  <a:pt x="5650419" y="2146627"/>
                </a:moveTo>
                <a:lnTo>
                  <a:pt x="5681432" y="2146627"/>
                </a:lnTo>
                <a:lnTo>
                  <a:pt x="5681432" y="2253412"/>
                </a:lnTo>
                <a:lnTo>
                  <a:pt x="5682136" y="2253412"/>
                </a:lnTo>
                <a:cubicBezTo>
                  <a:pt x="5687540" y="2243779"/>
                  <a:pt x="5694941" y="2236378"/>
                  <a:pt x="5704339" y="2231209"/>
                </a:cubicBezTo>
                <a:cubicBezTo>
                  <a:pt x="5714207" y="2225571"/>
                  <a:pt x="5724780" y="2222751"/>
                  <a:pt x="5736057" y="2222751"/>
                </a:cubicBezTo>
                <a:cubicBezTo>
                  <a:pt x="5740991" y="2222751"/>
                  <a:pt x="5745984" y="2223397"/>
                  <a:pt x="5751036" y="2224689"/>
                </a:cubicBezTo>
                <a:cubicBezTo>
                  <a:pt x="5756087" y="2225982"/>
                  <a:pt x="5761373" y="2228273"/>
                  <a:pt x="5766895" y="2231562"/>
                </a:cubicBezTo>
                <a:cubicBezTo>
                  <a:pt x="5772416" y="2234851"/>
                  <a:pt x="5777232" y="2239139"/>
                  <a:pt x="5781344" y="2244425"/>
                </a:cubicBezTo>
                <a:cubicBezTo>
                  <a:pt x="5785456" y="2249712"/>
                  <a:pt x="5788862" y="2256701"/>
                  <a:pt x="5791565" y="2265395"/>
                </a:cubicBezTo>
                <a:cubicBezTo>
                  <a:pt x="5794266" y="2274088"/>
                  <a:pt x="5795617" y="2284073"/>
                  <a:pt x="5795617" y="2295351"/>
                </a:cubicBezTo>
                <a:lnTo>
                  <a:pt x="5795617" y="2396849"/>
                </a:lnTo>
                <a:lnTo>
                  <a:pt x="5764604" y="2396849"/>
                </a:lnTo>
                <a:lnTo>
                  <a:pt x="5764604" y="2298875"/>
                </a:lnTo>
                <a:cubicBezTo>
                  <a:pt x="5764604" y="2283838"/>
                  <a:pt x="5761432" y="2271679"/>
                  <a:pt x="5755088" y="2262399"/>
                </a:cubicBezTo>
                <a:cubicBezTo>
                  <a:pt x="5748745" y="2253118"/>
                  <a:pt x="5738760" y="2248478"/>
                  <a:pt x="5725133" y="2248478"/>
                </a:cubicBezTo>
                <a:cubicBezTo>
                  <a:pt x="5715499" y="2248478"/>
                  <a:pt x="5706924" y="2251415"/>
                  <a:pt x="5699405" y="2257289"/>
                </a:cubicBezTo>
                <a:cubicBezTo>
                  <a:pt x="5691887" y="2263163"/>
                  <a:pt x="5686601" y="2270446"/>
                  <a:pt x="5683546" y="2279139"/>
                </a:cubicBezTo>
                <a:cubicBezTo>
                  <a:pt x="5682136" y="2282898"/>
                  <a:pt x="5681432" y="2287832"/>
                  <a:pt x="5681432" y="2293941"/>
                </a:cubicBezTo>
                <a:lnTo>
                  <a:pt x="5681432" y="2396849"/>
                </a:lnTo>
                <a:lnTo>
                  <a:pt x="5650419" y="2396849"/>
                </a:lnTo>
                <a:close/>
                <a:moveTo>
                  <a:pt x="4926519" y="2146627"/>
                </a:moveTo>
                <a:lnTo>
                  <a:pt x="4957532" y="2146627"/>
                </a:lnTo>
                <a:lnTo>
                  <a:pt x="4957532" y="2253412"/>
                </a:lnTo>
                <a:lnTo>
                  <a:pt x="4958236" y="2253412"/>
                </a:lnTo>
                <a:cubicBezTo>
                  <a:pt x="4963640" y="2243779"/>
                  <a:pt x="4971041" y="2236378"/>
                  <a:pt x="4980439" y="2231209"/>
                </a:cubicBezTo>
                <a:cubicBezTo>
                  <a:pt x="4990307" y="2225571"/>
                  <a:pt x="5000880" y="2222751"/>
                  <a:pt x="5012157" y="2222751"/>
                </a:cubicBezTo>
                <a:cubicBezTo>
                  <a:pt x="5017091" y="2222751"/>
                  <a:pt x="5022084" y="2223397"/>
                  <a:pt x="5027136" y="2224689"/>
                </a:cubicBezTo>
                <a:cubicBezTo>
                  <a:pt x="5032187" y="2225982"/>
                  <a:pt x="5037473" y="2228273"/>
                  <a:pt x="5042995" y="2231562"/>
                </a:cubicBezTo>
                <a:cubicBezTo>
                  <a:pt x="5048516" y="2234851"/>
                  <a:pt x="5053332" y="2239139"/>
                  <a:pt x="5057444" y="2244425"/>
                </a:cubicBezTo>
                <a:cubicBezTo>
                  <a:pt x="5061556" y="2249712"/>
                  <a:pt x="5064962" y="2256701"/>
                  <a:pt x="5067665" y="2265395"/>
                </a:cubicBezTo>
                <a:cubicBezTo>
                  <a:pt x="5070366" y="2274088"/>
                  <a:pt x="5071717" y="2284073"/>
                  <a:pt x="5071717" y="2295351"/>
                </a:cubicBezTo>
                <a:lnTo>
                  <a:pt x="5071717" y="2396849"/>
                </a:lnTo>
                <a:lnTo>
                  <a:pt x="5040704" y="2396849"/>
                </a:lnTo>
                <a:lnTo>
                  <a:pt x="5040704" y="2298875"/>
                </a:lnTo>
                <a:cubicBezTo>
                  <a:pt x="5040704" y="2283838"/>
                  <a:pt x="5037532" y="2271679"/>
                  <a:pt x="5031188" y="2262399"/>
                </a:cubicBezTo>
                <a:cubicBezTo>
                  <a:pt x="5024845" y="2253118"/>
                  <a:pt x="5014860" y="2248478"/>
                  <a:pt x="5001233" y="2248478"/>
                </a:cubicBezTo>
                <a:cubicBezTo>
                  <a:pt x="4991599" y="2248478"/>
                  <a:pt x="4983024" y="2251415"/>
                  <a:pt x="4975505" y="2257289"/>
                </a:cubicBezTo>
                <a:cubicBezTo>
                  <a:pt x="4967987" y="2263163"/>
                  <a:pt x="4962701" y="2270446"/>
                  <a:pt x="4959646" y="2279139"/>
                </a:cubicBezTo>
                <a:cubicBezTo>
                  <a:pt x="4958236" y="2282898"/>
                  <a:pt x="4957532" y="2287832"/>
                  <a:pt x="4957532" y="2293941"/>
                </a:cubicBezTo>
                <a:lnTo>
                  <a:pt x="4957532" y="2396849"/>
                </a:lnTo>
                <a:lnTo>
                  <a:pt x="4926519" y="2396849"/>
                </a:lnTo>
                <a:close/>
                <a:moveTo>
                  <a:pt x="3878768" y="2146627"/>
                </a:moveTo>
                <a:lnTo>
                  <a:pt x="3909782" y="2146627"/>
                </a:lnTo>
                <a:lnTo>
                  <a:pt x="3909782" y="2253412"/>
                </a:lnTo>
                <a:lnTo>
                  <a:pt x="3910487" y="2253412"/>
                </a:lnTo>
                <a:cubicBezTo>
                  <a:pt x="3915890" y="2243779"/>
                  <a:pt x="3923291" y="2236378"/>
                  <a:pt x="3932689" y="2231209"/>
                </a:cubicBezTo>
                <a:cubicBezTo>
                  <a:pt x="3942557" y="2225571"/>
                  <a:pt x="3953130" y="2222751"/>
                  <a:pt x="3964407" y="2222751"/>
                </a:cubicBezTo>
                <a:cubicBezTo>
                  <a:pt x="3969341" y="2222751"/>
                  <a:pt x="3974334" y="2223397"/>
                  <a:pt x="3979386" y="2224689"/>
                </a:cubicBezTo>
                <a:cubicBezTo>
                  <a:pt x="3984437" y="2225982"/>
                  <a:pt x="3989723" y="2228273"/>
                  <a:pt x="3995245" y="2231562"/>
                </a:cubicBezTo>
                <a:cubicBezTo>
                  <a:pt x="4000766" y="2234851"/>
                  <a:pt x="4005582" y="2239139"/>
                  <a:pt x="4009694" y="2244425"/>
                </a:cubicBezTo>
                <a:cubicBezTo>
                  <a:pt x="4013806" y="2249712"/>
                  <a:pt x="4017213" y="2256701"/>
                  <a:pt x="4019914" y="2265395"/>
                </a:cubicBezTo>
                <a:cubicBezTo>
                  <a:pt x="4022616" y="2274088"/>
                  <a:pt x="4023967" y="2284073"/>
                  <a:pt x="4023967" y="2295351"/>
                </a:cubicBezTo>
                <a:lnTo>
                  <a:pt x="4023967" y="2396849"/>
                </a:lnTo>
                <a:lnTo>
                  <a:pt x="3992954" y="2396849"/>
                </a:lnTo>
                <a:lnTo>
                  <a:pt x="3992954" y="2298875"/>
                </a:lnTo>
                <a:cubicBezTo>
                  <a:pt x="3992954" y="2283838"/>
                  <a:pt x="3989782" y="2271679"/>
                  <a:pt x="3983438" y="2262399"/>
                </a:cubicBezTo>
                <a:cubicBezTo>
                  <a:pt x="3977095" y="2253119"/>
                  <a:pt x="3967109" y="2248478"/>
                  <a:pt x="3953482" y="2248478"/>
                </a:cubicBezTo>
                <a:cubicBezTo>
                  <a:pt x="3943849" y="2248478"/>
                  <a:pt x="3935274" y="2251415"/>
                  <a:pt x="3927755" y="2257289"/>
                </a:cubicBezTo>
                <a:cubicBezTo>
                  <a:pt x="3920237" y="2263163"/>
                  <a:pt x="3914950" y="2270446"/>
                  <a:pt x="3911896" y="2279139"/>
                </a:cubicBezTo>
                <a:cubicBezTo>
                  <a:pt x="3910487" y="2282898"/>
                  <a:pt x="3909782" y="2287832"/>
                  <a:pt x="3909782" y="2293941"/>
                </a:cubicBezTo>
                <a:lnTo>
                  <a:pt x="3909782" y="2396849"/>
                </a:lnTo>
                <a:lnTo>
                  <a:pt x="3878768" y="2396849"/>
                </a:lnTo>
                <a:close/>
                <a:moveTo>
                  <a:pt x="3307268" y="2146627"/>
                </a:moveTo>
                <a:lnTo>
                  <a:pt x="3338282" y="2146627"/>
                </a:lnTo>
                <a:lnTo>
                  <a:pt x="3338282" y="2396849"/>
                </a:lnTo>
                <a:lnTo>
                  <a:pt x="3307268" y="2396849"/>
                </a:lnTo>
                <a:close/>
                <a:moveTo>
                  <a:pt x="1754699" y="2146627"/>
                </a:moveTo>
                <a:lnTo>
                  <a:pt x="1785712" y="2146627"/>
                </a:lnTo>
                <a:lnTo>
                  <a:pt x="1785712" y="2253412"/>
                </a:lnTo>
                <a:lnTo>
                  <a:pt x="1786417" y="2253412"/>
                </a:lnTo>
                <a:cubicBezTo>
                  <a:pt x="1791820" y="2243779"/>
                  <a:pt x="1799222" y="2236378"/>
                  <a:pt x="1808620" y="2231209"/>
                </a:cubicBezTo>
                <a:cubicBezTo>
                  <a:pt x="1818487" y="2225571"/>
                  <a:pt x="1829060" y="2222751"/>
                  <a:pt x="1840337" y="2222751"/>
                </a:cubicBezTo>
                <a:cubicBezTo>
                  <a:pt x="1845271" y="2222751"/>
                  <a:pt x="1850264" y="2223397"/>
                  <a:pt x="1855316" y="2224689"/>
                </a:cubicBezTo>
                <a:cubicBezTo>
                  <a:pt x="1860367" y="2225982"/>
                  <a:pt x="1865654" y="2228273"/>
                  <a:pt x="1871174" y="2231562"/>
                </a:cubicBezTo>
                <a:cubicBezTo>
                  <a:pt x="1876696" y="2234851"/>
                  <a:pt x="1881513" y="2239139"/>
                  <a:pt x="1885623" y="2244425"/>
                </a:cubicBezTo>
                <a:cubicBezTo>
                  <a:pt x="1889735" y="2249712"/>
                  <a:pt x="1893143" y="2256701"/>
                  <a:pt x="1895844" y="2265395"/>
                </a:cubicBezTo>
                <a:cubicBezTo>
                  <a:pt x="1898545" y="2274088"/>
                  <a:pt x="1899898" y="2284073"/>
                  <a:pt x="1899898" y="2295351"/>
                </a:cubicBezTo>
                <a:lnTo>
                  <a:pt x="1899898" y="2396849"/>
                </a:lnTo>
                <a:lnTo>
                  <a:pt x="1868884" y="2396849"/>
                </a:lnTo>
                <a:lnTo>
                  <a:pt x="1868884" y="2298875"/>
                </a:lnTo>
                <a:cubicBezTo>
                  <a:pt x="1868884" y="2283838"/>
                  <a:pt x="1865712" y="2271679"/>
                  <a:pt x="1859369" y="2262399"/>
                </a:cubicBezTo>
                <a:cubicBezTo>
                  <a:pt x="1853025" y="2253118"/>
                  <a:pt x="1843040" y="2248478"/>
                  <a:pt x="1829413" y="2248478"/>
                </a:cubicBezTo>
                <a:cubicBezTo>
                  <a:pt x="1819780" y="2248478"/>
                  <a:pt x="1811204" y="2251415"/>
                  <a:pt x="1803686" y="2257289"/>
                </a:cubicBezTo>
                <a:cubicBezTo>
                  <a:pt x="1796167" y="2263163"/>
                  <a:pt x="1790882" y="2270446"/>
                  <a:pt x="1787826" y="2279139"/>
                </a:cubicBezTo>
                <a:cubicBezTo>
                  <a:pt x="1786417" y="2282898"/>
                  <a:pt x="1785712" y="2287832"/>
                  <a:pt x="1785712" y="2293941"/>
                </a:cubicBezTo>
                <a:lnTo>
                  <a:pt x="1785712" y="2396849"/>
                </a:lnTo>
                <a:lnTo>
                  <a:pt x="1754699" y="2396849"/>
                </a:lnTo>
                <a:close/>
                <a:moveTo>
                  <a:pt x="1049849" y="2146627"/>
                </a:moveTo>
                <a:lnTo>
                  <a:pt x="1080510" y="2146627"/>
                </a:lnTo>
                <a:lnTo>
                  <a:pt x="1080510" y="2253765"/>
                </a:lnTo>
                <a:lnTo>
                  <a:pt x="1081215" y="2253765"/>
                </a:lnTo>
                <a:cubicBezTo>
                  <a:pt x="1093198" y="2233089"/>
                  <a:pt x="1112581" y="2222751"/>
                  <a:pt x="1139365" y="2222751"/>
                </a:cubicBezTo>
                <a:cubicBezTo>
                  <a:pt x="1160744" y="2222751"/>
                  <a:pt x="1178130" y="2230798"/>
                  <a:pt x="1191523" y="2246892"/>
                </a:cubicBezTo>
                <a:cubicBezTo>
                  <a:pt x="1204916" y="2262986"/>
                  <a:pt x="1211611" y="2283838"/>
                  <a:pt x="1211611" y="2309448"/>
                </a:cubicBezTo>
                <a:cubicBezTo>
                  <a:pt x="1211611" y="2338112"/>
                  <a:pt x="1203976" y="2360490"/>
                  <a:pt x="1188703" y="2376585"/>
                </a:cubicBezTo>
                <a:cubicBezTo>
                  <a:pt x="1173431" y="2392679"/>
                  <a:pt x="1155460" y="2400726"/>
                  <a:pt x="1134784" y="2400726"/>
                </a:cubicBezTo>
                <a:cubicBezTo>
                  <a:pt x="1108939" y="2400726"/>
                  <a:pt x="1089790" y="2390153"/>
                  <a:pt x="1077338" y="2369008"/>
                </a:cubicBezTo>
                <a:lnTo>
                  <a:pt x="1076633" y="2369008"/>
                </a:lnTo>
                <a:lnTo>
                  <a:pt x="1074871" y="2396849"/>
                </a:lnTo>
                <a:lnTo>
                  <a:pt x="1048439" y="2396849"/>
                </a:lnTo>
                <a:cubicBezTo>
                  <a:pt x="1049379" y="2381342"/>
                  <a:pt x="1049849" y="2366658"/>
                  <a:pt x="1049849" y="2352796"/>
                </a:cubicBezTo>
                <a:close/>
                <a:moveTo>
                  <a:pt x="5923748" y="2142398"/>
                </a:moveTo>
                <a:cubicBezTo>
                  <a:pt x="5932206" y="2142398"/>
                  <a:pt x="5939254" y="2144865"/>
                  <a:pt x="5944893" y="2149799"/>
                </a:cubicBezTo>
                <a:cubicBezTo>
                  <a:pt x="5950532" y="2154733"/>
                  <a:pt x="5953351" y="2161077"/>
                  <a:pt x="5953351" y="2168830"/>
                </a:cubicBezTo>
                <a:cubicBezTo>
                  <a:pt x="5953351" y="2176349"/>
                  <a:pt x="5949357" y="2184219"/>
                  <a:pt x="5941369" y="2192443"/>
                </a:cubicBezTo>
                <a:cubicBezTo>
                  <a:pt x="5933381" y="2200666"/>
                  <a:pt x="5928564" y="2206540"/>
                  <a:pt x="5926920" y="2210064"/>
                </a:cubicBezTo>
                <a:lnTo>
                  <a:pt x="5910003" y="2205835"/>
                </a:lnTo>
                <a:cubicBezTo>
                  <a:pt x="5911413" y="2200901"/>
                  <a:pt x="5915113" y="2195203"/>
                  <a:pt x="5921104" y="2188742"/>
                </a:cubicBezTo>
                <a:cubicBezTo>
                  <a:pt x="5927096" y="2182281"/>
                  <a:pt x="5930092" y="2176818"/>
                  <a:pt x="5930092" y="2172354"/>
                </a:cubicBezTo>
                <a:cubicBezTo>
                  <a:pt x="5930092" y="2168830"/>
                  <a:pt x="5928975" y="2166011"/>
                  <a:pt x="5926744" y="2163896"/>
                </a:cubicBezTo>
                <a:cubicBezTo>
                  <a:pt x="5924511" y="2161782"/>
                  <a:pt x="5921751" y="2160724"/>
                  <a:pt x="5918461" y="2160724"/>
                </a:cubicBezTo>
                <a:cubicBezTo>
                  <a:pt x="5911883" y="2160724"/>
                  <a:pt x="5906126" y="2164836"/>
                  <a:pt x="5901193" y="2173059"/>
                </a:cubicBezTo>
                <a:lnTo>
                  <a:pt x="5889210" y="2165658"/>
                </a:lnTo>
                <a:cubicBezTo>
                  <a:pt x="5896494" y="2150152"/>
                  <a:pt x="5908006" y="2142398"/>
                  <a:pt x="5923748" y="2142398"/>
                </a:cubicBezTo>
                <a:close/>
                <a:moveTo>
                  <a:pt x="6708274" y="2124072"/>
                </a:moveTo>
                <a:lnTo>
                  <a:pt x="6736821" y="2124072"/>
                </a:lnTo>
                <a:lnTo>
                  <a:pt x="6701930" y="2170240"/>
                </a:lnTo>
                <a:lnTo>
                  <a:pt x="6683957" y="2170240"/>
                </a:lnTo>
                <a:close/>
                <a:moveTo>
                  <a:pt x="3664922" y="2005943"/>
                </a:moveTo>
                <a:cubicBezTo>
                  <a:pt x="3669856" y="2005943"/>
                  <a:pt x="3673968" y="2007705"/>
                  <a:pt x="3677257" y="2011230"/>
                </a:cubicBezTo>
                <a:cubicBezTo>
                  <a:pt x="3680546" y="2014754"/>
                  <a:pt x="3682191" y="2019100"/>
                  <a:pt x="3682191" y="2024269"/>
                </a:cubicBezTo>
                <a:cubicBezTo>
                  <a:pt x="3682191" y="2029203"/>
                  <a:pt x="3680546" y="2033432"/>
                  <a:pt x="3677257" y="2036957"/>
                </a:cubicBezTo>
                <a:cubicBezTo>
                  <a:pt x="3673968" y="2040481"/>
                  <a:pt x="3669739" y="2042243"/>
                  <a:pt x="3664570" y="2042243"/>
                </a:cubicBezTo>
                <a:cubicBezTo>
                  <a:pt x="3659636" y="2042243"/>
                  <a:pt x="3655466" y="2040481"/>
                  <a:pt x="3652059" y="2036957"/>
                </a:cubicBezTo>
                <a:cubicBezTo>
                  <a:pt x="3648652" y="2033432"/>
                  <a:pt x="3646949" y="2029203"/>
                  <a:pt x="3646949" y="2024269"/>
                </a:cubicBezTo>
                <a:cubicBezTo>
                  <a:pt x="3646949" y="2019335"/>
                  <a:pt x="3648711" y="2015047"/>
                  <a:pt x="3652235" y="2011406"/>
                </a:cubicBezTo>
                <a:cubicBezTo>
                  <a:pt x="3655759" y="2007764"/>
                  <a:pt x="3659988" y="2005943"/>
                  <a:pt x="3664922" y="2005943"/>
                </a:cubicBezTo>
                <a:close/>
                <a:moveTo>
                  <a:pt x="1730286" y="2005943"/>
                </a:moveTo>
                <a:cubicBezTo>
                  <a:pt x="1735221" y="2005943"/>
                  <a:pt x="1739332" y="2007705"/>
                  <a:pt x="1742623" y="2011230"/>
                </a:cubicBezTo>
                <a:cubicBezTo>
                  <a:pt x="1745910" y="2014754"/>
                  <a:pt x="1747555" y="2019100"/>
                  <a:pt x="1747555" y="2024269"/>
                </a:cubicBezTo>
                <a:cubicBezTo>
                  <a:pt x="1747555" y="2029203"/>
                  <a:pt x="1745910" y="2033432"/>
                  <a:pt x="1742623" y="2036957"/>
                </a:cubicBezTo>
                <a:cubicBezTo>
                  <a:pt x="1739332" y="2040481"/>
                  <a:pt x="1735103" y="2042243"/>
                  <a:pt x="1729934" y="2042243"/>
                </a:cubicBezTo>
                <a:cubicBezTo>
                  <a:pt x="1725001" y="2042243"/>
                  <a:pt x="1720829" y="2040481"/>
                  <a:pt x="1717424" y="2036957"/>
                </a:cubicBezTo>
                <a:cubicBezTo>
                  <a:pt x="1714016" y="2033432"/>
                  <a:pt x="1712313" y="2029203"/>
                  <a:pt x="1712313" y="2024269"/>
                </a:cubicBezTo>
                <a:cubicBezTo>
                  <a:pt x="1712313" y="2019335"/>
                  <a:pt x="1714075" y="2015047"/>
                  <a:pt x="1717600" y="2011406"/>
                </a:cubicBezTo>
                <a:cubicBezTo>
                  <a:pt x="1721124" y="2007764"/>
                  <a:pt x="1725352" y="2005943"/>
                  <a:pt x="1730286" y="2005943"/>
                </a:cubicBezTo>
                <a:close/>
                <a:moveTo>
                  <a:pt x="4673563" y="1937220"/>
                </a:moveTo>
                <a:cubicBezTo>
                  <a:pt x="4679672" y="1937220"/>
                  <a:pt x="4684664" y="1939276"/>
                  <a:pt x="4688541" y="1943388"/>
                </a:cubicBezTo>
                <a:cubicBezTo>
                  <a:pt x="4692418" y="1947499"/>
                  <a:pt x="4694356" y="1952844"/>
                  <a:pt x="4694356" y="1959423"/>
                </a:cubicBezTo>
                <a:cubicBezTo>
                  <a:pt x="4694356" y="1965767"/>
                  <a:pt x="4692359" y="1971053"/>
                  <a:pt x="4688365" y="1975282"/>
                </a:cubicBezTo>
                <a:cubicBezTo>
                  <a:pt x="4684371" y="1979511"/>
                  <a:pt x="4679202" y="1981626"/>
                  <a:pt x="4672858" y="1981626"/>
                </a:cubicBezTo>
                <a:cubicBezTo>
                  <a:pt x="4666984" y="1981626"/>
                  <a:pt x="4662109" y="1979511"/>
                  <a:pt x="4658232" y="1975282"/>
                </a:cubicBezTo>
                <a:cubicBezTo>
                  <a:pt x="4654356" y="1971053"/>
                  <a:pt x="4652417" y="1965767"/>
                  <a:pt x="4652417" y="1959423"/>
                </a:cubicBezTo>
                <a:cubicBezTo>
                  <a:pt x="4652417" y="1953080"/>
                  <a:pt x="4654414" y="1947793"/>
                  <a:pt x="4658409" y="1943564"/>
                </a:cubicBezTo>
                <a:cubicBezTo>
                  <a:pt x="4662403" y="1939335"/>
                  <a:pt x="4667454" y="1937220"/>
                  <a:pt x="4673563" y="1937220"/>
                </a:cubicBezTo>
                <a:close/>
                <a:moveTo>
                  <a:pt x="4282962" y="1890700"/>
                </a:moveTo>
                <a:cubicBezTo>
                  <a:pt x="4234797" y="1889760"/>
                  <a:pt x="4210715" y="1902565"/>
                  <a:pt x="4210715" y="1929115"/>
                </a:cubicBezTo>
                <a:cubicBezTo>
                  <a:pt x="4210715" y="1938748"/>
                  <a:pt x="4213475" y="1946090"/>
                  <a:pt x="4218997" y="1951141"/>
                </a:cubicBezTo>
                <a:cubicBezTo>
                  <a:pt x="4224518" y="1956193"/>
                  <a:pt x="4231390" y="1958718"/>
                  <a:pt x="4239613" y="1958718"/>
                </a:cubicBezTo>
                <a:cubicBezTo>
                  <a:pt x="4250186" y="1958718"/>
                  <a:pt x="4259114" y="1955958"/>
                  <a:pt x="4266398" y="1950436"/>
                </a:cubicBezTo>
                <a:cubicBezTo>
                  <a:pt x="4273681" y="1944915"/>
                  <a:pt x="4278732" y="1938160"/>
                  <a:pt x="4281552" y="1930172"/>
                </a:cubicBezTo>
                <a:cubicBezTo>
                  <a:pt x="4282492" y="1927117"/>
                  <a:pt x="4282962" y="1923828"/>
                  <a:pt x="4282962" y="1920304"/>
                </a:cubicBezTo>
                <a:close/>
                <a:moveTo>
                  <a:pt x="2216041" y="1890700"/>
                </a:moveTo>
                <a:cubicBezTo>
                  <a:pt x="2167877" y="1889760"/>
                  <a:pt x="2143794" y="1902565"/>
                  <a:pt x="2143794" y="1929115"/>
                </a:cubicBezTo>
                <a:cubicBezTo>
                  <a:pt x="2143794" y="1938748"/>
                  <a:pt x="2146555" y="1946090"/>
                  <a:pt x="2152076" y="1951141"/>
                </a:cubicBezTo>
                <a:cubicBezTo>
                  <a:pt x="2157598" y="1956193"/>
                  <a:pt x="2164470" y="1958718"/>
                  <a:pt x="2172693" y="1958718"/>
                </a:cubicBezTo>
                <a:cubicBezTo>
                  <a:pt x="2183265" y="1958718"/>
                  <a:pt x="2192193" y="1955958"/>
                  <a:pt x="2199478" y="1950436"/>
                </a:cubicBezTo>
                <a:cubicBezTo>
                  <a:pt x="2206760" y="1944915"/>
                  <a:pt x="2211813" y="1938160"/>
                  <a:pt x="2214631" y="1930172"/>
                </a:cubicBezTo>
                <a:cubicBezTo>
                  <a:pt x="2215570" y="1927117"/>
                  <a:pt x="2216041" y="1923828"/>
                  <a:pt x="2216041" y="1920304"/>
                </a:cubicBezTo>
                <a:close/>
                <a:moveTo>
                  <a:pt x="1101618" y="1890700"/>
                </a:moveTo>
                <a:cubicBezTo>
                  <a:pt x="1053454" y="1889760"/>
                  <a:pt x="1029371" y="1902565"/>
                  <a:pt x="1029371" y="1929115"/>
                </a:cubicBezTo>
                <a:cubicBezTo>
                  <a:pt x="1029371" y="1938748"/>
                  <a:pt x="1032132" y="1946090"/>
                  <a:pt x="1037653" y="1951141"/>
                </a:cubicBezTo>
                <a:cubicBezTo>
                  <a:pt x="1043175" y="1956193"/>
                  <a:pt x="1050047" y="1958718"/>
                  <a:pt x="1058270" y="1958718"/>
                </a:cubicBezTo>
                <a:cubicBezTo>
                  <a:pt x="1068843" y="1958718"/>
                  <a:pt x="1077771" y="1955958"/>
                  <a:pt x="1085055" y="1950436"/>
                </a:cubicBezTo>
                <a:cubicBezTo>
                  <a:pt x="1092338" y="1944915"/>
                  <a:pt x="1097389" y="1938160"/>
                  <a:pt x="1100209" y="1930172"/>
                </a:cubicBezTo>
                <a:cubicBezTo>
                  <a:pt x="1101149" y="1927117"/>
                  <a:pt x="1101618" y="1923828"/>
                  <a:pt x="1101618" y="1920304"/>
                </a:cubicBezTo>
                <a:close/>
                <a:moveTo>
                  <a:pt x="1996281" y="1827969"/>
                </a:moveTo>
                <a:cubicBezTo>
                  <a:pt x="1980539" y="1827969"/>
                  <a:pt x="1968087" y="1834136"/>
                  <a:pt x="1958924" y="1846471"/>
                </a:cubicBezTo>
                <a:cubicBezTo>
                  <a:pt x="1949762" y="1858806"/>
                  <a:pt x="1945180" y="1874489"/>
                  <a:pt x="1945180" y="1893520"/>
                </a:cubicBezTo>
                <a:cubicBezTo>
                  <a:pt x="1945180" y="1911611"/>
                  <a:pt x="1949586" y="1926648"/>
                  <a:pt x="1958397" y="1938630"/>
                </a:cubicBezTo>
                <a:cubicBezTo>
                  <a:pt x="1967206" y="1950613"/>
                  <a:pt x="1979600" y="1956604"/>
                  <a:pt x="1995577" y="1956604"/>
                </a:cubicBezTo>
                <a:cubicBezTo>
                  <a:pt x="2006149" y="1956604"/>
                  <a:pt x="2015664" y="1953256"/>
                  <a:pt x="2024122" y="1946560"/>
                </a:cubicBezTo>
                <a:cubicBezTo>
                  <a:pt x="2032581" y="1939863"/>
                  <a:pt x="2038219" y="1930877"/>
                  <a:pt x="2041039" y="1919599"/>
                </a:cubicBezTo>
                <a:cubicBezTo>
                  <a:pt x="2041978" y="1915840"/>
                  <a:pt x="2042448" y="1911376"/>
                  <a:pt x="2042448" y="1906207"/>
                </a:cubicBezTo>
                <a:lnTo>
                  <a:pt x="2042448" y="1876603"/>
                </a:lnTo>
                <a:cubicBezTo>
                  <a:pt x="2042448" y="1871434"/>
                  <a:pt x="2041978" y="1867088"/>
                  <a:pt x="2041039" y="1863563"/>
                </a:cubicBezTo>
                <a:cubicBezTo>
                  <a:pt x="2038689" y="1853461"/>
                  <a:pt x="2033462" y="1845002"/>
                  <a:pt x="2025356" y="1838189"/>
                </a:cubicBezTo>
                <a:cubicBezTo>
                  <a:pt x="2017250" y="1831375"/>
                  <a:pt x="2007559" y="1827969"/>
                  <a:pt x="1996281" y="1827969"/>
                </a:cubicBezTo>
                <a:close/>
                <a:moveTo>
                  <a:pt x="1538721" y="1827969"/>
                </a:moveTo>
                <a:cubicBezTo>
                  <a:pt x="1528148" y="1827969"/>
                  <a:pt x="1518456" y="1831434"/>
                  <a:pt x="1509646" y="1838365"/>
                </a:cubicBezTo>
                <a:cubicBezTo>
                  <a:pt x="1500834" y="1845296"/>
                  <a:pt x="1494903" y="1854518"/>
                  <a:pt x="1491847" y="1866030"/>
                </a:cubicBezTo>
                <a:cubicBezTo>
                  <a:pt x="1490674" y="1870260"/>
                  <a:pt x="1490086" y="1874606"/>
                  <a:pt x="1490086" y="1879070"/>
                </a:cubicBezTo>
                <a:lnTo>
                  <a:pt x="1490086" y="1909379"/>
                </a:lnTo>
                <a:cubicBezTo>
                  <a:pt x="1490086" y="1913843"/>
                  <a:pt x="1490556" y="1917602"/>
                  <a:pt x="1491495" y="1920656"/>
                </a:cubicBezTo>
                <a:cubicBezTo>
                  <a:pt x="1494315" y="1931464"/>
                  <a:pt x="1499954" y="1940216"/>
                  <a:pt x="1508413" y="1946912"/>
                </a:cubicBezTo>
                <a:cubicBezTo>
                  <a:pt x="1516870" y="1953608"/>
                  <a:pt x="1526738" y="1956956"/>
                  <a:pt x="1538017" y="1956956"/>
                </a:cubicBezTo>
                <a:cubicBezTo>
                  <a:pt x="1554227" y="1956956"/>
                  <a:pt x="1566915" y="1950965"/>
                  <a:pt x="1576077" y="1938982"/>
                </a:cubicBezTo>
                <a:cubicBezTo>
                  <a:pt x="1585240" y="1927000"/>
                  <a:pt x="1589823" y="1911141"/>
                  <a:pt x="1589823" y="1891405"/>
                </a:cubicBezTo>
                <a:cubicBezTo>
                  <a:pt x="1589823" y="1873314"/>
                  <a:pt x="1585300" y="1858218"/>
                  <a:pt x="1576254" y="1846118"/>
                </a:cubicBezTo>
                <a:cubicBezTo>
                  <a:pt x="1567208" y="1834019"/>
                  <a:pt x="1554697" y="1827969"/>
                  <a:pt x="1538721" y="1827969"/>
                </a:cubicBezTo>
                <a:close/>
                <a:moveTo>
                  <a:pt x="2959713" y="1826911"/>
                </a:moveTo>
                <a:cubicBezTo>
                  <a:pt x="2942796" y="1826911"/>
                  <a:pt x="2929874" y="1833431"/>
                  <a:pt x="2920946" y="1846471"/>
                </a:cubicBezTo>
                <a:cubicBezTo>
                  <a:pt x="2912017" y="1859511"/>
                  <a:pt x="2907553" y="1874959"/>
                  <a:pt x="2907553" y="1892815"/>
                </a:cubicBezTo>
                <a:cubicBezTo>
                  <a:pt x="2907553" y="1911611"/>
                  <a:pt x="2912371" y="1927235"/>
                  <a:pt x="2922002" y="1939687"/>
                </a:cubicBezTo>
                <a:cubicBezTo>
                  <a:pt x="2931636" y="1952140"/>
                  <a:pt x="2943971" y="1958366"/>
                  <a:pt x="2959006" y="1958366"/>
                </a:cubicBezTo>
                <a:cubicBezTo>
                  <a:pt x="2973809" y="1958366"/>
                  <a:pt x="2986144" y="1952081"/>
                  <a:pt x="2996012" y="1939511"/>
                </a:cubicBezTo>
                <a:cubicBezTo>
                  <a:pt x="3005879" y="1926941"/>
                  <a:pt x="3010931" y="1911023"/>
                  <a:pt x="3011166" y="1891758"/>
                </a:cubicBezTo>
                <a:cubicBezTo>
                  <a:pt x="3011166" y="1884239"/>
                  <a:pt x="3010168" y="1876779"/>
                  <a:pt x="3008172" y="1869379"/>
                </a:cubicBezTo>
                <a:cubicBezTo>
                  <a:pt x="3006174" y="1861978"/>
                  <a:pt x="3003237" y="1854988"/>
                  <a:pt x="2999359" y="1848409"/>
                </a:cubicBezTo>
                <a:cubicBezTo>
                  <a:pt x="2995484" y="1841831"/>
                  <a:pt x="2990140" y="1836603"/>
                  <a:pt x="2983326" y="1832726"/>
                </a:cubicBezTo>
                <a:cubicBezTo>
                  <a:pt x="2976512" y="1828850"/>
                  <a:pt x="2968641" y="1826911"/>
                  <a:pt x="2959713" y="1826911"/>
                </a:cubicBezTo>
                <a:close/>
                <a:moveTo>
                  <a:pt x="892792" y="1826911"/>
                </a:moveTo>
                <a:cubicBezTo>
                  <a:pt x="875876" y="1826911"/>
                  <a:pt x="862954" y="1833431"/>
                  <a:pt x="854025" y="1846471"/>
                </a:cubicBezTo>
                <a:cubicBezTo>
                  <a:pt x="845097" y="1859511"/>
                  <a:pt x="840633" y="1874959"/>
                  <a:pt x="840633" y="1892815"/>
                </a:cubicBezTo>
                <a:cubicBezTo>
                  <a:pt x="840633" y="1911611"/>
                  <a:pt x="845450" y="1927235"/>
                  <a:pt x="855083" y="1939687"/>
                </a:cubicBezTo>
                <a:cubicBezTo>
                  <a:pt x="864716" y="1952140"/>
                  <a:pt x="877051" y="1958366"/>
                  <a:pt x="892087" y="1958366"/>
                </a:cubicBezTo>
                <a:cubicBezTo>
                  <a:pt x="906890" y="1958366"/>
                  <a:pt x="919224" y="1952081"/>
                  <a:pt x="929092" y="1939511"/>
                </a:cubicBezTo>
                <a:cubicBezTo>
                  <a:pt x="938960" y="1926941"/>
                  <a:pt x="943895" y="1911141"/>
                  <a:pt x="943895" y="1892110"/>
                </a:cubicBezTo>
                <a:cubicBezTo>
                  <a:pt x="943895" y="1875428"/>
                  <a:pt x="939606" y="1860392"/>
                  <a:pt x="931031" y="1846999"/>
                </a:cubicBezTo>
                <a:cubicBezTo>
                  <a:pt x="922454" y="1833607"/>
                  <a:pt x="909709" y="1826911"/>
                  <a:pt x="892792" y="1826911"/>
                </a:cubicBezTo>
                <a:close/>
                <a:moveTo>
                  <a:pt x="1730991" y="1826559"/>
                </a:moveTo>
                <a:cubicBezTo>
                  <a:pt x="1714075" y="1826559"/>
                  <a:pt x="1701152" y="1833137"/>
                  <a:pt x="1692224" y="1846295"/>
                </a:cubicBezTo>
                <a:cubicBezTo>
                  <a:pt x="1683296" y="1859452"/>
                  <a:pt x="1678833" y="1874959"/>
                  <a:pt x="1678833" y="1892815"/>
                </a:cubicBezTo>
                <a:cubicBezTo>
                  <a:pt x="1678833" y="1911611"/>
                  <a:pt x="1683649" y="1927235"/>
                  <a:pt x="1693281" y="1939687"/>
                </a:cubicBezTo>
                <a:cubicBezTo>
                  <a:pt x="1702915" y="1952140"/>
                  <a:pt x="1715249" y="1958366"/>
                  <a:pt x="1730286" y="1958366"/>
                </a:cubicBezTo>
                <a:cubicBezTo>
                  <a:pt x="1745090" y="1958366"/>
                  <a:pt x="1757424" y="1952081"/>
                  <a:pt x="1767291" y="1939511"/>
                </a:cubicBezTo>
                <a:cubicBezTo>
                  <a:pt x="1777160" y="1926941"/>
                  <a:pt x="1782094" y="1911141"/>
                  <a:pt x="1782094" y="1892110"/>
                </a:cubicBezTo>
                <a:cubicBezTo>
                  <a:pt x="1782094" y="1881772"/>
                  <a:pt x="1780448" y="1871846"/>
                  <a:pt x="1777160" y="1862330"/>
                </a:cubicBezTo>
                <a:cubicBezTo>
                  <a:pt x="1773871" y="1852815"/>
                  <a:pt x="1768232" y="1844474"/>
                  <a:pt x="1760243" y="1837308"/>
                </a:cubicBezTo>
                <a:cubicBezTo>
                  <a:pt x="1752254" y="1830142"/>
                  <a:pt x="1742504" y="1826559"/>
                  <a:pt x="1730991" y="1826559"/>
                </a:cubicBezTo>
                <a:close/>
                <a:moveTo>
                  <a:pt x="3667742" y="1825854"/>
                </a:moveTo>
                <a:cubicBezTo>
                  <a:pt x="3653410" y="1825854"/>
                  <a:pt x="3642250" y="1830964"/>
                  <a:pt x="3634262" y="1841184"/>
                </a:cubicBezTo>
                <a:cubicBezTo>
                  <a:pt x="3626273" y="1851405"/>
                  <a:pt x="3621574" y="1862976"/>
                  <a:pt x="3620164" y="1875898"/>
                </a:cubicBezTo>
                <a:lnTo>
                  <a:pt x="3710738" y="1875898"/>
                </a:lnTo>
                <a:cubicBezTo>
                  <a:pt x="3710973" y="1863446"/>
                  <a:pt x="3707742" y="1851992"/>
                  <a:pt x="3701046" y="1841537"/>
                </a:cubicBezTo>
                <a:cubicBezTo>
                  <a:pt x="3694350" y="1831082"/>
                  <a:pt x="3683248" y="1825854"/>
                  <a:pt x="3667742" y="1825854"/>
                </a:cubicBezTo>
                <a:close/>
                <a:moveTo>
                  <a:pt x="314949" y="1825854"/>
                </a:moveTo>
                <a:cubicBezTo>
                  <a:pt x="300618" y="1825854"/>
                  <a:pt x="289457" y="1830964"/>
                  <a:pt x="281469" y="1841184"/>
                </a:cubicBezTo>
                <a:cubicBezTo>
                  <a:pt x="273481" y="1851405"/>
                  <a:pt x="268782" y="1862976"/>
                  <a:pt x="267372" y="1875898"/>
                </a:cubicBezTo>
                <a:lnTo>
                  <a:pt x="357945" y="1875898"/>
                </a:lnTo>
                <a:cubicBezTo>
                  <a:pt x="358180" y="1863446"/>
                  <a:pt x="354949" y="1851992"/>
                  <a:pt x="348253" y="1841537"/>
                </a:cubicBezTo>
                <a:cubicBezTo>
                  <a:pt x="341557" y="1831082"/>
                  <a:pt x="330456" y="1825854"/>
                  <a:pt x="314949" y="1825854"/>
                </a:cubicBezTo>
                <a:close/>
                <a:moveTo>
                  <a:pt x="3516818" y="1807175"/>
                </a:moveTo>
                <a:lnTo>
                  <a:pt x="3547832" y="1807175"/>
                </a:lnTo>
                <a:lnTo>
                  <a:pt x="3547832" y="1977749"/>
                </a:lnTo>
                <a:lnTo>
                  <a:pt x="3516818" y="1977749"/>
                </a:lnTo>
                <a:close/>
                <a:moveTo>
                  <a:pt x="4446658" y="1803651"/>
                </a:moveTo>
                <a:cubicBezTo>
                  <a:pt x="4457936" y="1803651"/>
                  <a:pt x="4467804" y="1806764"/>
                  <a:pt x="4476262" y="1812991"/>
                </a:cubicBezTo>
                <a:cubicBezTo>
                  <a:pt x="4484720" y="1819217"/>
                  <a:pt x="4490829" y="1827499"/>
                  <a:pt x="4494588" y="1837836"/>
                </a:cubicBezTo>
                <a:lnTo>
                  <a:pt x="4495293" y="1837836"/>
                </a:lnTo>
                <a:cubicBezTo>
                  <a:pt x="4499757" y="1829378"/>
                  <a:pt x="4506218" y="1821977"/>
                  <a:pt x="4514676" y="1815634"/>
                </a:cubicBezTo>
                <a:cubicBezTo>
                  <a:pt x="4525249" y="1807645"/>
                  <a:pt x="4537702" y="1803651"/>
                  <a:pt x="4552034" y="1803651"/>
                </a:cubicBezTo>
                <a:cubicBezTo>
                  <a:pt x="4558377" y="1803651"/>
                  <a:pt x="4564603" y="1804767"/>
                  <a:pt x="4570712" y="1806999"/>
                </a:cubicBezTo>
                <a:cubicBezTo>
                  <a:pt x="4576821" y="1809231"/>
                  <a:pt x="4582812" y="1812932"/>
                  <a:pt x="4588686" y="1818101"/>
                </a:cubicBezTo>
                <a:cubicBezTo>
                  <a:pt x="4594559" y="1823270"/>
                  <a:pt x="4599317" y="1830964"/>
                  <a:pt x="4602959" y="1841184"/>
                </a:cubicBezTo>
                <a:cubicBezTo>
                  <a:pt x="4606601" y="1851405"/>
                  <a:pt x="4608421" y="1863563"/>
                  <a:pt x="4608421" y="1877660"/>
                </a:cubicBezTo>
                <a:lnTo>
                  <a:pt x="4608421" y="1977749"/>
                </a:lnTo>
                <a:lnTo>
                  <a:pt x="4578113" y="1977749"/>
                </a:lnTo>
                <a:lnTo>
                  <a:pt x="4578113" y="1881537"/>
                </a:lnTo>
                <a:cubicBezTo>
                  <a:pt x="4578113" y="1864856"/>
                  <a:pt x="4575000" y="1851933"/>
                  <a:pt x="4568773" y="1842770"/>
                </a:cubicBezTo>
                <a:cubicBezTo>
                  <a:pt x="4562547" y="1833607"/>
                  <a:pt x="4553326" y="1829026"/>
                  <a:pt x="4541108" y="1829026"/>
                </a:cubicBezTo>
                <a:cubicBezTo>
                  <a:pt x="4532650" y="1829026"/>
                  <a:pt x="4525132" y="1831669"/>
                  <a:pt x="4518553" y="1836955"/>
                </a:cubicBezTo>
                <a:cubicBezTo>
                  <a:pt x="4511974" y="1842242"/>
                  <a:pt x="4507158" y="1848879"/>
                  <a:pt x="4504104" y="1856867"/>
                </a:cubicBezTo>
                <a:cubicBezTo>
                  <a:pt x="4502459" y="1862271"/>
                  <a:pt x="4501637" y="1867440"/>
                  <a:pt x="4501637" y="1872374"/>
                </a:cubicBezTo>
                <a:lnTo>
                  <a:pt x="4501637" y="1977749"/>
                </a:lnTo>
                <a:lnTo>
                  <a:pt x="4471328" y="1977749"/>
                </a:lnTo>
                <a:lnTo>
                  <a:pt x="4471328" y="1875546"/>
                </a:lnTo>
                <a:cubicBezTo>
                  <a:pt x="4471328" y="1861449"/>
                  <a:pt x="4468274" y="1850171"/>
                  <a:pt x="4462165" y="1841713"/>
                </a:cubicBezTo>
                <a:cubicBezTo>
                  <a:pt x="4456056" y="1833255"/>
                  <a:pt x="4447246" y="1829026"/>
                  <a:pt x="4435733" y="1829026"/>
                </a:cubicBezTo>
                <a:cubicBezTo>
                  <a:pt x="4426805" y="1829026"/>
                  <a:pt x="4418817" y="1832080"/>
                  <a:pt x="4411768" y="1838189"/>
                </a:cubicBezTo>
                <a:cubicBezTo>
                  <a:pt x="4404720" y="1844298"/>
                  <a:pt x="4399903" y="1851581"/>
                  <a:pt x="4397319" y="1860039"/>
                </a:cubicBezTo>
                <a:cubicBezTo>
                  <a:pt x="4395674" y="1864033"/>
                  <a:pt x="4394852" y="1869085"/>
                  <a:pt x="4394852" y="1875194"/>
                </a:cubicBezTo>
                <a:lnTo>
                  <a:pt x="4394852" y="1977749"/>
                </a:lnTo>
                <a:lnTo>
                  <a:pt x="4364543" y="1977749"/>
                </a:lnTo>
                <a:lnTo>
                  <a:pt x="4364543" y="1853343"/>
                </a:lnTo>
                <a:cubicBezTo>
                  <a:pt x="4364543" y="1841361"/>
                  <a:pt x="4364073" y="1825972"/>
                  <a:pt x="4363134" y="1807175"/>
                </a:cubicBezTo>
                <a:lnTo>
                  <a:pt x="4390270" y="1807175"/>
                </a:lnTo>
                <a:lnTo>
                  <a:pt x="4391680" y="1835017"/>
                </a:lnTo>
                <a:lnTo>
                  <a:pt x="4392737" y="1835017"/>
                </a:lnTo>
                <a:cubicBezTo>
                  <a:pt x="4404955" y="1814106"/>
                  <a:pt x="4422928" y="1803651"/>
                  <a:pt x="4446658" y="1803651"/>
                </a:cubicBezTo>
                <a:close/>
                <a:moveTo>
                  <a:pt x="4248072" y="1803651"/>
                </a:moveTo>
                <a:cubicBezTo>
                  <a:pt x="4271802" y="1803651"/>
                  <a:pt x="4288542" y="1810230"/>
                  <a:pt x="4298292" y="1823387"/>
                </a:cubicBezTo>
                <a:cubicBezTo>
                  <a:pt x="4308043" y="1836544"/>
                  <a:pt x="4312918" y="1853108"/>
                  <a:pt x="4312918" y="1873079"/>
                </a:cubicBezTo>
                <a:lnTo>
                  <a:pt x="4312918" y="1936868"/>
                </a:lnTo>
                <a:cubicBezTo>
                  <a:pt x="4312918" y="1953314"/>
                  <a:pt x="4313740" y="1966941"/>
                  <a:pt x="4315385" y="1977749"/>
                </a:cubicBezTo>
                <a:lnTo>
                  <a:pt x="4287543" y="1977749"/>
                </a:lnTo>
                <a:lnTo>
                  <a:pt x="4285076" y="1956251"/>
                </a:lnTo>
                <a:lnTo>
                  <a:pt x="4284019" y="1956251"/>
                </a:lnTo>
                <a:cubicBezTo>
                  <a:pt x="4278850" y="1963535"/>
                  <a:pt x="4271743" y="1969585"/>
                  <a:pt x="4262697" y="1974401"/>
                </a:cubicBezTo>
                <a:cubicBezTo>
                  <a:pt x="4253652" y="1979218"/>
                  <a:pt x="4243373" y="1981626"/>
                  <a:pt x="4231860" y="1981626"/>
                </a:cubicBezTo>
                <a:cubicBezTo>
                  <a:pt x="4215414" y="1981626"/>
                  <a:pt x="4202609" y="1976809"/>
                  <a:pt x="4193446" y="1967176"/>
                </a:cubicBezTo>
                <a:cubicBezTo>
                  <a:pt x="4184283" y="1957543"/>
                  <a:pt x="4179701" y="1946031"/>
                  <a:pt x="4179701" y="1932639"/>
                </a:cubicBezTo>
                <a:cubicBezTo>
                  <a:pt x="4179701" y="1911963"/>
                  <a:pt x="4188571" y="1896163"/>
                  <a:pt x="4206309" y="1885238"/>
                </a:cubicBezTo>
                <a:cubicBezTo>
                  <a:pt x="4224048" y="1874313"/>
                  <a:pt x="4249364" y="1868967"/>
                  <a:pt x="4282257" y="1869202"/>
                </a:cubicBezTo>
                <a:lnTo>
                  <a:pt x="4282257" y="1865678"/>
                </a:lnTo>
                <a:cubicBezTo>
                  <a:pt x="4282257" y="1861449"/>
                  <a:pt x="4281846" y="1857396"/>
                  <a:pt x="4281023" y="1853519"/>
                </a:cubicBezTo>
                <a:cubicBezTo>
                  <a:pt x="4280201" y="1849643"/>
                  <a:pt x="4278556" y="1845472"/>
                  <a:pt x="4276089" y="1841008"/>
                </a:cubicBezTo>
                <a:cubicBezTo>
                  <a:pt x="4273622" y="1836544"/>
                  <a:pt x="4269628" y="1833020"/>
                  <a:pt x="4264107" y="1830436"/>
                </a:cubicBezTo>
                <a:cubicBezTo>
                  <a:pt x="4258586" y="1827851"/>
                  <a:pt x="4251713" y="1826559"/>
                  <a:pt x="4243490" y="1826559"/>
                </a:cubicBezTo>
                <a:cubicBezTo>
                  <a:pt x="4226104" y="1826559"/>
                  <a:pt x="4211185" y="1830788"/>
                  <a:pt x="4198732" y="1839246"/>
                </a:cubicBezTo>
                <a:lnTo>
                  <a:pt x="4191683" y="1818453"/>
                </a:lnTo>
                <a:cubicBezTo>
                  <a:pt x="4207425" y="1808585"/>
                  <a:pt x="4226221" y="1803651"/>
                  <a:pt x="4248072" y="1803651"/>
                </a:cubicBezTo>
                <a:close/>
                <a:moveTo>
                  <a:pt x="3670209" y="1803651"/>
                </a:moveTo>
                <a:cubicBezTo>
                  <a:pt x="3683366" y="1803651"/>
                  <a:pt x="3694820" y="1806294"/>
                  <a:pt x="3704570" y="1811581"/>
                </a:cubicBezTo>
                <a:cubicBezTo>
                  <a:pt x="3714321" y="1816867"/>
                  <a:pt x="3721663" y="1823739"/>
                  <a:pt x="3726597" y="1832198"/>
                </a:cubicBezTo>
                <a:cubicBezTo>
                  <a:pt x="3731531" y="1840656"/>
                  <a:pt x="3735114" y="1849173"/>
                  <a:pt x="3737346" y="1857748"/>
                </a:cubicBezTo>
                <a:cubicBezTo>
                  <a:pt x="3739578" y="1866324"/>
                  <a:pt x="3740694" y="1874959"/>
                  <a:pt x="3740694" y="1883652"/>
                </a:cubicBezTo>
                <a:cubicBezTo>
                  <a:pt x="3740694" y="1889760"/>
                  <a:pt x="3740341" y="1894577"/>
                  <a:pt x="3739636" y="1898101"/>
                </a:cubicBezTo>
                <a:lnTo>
                  <a:pt x="3619812" y="1898101"/>
                </a:lnTo>
                <a:cubicBezTo>
                  <a:pt x="3620047" y="1918072"/>
                  <a:pt x="3625627" y="1932932"/>
                  <a:pt x="3636552" y="1942683"/>
                </a:cubicBezTo>
                <a:cubicBezTo>
                  <a:pt x="3647477" y="1952433"/>
                  <a:pt x="3661398" y="1957309"/>
                  <a:pt x="3678315" y="1957309"/>
                </a:cubicBezTo>
                <a:cubicBezTo>
                  <a:pt x="3696406" y="1957309"/>
                  <a:pt x="3712147" y="1954372"/>
                  <a:pt x="3725539" y="1948498"/>
                </a:cubicBezTo>
                <a:lnTo>
                  <a:pt x="3731178" y="1970701"/>
                </a:lnTo>
                <a:cubicBezTo>
                  <a:pt x="3714967" y="1977984"/>
                  <a:pt x="3695936" y="1981626"/>
                  <a:pt x="3674086" y="1981626"/>
                </a:cubicBezTo>
                <a:cubicBezTo>
                  <a:pt x="3648241" y="1981626"/>
                  <a:pt x="3627800" y="1973755"/>
                  <a:pt x="3612763" y="1958013"/>
                </a:cubicBezTo>
                <a:cubicBezTo>
                  <a:pt x="3597727" y="1942272"/>
                  <a:pt x="3590208" y="1921361"/>
                  <a:pt x="3590208" y="1895282"/>
                </a:cubicBezTo>
                <a:cubicBezTo>
                  <a:pt x="3590208" y="1868967"/>
                  <a:pt x="3597492" y="1847117"/>
                  <a:pt x="3612059" y="1829731"/>
                </a:cubicBezTo>
                <a:cubicBezTo>
                  <a:pt x="3626626" y="1812344"/>
                  <a:pt x="3646009" y="1803651"/>
                  <a:pt x="3670209" y="1803651"/>
                </a:cubicBezTo>
                <a:close/>
                <a:moveTo>
                  <a:pt x="3157968" y="1803651"/>
                </a:moveTo>
                <a:cubicBezTo>
                  <a:pt x="3175353" y="1803651"/>
                  <a:pt x="3189685" y="1806706"/>
                  <a:pt x="3200963" y="1812814"/>
                </a:cubicBezTo>
                <a:lnTo>
                  <a:pt x="3193914" y="1836427"/>
                </a:lnTo>
                <a:cubicBezTo>
                  <a:pt x="3183576" y="1831023"/>
                  <a:pt x="3171594" y="1828321"/>
                  <a:pt x="3157968" y="1828321"/>
                </a:cubicBezTo>
                <a:cubicBezTo>
                  <a:pt x="3139172" y="1828321"/>
                  <a:pt x="3124428" y="1834488"/>
                  <a:pt x="3113740" y="1846823"/>
                </a:cubicBezTo>
                <a:cubicBezTo>
                  <a:pt x="3103046" y="1859158"/>
                  <a:pt x="3097702" y="1874489"/>
                  <a:pt x="3097702" y="1892815"/>
                </a:cubicBezTo>
                <a:cubicBezTo>
                  <a:pt x="3097702" y="1912316"/>
                  <a:pt x="3103281" y="1927822"/>
                  <a:pt x="3114443" y="1939335"/>
                </a:cubicBezTo>
                <a:cubicBezTo>
                  <a:pt x="3125603" y="1950847"/>
                  <a:pt x="3139757" y="1956604"/>
                  <a:pt x="3156909" y="1956604"/>
                </a:cubicBezTo>
                <a:cubicBezTo>
                  <a:pt x="3170067" y="1956604"/>
                  <a:pt x="3182755" y="1953902"/>
                  <a:pt x="3194972" y="1948498"/>
                </a:cubicBezTo>
                <a:lnTo>
                  <a:pt x="3200259" y="1971758"/>
                </a:lnTo>
                <a:cubicBezTo>
                  <a:pt x="3186395" y="1978337"/>
                  <a:pt x="3170067" y="1981626"/>
                  <a:pt x="3151272" y="1981626"/>
                </a:cubicBezTo>
                <a:cubicBezTo>
                  <a:pt x="3125661" y="1981626"/>
                  <a:pt x="3105105" y="1973638"/>
                  <a:pt x="3089596" y="1957661"/>
                </a:cubicBezTo>
                <a:cubicBezTo>
                  <a:pt x="3074090" y="1941684"/>
                  <a:pt x="3066335" y="1920656"/>
                  <a:pt x="3066335" y="1894577"/>
                </a:cubicBezTo>
                <a:cubicBezTo>
                  <a:pt x="3066335" y="1868028"/>
                  <a:pt x="3074735" y="1846236"/>
                  <a:pt x="3091536" y="1829202"/>
                </a:cubicBezTo>
                <a:cubicBezTo>
                  <a:pt x="3108332" y="1812168"/>
                  <a:pt x="3130478" y="1803651"/>
                  <a:pt x="3157968" y="1803651"/>
                </a:cubicBezTo>
                <a:close/>
                <a:moveTo>
                  <a:pt x="2582580" y="1803651"/>
                </a:moveTo>
                <a:cubicBezTo>
                  <a:pt x="2589160" y="1803651"/>
                  <a:pt x="2595678" y="1804767"/>
                  <a:pt x="2602139" y="1806999"/>
                </a:cubicBezTo>
                <a:cubicBezTo>
                  <a:pt x="2608601" y="1809231"/>
                  <a:pt x="2615003" y="1812873"/>
                  <a:pt x="2621348" y="1817925"/>
                </a:cubicBezTo>
                <a:cubicBezTo>
                  <a:pt x="2627691" y="1822976"/>
                  <a:pt x="2632860" y="1830494"/>
                  <a:pt x="2636854" y="1840480"/>
                </a:cubicBezTo>
                <a:cubicBezTo>
                  <a:pt x="2640848" y="1850465"/>
                  <a:pt x="2642846" y="1862389"/>
                  <a:pt x="2642846" y="1876251"/>
                </a:cubicBezTo>
                <a:lnTo>
                  <a:pt x="2642846" y="1977749"/>
                </a:lnTo>
                <a:lnTo>
                  <a:pt x="2611832" y="1977749"/>
                </a:lnTo>
                <a:lnTo>
                  <a:pt x="2611832" y="1879423"/>
                </a:lnTo>
                <a:cubicBezTo>
                  <a:pt x="2611832" y="1864386"/>
                  <a:pt x="2608659" y="1852227"/>
                  <a:pt x="2602316" y="1842947"/>
                </a:cubicBezTo>
                <a:cubicBezTo>
                  <a:pt x="2595972" y="1833666"/>
                  <a:pt x="2585987" y="1829026"/>
                  <a:pt x="2572360" y="1829026"/>
                </a:cubicBezTo>
                <a:cubicBezTo>
                  <a:pt x="2562727" y="1829026"/>
                  <a:pt x="2554153" y="1832080"/>
                  <a:pt x="2546634" y="1838189"/>
                </a:cubicBezTo>
                <a:cubicBezTo>
                  <a:pt x="2539116" y="1844298"/>
                  <a:pt x="2533828" y="1851816"/>
                  <a:pt x="2530775" y="1860744"/>
                </a:cubicBezTo>
                <a:cubicBezTo>
                  <a:pt x="2529365" y="1864503"/>
                  <a:pt x="2528660" y="1869320"/>
                  <a:pt x="2528660" y="1875194"/>
                </a:cubicBezTo>
                <a:lnTo>
                  <a:pt x="2528660" y="1977749"/>
                </a:lnTo>
                <a:lnTo>
                  <a:pt x="2497647" y="1977749"/>
                </a:lnTo>
                <a:lnTo>
                  <a:pt x="2497647" y="1853343"/>
                </a:lnTo>
                <a:cubicBezTo>
                  <a:pt x="2497647" y="1835017"/>
                  <a:pt x="2497177" y="1819628"/>
                  <a:pt x="2496237" y="1807175"/>
                </a:cubicBezTo>
                <a:lnTo>
                  <a:pt x="2523726" y="1807175"/>
                </a:lnTo>
                <a:lnTo>
                  <a:pt x="2525489" y="1835370"/>
                </a:lnTo>
                <a:lnTo>
                  <a:pt x="2526193" y="1835370"/>
                </a:lnTo>
                <a:cubicBezTo>
                  <a:pt x="2530893" y="1826441"/>
                  <a:pt x="2538176" y="1818923"/>
                  <a:pt x="2548043" y="1812814"/>
                </a:cubicBezTo>
                <a:cubicBezTo>
                  <a:pt x="2557911" y="1806706"/>
                  <a:pt x="2569423" y="1803651"/>
                  <a:pt x="2582580" y="1803651"/>
                </a:cubicBezTo>
                <a:close/>
                <a:moveTo>
                  <a:pt x="2181151" y="1803651"/>
                </a:moveTo>
                <a:cubicBezTo>
                  <a:pt x="2204882" y="1803651"/>
                  <a:pt x="2221620" y="1810230"/>
                  <a:pt x="2231372" y="1823387"/>
                </a:cubicBezTo>
                <a:cubicBezTo>
                  <a:pt x="2241121" y="1836544"/>
                  <a:pt x="2245996" y="1853108"/>
                  <a:pt x="2245996" y="1873079"/>
                </a:cubicBezTo>
                <a:lnTo>
                  <a:pt x="2245996" y="1936868"/>
                </a:lnTo>
                <a:cubicBezTo>
                  <a:pt x="2245996" y="1953314"/>
                  <a:pt x="2246818" y="1966941"/>
                  <a:pt x="2248464" y="1977749"/>
                </a:cubicBezTo>
                <a:lnTo>
                  <a:pt x="2220624" y="1977749"/>
                </a:lnTo>
                <a:lnTo>
                  <a:pt x="2218156" y="1956251"/>
                </a:lnTo>
                <a:lnTo>
                  <a:pt x="2217098" y="1956251"/>
                </a:lnTo>
                <a:cubicBezTo>
                  <a:pt x="2211930" y="1963535"/>
                  <a:pt x="2204822" y="1969585"/>
                  <a:pt x="2195777" y="1974401"/>
                </a:cubicBezTo>
                <a:cubicBezTo>
                  <a:pt x="2186731" y="1979218"/>
                  <a:pt x="2176452" y="1981626"/>
                  <a:pt x="2164940" y="1981626"/>
                </a:cubicBezTo>
                <a:cubicBezTo>
                  <a:pt x="2148494" y="1981626"/>
                  <a:pt x="2135689" y="1976809"/>
                  <a:pt x="2126525" y="1967176"/>
                </a:cubicBezTo>
                <a:cubicBezTo>
                  <a:pt x="2117363" y="1957543"/>
                  <a:pt x="2112780" y="1946031"/>
                  <a:pt x="2112780" y="1932639"/>
                </a:cubicBezTo>
                <a:cubicBezTo>
                  <a:pt x="2112780" y="1911963"/>
                  <a:pt x="2121651" y="1896163"/>
                  <a:pt x="2139389" y="1885238"/>
                </a:cubicBezTo>
                <a:cubicBezTo>
                  <a:pt x="2157128" y="1874313"/>
                  <a:pt x="2182443" y="1868967"/>
                  <a:pt x="2215335" y="1869202"/>
                </a:cubicBezTo>
                <a:lnTo>
                  <a:pt x="2215335" y="1865678"/>
                </a:lnTo>
                <a:cubicBezTo>
                  <a:pt x="2215335" y="1861449"/>
                  <a:pt x="2214924" y="1857396"/>
                  <a:pt x="2214102" y="1853519"/>
                </a:cubicBezTo>
                <a:cubicBezTo>
                  <a:pt x="2213280" y="1849643"/>
                  <a:pt x="2211636" y="1845472"/>
                  <a:pt x="2209169" y="1841008"/>
                </a:cubicBezTo>
                <a:cubicBezTo>
                  <a:pt x="2206700" y="1836544"/>
                  <a:pt x="2202708" y="1833020"/>
                  <a:pt x="2197187" y="1830436"/>
                </a:cubicBezTo>
                <a:cubicBezTo>
                  <a:pt x="2191666" y="1827851"/>
                  <a:pt x="2184793" y="1826559"/>
                  <a:pt x="2176570" y="1826559"/>
                </a:cubicBezTo>
                <a:cubicBezTo>
                  <a:pt x="2159183" y="1826559"/>
                  <a:pt x="2144265" y="1830788"/>
                  <a:pt x="2131812" y="1839246"/>
                </a:cubicBezTo>
                <a:lnTo>
                  <a:pt x="2124763" y="1818453"/>
                </a:lnTo>
                <a:cubicBezTo>
                  <a:pt x="2140505" y="1808585"/>
                  <a:pt x="2159301" y="1803651"/>
                  <a:pt x="2181151" y="1803651"/>
                </a:cubicBezTo>
                <a:close/>
                <a:moveTo>
                  <a:pt x="1268135" y="1803651"/>
                </a:moveTo>
                <a:cubicBezTo>
                  <a:pt x="1274712" y="1803651"/>
                  <a:pt x="1281233" y="1804767"/>
                  <a:pt x="1287693" y="1806999"/>
                </a:cubicBezTo>
                <a:cubicBezTo>
                  <a:pt x="1294155" y="1809231"/>
                  <a:pt x="1300558" y="1812873"/>
                  <a:pt x="1306901" y="1817925"/>
                </a:cubicBezTo>
                <a:cubicBezTo>
                  <a:pt x="1313245" y="1822976"/>
                  <a:pt x="1318414" y="1830494"/>
                  <a:pt x="1322409" y="1840480"/>
                </a:cubicBezTo>
                <a:cubicBezTo>
                  <a:pt x="1326403" y="1850465"/>
                  <a:pt x="1328399" y="1862389"/>
                  <a:pt x="1328399" y="1876251"/>
                </a:cubicBezTo>
                <a:lnTo>
                  <a:pt x="1328399" y="1977749"/>
                </a:lnTo>
                <a:lnTo>
                  <a:pt x="1297386" y="1977749"/>
                </a:lnTo>
                <a:lnTo>
                  <a:pt x="1297386" y="1879423"/>
                </a:lnTo>
                <a:cubicBezTo>
                  <a:pt x="1297386" y="1864386"/>
                  <a:pt x="1294214" y="1852227"/>
                  <a:pt x="1287869" y="1842947"/>
                </a:cubicBezTo>
                <a:cubicBezTo>
                  <a:pt x="1281526" y="1833666"/>
                  <a:pt x="1271541" y="1829026"/>
                  <a:pt x="1257914" y="1829026"/>
                </a:cubicBezTo>
                <a:cubicBezTo>
                  <a:pt x="1248280" y="1829026"/>
                  <a:pt x="1239706" y="1832080"/>
                  <a:pt x="1232185" y="1838189"/>
                </a:cubicBezTo>
                <a:cubicBezTo>
                  <a:pt x="1224667" y="1844298"/>
                  <a:pt x="1219382" y="1851816"/>
                  <a:pt x="1216327" y="1860744"/>
                </a:cubicBezTo>
                <a:cubicBezTo>
                  <a:pt x="1214917" y="1864503"/>
                  <a:pt x="1214212" y="1869320"/>
                  <a:pt x="1214212" y="1875194"/>
                </a:cubicBezTo>
                <a:lnTo>
                  <a:pt x="1214212" y="1977749"/>
                </a:lnTo>
                <a:lnTo>
                  <a:pt x="1183199" y="1977749"/>
                </a:lnTo>
                <a:lnTo>
                  <a:pt x="1183199" y="1853343"/>
                </a:lnTo>
                <a:cubicBezTo>
                  <a:pt x="1183199" y="1835017"/>
                  <a:pt x="1182729" y="1819628"/>
                  <a:pt x="1181790" y="1807175"/>
                </a:cubicBezTo>
                <a:lnTo>
                  <a:pt x="1209278" y="1807175"/>
                </a:lnTo>
                <a:lnTo>
                  <a:pt x="1211040" y="1835370"/>
                </a:lnTo>
                <a:lnTo>
                  <a:pt x="1211745" y="1835370"/>
                </a:lnTo>
                <a:cubicBezTo>
                  <a:pt x="1216444" y="1826441"/>
                  <a:pt x="1223729" y="1818923"/>
                  <a:pt x="1233596" y="1812814"/>
                </a:cubicBezTo>
                <a:cubicBezTo>
                  <a:pt x="1243465" y="1806706"/>
                  <a:pt x="1254977" y="1803651"/>
                  <a:pt x="1268135" y="1803651"/>
                </a:cubicBezTo>
                <a:close/>
                <a:moveTo>
                  <a:pt x="1066728" y="1803651"/>
                </a:moveTo>
                <a:cubicBezTo>
                  <a:pt x="1090459" y="1803651"/>
                  <a:pt x="1107199" y="1810230"/>
                  <a:pt x="1116949" y="1823387"/>
                </a:cubicBezTo>
                <a:cubicBezTo>
                  <a:pt x="1126700" y="1836544"/>
                  <a:pt x="1131575" y="1853108"/>
                  <a:pt x="1131575" y="1873079"/>
                </a:cubicBezTo>
                <a:lnTo>
                  <a:pt x="1131575" y="1936868"/>
                </a:lnTo>
                <a:cubicBezTo>
                  <a:pt x="1131575" y="1953314"/>
                  <a:pt x="1132397" y="1966941"/>
                  <a:pt x="1134042" y="1977749"/>
                </a:cubicBezTo>
                <a:lnTo>
                  <a:pt x="1106200" y="1977749"/>
                </a:lnTo>
                <a:lnTo>
                  <a:pt x="1103734" y="1956251"/>
                </a:lnTo>
                <a:lnTo>
                  <a:pt x="1102676" y="1956251"/>
                </a:lnTo>
                <a:cubicBezTo>
                  <a:pt x="1097507" y="1963535"/>
                  <a:pt x="1090400" y="1969585"/>
                  <a:pt x="1081355" y="1974401"/>
                </a:cubicBezTo>
                <a:cubicBezTo>
                  <a:pt x="1072309" y="1979218"/>
                  <a:pt x="1062029" y="1981626"/>
                  <a:pt x="1050517" y="1981626"/>
                </a:cubicBezTo>
                <a:cubicBezTo>
                  <a:pt x="1034070" y="1981626"/>
                  <a:pt x="1021266" y="1976809"/>
                  <a:pt x="1012102" y="1967176"/>
                </a:cubicBezTo>
                <a:cubicBezTo>
                  <a:pt x="1002940" y="1957543"/>
                  <a:pt x="998358" y="1946031"/>
                  <a:pt x="998358" y="1932639"/>
                </a:cubicBezTo>
                <a:cubicBezTo>
                  <a:pt x="998358" y="1911963"/>
                  <a:pt x="1007228" y="1896163"/>
                  <a:pt x="1024966" y="1885238"/>
                </a:cubicBezTo>
                <a:cubicBezTo>
                  <a:pt x="1042705" y="1874313"/>
                  <a:pt x="1068021" y="1868967"/>
                  <a:pt x="1100914" y="1869202"/>
                </a:cubicBezTo>
                <a:lnTo>
                  <a:pt x="1100914" y="1865678"/>
                </a:lnTo>
                <a:cubicBezTo>
                  <a:pt x="1100914" y="1861449"/>
                  <a:pt x="1100503" y="1857396"/>
                  <a:pt x="1099680" y="1853519"/>
                </a:cubicBezTo>
                <a:cubicBezTo>
                  <a:pt x="1098858" y="1849643"/>
                  <a:pt x="1097214" y="1845472"/>
                  <a:pt x="1094746" y="1841008"/>
                </a:cubicBezTo>
                <a:cubicBezTo>
                  <a:pt x="1092279" y="1836544"/>
                  <a:pt x="1088285" y="1833020"/>
                  <a:pt x="1082764" y="1830436"/>
                </a:cubicBezTo>
                <a:cubicBezTo>
                  <a:pt x="1077242" y="1827851"/>
                  <a:pt x="1070370" y="1826559"/>
                  <a:pt x="1062147" y="1826559"/>
                </a:cubicBezTo>
                <a:cubicBezTo>
                  <a:pt x="1044760" y="1826559"/>
                  <a:pt x="1029841" y="1830788"/>
                  <a:pt x="1017389" y="1839246"/>
                </a:cubicBezTo>
                <a:lnTo>
                  <a:pt x="1010340" y="1818453"/>
                </a:lnTo>
                <a:cubicBezTo>
                  <a:pt x="1026082" y="1808585"/>
                  <a:pt x="1044878" y="1803651"/>
                  <a:pt x="1066728" y="1803651"/>
                </a:cubicBezTo>
                <a:close/>
                <a:moveTo>
                  <a:pt x="893498" y="1803651"/>
                </a:moveTo>
                <a:cubicBezTo>
                  <a:pt x="917932" y="1803651"/>
                  <a:pt x="937727" y="1811757"/>
                  <a:pt x="952881" y="1827969"/>
                </a:cubicBezTo>
                <a:cubicBezTo>
                  <a:pt x="968035" y="1844180"/>
                  <a:pt x="975612" y="1865208"/>
                  <a:pt x="975612" y="1891053"/>
                </a:cubicBezTo>
                <a:cubicBezTo>
                  <a:pt x="975612" y="1920421"/>
                  <a:pt x="967155" y="1942859"/>
                  <a:pt x="950238" y="1958366"/>
                </a:cubicBezTo>
                <a:cubicBezTo>
                  <a:pt x="933321" y="1973873"/>
                  <a:pt x="913468" y="1981626"/>
                  <a:pt x="890678" y="1981626"/>
                </a:cubicBezTo>
                <a:cubicBezTo>
                  <a:pt x="867183" y="1981626"/>
                  <a:pt x="847681" y="1973579"/>
                  <a:pt x="832175" y="1957485"/>
                </a:cubicBezTo>
                <a:cubicBezTo>
                  <a:pt x="816668" y="1941391"/>
                  <a:pt x="808915" y="1920186"/>
                  <a:pt x="808915" y="1893872"/>
                </a:cubicBezTo>
                <a:cubicBezTo>
                  <a:pt x="808915" y="1866383"/>
                  <a:pt x="816961" y="1844474"/>
                  <a:pt x="833056" y="1828145"/>
                </a:cubicBezTo>
                <a:cubicBezTo>
                  <a:pt x="849150" y="1811816"/>
                  <a:pt x="869297" y="1803651"/>
                  <a:pt x="893498" y="1803651"/>
                </a:cubicBezTo>
                <a:close/>
                <a:moveTo>
                  <a:pt x="515660" y="1803651"/>
                </a:moveTo>
                <a:cubicBezTo>
                  <a:pt x="522238" y="1803651"/>
                  <a:pt x="528758" y="1804767"/>
                  <a:pt x="535220" y="1806999"/>
                </a:cubicBezTo>
                <a:cubicBezTo>
                  <a:pt x="541680" y="1809231"/>
                  <a:pt x="548083" y="1812873"/>
                  <a:pt x="554426" y="1817925"/>
                </a:cubicBezTo>
                <a:cubicBezTo>
                  <a:pt x="560770" y="1822976"/>
                  <a:pt x="565939" y="1830494"/>
                  <a:pt x="569933" y="1840480"/>
                </a:cubicBezTo>
                <a:cubicBezTo>
                  <a:pt x="573927" y="1850465"/>
                  <a:pt x="575924" y="1862389"/>
                  <a:pt x="575924" y="1876251"/>
                </a:cubicBezTo>
                <a:lnTo>
                  <a:pt x="575924" y="1977749"/>
                </a:lnTo>
                <a:lnTo>
                  <a:pt x="544911" y="1977749"/>
                </a:lnTo>
                <a:lnTo>
                  <a:pt x="544911" y="1879423"/>
                </a:lnTo>
                <a:cubicBezTo>
                  <a:pt x="544911" y="1864386"/>
                  <a:pt x="541739" y="1852227"/>
                  <a:pt x="535396" y="1842947"/>
                </a:cubicBezTo>
                <a:cubicBezTo>
                  <a:pt x="529052" y="1833666"/>
                  <a:pt x="519066" y="1829026"/>
                  <a:pt x="505439" y="1829026"/>
                </a:cubicBezTo>
                <a:cubicBezTo>
                  <a:pt x="495807" y="1829026"/>
                  <a:pt x="487231" y="1832080"/>
                  <a:pt x="479712" y="1838189"/>
                </a:cubicBezTo>
                <a:cubicBezTo>
                  <a:pt x="472194" y="1844298"/>
                  <a:pt x="466907" y="1851816"/>
                  <a:pt x="463854" y="1860744"/>
                </a:cubicBezTo>
                <a:cubicBezTo>
                  <a:pt x="462444" y="1864503"/>
                  <a:pt x="461739" y="1869320"/>
                  <a:pt x="461739" y="1875194"/>
                </a:cubicBezTo>
                <a:lnTo>
                  <a:pt x="461739" y="1977749"/>
                </a:lnTo>
                <a:lnTo>
                  <a:pt x="430725" y="1977749"/>
                </a:lnTo>
                <a:lnTo>
                  <a:pt x="430725" y="1853343"/>
                </a:lnTo>
                <a:cubicBezTo>
                  <a:pt x="430725" y="1835017"/>
                  <a:pt x="430256" y="1819628"/>
                  <a:pt x="429316" y="1807175"/>
                </a:cubicBezTo>
                <a:lnTo>
                  <a:pt x="456805" y="1807175"/>
                </a:lnTo>
                <a:lnTo>
                  <a:pt x="458567" y="1835370"/>
                </a:lnTo>
                <a:lnTo>
                  <a:pt x="459272" y="1835370"/>
                </a:lnTo>
                <a:cubicBezTo>
                  <a:pt x="463971" y="1826441"/>
                  <a:pt x="471254" y="1818923"/>
                  <a:pt x="481122" y="1812814"/>
                </a:cubicBezTo>
                <a:cubicBezTo>
                  <a:pt x="490990" y="1806706"/>
                  <a:pt x="502503" y="1803651"/>
                  <a:pt x="515660" y="1803651"/>
                </a:cubicBezTo>
                <a:close/>
                <a:moveTo>
                  <a:pt x="317416" y="1803651"/>
                </a:moveTo>
                <a:cubicBezTo>
                  <a:pt x="330574" y="1803651"/>
                  <a:pt x="342027" y="1806294"/>
                  <a:pt x="351777" y="1811581"/>
                </a:cubicBezTo>
                <a:cubicBezTo>
                  <a:pt x="361528" y="1816867"/>
                  <a:pt x="368870" y="1823739"/>
                  <a:pt x="373804" y="1832198"/>
                </a:cubicBezTo>
                <a:cubicBezTo>
                  <a:pt x="378738" y="1840656"/>
                  <a:pt x="382321" y="1849173"/>
                  <a:pt x="384553" y="1857748"/>
                </a:cubicBezTo>
                <a:cubicBezTo>
                  <a:pt x="386786" y="1866324"/>
                  <a:pt x="387901" y="1874959"/>
                  <a:pt x="387901" y="1883652"/>
                </a:cubicBezTo>
                <a:cubicBezTo>
                  <a:pt x="387901" y="1889760"/>
                  <a:pt x="387549" y="1894577"/>
                  <a:pt x="386844" y="1898101"/>
                </a:cubicBezTo>
                <a:lnTo>
                  <a:pt x="267019" y="1898101"/>
                </a:lnTo>
                <a:cubicBezTo>
                  <a:pt x="267255" y="1918072"/>
                  <a:pt x="272835" y="1932932"/>
                  <a:pt x="283760" y="1942683"/>
                </a:cubicBezTo>
                <a:cubicBezTo>
                  <a:pt x="294685" y="1952433"/>
                  <a:pt x="308605" y="1957309"/>
                  <a:pt x="325522" y="1957309"/>
                </a:cubicBezTo>
                <a:cubicBezTo>
                  <a:pt x="343613" y="1957309"/>
                  <a:pt x="359355" y="1954372"/>
                  <a:pt x="372747" y="1948498"/>
                </a:cubicBezTo>
                <a:lnTo>
                  <a:pt x="378386" y="1970701"/>
                </a:lnTo>
                <a:cubicBezTo>
                  <a:pt x="362174" y="1977984"/>
                  <a:pt x="343143" y="1981626"/>
                  <a:pt x="321293" y="1981626"/>
                </a:cubicBezTo>
                <a:cubicBezTo>
                  <a:pt x="295448" y="1981626"/>
                  <a:pt x="275008" y="1973755"/>
                  <a:pt x="259971" y="1958013"/>
                </a:cubicBezTo>
                <a:cubicBezTo>
                  <a:pt x="244934" y="1942272"/>
                  <a:pt x="237416" y="1921361"/>
                  <a:pt x="237416" y="1895282"/>
                </a:cubicBezTo>
                <a:cubicBezTo>
                  <a:pt x="237416" y="1868967"/>
                  <a:pt x="244699" y="1847117"/>
                  <a:pt x="259266" y="1829731"/>
                </a:cubicBezTo>
                <a:cubicBezTo>
                  <a:pt x="273833" y="1812344"/>
                  <a:pt x="293216" y="1803651"/>
                  <a:pt x="317416" y="1803651"/>
                </a:cubicBezTo>
                <a:close/>
                <a:moveTo>
                  <a:pt x="211222" y="1803651"/>
                </a:moveTo>
                <a:cubicBezTo>
                  <a:pt x="213102" y="1803651"/>
                  <a:pt x="215922" y="1803886"/>
                  <a:pt x="219681" y="1804356"/>
                </a:cubicBezTo>
                <a:lnTo>
                  <a:pt x="219681" y="1833607"/>
                </a:lnTo>
                <a:cubicBezTo>
                  <a:pt x="217566" y="1833137"/>
                  <a:pt x="214042" y="1832903"/>
                  <a:pt x="209108" y="1832903"/>
                </a:cubicBezTo>
                <a:cubicBezTo>
                  <a:pt x="198300" y="1832903"/>
                  <a:pt x="189196" y="1836544"/>
                  <a:pt x="181795" y="1843828"/>
                </a:cubicBezTo>
                <a:cubicBezTo>
                  <a:pt x="174394" y="1851111"/>
                  <a:pt x="169636" y="1860627"/>
                  <a:pt x="167522" y="1872374"/>
                </a:cubicBezTo>
                <a:cubicBezTo>
                  <a:pt x="166817" y="1876603"/>
                  <a:pt x="166464" y="1881420"/>
                  <a:pt x="166464" y="1886824"/>
                </a:cubicBezTo>
                <a:lnTo>
                  <a:pt x="166464" y="1977749"/>
                </a:lnTo>
                <a:lnTo>
                  <a:pt x="135451" y="1977749"/>
                </a:lnTo>
                <a:lnTo>
                  <a:pt x="135451" y="1860392"/>
                </a:lnTo>
                <a:cubicBezTo>
                  <a:pt x="135451" y="1839011"/>
                  <a:pt x="134981" y="1821272"/>
                  <a:pt x="134041" y="1807175"/>
                </a:cubicBezTo>
                <a:lnTo>
                  <a:pt x="161178" y="1807175"/>
                </a:lnTo>
                <a:lnTo>
                  <a:pt x="162588" y="1841008"/>
                </a:lnTo>
                <a:lnTo>
                  <a:pt x="163645" y="1841008"/>
                </a:lnTo>
                <a:cubicBezTo>
                  <a:pt x="167404" y="1829731"/>
                  <a:pt x="173631" y="1820685"/>
                  <a:pt x="182323" y="1813872"/>
                </a:cubicBezTo>
                <a:cubicBezTo>
                  <a:pt x="191017" y="1807058"/>
                  <a:pt x="200650" y="1803651"/>
                  <a:pt x="211222" y="1803651"/>
                </a:cubicBezTo>
                <a:close/>
                <a:moveTo>
                  <a:pt x="1731697" y="1803299"/>
                </a:moveTo>
                <a:cubicBezTo>
                  <a:pt x="1756132" y="1803299"/>
                  <a:pt x="1775927" y="1811405"/>
                  <a:pt x="1791080" y="1827616"/>
                </a:cubicBezTo>
                <a:cubicBezTo>
                  <a:pt x="1806234" y="1843828"/>
                  <a:pt x="1813812" y="1864973"/>
                  <a:pt x="1813812" y="1891053"/>
                </a:cubicBezTo>
                <a:cubicBezTo>
                  <a:pt x="1813812" y="1920421"/>
                  <a:pt x="1805354" y="1942859"/>
                  <a:pt x="1788437" y="1958366"/>
                </a:cubicBezTo>
                <a:cubicBezTo>
                  <a:pt x="1771521" y="1973873"/>
                  <a:pt x="1751668" y="1981626"/>
                  <a:pt x="1728877" y="1981626"/>
                </a:cubicBezTo>
                <a:cubicBezTo>
                  <a:pt x="1705383" y="1981626"/>
                  <a:pt x="1685881" y="1973579"/>
                  <a:pt x="1670375" y="1957485"/>
                </a:cubicBezTo>
                <a:cubicBezTo>
                  <a:pt x="1654868" y="1941391"/>
                  <a:pt x="1647114" y="1920186"/>
                  <a:pt x="1647114" y="1893872"/>
                </a:cubicBezTo>
                <a:cubicBezTo>
                  <a:pt x="1647114" y="1866148"/>
                  <a:pt x="1655162" y="1844121"/>
                  <a:pt x="1671256" y="1827792"/>
                </a:cubicBezTo>
                <a:cubicBezTo>
                  <a:pt x="1687349" y="1811463"/>
                  <a:pt x="1707498" y="1803299"/>
                  <a:pt x="1731697" y="1803299"/>
                </a:cubicBezTo>
                <a:close/>
                <a:moveTo>
                  <a:pt x="3051696" y="1778629"/>
                </a:moveTo>
                <a:cubicBezTo>
                  <a:pt x="3055690" y="1786617"/>
                  <a:pt x="3057686" y="1795193"/>
                  <a:pt x="3057686" y="1804356"/>
                </a:cubicBezTo>
                <a:cubicBezTo>
                  <a:pt x="3057686" y="1813989"/>
                  <a:pt x="3054868" y="1821566"/>
                  <a:pt x="3049229" y="1827087"/>
                </a:cubicBezTo>
                <a:cubicBezTo>
                  <a:pt x="3043590" y="1832609"/>
                  <a:pt x="3035484" y="1835135"/>
                  <a:pt x="3024911" y="1834665"/>
                </a:cubicBezTo>
                <a:cubicBezTo>
                  <a:pt x="3036658" y="1849701"/>
                  <a:pt x="3042532" y="1868497"/>
                  <a:pt x="3042532" y="1891053"/>
                </a:cubicBezTo>
                <a:cubicBezTo>
                  <a:pt x="3042532" y="1920421"/>
                  <a:pt x="3034073" y="1942859"/>
                  <a:pt x="3017159" y="1958366"/>
                </a:cubicBezTo>
                <a:cubicBezTo>
                  <a:pt x="3000242" y="1973873"/>
                  <a:pt x="2980389" y="1981626"/>
                  <a:pt x="2957598" y="1981626"/>
                </a:cubicBezTo>
                <a:cubicBezTo>
                  <a:pt x="2934103" y="1981626"/>
                  <a:pt x="2914603" y="1973579"/>
                  <a:pt x="2899095" y="1957485"/>
                </a:cubicBezTo>
                <a:cubicBezTo>
                  <a:pt x="2883590" y="1941391"/>
                  <a:pt x="2875835" y="1920186"/>
                  <a:pt x="2875835" y="1893872"/>
                </a:cubicBezTo>
                <a:cubicBezTo>
                  <a:pt x="2875835" y="1866383"/>
                  <a:pt x="2883882" y="1844474"/>
                  <a:pt x="2899976" y="1828145"/>
                </a:cubicBezTo>
                <a:cubicBezTo>
                  <a:pt x="2916071" y="1811816"/>
                  <a:pt x="2936217" y="1803651"/>
                  <a:pt x="2960418" y="1803651"/>
                </a:cubicBezTo>
                <a:cubicBezTo>
                  <a:pt x="2969580" y="1803651"/>
                  <a:pt x="2979331" y="1805178"/>
                  <a:pt x="2989669" y="1808233"/>
                </a:cubicBezTo>
                <a:cubicBezTo>
                  <a:pt x="2991549" y="1808703"/>
                  <a:pt x="2994427" y="1809819"/>
                  <a:pt x="2998304" y="1811581"/>
                </a:cubicBezTo>
                <a:cubicBezTo>
                  <a:pt x="3002181" y="1813343"/>
                  <a:pt x="3005879" y="1814753"/>
                  <a:pt x="3009406" y="1815810"/>
                </a:cubicBezTo>
                <a:cubicBezTo>
                  <a:pt x="3012929" y="1816867"/>
                  <a:pt x="3016337" y="1817396"/>
                  <a:pt x="3019625" y="1817396"/>
                </a:cubicBezTo>
                <a:cubicBezTo>
                  <a:pt x="3028788" y="1817396"/>
                  <a:pt x="3033605" y="1812697"/>
                  <a:pt x="3034073" y="1803299"/>
                </a:cubicBezTo>
                <a:cubicBezTo>
                  <a:pt x="3034073" y="1796720"/>
                  <a:pt x="3032077" y="1789789"/>
                  <a:pt x="3028083" y="1782506"/>
                </a:cubicBezTo>
                <a:close/>
                <a:moveTo>
                  <a:pt x="2867891" y="1768761"/>
                </a:moveTo>
                <a:cubicBezTo>
                  <a:pt x="2872122" y="1776749"/>
                  <a:pt x="2874236" y="1785208"/>
                  <a:pt x="2874236" y="1794136"/>
                </a:cubicBezTo>
                <a:cubicBezTo>
                  <a:pt x="2874236" y="1802829"/>
                  <a:pt x="2871416" y="1809877"/>
                  <a:pt x="2865777" y="1815281"/>
                </a:cubicBezTo>
                <a:cubicBezTo>
                  <a:pt x="2860139" y="1820685"/>
                  <a:pt x="2852974" y="1823622"/>
                  <a:pt x="2844279" y="1824092"/>
                </a:cubicBezTo>
                <a:lnTo>
                  <a:pt x="2840402" y="1824092"/>
                </a:lnTo>
                <a:lnTo>
                  <a:pt x="2840402" y="1931229"/>
                </a:lnTo>
                <a:cubicBezTo>
                  <a:pt x="2840402" y="1950260"/>
                  <a:pt x="2840871" y="1965767"/>
                  <a:pt x="2841813" y="1977749"/>
                </a:cubicBezTo>
                <a:lnTo>
                  <a:pt x="2814323" y="1977749"/>
                </a:lnTo>
                <a:lnTo>
                  <a:pt x="2812562" y="1949908"/>
                </a:lnTo>
                <a:lnTo>
                  <a:pt x="2811857" y="1949908"/>
                </a:lnTo>
                <a:cubicBezTo>
                  <a:pt x="2807156" y="1958366"/>
                  <a:pt x="2799991" y="1965767"/>
                  <a:pt x="2790359" y="1972110"/>
                </a:cubicBezTo>
                <a:cubicBezTo>
                  <a:pt x="2780726" y="1978454"/>
                  <a:pt x="2769096" y="1981626"/>
                  <a:pt x="2755469" y="1981626"/>
                </a:cubicBezTo>
                <a:cubicBezTo>
                  <a:pt x="2748185" y="1981626"/>
                  <a:pt x="2741313" y="1980451"/>
                  <a:pt x="2734851" y="1978102"/>
                </a:cubicBezTo>
                <a:cubicBezTo>
                  <a:pt x="2728390" y="1975752"/>
                  <a:pt x="2722166" y="1971934"/>
                  <a:pt x="2716174" y="1966648"/>
                </a:cubicBezTo>
                <a:cubicBezTo>
                  <a:pt x="2710182" y="1961361"/>
                  <a:pt x="2705424" y="1953608"/>
                  <a:pt x="2701900" y="1943388"/>
                </a:cubicBezTo>
                <a:cubicBezTo>
                  <a:pt x="2698376" y="1933167"/>
                  <a:pt x="2696615" y="1921009"/>
                  <a:pt x="2696615" y="1906912"/>
                </a:cubicBezTo>
                <a:lnTo>
                  <a:pt x="2696615" y="1807175"/>
                </a:lnTo>
                <a:lnTo>
                  <a:pt x="2727627" y="1807175"/>
                </a:lnTo>
                <a:lnTo>
                  <a:pt x="2727627" y="1901625"/>
                </a:lnTo>
                <a:cubicBezTo>
                  <a:pt x="2727627" y="1937808"/>
                  <a:pt x="2740314" y="1955899"/>
                  <a:pt x="2765689" y="1955899"/>
                </a:cubicBezTo>
                <a:cubicBezTo>
                  <a:pt x="2775322" y="1955899"/>
                  <a:pt x="2783780" y="1953080"/>
                  <a:pt x="2791064" y="1947441"/>
                </a:cubicBezTo>
                <a:cubicBezTo>
                  <a:pt x="2798347" y="1941802"/>
                  <a:pt x="2803515" y="1935106"/>
                  <a:pt x="2806571" y="1927352"/>
                </a:cubicBezTo>
                <a:cubicBezTo>
                  <a:pt x="2808451" y="1922888"/>
                  <a:pt x="2809389" y="1917602"/>
                  <a:pt x="2809389" y="1911493"/>
                </a:cubicBezTo>
                <a:lnTo>
                  <a:pt x="2809389" y="1807175"/>
                </a:lnTo>
                <a:lnTo>
                  <a:pt x="2834059" y="1807175"/>
                </a:lnTo>
                <a:cubicBezTo>
                  <a:pt x="2845101" y="1807175"/>
                  <a:pt x="2850623" y="1802476"/>
                  <a:pt x="2850623" y="1793079"/>
                </a:cubicBezTo>
                <a:cubicBezTo>
                  <a:pt x="2850623" y="1786500"/>
                  <a:pt x="2848507" y="1779804"/>
                  <a:pt x="2844279" y="1772990"/>
                </a:cubicBezTo>
                <a:close/>
                <a:moveTo>
                  <a:pt x="3820875" y="1766294"/>
                </a:moveTo>
                <a:lnTo>
                  <a:pt x="3820875" y="1807175"/>
                </a:lnTo>
                <a:lnTo>
                  <a:pt x="3865281" y="1807175"/>
                </a:lnTo>
                <a:lnTo>
                  <a:pt x="3865281" y="1830788"/>
                </a:lnTo>
                <a:lnTo>
                  <a:pt x="3820875" y="1830788"/>
                </a:lnTo>
                <a:lnTo>
                  <a:pt x="3820875" y="1922771"/>
                </a:lnTo>
                <a:cubicBezTo>
                  <a:pt x="3820875" y="1944856"/>
                  <a:pt x="3828628" y="1955899"/>
                  <a:pt x="3844135" y="1955899"/>
                </a:cubicBezTo>
                <a:cubicBezTo>
                  <a:pt x="3851419" y="1955899"/>
                  <a:pt x="3857410" y="1955194"/>
                  <a:pt x="3862109" y="1953784"/>
                </a:cubicBezTo>
                <a:lnTo>
                  <a:pt x="3863519" y="1977397"/>
                </a:lnTo>
                <a:cubicBezTo>
                  <a:pt x="3855530" y="1980216"/>
                  <a:pt x="3846367" y="1981626"/>
                  <a:pt x="3836029" y="1981626"/>
                </a:cubicBezTo>
                <a:cubicBezTo>
                  <a:pt x="3821697" y="1981626"/>
                  <a:pt x="3810537" y="1977279"/>
                  <a:pt x="3802549" y="1968586"/>
                </a:cubicBezTo>
                <a:cubicBezTo>
                  <a:pt x="3794561" y="1959658"/>
                  <a:pt x="3790567" y="1944739"/>
                  <a:pt x="3790567" y="1923828"/>
                </a:cubicBezTo>
                <a:lnTo>
                  <a:pt x="3790567" y="1830788"/>
                </a:lnTo>
                <a:lnTo>
                  <a:pt x="3764135" y="1830788"/>
                </a:lnTo>
                <a:lnTo>
                  <a:pt x="3764135" y="1807175"/>
                </a:lnTo>
                <a:lnTo>
                  <a:pt x="3790567" y="1807175"/>
                </a:lnTo>
                <a:lnTo>
                  <a:pt x="3790567" y="1775457"/>
                </a:lnTo>
                <a:close/>
                <a:moveTo>
                  <a:pt x="2334980" y="1766294"/>
                </a:moveTo>
                <a:lnTo>
                  <a:pt x="2334980" y="1807175"/>
                </a:lnTo>
                <a:lnTo>
                  <a:pt x="2379385" y="1807175"/>
                </a:lnTo>
                <a:lnTo>
                  <a:pt x="2379385" y="1830788"/>
                </a:lnTo>
                <a:lnTo>
                  <a:pt x="2334980" y="1830788"/>
                </a:lnTo>
                <a:lnTo>
                  <a:pt x="2334980" y="1922771"/>
                </a:lnTo>
                <a:cubicBezTo>
                  <a:pt x="2334980" y="1944856"/>
                  <a:pt x="2342732" y="1955899"/>
                  <a:pt x="2358240" y="1955899"/>
                </a:cubicBezTo>
                <a:cubicBezTo>
                  <a:pt x="2365523" y="1955899"/>
                  <a:pt x="2371514" y="1955194"/>
                  <a:pt x="2376212" y="1953784"/>
                </a:cubicBezTo>
                <a:lnTo>
                  <a:pt x="2377622" y="1977397"/>
                </a:lnTo>
                <a:cubicBezTo>
                  <a:pt x="2369634" y="1980216"/>
                  <a:pt x="2360471" y="1981626"/>
                  <a:pt x="2350134" y="1981626"/>
                </a:cubicBezTo>
                <a:cubicBezTo>
                  <a:pt x="2335801" y="1981626"/>
                  <a:pt x="2324642" y="1977279"/>
                  <a:pt x="2316653" y="1968586"/>
                </a:cubicBezTo>
                <a:cubicBezTo>
                  <a:pt x="2308666" y="1959658"/>
                  <a:pt x="2304672" y="1944739"/>
                  <a:pt x="2304672" y="1923828"/>
                </a:cubicBezTo>
                <a:lnTo>
                  <a:pt x="2304672" y="1830788"/>
                </a:lnTo>
                <a:lnTo>
                  <a:pt x="2278238" y="1830788"/>
                </a:lnTo>
                <a:lnTo>
                  <a:pt x="2278238" y="1807175"/>
                </a:lnTo>
                <a:lnTo>
                  <a:pt x="2304672" y="1807175"/>
                </a:lnTo>
                <a:lnTo>
                  <a:pt x="2304672" y="1775457"/>
                </a:lnTo>
                <a:close/>
                <a:moveTo>
                  <a:pt x="744308" y="1766294"/>
                </a:moveTo>
                <a:lnTo>
                  <a:pt x="744308" y="1807175"/>
                </a:lnTo>
                <a:lnTo>
                  <a:pt x="788713" y="1807175"/>
                </a:lnTo>
                <a:lnTo>
                  <a:pt x="788713" y="1830788"/>
                </a:lnTo>
                <a:lnTo>
                  <a:pt x="744308" y="1830788"/>
                </a:lnTo>
                <a:lnTo>
                  <a:pt x="744308" y="1922771"/>
                </a:lnTo>
                <a:cubicBezTo>
                  <a:pt x="744308" y="1944856"/>
                  <a:pt x="752061" y="1955899"/>
                  <a:pt x="767568" y="1955899"/>
                </a:cubicBezTo>
                <a:cubicBezTo>
                  <a:pt x="774851" y="1955899"/>
                  <a:pt x="780842" y="1955194"/>
                  <a:pt x="785541" y="1953784"/>
                </a:cubicBezTo>
                <a:lnTo>
                  <a:pt x="786951" y="1977397"/>
                </a:lnTo>
                <a:cubicBezTo>
                  <a:pt x="778962" y="1980216"/>
                  <a:pt x="769800" y="1981626"/>
                  <a:pt x="759462" y="1981626"/>
                </a:cubicBezTo>
                <a:cubicBezTo>
                  <a:pt x="745130" y="1981626"/>
                  <a:pt x="733970" y="1977279"/>
                  <a:pt x="725981" y="1968586"/>
                </a:cubicBezTo>
                <a:cubicBezTo>
                  <a:pt x="717993" y="1959658"/>
                  <a:pt x="713999" y="1944739"/>
                  <a:pt x="713999" y="1923828"/>
                </a:cubicBezTo>
                <a:lnTo>
                  <a:pt x="713999" y="1830788"/>
                </a:lnTo>
                <a:lnTo>
                  <a:pt x="687567" y="1830788"/>
                </a:lnTo>
                <a:lnTo>
                  <a:pt x="687567" y="1807175"/>
                </a:lnTo>
                <a:lnTo>
                  <a:pt x="713999" y="1807175"/>
                </a:lnTo>
                <a:lnTo>
                  <a:pt x="713999" y="1775457"/>
                </a:lnTo>
                <a:close/>
                <a:moveTo>
                  <a:pt x="58506" y="1766294"/>
                </a:moveTo>
                <a:lnTo>
                  <a:pt x="58506" y="1807175"/>
                </a:lnTo>
                <a:lnTo>
                  <a:pt x="102912" y="1807175"/>
                </a:lnTo>
                <a:lnTo>
                  <a:pt x="102912" y="1830788"/>
                </a:lnTo>
                <a:lnTo>
                  <a:pt x="58506" y="1830788"/>
                </a:lnTo>
                <a:lnTo>
                  <a:pt x="58506" y="1922771"/>
                </a:lnTo>
                <a:cubicBezTo>
                  <a:pt x="58506" y="1944856"/>
                  <a:pt x="66260" y="1955899"/>
                  <a:pt x="81766" y="1955899"/>
                </a:cubicBezTo>
                <a:cubicBezTo>
                  <a:pt x="89050" y="1955899"/>
                  <a:pt x="95041" y="1955194"/>
                  <a:pt x="99740" y="1953784"/>
                </a:cubicBezTo>
                <a:lnTo>
                  <a:pt x="101150" y="1977397"/>
                </a:lnTo>
                <a:cubicBezTo>
                  <a:pt x="93161" y="1980216"/>
                  <a:pt x="83998" y="1981626"/>
                  <a:pt x="73660" y="1981626"/>
                </a:cubicBezTo>
                <a:cubicBezTo>
                  <a:pt x="59328" y="1981626"/>
                  <a:pt x="48168" y="1977279"/>
                  <a:pt x="40180" y="1968586"/>
                </a:cubicBezTo>
                <a:cubicBezTo>
                  <a:pt x="32192" y="1959658"/>
                  <a:pt x="28198" y="1944739"/>
                  <a:pt x="28198" y="1923828"/>
                </a:cubicBezTo>
                <a:lnTo>
                  <a:pt x="28198" y="1830788"/>
                </a:lnTo>
                <a:lnTo>
                  <a:pt x="1766" y="1830788"/>
                </a:lnTo>
                <a:lnTo>
                  <a:pt x="1766" y="1807175"/>
                </a:lnTo>
                <a:lnTo>
                  <a:pt x="28198" y="1807175"/>
                </a:lnTo>
                <a:lnTo>
                  <a:pt x="28198" y="1775457"/>
                </a:lnTo>
                <a:close/>
                <a:moveTo>
                  <a:pt x="3965550" y="1740215"/>
                </a:moveTo>
                <a:lnTo>
                  <a:pt x="3999383" y="1740215"/>
                </a:lnTo>
                <a:lnTo>
                  <a:pt x="4075155" y="1860392"/>
                </a:lnTo>
                <a:cubicBezTo>
                  <a:pt x="4093481" y="1889995"/>
                  <a:pt x="4107578" y="1915722"/>
                  <a:pt x="4117446" y="1937573"/>
                </a:cubicBezTo>
                <a:lnTo>
                  <a:pt x="4118503" y="1937220"/>
                </a:lnTo>
                <a:cubicBezTo>
                  <a:pt x="4116153" y="1910671"/>
                  <a:pt x="4114979" y="1878130"/>
                  <a:pt x="4114979" y="1839599"/>
                </a:cubicBezTo>
                <a:lnTo>
                  <a:pt x="4114979" y="1740215"/>
                </a:lnTo>
                <a:lnTo>
                  <a:pt x="4143878" y="1740215"/>
                </a:lnTo>
                <a:lnTo>
                  <a:pt x="4143878" y="1977749"/>
                </a:lnTo>
                <a:lnTo>
                  <a:pt x="4112864" y="1977749"/>
                </a:lnTo>
                <a:lnTo>
                  <a:pt x="4037445" y="1857220"/>
                </a:lnTo>
                <a:cubicBezTo>
                  <a:pt x="4017709" y="1825972"/>
                  <a:pt x="4003025" y="1799540"/>
                  <a:pt x="3993392" y="1777924"/>
                </a:cubicBezTo>
                <a:lnTo>
                  <a:pt x="3992335" y="1778277"/>
                </a:lnTo>
                <a:cubicBezTo>
                  <a:pt x="3993745" y="1802241"/>
                  <a:pt x="3994449" y="1834900"/>
                  <a:pt x="3994449" y="1876251"/>
                </a:cubicBezTo>
                <a:lnTo>
                  <a:pt x="3994449" y="1977749"/>
                </a:lnTo>
                <a:lnTo>
                  <a:pt x="3965550" y="1977749"/>
                </a:lnTo>
                <a:close/>
                <a:moveTo>
                  <a:pt x="3292123" y="1740215"/>
                </a:moveTo>
                <a:lnTo>
                  <a:pt x="3325604" y="1740215"/>
                </a:lnTo>
                <a:lnTo>
                  <a:pt x="3362608" y="1857220"/>
                </a:lnTo>
                <a:cubicBezTo>
                  <a:pt x="3374826" y="1897161"/>
                  <a:pt x="3383284" y="1926765"/>
                  <a:pt x="3387983" y="1946031"/>
                </a:cubicBezTo>
                <a:lnTo>
                  <a:pt x="3388688" y="1946031"/>
                </a:lnTo>
                <a:cubicBezTo>
                  <a:pt x="3394796" y="1921361"/>
                  <a:pt x="3403842" y="1891875"/>
                  <a:pt x="3415825" y="1857572"/>
                </a:cubicBezTo>
                <a:lnTo>
                  <a:pt x="3456001" y="1740215"/>
                </a:lnTo>
                <a:lnTo>
                  <a:pt x="3488776" y="1740215"/>
                </a:lnTo>
                <a:lnTo>
                  <a:pt x="3403842" y="1977749"/>
                </a:lnTo>
                <a:lnTo>
                  <a:pt x="3370009" y="1977749"/>
                </a:lnTo>
                <a:close/>
                <a:moveTo>
                  <a:pt x="3532325" y="1739862"/>
                </a:moveTo>
                <a:cubicBezTo>
                  <a:pt x="3537964" y="1739862"/>
                  <a:pt x="3542545" y="1741683"/>
                  <a:pt x="3546070" y="1745325"/>
                </a:cubicBezTo>
                <a:cubicBezTo>
                  <a:pt x="3549594" y="1748967"/>
                  <a:pt x="3551356" y="1753607"/>
                  <a:pt x="3551356" y="1759246"/>
                </a:cubicBezTo>
                <a:cubicBezTo>
                  <a:pt x="3551356" y="1764650"/>
                  <a:pt x="3549594" y="1769172"/>
                  <a:pt x="3546070" y="1772814"/>
                </a:cubicBezTo>
                <a:cubicBezTo>
                  <a:pt x="3542545" y="1776456"/>
                  <a:pt x="3537729" y="1778277"/>
                  <a:pt x="3531620" y="1778277"/>
                </a:cubicBezTo>
                <a:cubicBezTo>
                  <a:pt x="3525981" y="1778277"/>
                  <a:pt x="3521459" y="1776456"/>
                  <a:pt x="3518052" y="1772814"/>
                </a:cubicBezTo>
                <a:cubicBezTo>
                  <a:pt x="3514645" y="1769172"/>
                  <a:pt x="3512942" y="1764650"/>
                  <a:pt x="3512942" y="1759246"/>
                </a:cubicBezTo>
                <a:cubicBezTo>
                  <a:pt x="3512942" y="1753842"/>
                  <a:pt x="3514762" y="1749260"/>
                  <a:pt x="3518404" y="1745501"/>
                </a:cubicBezTo>
                <a:cubicBezTo>
                  <a:pt x="3522046" y="1741742"/>
                  <a:pt x="3526686" y="1739862"/>
                  <a:pt x="3532325" y="1739862"/>
                </a:cubicBezTo>
                <a:close/>
                <a:moveTo>
                  <a:pt x="3653997" y="1733519"/>
                </a:moveTo>
                <a:lnTo>
                  <a:pt x="3675495" y="1733519"/>
                </a:lnTo>
                <a:lnTo>
                  <a:pt x="3709328" y="1783915"/>
                </a:lnTo>
                <a:lnTo>
                  <a:pt x="3685715" y="1783915"/>
                </a:lnTo>
                <a:lnTo>
                  <a:pt x="3665275" y="1750787"/>
                </a:lnTo>
                <a:lnTo>
                  <a:pt x="3664570" y="1750787"/>
                </a:lnTo>
                <a:lnTo>
                  <a:pt x="3644129" y="1783915"/>
                </a:lnTo>
                <a:lnTo>
                  <a:pt x="3620869" y="1783915"/>
                </a:lnTo>
                <a:close/>
                <a:moveTo>
                  <a:pt x="2974867" y="1733519"/>
                </a:moveTo>
                <a:lnTo>
                  <a:pt x="3008701" y="1733519"/>
                </a:lnTo>
                <a:lnTo>
                  <a:pt x="2965704" y="1783915"/>
                </a:lnTo>
                <a:lnTo>
                  <a:pt x="2943853" y="1783915"/>
                </a:lnTo>
                <a:close/>
                <a:moveTo>
                  <a:pt x="2171284" y="1733519"/>
                </a:moveTo>
                <a:lnTo>
                  <a:pt x="2194192" y="1733519"/>
                </a:lnTo>
                <a:lnTo>
                  <a:pt x="2224498" y="1783915"/>
                </a:lnTo>
                <a:lnTo>
                  <a:pt x="2200885" y="1783915"/>
                </a:lnTo>
                <a:lnTo>
                  <a:pt x="2182914" y="1750787"/>
                </a:lnTo>
                <a:lnTo>
                  <a:pt x="2182209" y="1750787"/>
                </a:lnTo>
                <a:lnTo>
                  <a:pt x="2164234" y="1783915"/>
                </a:lnTo>
                <a:lnTo>
                  <a:pt x="2141679" y="1783915"/>
                </a:lnTo>
                <a:close/>
                <a:moveTo>
                  <a:pt x="1719009" y="1733519"/>
                </a:moveTo>
                <a:lnTo>
                  <a:pt x="1740507" y="1733519"/>
                </a:lnTo>
                <a:lnTo>
                  <a:pt x="1774341" y="1783915"/>
                </a:lnTo>
                <a:lnTo>
                  <a:pt x="1750727" y="1783915"/>
                </a:lnTo>
                <a:lnTo>
                  <a:pt x="1730286" y="1750787"/>
                </a:lnTo>
                <a:lnTo>
                  <a:pt x="1729583" y="1750787"/>
                </a:lnTo>
                <a:lnTo>
                  <a:pt x="1709142" y="1783915"/>
                </a:lnTo>
                <a:lnTo>
                  <a:pt x="1685881" y="1783915"/>
                </a:lnTo>
                <a:close/>
                <a:moveTo>
                  <a:pt x="1019503" y="1733519"/>
                </a:moveTo>
                <a:lnTo>
                  <a:pt x="1053336" y="1733519"/>
                </a:lnTo>
                <a:lnTo>
                  <a:pt x="1084350" y="1783915"/>
                </a:lnTo>
                <a:lnTo>
                  <a:pt x="1062499" y="1783915"/>
                </a:lnTo>
                <a:close/>
                <a:moveTo>
                  <a:pt x="305434" y="1733519"/>
                </a:moveTo>
                <a:lnTo>
                  <a:pt x="326932" y="1733519"/>
                </a:lnTo>
                <a:lnTo>
                  <a:pt x="360764" y="1783915"/>
                </a:lnTo>
                <a:lnTo>
                  <a:pt x="337152" y="1783915"/>
                </a:lnTo>
                <a:lnTo>
                  <a:pt x="316711" y="1750787"/>
                </a:lnTo>
                <a:lnTo>
                  <a:pt x="316006" y="1750787"/>
                </a:lnTo>
                <a:lnTo>
                  <a:pt x="295566" y="1783915"/>
                </a:lnTo>
                <a:lnTo>
                  <a:pt x="272306" y="1783915"/>
                </a:lnTo>
                <a:close/>
                <a:moveTo>
                  <a:pt x="2042448" y="1727527"/>
                </a:moveTo>
                <a:lnTo>
                  <a:pt x="2073108" y="1727527"/>
                </a:lnTo>
                <a:lnTo>
                  <a:pt x="2073108" y="1763827"/>
                </a:lnTo>
                <a:lnTo>
                  <a:pt x="2100598" y="1763827"/>
                </a:lnTo>
                <a:lnTo>
                  <a:pt x="2100598" y="1783211"/>
                </a:lnTo>
                <a:lnTo>
                  <a:pt x="2073108" y="1783211"/>
                </a:lnTo>
                <a:lnTo>
                  <a:pt x="2073108" y="1933696"/>
                </a:lnTo>
                <a:cubicBezTo>
                  <a:pt x="2073108" y="1947558"/>
                  <a:pt x="2073579" y="1962242"/>
                  <a:pt x="2074519" y="1977749"/>
                </a:cubicBezTo>
                <a:lnTo>
                  <a:pt x="2047029" y="1977749"/>
                </a:lnTo>
                <a:lnTo>
                  <a:pt x="2045620" y="1948146"/>
                </a:lnTo>
                <a:lnTo>
                  <a:pt x="2044563" y="1948146"/>
                </a:lnTo>
                <a:cubicBezTo>
                  <a:pt x="2039864" y="1958013"/>
                  <a:pt x="2032463" y="1966060"/>
                  <a:pt x="2022360" y="1972287"/>
                </a:cubicBezTo>
                <a:cubicBezTo>
                  <a:pt x="2012257" y="1978513"/>
                  <a:pt x="2000510" y="1981626"/>
                  <a:pt x="1987118" y="1981626"/>
                </a:cubicBezTo>
                <a:cubicBezTo>
                  <a:pt x="1966209" y="1981626"/>
                  <a:pt x="1948763" y="1973579"/>
                  <a:pt x="1934784" y="1957485"/>
                </a:cubicBezTo>
                <a:cubicBezTo>
                  <a:pt x="1920803" y="1941391"/>
                  <a:pt x="1913814" y="1920539"/>
                  <a:pt x="1913814" y="1894929"/>
                </a:cubicBezTo>
                <a:cubicBezTo>
                  <a:pt x="1913579" y="1867440"/>
                  <a:pt x="1920921" y="1845355"/>
                  <a:pt x="1935839" y="1828673"/>
                </a:cubicBezTo>
                <a:cubicBezTo>
                  <a:pt x="1950760" y="1811992"/>
                  <a:pt x="1968910" y="1803651"/>
                  <a:pt x="1990291" y="1803651"/>
                </a:cubicBezTo>
                <a:cubicBezTo>
                  <a:pt x="2002742" y="1803651"/>
                  <a:pt x="2013374" y="1806118"/>
                  <a:pt x="2022183" y="1811052"/>
                </a:cubicBezTo>
                <a:cubicBezTo>
                  <a:pt x="2030995" y="1815986"/>
                  <a:pt x="2037514" y="1822095"/>
                  <a:pt x="2041743" y="1829378"/>
                </a:cubicBezTo>
                <a:lnTo>
                  <a:pt x="2042448" y="1829378"/>
                </a:lnTo>
                <a:lnTo>
                  <a:pt x="2042448" y="1783211"/>
                </a:lnTo>
                <a:lnTo>
                  <a:pt x="1973021" y="1783211"/>
                </a:lnTo>
                <a:lnTo>
                  <a:pt x="1973021" y="1763827"/>
                </a:lnTo>
                <a:lnTo>
                  <a:pt x="2042448" y="1763827"/>
                </a:lnTo>
                <a:close/>
                <a:moveTo>
                  <a:pt x="1459426" y="1727527"/>
                </a:moveTo>
                <a:lnTo>
                  <a:pt x="1490086" y="1727527"/>
                </a:lnTo>
                <a:lnTo>
                  <a:pt x="1490086" y="1834665"/>
                </a:lnTo>
                <a:lnTo>
                  <a:pt x="1490791" y="1834665"/>
                </a:lnTo>
                <a:cubicBezTo>
                  <a:pt x="1502773" y="1813989"/>
                  <a:pt x="1522157" y="1803651"/>
                  <a:pt x="1548940" y="1803651"/>
                </a:cubicBezTo>
                <a:cubicBezTo>
                  <a:pt x="1570323" y="1803651"/>
                  <a:pt x="1587708" y="1811698"/>
                  <a:pt x="1601100" y="1827792"/>
                </a:cubicBezTo>
                <a:cubicBezTo>
                  <a:pt x="1614492" y="1843886"/>
                  <a:pt x="1621189" y="1864738"/>
                  <a:pt x="1621189" y="1890348"/>
                </a:cubicBezTo>
                <a:cubicBezTo>
                  <a:pt x="1621189" y="1919012"/>
                  <a:pt x="1613552" y="1941391"/>
                  <a:pt x="1598282" y="1957485"/>
                </a:cubicBezTo>
                <a:cubicBezTo>
                  <a:pt x="1583009" y="1973579"/>
                  <a:pt x="1565036" y="1981626"/>
                  <a:pt x="1544360" y="1981626"/>
                </a:cubicBezTo>
                <a:cubicBezTo>
                  <a:pt x="1518514" y="1981626"/>
                  <a:pt x="1499366" y="1971053"/>
                  <a:pt x="1486914" y="1949908"/>
                </a:cubicBezTo>
                <a:lnTo>
                  <a:pt x="1486210" y="1949908"/>
                </a:lnTo>
                <a:lnTo>
                  <a:pt x="1484446" y="1977749"/>
                </a:lnTo>
                <a:lnTo>
                  <a:pt x="1458016" y="1977749"/>
                </a:lnTo>
                <a:cubicBezTo>
                  <a:pt x="1458955" y="1962242"/>
                  <a:pt x="1459426" y="1947558"/>
                  <a:pt x="1459426" y="1933696"/>
                </a:cubicBezTo>
                <a:close/>
                <a:moveTo>
                  <a:pt x="2238948" y="1704972"/>
                </a:moveTo>
                <a:lnTo>
                  <a:pt x="2267495" y="1704972"/>
                </a:lnTo>
                <a:lnTo>
                  <a:pt x="2232605" y="1751140"/>
                </a:lnTo>
                <a:lnTo>
                  <a:pt x="2214631" y="1751140"/>
                </a:lnTo>
                <a:close/>
                <a:moveTo>
                  <a:pt x="5254178" y="1577318"/>
                </a:moveTo>
                <a:cubicBezTo>
                  <a:pt x="5259112" y="1577318"/>
                  <a:pt x="5263224" y="1579080"/>
                  <a:pt x="5266513" y="1582605"/>
                </a:cubicBezTo>
                <a:cubicBezTo>
                  <a:pt x="5269802" y="1586129"/>
                  <a:pt x="5271447" y="1590475"/>
                  <a:pt x="5271447" y="1595644"/>
                </a:cubicBezTo>
                <a:cubicBezTo>
                  <a:pt x="5271447" y="1600578"/>
                  <a:pt x="5269802" y="1604807"/>
                  <a:pt x="5266513" y="1608332"/>
                </a:cubicBezTo>
                <a:cubicBezTo>
                  <a:pt x="5263224" y="1611856"/>
                  <a:pt x="5258995" y="1613618"/>
                  <a:pt x="5253826" y="1613618"/>
                </a:cubicBezTo>
                <a:cubicBezTo>
                  <a:pt x="5248892" y="1613618"/>
                  <a:pt x="5244722" y="1611856"/>
                  <a:pt x="5241315" y="1608332"/>
                </a:cubicBezTo>
                <a:cubicBezTo>
                  <a:pt x="5237908" y="1604807"/>
                  <a:pt x="5236205" y="1600578"/>
                  <a:pt x="5236205" y="1595644"/>
                </a:cubicBezTo>
                <a:cubicBezTo>
                  <a:pt x="5236205" y="1590475"/>
                  <a:pt x="5237967" y="1586129"/>
                  <a:pt x="5241491" y="1582605"/>
                </a:cubicBezTo>
                <a:cubicBezTo>
                  <a:pt x="5245015" y="1579080"/>
                  <a:pt x="5249244" y="1577318"/>
                  <a:pt x="5254178" y="1577318"/>
                </a:cubicBezTo>
                <a:close/>
                <a:moveTo>
                  <a:pt x="4063906" y="1577318"/>
                </a:moveTo>
                <a:cubicBezTo>
                  <a:pt x="4068840" y="1577318"/>
                  <a:pt x="4072951" y="1579080"/>
                  <a:pt x="4076240" y="1582605"/>
                </a:cubicBezTo>
                <a:cubicBezTo>
                  <a:pt x="4079530" y="1586129"/>
                  <a:pt x="4081174" y="1590475"/>
                  <a:pt x="4081174" y="1595644"/>
                </a:cubicBezTo>
                <a:cubicBezTo>
                  <a:pt x="4081174" y="1600578"/>
                  <a:pt x="4079530" y="1604807"/>
                  <a:pt x="4076240" y="1608332"/>
                </a:cubicBezTo>
                <a:cubicBezTo>
                  <a:pt x="4072951" y="1611856"/>
                  <a:pt x="4068722" y="1613618"/>
                  <a:pt x="4063553" y="1613618"/>
                </a:cubicBezTo>
                <a:cubicBezTo>
                  <a:pt x="4058619" y="1613618"/>
                  <a:pt x="4054449" y="1611856"/>
                  <a:pt x="4051042" y="1608332"/>
                </a:cubicBezTo>
                <a:cubicBezTo>
                  <a:pt x="4047635" y="1604807"/>
                  <a:pt x="4045932" y="1600578"/>
                  <a:pt x="4045932" y="1595644"/>
                </a:cubicBezTo>
                <a:cubicBezTo>
                  <a:pt x="4045932" y="1590710"/>
                  <a:pt x="4047694" y="1586423"/>
                  <a:pt x="4051218" y="1582781"/>
                </a:cubicBezTo>
                <a:cubicBezTo>
                  <a:pt x="4054743" y="1579139"/>
                  <a:pt x="4058972" y="1577318"/>
                  <a:pt x="4063906" y="1577318"/>
                </a:cubicBezTo>
                <a:close/>
                <a:moveTo>
                  <a:pt x="1928208" y="1577318"/>
                </a:moveTo>
                <a:cubicBezTo>
                  <a:pt x="1933140" y="1577318"/>
                  <a:pt x="1937252" y="1579080"/>
                  <a:pt x="1940543" y="1582605"/>
                </a:cubicBezTo>
                <a:cubicBezTo>
                  <a:pt x="1943831" y="1586129"/>
                  <a:pt x="1945475" y="1590475"/>
                  <a:pt x="1945475" y="1595644"/>
                </a:cubicBezTo>
                <a:cubicBezTo>
                  <a:pt x="1945475" y="1600578"/>
                  <a:pt x="1943831" y="1604807"/>
                  <a:pt x="1940543" y="1608332"/>
                </a:cubicBezTo>
                <a:cubicBezTo>
                  <a:pt x="1937252" y="1611856"/>
                  <a:pt x="1933024" y="1613618"/>
                  <a:pt x="1927856" y="1613618"/>
                </a:cubicBezTo>
                <a:cubicBezTo>
                  <a:pt x="1922920" y="1613618"/>
                  <a:pt x="1918751" y="1611856"/>
                  <a:pt x="1915344" y="1608332"/>
                </a:cubicBezTo>
                <a:cubicBezTo>
                  <a:pt x="1911936" y="1604807"/>
                  <a:pt x="1910233" y="1600578"/>
                  <a:pt x="1910233" y="1595644"/>
                </a:cubicBezTo>
                <a:cubicBezTo>
                  <a:pt x="1910233" y="1590475"/>
                  <a:pt x="1911995" y="1586129"/>
                  <a:pt x="1915519" y="1582605"/>
                </a:cubicBezTo>
                <a:cubicBezTo>
                  <a:pt x="1919045" y="1579080"/>
                  <a:pt x="1923273" y="1577318"/>
                  <a:pt x="1928208" y="1577318"/>
                </a:cubicBezTo>
                <a:close/>
                <a:moveTo>
                  <a:pt x="6740412" y="1462075"/>
                </a:moveTo>
                <a:cubicBezTo>
                  <a:pt x="6692247" y="1461135"/>
                  <a:pt x="6668165" y="1473940"/>
                  <a:pt x="6668165" y="1500490"/>
                </a:cubicBezTo>
                <a:cubicBezTo>
                  <a:pt x="6668165" y="1510123"/>
                  <a:pt x="6670925" y="1517465"/>
                  <a:pt x="6676447" y="1522516"/>
                </a:cubicBezTo>
                <a:cubicBezTo>
                  <a:pt x="6681968" y="1527568"/>
                  <a:pt x="6688840" y="1530093"/>
                  <a:pt x="6697063" y="1530093"/>
                </a:cubicBezTo>
                <a:cubicBezTo>
                  <a:pt x="6707636" y="1530093"/>
                  <a:pt x="6716564" y="1527333"/>
                  <a:pt x="6723848" y="1521811"/>
                </a:cubicBezTo>
                <a:cubicBezTo>
                  <a:pt x="6731131" y="1516290"/>
                  <a:pt x="6736182" y="1509535"/>
                  <a:pt x="6739002" y="1501547"/>
                </a:cubicBezTo>
                <a:cubicBezTo>
                  <a:pt x="6739942" y="1498492"/>
                  <a:pt x="6740412" y="1495203"/>
                  <a:pt x="6740412" y="1491679"/>
                </a:cubicBezTo>
                <a:close/>
                <a:moveTo>
                  <a:pt x="5902212" y="1462075"/>
                </a:moveTo>
                <a:cubicBezTo>
                  <a:pt x="5854047" y="1461135"/>
                  <a:pt x="5829965" y="1473940"/>
                  <a:pt x="5829965" y="1500490"/>
                </a:cubicBezTo>
                <a:cubicBezTo>
                  <a:pt x="5829965" y="1510123"/>
                  <a:pt x="5832725" y="1517465"/>
                  <a:pt x="5838247" y="1522516"/>
                </a:cubicBezTo>
                <a:cubicBezTo>
                  <a:pt x="5843768" y="1527568"/>
                  <a:pt x="5850640" y="1530093"/>
                  <a:pt x="5858863" y="1530093"/>
                </a:cubicBezTo>
                <a:cubicBezTo>
                  <a:pt x="5869436" y="1530093"/>
                  <a:pt x="5878364" y="1527333"/>
                  <a:pt x="5885648" y="1521811"/>
                </a:cubicBezTo>
                <a:cubicBezTo>
                  <a:pt x="5892931" y="1516290"/>
                  <a:pt x="5897982" y="1509535"/>
                  <a:pt x="5900802" y="1501547"/>
                </a:cubicBezTo>
                <a:cubicBezTo>
                  <a:pt x="5901742" y="1498492"/>
                  <a:pt x="5902212" y="1495203"/>
                  <a:pt x="5902212" y="1491679"/>
                </a:cubicBezTo>
                <a:close/>
                <a:moveTo>
                  <a:pt x="4711587" y="1462075"/>
                </a:moveTo>
                <a:cubicBezTo>
                  <a:pt x="4663422" y="1461135"/>
                  <a:pt x="4639340" y="1473940"/>
                  <a:pt x="4639340" y="1500490"/>
                </a:cubicBezTo>
                <a:cubicBezTo>
                  <a:pt x="4639340" y="1510123"/>
                  <a:pt x="4642100" y="1517465"/>
                  <a:pt x="4647622" y="1522516"/>
                </a:cubicBezTo>
                <a:cubicBezTo>
                  <a:pt x="4653143" y="1527568"/>
                  <a:pt x="4660015" y="1530093"/>
                  <a:pt x="4668238" y="1530093"/>
                </a:cubicBezTo>
                <a:cubicBezTo>
                  <a:pt x="4678811" y="1530093"/>
                  <a:pt x="4687739" y="1527333"/>
                  <a:pt x="4695023" y="1521811"/>
                </a:cubicBezTo>
                <a:cubicBezTo>
                  <a:pt x="4702306" y="1516290"/>
                  <a:pt x="4707357" y="1509535"/>
                  <a:pt x="4710177" y="1501547"/>
                </a:cubicBezTo>
                <a:cubicBezTo>
                  <a:pt x="4711117" y="1498492"/>
                  <a:pt x="4711587" y="1495203"/>
                  <a:pt x="4711587" y="1491679"/>
                </a:cubicBezTo>
                <a:close/>
                <a:moveTo>
                  <a:pt x="1958869" y="1462075"/>
                </a:moveTo>
                <a:cubicBezTo>
                  <a:pt x="1910704" y="1461135"/>
                  <a:pt x="1886620" y="1473940"/>
                  <a:pt x="1886620" y="1500490"/>
                </a:cubicBezTo>
                <a:cubicBezTo>
                  <a:pt x="1886620" y="1510123"/>
                  <a:pt x="1889381" y="1517465"/>
                  <a:pt x="1894903" y="1522516"/>
                </a:cubicBezTo>
                <a:cubicBezTo>
                  <a:pt x="1900425" y="1527568"/>
                  <a:pt x="1907297" y="1530093"/>
                  <a:pt x="1915519" y="1530093"/>
                </a:cubicBezTo>
                <a:cubicBezTo>
                  <a:pt x="1926092" y="1530093"/>
                  <a:pt x="1935020" y="1527333"/>
                  <a:pt x="1942304" y="1521811"/>
                </a:cubicBezTo>
                <a:cubicBezTo>
                  <a:pt x="1949588" y="1516290"/>
                  <a:pt x="1954639" y="1509535"/>
                  <a:pt x="1957459" y="1501547"/>
                </a:cubicBezTo>
                <a:cubicBezTo>
                  <a:pt x="1958399" y="1498492"/>
                  <a:pt x="1958869" y="1495203"/>
                  <a:pt x="1958869" y="1491679"/>
                </a:cubicBezTo>
                <a:close/>
                <a:moveTo>
                  <a:pt x="6901642" y="1399696"/>
                </a:moveTo>
                <a:cubicBezTo>
                  <a:pt x="6890834" y="1399696"/>
                  <a:pt x="6881024" y="1403161"/>
                  <a:pt x="6872214" y="1410093"/>
                </a:cubicBezTo>
                <a:cubicBezTo>
                  <a:pt x="6863403" y="1417024"/>
                  <a:pt x="6857588" y="1426245"/>
                  <a:pt x="6854769" y="1437758"/>
                </a:cubicBezTo>
                <a:cubicBezTo>
                  <a:pt x="6853359" y="1442927"/>
                  <a:pt x="6852654" y="1447038"/>
                  <a:pt x="6852654" y="1450093"/>
                </a:cubicBezTo>
                <a:lnTo>
                  <a:pt x="6852654" y="1479696"/>
                </a:lnTo>
                <a:cubicBezTo>
                  <a:pt x="6852654" y="1484630"/>
                  <a:pt x="6853124" y="1488860"/>
                  <a:pt x="6854064" y="1492384"/>
                </a:cubicBezTo>
                <a:cubicBezTo>
                  <a:pt x="6856883" y="1503191"/>
                  <a:pt x="6862581" y="1511943"/>
                  <a:pt x="6871157" y="1518639"/>
                </a:cubicBezTo>
                <a:cubicBezTo>
                  <a:pt x="6879732" y="1525336"/>
                  <a:pt x="6889541" y="1528684"/>
                  <a:pt x="6900584" y="1528684"/>
                </a:cubicBezTo>
                <a:cubicBezTo>
                  <a:pt x="6916796" y="1528684"/>
                  <a:pt x="6929483" y="1522692"/>
                  <a:pt x="6938646" y="1510710"/>
                </a:cubicBezTo>
                <a:cubicBezTo>
                  <a:pt x="6947809" y="1498727"/>
                  <a:pt x="6952391" y="1482751"/>
                  <a:pt x="6952391" y="1462780"/>
                </a:cubicBezTo>
                <a:cubicBezTo>
                  <a:pt x="6952391" y="1444924"/>
                  <a:pt x="6947868" y="1429946"/>
                  <a:pt x="6938822" y="1417846"/>
                </a:cubicBezTo>
                <a:cubicBezTo>
                  <a:pt x="6929776" y="1405746"/>
                  <a:pt x="6917383" y="1399696"/>
                  <a:pt x="6901642" y="1399696"/>
                </a:cubicBezTo>
                <a:close/>
                <a:moveTo>
                  <a:pt x="2387158" y="1399696"/>
                </a:moveTo>
                <a:cubicBezTo>
                  <a:pt x="2371416" y="1399696"/>
                  <a:pt x="2358906" y="1405746"/>
                  <a:pt x="2349625" y="1417846"/>
                </a:cubicBezTo>
                <a:cubicBezTo>
                  <a:pt x="2340344" y="1429946"/>
                  <a:pt x="2335704" y="1445629"/>
                  <a:pt x="2335704" y="1464895"/>
                </a:cubicBezTo>
                <a:cubicBezTo>
                  <a:pt x="2335704" y="1482986"/>
                  <a:pt x="2340050" y="1498081"/>
                  <a:pt x="2348743" y="1510181"/>
                </a:cubicBezTo>
                <a:cubicBezTo>
                  <a:pt x="2357436" y="1522281"/>
                  <a:pt x="2369889" y="1528331"/>
                  <a:pt x="2386101" y="1528331"/>
                </a:cubicBezTo>
                <a:cubicBezTo>
                  <a:pt x="2396203" y="1528331"/>
                  <a:pt x="2405248" y="1525394"/>
                  <a:pt x="2413237" y="1519521"/>
                </a:cubicBezTo>
                <a:cubicBezTo>
                  <a:pt x="2421224" y="1513647"/>
                  <a:pt x="2426980" y="1505424"/>
                  <a:pt x="2430507" y="1494851"/>
                </a:cubicBezTo>
                <a:cubicBezTo>
                  <a:pt x="2432149" y="1489447"/>
                  <a:pt x="2432973" y="1484395"/>
                  <a:pt x="2432973" y="1479696"/>
                </a:cubicBezTo>
                <a:lnTo>
                  <a:pt x="2432973" y="1447626"/>
                </a:lnTo>
                <a:cubicBezTo>
                  <a:pt x="2432973" y="1442692"/>
                  <a:pt x="2432502" y="1438463"/>
                  <a:pt x="2431563" y="1434938"/>
                </a:cubicBezTo>
                <a:cubicBezTo>
                  <a:pt x="2428978" y="1424836"/>
                  <a:pt x="2423691" y="1416436"/>
                  <a:pt x="2415703" y="1409740"/>
                </a:cubicBezTo>
                <a:cubicBezTo>
                  <a:pt x="2407715" y="1403044"/>
                  <a:pt x="2398201" y="1399696"/>
                  <a:pt x="2387158" y="1399696"/>
                </a:cubicBezTo>
                <a:close/>
                <a:moveTo>
                  <a:pt x="5682451" y="1399344"/>
                </a:moveTo>
                <a:cubicBezTo>
                  <a:pt x="5666709" y="1399344"/>
                  <a:pt x="5654257" y="1405511"/>
                  <a:pt x="5645094" y="1417846"/>
                </a:cubicBezTo>
                <a:cubicBezTo>
                  <a:pt x="5635931" y="1430181"/>
                  <a:pt x="5631349" y="1445864"/>
                  <a:pt x="5631349" y="1464895"/>
                </a:cubicBezTo>
                <a:cubicBezTo>
                  <a:pt x="5631349" y="1482986"/>
                  <a:pt x="5635754" y="1498023"/>
                  <a:pt x="5644565" y="1510005"/>
                </a:cubicBezTo>
                <a:cubicBezTo>
                  <a:pt x="5653376" y="1521988"/>
                  <a:pt x="5665769" y="1527979"/>
                  <a:pt x="5681746" y="1527979"/>
                </a:cubicBezTo>
                <a:cubicBezTo>
                  <a:pt x="5692319" y="1527979"/>
                  <a:pt x="5701834" y="1524631"/>
                  <a:pt x="5710292" y="1517935"/>
                </a:cubicBezTo>
                <a:cubicBezTo>
                  <a:pt x="5718750" y="1511238"/>
                  <a:pt x="5724390" y="1502252"/>
                  <a:pt x="5727209" y="1490974"/>
                </a:cubicBezTo>
                <a:cubicBezTo>
                  <a:pt x="5728149" y="1487215"/>
                  <a:pt x="5728618" y="1482751"/>
                  <a:pt x="5728618" y="1477582"/>
                </a:cubicBezTo>
                <a:lnTo>
                  <a:pt x="5728618" y="1447978"/>
                </a:lnTo>
                <a:cubicBezTo>
                  <a:pt x="5728618" y="1442809"/>
                  <a:pt x="5728149" y="1438463"/>
                  <a:pt x="5727209" y="1434938"/>
                </a:cubicBezTo>
                <a:cubicBezTo>
                  <a:pt x="5724859" y="1424836"/>
                  <a:pt x="5719632" y="1416377"/>
                  <a:pt x="5711526" y="1409564"/>
                </a:cubicBezTo>
                <a:cubicBezTo>
                  <a:pt x="5703420" y="1402750"/>
                  <a:pt x="5693729" y="1399344"/>
                  <a:pt x="5682451" y="1399344"/>
                </a:cubicBezTo>
                <a:close/>
                <a:moveTo>
                  <a:pt x="3396451" y="1399344"/>
                </a:moveTo>
                <a:cubicBezTo>
                  <a:pt x="3380709" y="1399344"/>
                  <a:pt x="3368257" y="1405511"/>
                  <a:pt x="3359094" y="1417846"/>
                </a:cubicBezTo>
                <a:cubicBezTo>
                  <a:pt x="3349931" y="1430181"/>
                  <a:pt x="3345349" y="1445864"/>
                  <a:pt x="3345349" y="1464895"/>
                </a:cubicBezTo>
                <a:cubicBezTo>
                  <a:pt x="3345349" y="1482986"/>
                  <a:pt x="3349754" y="1498023"/>
                  <a:pt x="3358565" y="1510005"/>
                </a:cubicBezTo>
                <a:cubicBezTo>
                  <a:pt x="3367376" y="1521988"/>
                  <a:pt x="3379769" y="1527979"/>
                  <a:pt x="3395746" y="1527979"/>
                </a:cubicBezTo>
                <a:cubicBezTo>
                  <a:pt x="3406319" y="1527979"/>
                  <a:pt x="3415834" y="1524631"/>
                  <a:pt x="3424292" y="1517935"/>
                </a:cubicBezTo>
                <a:cubicBezTo>
                  <a:pt x="3432751" y="1511238"/>
                  <a:pt x="3438389" y="1502252"/>
                  <a:pt x="3441209" y="1490974"/>
                </a:cubicBezTo>
                <a:cubicBezTo>
                  <a:pt x="3442149" y="1487215"/>
                  <a:pt x="3442618" y="1482751"/>
                  <a:pt x="3442618" y="1477582"/>
                </a:cubicBezTo>
                <a:lnTo>
                  <a:pt x="3442618" y="1447978"/>
                </a:lnTo>
                <a:cubicBezTo>
                  <a:pt x="3442618" y="1442809"/>
                  <a:pt x="3442149" y="1438463"/>
                  <a:pt x="3441209" y="1434938"/>
                </a:cubicBezTo>
                <a:cubicBezTo>
                  <a:pt x="3438859" y="1424836"/>
                  <a:pt x="3433632" y="1416377"/>
                  <a:pt x="3425526" y="1409564"/>
                </a:cubicBezTo>
                <a:cubicBezTo>
                  <a:pt x="3417420" y="1402750"/>
                  <a:pt x="3407728" y="1399344"/>
                  <a:pt x="3396451" y="1399344"/>
                </a:cubicBezTo>
                <a:close/>
                <a:moveTo>
                  <a:pt x="1262506" y="1398991"/>
                </a:moveTo>
                <a:cubicBezTo>
                  <a:pt x="1247469" y="1398991"/>
                  <a:pt x="1235251" y="1404865"/>
                  <a:pt x="1225853" y="1416612"/>
                </a:cubicBezTo>
                <a:cubicBezTo>
                  <a:pt x="1216454" y="1428360"/>
                  <a:pt x="1211757" y="1443984"/>
                  <a:pt x="1211757" y="1463485"/>
                </a:cubicBezTo>
                <a:cubicBezTo>
                  <a:pt x="1211757" y="1481106"/>
                  <a:pt x="1216161" y="1495732"/>
                  <a:pt x="1224973" y="1507362"/>
                </a:cubicBezTo>
                <a:cubicBezTo>
                  <a:pt x="1233783" y="1518992"/>
                  <a:pt x="1246177" y="1524807"/>
                  <a:pt x="1262153" y="1524807"/>
                </a:cubicBezTo>
                <a:cubicBezTo>
                  <a:pt x="1272022" y="1524807"/>
                  <a:pt x="1280891" y="1521988"/>
                  <a:pt x="1288763" y="1516349"/>
                </a:cubicBezTo>
                <a:cubicBezTo>
                  <a:pt x="1296633" y="1510710"/>
                  <a:pt x="1302096" y="1502957"/>
                  <a:pt x="1305149" y="1493089"/>
                </a:cubicBezTo>
                <a:cubicBezTo>
                  <a:pt x="1306794" y="1488155"/>
                  <a:pt x="1307617" y="1482633"/>
                  <a:pt x="1307617" y="1476525"/>
                </a:cubicBezTo>
                <a:lnTo>
                  <a:pt x="1307617" y="1445864"/>
                </a:lnTo>
                <a:cubicBezTo>
                  <a:pt x="1307617" y="1439990"/>
                  <a:pt x="1307029" y="1435408"/>
                  <a:pt x="1305855" y="1432119"/>
                </a:cubicBezTo>
                <a:cubicBezTo>
                  <a:pt x="1302801" y="1422486"/>
                  <a:pt x="1297571" y="1414557"/>
                  <a:pt x="1290172" y="1408330"/>
                </a:cubicBezTo>
                <a:cubicBezTo>
                  <a:pt x="1282770" y="1402104"/>
                  <a:pt x="1273549" y="1398991"/>
                  <a:pt x="1262506" y="1398991"/>
                </a:cubicBezTo>
                <a:close/>
                <a:moveTo>
                  <a:pt x="3597886" y="1398286"/>
                </a:moveTo>
                <a:cubicBezTo>
                  <a:pt x="3580969" y="1398286"/>
                  <a:pt x="3568047" y="1404806"/>
                  <a:pt x="3559119" y="1417846"/>
                </a:cubicBezTo>
                <a:cubicBezTo>
                  <a:pt x="3550190" y="1430886"/>
                  <a:pt x="3545727" y="1446334"/>
                  <a:pt x="3545727" y="1464190"/>
                </a:cubicBezTo>
                <a:cubicBezTo>
                  <a:pt x="3545727" y="1482986"/>
                  <a:pt x="3550543" y="1498610"/>
                  <a:pt x="3560176" y="1511062"/>
                </a:cubicBezTo>
                <a:cubicBezTo>
                  <a:pt x="3569809" y="1523515"/>
                  <a:pt x="3582144" y="1529741"/>
                  <a:pt x="3597181" y="1529741"/>
                </a:cubicBezTo>
                <a:cubicBezTo>
                  <a:pt x="3611982" y="1529741"/>
                  <a:pt x="3624317" y="1523456"/>
                  <a:pt x="3634185" y="1510886"/>
                </a:cubicBezTo>
                <a:cubicBezTo>
                  <a:pt x="3644053" y="1498316"/>
                  <a:pt x="3648987" y="1482516"/>
                  <a:pt x="3648987" y="1463485"/>
                </a:cubicBezTo>
                <a:cubicBezTo>
                  <a:pt x="3648987" y="1446803"/>
                  <a:pt x="3644699" y="1431767"/>
                  <a:pt x="3636124" y="1418374"/>
                </a:cubicBezTo>
                <a:cubicBezTo>
                  <a:pt x="3627548" y="1404982"/>
                  <a:pt x="3614802" y="1398286"/>
                  <a:pt x="3597886" y="1398286"/>
                </a:cubicBezTo>
                <a:close/>
                <a:moveTo>
                  <a:pt x="873743" y="1398286"/>
                </a:moveTo>
                <a:cubicBezTo>
                  <a:pt x="856827" y="1398286"/>
                  <a:pt x="843905" y="1404806"/>
                  <a:pt x="834976" y="1417846"/>
                </a:cubicBezTo>
                <a:cubicBezTo>
                  <a:pt x="826048" y="1430886"/>
                  <a:pt x="821584" y="1446334"/>
                  <a:pt x="821584" y="1464190"/>
                </a:cubicBezTo>
                <a:cubicBezTo>
                  <a:pt x="821584" y="1482986"/>
                  <a:pt x="826401" y="1498610"/>
                  <a:pt x="836034" y="1511062"/>
                </a:cubicBezTo>
                <a:cubicBezTo>
                  <a:pt x="845666" y="1523515"/>
                  <a:pt x="858002" y="1529741"/>
                  <a:pt x="873039" y="1529741"/>
                </a:cubicBezTo>
                <a:cubicBezTo>
                  <a:pt x="887841" y="1529741"/>
                  <a:pt x="900175" y="1523456"/>
                  <a:pt x="910043" y="1510886"/>
                </a:cubicBezTo>
                <a:cubicBezTo>
                  <a:pt x="919911" y="1498316"/>
                  <a:pt x="924845" y="1482516"/>
                  <a:pt x="924845" y="1463485"/>
                </a:cubicBezTo>
                <a:cubicBezTo>
                  <a:pt x="924845" y="1446803"/>
                  <a:pt x="920558" y="1431767"/>
                  <a:pt x="911982" y="1418374"/>
                </a:cubicBezTo>
                <a:cubicBezTo>
                  <a:pt x="903406" y="1404982"/>
                  <a:pt x="890660" y="1398286"/>
                  <a:pt x="873743" y="1398286"/>
                </a:cubicBezTo>
                <a:close/>
                <a:moveTo>
                  <a:pt x="283194" y="1398286"/>
                </a:moveTo>
                <a:cubicBezTo>
                  <a:pt x="266278" y="1398286"/>
                  <a:pt x="253356" y="1404806"/>
                  <a:pt x="244428" y="1417846"/>
                </a:cubicBezTo>
                <a:cubicBezTo>
                  <a:pt x="235499" y="1430886"/>
                  <a:pt x="231035" y="1446334"/>
                  <a:pt x="231035" y="1464190"/>
                </a:cubicBezTo>
                <a:cubicBezTo>
                  <a:pt x="231035" y="1482986"/>
                  <a:pt x="235852" y="1498610"/>
                  <a:pt x="245485" y="1511062"/>
                </a:cubicBezTo>
                <a:cubicBezTo>
                  <a:pt x="255118" y="1523515"/>
                  <a:pt x="267452" y="1529741"/>
                  <a:pt x="282489" y="1529741"/>
                </a:cubicBezTo>
                <a:cubicBezTo>
                  <a:pt x="297291" y="1529741"/>
                  <a:pt x="309626" y="1523456"/>
                  <a:pt x="319494" y="1510886"/>
                </a:cubicBezTo>
                <a:cubicBezTo>
                  <a:pt x="329362" y="1498316"/>
                  <a:pt x="334413" y="1482398"/>
                  <a:pt x="334648" y="1463133"/>
                </a:cubicBezTo>
                <a:cubicBezTo>
                  <a:pt x="334648" y="1455614"/>
                  <a:pt x="333649" y="1448154"/>
                  <a:pt x="331652" y="1440754"/>
                </a:cubicBezTo>
                <a:cubicBezTo>
                  <a:pt x="329655" y="1433353"/>
                  <a:pt x="326719" y="1426363"/>
                  <a:pt x="322842" y="1419784"/>
                </a:cubicBezTo>
                <a:cubicBezTo>
                  <a:pt x="318965" y="1413206"/>
                  <a:pt x="313620" y="1407978"/>
                  <a:pt x="306807" y="1404101"/>
                </a:cubicBezTo>
                <a:cubicBezTo>
                  <a:pt x="299993" y="1400225"/>
                  <a:pt x="292123" y="1398286"/>
                  <a:pt x="283194" y="1398286"/>
                </a:cubicBezTo>
                <a:close/>
                <a:moveTo>
                  <a:pt x="4064611" y="1397934"/>
                </a:moveTo>
                <a:cubicBezTo>
                  <a:pt x="4047694" y="1397934"/>
                  <a:pt x="4034772" y="1404512"/>
                  <a:pt x="4025844" y="1417670"/>
                </a:cubicBezTo>
                <a:cubicBezTo>
                  <a:pt x="4016915" y="1430827"/>
                  <a:pt x="4012452" y="1446334"/>
                  <a:pt x="4012452" y="1464190"/>
                </a:cubicBezTo>
                <a:cubicBezTo>
                  <a:pt x="4012452" y="1482986"/>
                  <a:pt x="4017268" y="1498610"/>
                  <a:pt x="4026901" y="1511062"/>
                </a:cubicBezTo>
                <a:cubicBezTo>
                  <a:pt x="4036534" y="1523515"/>
                  <a:pt x="4048869" y="1529741"/>
                  <a:pt x="4063906" y="1529741"/>
                </a:cubicBezTo>
                <a:cubicBezTo>
                  <a:pt x="4078707" y="1529741"/>
                  <a:pt x="4091042" y="1523456"/>
                  <a:pt x="4100910" y="1510886"/>
                </a:cubicBezTo>
                <a:cubicBezTo>
                  <a:pt x="4110778" y="1498316"/>
                  <a:pt x="4115712" y="1482516"/>
                  <a:pt x="4115712" y="1463485"/>
                </a:cubicBezTo>
                <a:cubicBezTo>
                  <a:pt x="4115712" y="1453147"/>
                  <a:pt x="4114068" y="1443221"/>
                  <a:pt x="4110778" y="1433705"/>
                </a:cubicBezTo>
                <a:cubicBezTo>
                  <a:pt x="4107489" y="1424190"/>
                  <a:pt x="4101850" y="1415849"/>
                  <a:pt x="4093862" y="1408683"/>
                </a:cubicBezTo>
                <a:cubicBezTo>
                  <a:pt x="4085873" y="1401517"/>
                  <a:pt x="4076123" y="1397934"/>
                  <a:pt x="4064611" y="1397934"/>
                </a:cubicBezTo>
                <a:close/>
                <a:moveTo>
                  <a:pt x="2934321" y="1397229"/>
                </a:moveTo>
                <a:cubicBezTo>
                  <a:pt x="2919989" y="1397229"/>
                  <a:pt x="2908828" y="1402339"/>
                  <a:pt x="2900840" y="1412559"/>
                </a:cubicBezTo>
                <a:cubicBezTo>
                  <a:pt x="2892852" y="1422780"/>
                  <a:pt x="2888152" y="1434351"/>
                  <a:pt x="2886743" y="1447273"/>
                </a:cubicBezTo>
                <a:lnTo>
                  <a:pt x="2977317" y="1447273"/>
                </a:lnTo>
                <a:cubicBezTo>
                  <a:pt x="2977550" y="1434821"/>
                  <a:pt x="2974319" y="1423367"/>
                  <a:pt x="2967624" y="1412912"/>
                </a:cubicBezTo>
                <a:cubicBezTo>
                  <a:pt x="2960928" y="1402457"/>
                  <a:pt x="2949826" y="1397229"/>
                  <a:pt x="2934321" y="1397229"/>
                </a:cubicBezTo>
                <a:close/>
                <a:moveTo>
                  <a:pt x="4430161" y="1378550"/>
                </a:moveTo>
                <a:lnTo>
                  <a:pt x="4461175" y="1378550"/>
                </a:lnTo>
                <a:lnTo>
                  <a:pt x="4461175" y="1472648"/>
                </a:lnTo>
                <a:cubicBezTo>
                  <a:pt x="4461175" y="1509065"/>
                  <a:pt x="4473862" y="1527274"/>
                  <a:pt x="4499236" y="1527274"/>
                </a:cubicBezTo>
                <a:cubicBezTo>
                  <a:pt x="4508869" y="1527274"/>
                  <a:pt x="4517328" y="1524455"/>
                  <a:pt x="4524611" y="1518816"/>
                </a:cubicBezTo>
                <a:cubicBezTo>
                  <a:pt x="4531894" y="1513177"/>
                  <a:pt x="4537063" y="1506481"/>
                  <a:pt x="4540118" y="1498727"/>
                </a:cubicBezTo>
                <a:cubicBezTo>
                  <a:pt x="4541997" y="1494263"/>
                  <a:pt x="4542937" y="1488977"/>
                  <a:pt x="4542937" y="1482868"/>
                </a:cubicBezTo>
                <a:lnTo>
                  <a:pt x="4542937" y="1378550"/>
                </a:lnTo>
                <a:lnTo>
                  <a:pt x="4573951" y="1378550"/>
                </a:lnTo>
                <a:lnTo>
                  <a:pt x="4573951" y="1502252"/>
                </a:lnTo>
                <a:cubicBezTo>
                  <a:pt x="4573951" y="1521518"/>
                  <a:pt x="4574420" y="1537142"/>
                  <a:pt x="4575360" y="1549124"/>
                </a:cubicBezTo>
                <a:lnTo>
                  <a:pt x="4547871" y="1549124"/>
                </a:lnTo>
                <a:lnTo>
                  <a:pt x="4546109" y="1521283"/>
                </a:lnTo>
                <a:lnTo>
                  <a:pt x="4545404" y="1521283"/>
                </a:lnTo>
                <a:cubicBezTo>
                  <a:pt x="4540705" y="1529741"/>
                  <a:pt x="4533539" y="1537142"/>
                  <a:pt x="4523906" y="1543485"/>
                </a:cubicBezTo>
                <a:cubicBezTo>
                  <a:pt x="4514273" y="1549829"/>
                  <a:pt x="4502643" y="1553001"/>
                  <a:pt x="4489016" y="1553001"/>
                </a:cubicBezTo>
                <a:cubicBezTo>
                  <a:pt x="4481733" y="1553001"/>
                  <a:pt x="4474860" y="1551826"/>
                  <a:pt x="4468399" y="1549477"/>
                </a:cubicBezTo>
                <a:cubicBezTo>
                  <a:pt x="4461938" y="1547127"/>
                  <a:pt x="4455712" y="1543309"/>
                  <a:pt x="4449721" y="1538023"/>
                </a:cubicBezTo>
                <a:cubicBezTo>
                  <a:pt x="4443729" y="1532736"/>
                  <a:pt x="4438972" y="1524983"/>
                  <a:pt x="4435447" y="1514763"/>
                </a:cubicBezTo>
                <a:cubicBezTo>
                  <a:pt x="4431923" y="1504542"/>
                  <a:pt x="4430161" y="1492384"/>
                  <a:pt x="4430161" y="1478287"/>
                </a:cubicBezTo>
                <a:close/>
                <a:moveTo>
                  <a:pt x="2684641" y="1378550"/>
                </a:moveTo>
                <a:lnTo>
                  <a:pt x="2718474" y="1378550"/>
                </a:lnTo>
                <a:lnTo>
                  <a:pt x="2755479" y="1479344"/>
                </a:lnTo>
                <a:cubicBezTo>
                  <a:pt x="2759708" y="1490387"/>
                  <a:pt x="2763468" y="1502017"/>
                  <a:pt x="2766757" y="1514234"/>
                </a:cubicBezTo>
                <a:lnTo>
                  <a:pt x="2767461" y="1514234"/>
                </a:lnTo>
                <a:cubicBezTo>
                  <a:pt x="2767696" y="1513529"/>
                  <a:pt x="2769165" y="1508654"/>
                  <a:pt x="2771867" y="1499608"/>
                </a:cubicBezTo>
                <a:cubicBezTo>
                  <a:pt x="2774569" y="1490563"/>
                  <a:pt x="2776741" y="1483573"/>
                  <a:pt x="2778386" y="1478639"/>
                </a:cubicBezTo>
                <a:lnTo>
                  <a:pt x="2812220" y="1378550"/>
                </a:lnTo>
                <a:lnTo>
                  <a:pt x="2844994" y="1378550"/>
                </a:lnTo>
                <a:lnTo>
                  <a:pt x="2798474" y="1500137"/>
                </a:lnTo>
                <a:cubicBezTo>
                  <a:pt x="2786961" y="1530211"/>
                  <a:pt x="2776917" y="1553236"/>
                  <a:pt x="2768342" y="1569212"/>
                </a:cubicBezTo>
                <a:cubicBezTo>
                  <a:pt x="2759766" y="1585189"/>
                  <a:pt x="2750311" y="1597759"/>
                  <a:pt x="2739972" y="1606922"/>
                </a:cubicBezTo>
                <a:cubicBezTo>
                  <a:pt x="2727052" y="1617730"/>
                  <a:pt x="2714363" y="1624308"/>
                  <a:pt x="2701909" y="1626658"/>
                </a:cubicBezTo>
                <a:lnTo>
                  <a:pt x="2694157" y="1600931"/>
                </a:lnTo>
                <a:cubicBezTo>
                  <a:pt x="2704025" y="1597876"/>
                  <a:pt x="2713070" y="1592825"/>
                  <a:pt x="2721294" y="1585776"/>
                </a:cubicBezTo>
                <a:cubicBezTo>
                  <a:pt x="2731865" y="1577553"/>
                  <a:pt x="2740559" y="1566041"/>
                  <a:pt x="2747374" y="1551239"/>
                </a:cubicBezTo>
                <a:cubicBezTo>
                  <a:pt x="2749019" y="1547480"/>
                  <a:pt x="2749840" y="1545013"/>
                  <a:pt x="2749840" y="1543838"/>
                </a:cubicBezTo>
                <a:cubicBezTo>
                  <a:pt x="2749840" y="1541958"/>
                  <a:pt x="2749019" y="1539256"/>
                  <a:pt x="2747374" y="1535732"/>
                </a:cubicBezTo>
                <a:close/>
                <a:moveTo>
                  <a:pt x="2515639" y="1378550"/>
                </a:moveTo>
                <a:lnTo>
                  <a:pt x="2546653" y="1378550"/>
                </a:lnTo>
                <a:lnTo>
                  <a:pt x="2546653" y="1472648"/>
                </a:lnTo>
                <a:cubicBezTo>
                  <a:pt x="2546653" y="1509065"/>
                  <a:pt x="2559340" y="1527274"/>
                  <a:pt x="2584714" y="1527274"/>
                </a:cubicBezTo>
                <a:cubicBezTo>
                  <a:pt x="2594347" y="1527274"/>
                  <a:pt x="2602806" y="1524455"/>
                  <a:pt x="2610088" y="1518816"/>
                </a:cubicBezTo>
                <a:cubicBezTo>
                  <a:pt x="2617373" y="1513177"/>
                  <a:pt x="2622542" y="1506481"/>
                  <a:pt x="2625596" y="1498727"/>
                </a:cubicBezTo>
                <a:cubicBezTo>
                  <a:pt x="2627476" y="1494263"/>
                  <a:pt x="2628415" y="1488977"/>
                  <a:pt x="2628415" y="1482868"/>
                </a:cubicBezTo>
                <a:lnTo>
                  <a:pt x="2628415" y="1378550"/>
                </a:lnTo>
                <a:lnTo>
                  <a:pt x="2659428" y="1378550"/>
                </a:lnTo>
                <a:lnTo>
                  <a:pt x="2659428" y="1502252"/>
                </a:lnTo>
                <a:cubicBezTo>
                  <a:pt x="2659428" y="1521518"/>
                  <a:pt x="2659899" y="1537142"/>
                  <a:pt x="2660837" y="1549124"/>
                </a:cubicBezTo>
                <a:lnTo>
                  <a:pt x="2633350" y="1549124"/>
                </a:lnTo>
                <a:lnTo>
                  <a:pt x="2631588" y="1521283"/>
                </a:lnTo>
                <a:lnTo>
                  <a:pt x="2630883" y="1521283"/>
                </a:lnTo>
                <a:cubicBezTo>
                  <a:pt x="2626183" y="1529741"/>
                  <a:pt x="2619016" y="1537142"/>
                  <a:pt x="2609384" y="1543485"/>
                </a:cubicBezTo>
                <a:cubicBezTo>
                  <a:pt x="2599752" y="1549829"/>
                  <a:pt x="2588122" y="1553001"/>
                  <a:pt x="2574494" y="1553001"/>
                </a:cubicBezTo>
                <a:cubicBezTo>
                  <a:pt x="2567211" y="1553001"/>
                  <a:pt x="2560338" y="1551826"/>
                  <a:pt x="2553877" y="1549477"/>
                </a:cubicBezTo>
                <a:cubicBezTo>
                  <a:pt x="2547417" y="1547127"/>
                  <a:pt x="2541191" y="1543309"/>
                  <a:pt x="2535200" y="1538023"/>
                </a:cubicBezTo>
                <a:cubicBezTo>
                  <a:pt x="2529210" y="1532736"/>
                  <a:pt x="2524450" y="1524983"/>
                  <a:pt x="2520927" y="1514763"/>
                </a:cubicBezTo>
                <a:cubicBezTo>
                  <a:pt x="2517402" y="1504542"/>
                  <a:pt x="2515639" y="1492384"/>
                  <a:pt x="2515639" y="1478287"/>
                </a:cubicBezTo>
                <a:close/>
                <a:moveTo>
                  <a:pt x="6911157" y="1375026"/>
                </a:moveTo>
                <a:cubicBezTo>
                  <a:pt x="6932068" y="1375026"/>
                  <a:pt x="6949395" y="1383015"/>
                  <a:pt x="6963140" y="1398991"/>
                </a:cubicBezTo>
                <a:cubicBezTo>
                  <a:pt x="6976884" y="1414968"/>
                  <a:pt x="6983756" y="1435761"/>
                  <a:pt x="6983756" y="1461370"/>
                </a:cubicBezTo>
                <a:cubicBezTo>
                  <a:pt x="6983756" y="1490504"/>
                  <a:pt x="6976179" y="1513059"/>
                  <a:pt x="6961025" y="1529036"/>
                </a:cubicBezTo>
                <a:cubicBezTo>
                  <a:pt x="6945871" y="1545013"/>
                  <a:pt x="6927486" y="1553001"/>
                  <a:pt x="6905870" y="1553001"/>
                </a:cubicBezTo>
                <a:cubicBezTo>
                  <a:pt x="6894593" y="1553001"/>
                  <a:pt x="6884314" y="1550651"/>
                  <a:pt x="6875033" y="1545952"/>
                </a:cubicBezTo>
                <a:cubicBezTo>
                  <a:pt x="6865752" y="1541253"/>
                  <a:pt x="6858528" y="1534675"/>
                  <a:pt x="6853359" y="1526217"/>
                </a:cubicBezTo>
                <a:lnTo>
                  <a:pt x="6852654" y="1526217"/>
                </a:lnTo>
                <a:lnTo>
                  <a:pt x="6852654" y="1618904"/>
                </a:lnTo>
                <a:lnTo>
                  <a:pt x="6821994" y="1618904"/>
                </a:lnTo>
                <a:lnTo>
                  <a:pt x="6821994" y="1434234"/>
                </a:lnTo>
                <a:cubicBezTo>
                  <a:pt x="6821994" y="1418727"/>
                  <a:pt x="6821523" y="1400166"/>
                  <a:pt x="6820584" y="1378550"/>
                </a:cubicBezTo>
                <a:lnTo>
                  <a:pt x="6848073" y="1378550"/>
                </a:lnTo>
                <a:lnTo>
                  <a:pt x="6849835" y="1407802"/>
                </a:lnTo>
                <a:lnTo>
                  <a:pt x="6850539" y="1407802"/>
                </a:lnTo>
                <a:cubicBezTo>
                  <a:pt x="6863462" y="1385951"/>
                  <a:pt x="6883668" y="1375026"/>
                  <a:pt x="6911157" y="1375026"/>
                </a:cubicBezTo>
                <a:close/>
                <a:moveTo>
                  <a:pt x="6705522" y="1375026"/>
                </a:moveTo>
                <a:cubicBezTo>
                  <a:pt x="6729252" y="1375026"/>
                  <a:pt x="6745992" y="1381605"/>
                  <a:pt x="6755742" y="1394762"/>
                </a:cubicBezTo>
                <a:cubicBezTo>
                  <a:pt x="6765492" y="1407919"/>
                  <a:pt x="6770368" y="1424483"/>
                  <a:pt x="6770368" y="1444454"/>
                </a:cubicBezTo>
                <a:lnTo>
                  <a:pt x="6770368" y="1508243"/>
                </a:lnTo>
                <a:cubicBezTo>
                  <a:pt x="6770368" y="1524689"/>
                  <a:pt x="6771190" y="1538316"/>
                  <a:pt x="6772835" y="1549124"/>
                </a:cubicBezTo>
                <a:lnTo>
                  <a:pt x="6744993" y="1549124"/>
                </a:lnTo>
                <a:lnTo>
                  <a:pt x="6742526" y="1527626"/>
                </a:lnTo>
                <a:lnTo>
                  <a:pt x="6741469" y="1527626"/>
                </a:lnTo>
                <a:cubicBezTo>
                  <a:pt x="6736300" y="1534910"/>
                  <a:pt x="6729193" y="1540960"/>
                  <a:pt x="6720147" y="1545776"/>
                </a:cubicBezTo>
                <a:cubicBezTo>
                  <a:pt x="6711101" y="1550593"/>
                  <a:pt x="6700822" y="1553001"/>
                  <a:pt x="6689310" y="1553001"/>
                </a:cubicBezTo>
                <a:cubicBezTo>
                  <a:pt x="6672864" y="1553001"/>
                  <a:pt x="6660059" y="1548184"/>
                  <a:pt x="6650896" y="1538551"/>
                </a:cubicBezTo>
                <a:cubicBezTo>
                  <a:pt x="6641732" y="1528918"/>
                  <a:pt x="6637151" y="1517406"/>
                  <a:pt x="6637151" y="1504014"/>
                </a:cubicBezTo>
                <a:cubicBezTo>
                  <a:pt x="6637151" y="1483338"/>
                  <a:pt x="6646021" y="1467538"/>
                  <a:pt x="6663759" y="1456613"/>
                </a:cubicBezTo>
                <a:cubicBezTo>
                  <a:pt x="6681498" y="1445688"/>
                  <a:pt x="6706814" y="1440342"/>
                  <a:pt x="6739707" y="1440577"/>
                </a:cubicBezTo>
                <a:lnTo>
                  <a:pt x="6739707" y="1437053"/>
                </a:lnTo>
                <a:cubicBezTo>
                  <a:pt x="6739707" y="1432824"/>
                  <a:pt x="6739296" y="1428771"/>
                  <a:pt x="6738474" y="1424894"/>
                </a:cubicBezTo>
                <a:cubicBezTo>
                  <a:pt x="6737651" y="1421018"/>
                  <a:pt x="6736006" y="1416847"/>
                  <a:pt x="6733540" y="1412383"/>
                </a:cubicBezTo>
                <a:cubicBezTo>
                  <a:pt x="6731072" y="1407919"/>
                  <a:pt x="6727078" y="1404395"/>
                  <a:pt x="6721557" y="1401811"/>
                </a:cubicBezTo>
                <a:cubicBezTo>
                  <a:pt x="6716035" y="1399226"/>
                  <a:pt x="6709163" y="1397934"/>
                  <a:pt x="6700940" y="1397934"/>
                </a:cubicBezTo>
                <a:cubicBezTo>
                  <a:pt x="6683554" y="1397934"/>
                  <a:pt x="6668634" y="1402163"/>
                  <a:pt x="6656182" y="1410621"/>
                </a:cubicBezTo>
                <a:lnTo>
                  <a:pt x="6649134" y="1389828"/>
                </a:lnTo>
                <a:cubicBezTo>
                  <a:pt x="6664875" y="1379960"/>
                  <a:pt x="6683671" y="1375026"/>
                  <a:pt x="6705522" y="1375026"/>
                </a:cubicBezTo>
                <a:close/>
                <a:moveTo>
                  <a:pt x="6068728" y="1375026"/>
                </a:moveTo>
                <a:cubicBezTo>
                  <a:pt x="6075307" y="1375026"/>
                  <a:pt x="6081826" y="1376142"/>
                  <a:pt x="6088287" y="1378374"/>
                </a:cubicBezTo>
                <a:cubicBezTo>
                  <a:pt x="6094748" y="1380606"/>
                  <a:pt x="6101151" y="1384248"/>
                  <a:pt x="6107495" y="1389300"/>
                </a:cubicBezTo>
                <a:cubicBezTo>
                  <a:pt x="6113838" y="1394351"/>
                  <a:pt x="6119007" y="1401869"/>
                  <a:pt x="6123001" y="1411855"/>
                </a:cubicBezTo>
                <a:cubicBezTo>
                  <a:pt x="6126995" y="1421840"/>
                  <a:pt x="6128992" y="1433764"/>
                  <a:pt x="6128992" y="1447626"/>
                </a:cubicBezTo>
                <a:lnTo>
                  <a:pt x="6128992" y="1549124"/>
                </a:lnTo>
                <a:lnTo>
                  <a:pt x="6097979" y="1549124"/>
                </a:lnTo>
                <a:lnTo>
                  <a:pt x="6097979" y="1450798"/>
                </a:lnTo>
                <a:cubicBezTo>
                  <a:pt x="6097979" y="1435761"/>
                  <a:pt x="6094807" y="1423602"/>
                  <a:pt x="6088463" y="1414322"/>
                </a:cubicBezTo>
                <a:cubicBezTo>
                  <a:pt x="6082120" y="1405041"/>
                  <a:pt x="6072135" y="1400401"/>
                  <a:pt x="6058508" y="1400401"/>
                </a:cubicBezTo>
                <a:cubicBezTo>
                  <a:pt x="6048874" y="1400401"/>
                  <a:pt x="6040299" y="1403455"/>
                  <a:pt x="6032781" y="1409564"/>
                </a:cubicBezTo>
                <a:cubicBezTo>
                  <a:pt x="6025262" y="1415673"/>
                  <a:pt x="6019976" y="1423191"/>
                  <a:pt x="6016921" y="1432119"/>
                </a:cubicBezTo>
                <a:cubicBezTo>
                  <a:pt x="6015511" y="1435878"/>
                  <a:pt x="6014807" y="1440695"/>
                  <a:pt x="6014807" y="1446569"/>
                </a:cubicBezTo>
                <a:lnTo>
                  <a:pt x="6014807" y="1549124"/>
                </a:lnTo>
                <a:lnTo>
                  <a:pt x="5983794" y="1549124"/>
                </a:lnTo>
                <a:lnTo>
                  <a:pt x="5983794" y="1424718"/>
                </a:lnTo>
                <a:cubicBezTo>
                  <a:pt x="5983794" y="1406392"/>
                  <a:pt x="5983323" y="1391003"/>
                  <a:pt x="5982384" y="1378550"/>
                </a:cubicBezTo>
                <a:lnTo>
                  <a:pt x="6009873" y="1378550"/>
                </a:lnTo>
                <a:lnTo>
                  <a:pt x="6011635" y="1406745"/>
                </a:lnTo>
                <a:lnTo>
                  <a:pt x="6012339" y="1406745"/>
                </a:lnTo>
                <a:cubicBezTo>
                  <a:pt x="6017039" y="1397816"/>
                  <a:pt x="6024322" y="1390298"/>
                  <a:pt x="6034190" y="1384189"/>
                </a:cubicBezTo>
                <a:cubicBezTo>
                  <a:pt x="6044058" y="1378081"/>
                  <a:pt x="6055571" y="1375026"/>
                  <a:pt x="6068728" y="1375026"/>
                </a:cubicBezTo>
                <a:close/>
                <a:moveTo>
                  <a:pt x="5867322" y="1375026"/>
                </a:moveTo>
                <a:cubicBezTo>
                  <a:pt x="5891052" y="1375026"/>
                  <a:pt x="5907792" y="1381605"/>
                  <a:pt x="5917542" y="1394762"/>
                </a:cubicBezTo>
                <a:cubicBezTo>
                  <a:pt x="5927292" y="1407919"/>
                  <a:pt x="5932168" y="1424483"/>
                  <a:pt x="5932168" y="1444454"/>
                </a:cubicBezTo>
                <a:lnTo>
                  <a:pt x="5932168" y="1508243"/>
                </a:lnTo>
                <a:cubicBezTo>
                  <a:pt x="5932168" y="1524689"/>
                  <a:pt x="5932990" y="1538316"/>
                  <a:pt x="5934635" y="1549124"/>
                </a:cubicBezTo>
                <a:lnTo>
                  <a:pt x="5906793" y="1549124"/>
                </a:lnTo>
                <a:lnTo>
                  <a:pt x="5904326" y="1527626"/>
                </a:lnTo>
                <a:lnTo>
                  <a:pt x="5903269" y="1527626"/>
                </a:lnTo>
                <a:cubicBezTo>
                  <a:pt x="5898100" y="1534910"/>
                  <a:pt x="5890993" y="1540960"/>
                  <a:pt x="5881947" y="1545776"/>
                </a:cubicBezTo>
                <a:cubicBezTo>
                  <a:pt x="5872901" y="1550593"/>
                  <a:pt x="5862622" y="1553001"/>
                  <a:pt x="5851110" y="1553001"/>
                </a:cubicBezTo>
                <a:cubicBezTo>
                  <a:pt x="5834664" y="1553001"/>
                  <a:pt x="5821859" y="1548184"/>
                  <a:pt x="5812696" y="1538551"/>
                </a:cubicBezTo>
                <a:cubicBezTo>
                  <a:pt x="5803532" y="1528918"/>
                  <a:pt x="5798951" y="1517406"/>
                  <a:pt x="5798951" y="1504014"/>
                </a:cubicBezTo>
                <a:cubicBezTo>
                  <a:pt x="5798951" y="1483338"/>
                  <a:pt x="5807821" y="1467538"/>
                  <a:pt x="5825559" y="1456613"/>
                </a:cubicBezTo>
                <a:cubicBezTo>
                  <a:pt x="5843298" y="1445688"/>
                  <a:pt x="5868614" y="1440342"/>
                  <a:pt x="5901507" y="1440577"/>
                </a:cubicBezTo>
                <a:lnTo>
                  <a:pt x="5901507" y="1437053"/>
                </a:lnTo>
                <a:cubicBezTo>
                  <a:pt x="5901507" y="1432824"/>
                  <a:pt x="5901096" y="1428771"/>
                  <a:pt x="5900273" y="1424894"/>
                </a:cubicBezTo>
                <a:cubicBezTo>
                  <a:pt x="5899451" y="1421018"/>
                  <a:pt x="5897806" y="1416847"/>
                  <a:pt x="5895340" y="1412383"/>
                </a:cubicBezTo>
                <a:cubicBezTo>
                  <a:pt x="5892872" y="1407919"/>
                  <a:pt x="5888878" y="1404395"/>
                  <a:pt x="5883357" y="1401811"/>
                </a:cubicBezTo>
                <a:cubicBezTo>
                  <a:pt x="5877835" y="1399226"/>
                  <a:pt x="5870963" y="1397934"/>
                  <a:pt x="5862740" y="1397934"/>
                </a:cubicBezTo>
                <a:cubicBezTo>
                  <a:pt x="5845354" y="1397934"/>
                  <a:pt x="5830434" y="1402163"/>
                  <a:pt x="5817982" y="1410621"/>
                </a:cubicBezTo>
                <a:lnTo>
                  <a:pt x="5810934" y="1389828"/>
                </a:lnTo>
                <a:cubicBezTo>
                  <a:pt x="5826675" y="1379960"/>
                  <a:pt x="5845471" y="1375026"/>
                  <a:pt x="5867322" y="1375026"/>
                </a:cubicBezTo>
                <a:close/>
                <a:moveTo>
                  <a:pt x="5453489" y="1375026"/>
                </a:moveTo>
                <a:cubicBezTo>
                  <a:pt x="5470875" y="1375026"/>
                  <a:pt x="5485207" y="1378081"/>
                  <a:pt x="5496485" y="1384189"/>
                </a:cubicBezTo>
                <a:lnTo>
                  <a:pt x="5489436" y="1407802"/>
                </a:lnTo>
                <a:cubicBezTo>
                  <a:pt x="5479099" y="1402398"/>
                  <a:pt x="5467116" y="1399696"/>
                  <a:pt x="5453489" y="1399696"/>
                </a:cubicBezTo>
                <a:cubicBezTo>
                  <a:pt x="5434693" y="1399696"/>
                  <a:pt x="5419950" y="1405863"/>
                  <a:pt x="5409259" y="1418198"/>
                </a:cubicBezTo>
                <a:cubicBezTo>
                  <a:pt x="5398569" y="1430533"/>
                  <a:pt x="5393224" y="1445864"/>
                  <a:pt x="5393224" y="1464190"/>
                </a:cubicBezTo>
                <a:cubicBezTo>
                  <a:pt x="5393224" y="1483691"/>
                  <a:pt x="5398804" y="1499197"/>
                  <a:pt x="5409965" y="1510710"/>
                </a:cubicBezTo>
                <a:cubicBezTo>
                  <a:pt x="5421124" y="1522222"/>
                  <a:pt x="5435280" y="1527979"/>
                  <a:pt x="5452432" y="1527979"/>
                </a:cubicBezTo>
                <a:cubicBezTo>
                  <a:pt x="5465589" y="1527979"/>
                  <a:pt x="5478276" y="1525277"/>
                  <a:pt x="5490493" y="1519873"/>
                </a:cubicBezTo>
                <a:lnTo>
                  <a:pt x="5495780" y="1543133"/>
                </a:lnTo>
                <a:cubicBezTo>
                  <a:pt x="5481918" y="1549712"/>
                  <a:pt x="5465589" y="1553001"/>
                  <a:pt x="5446793" y="1553001"/>
                </a:cubicBezTo>
                <a:cubicBezTo>
                  <a:pt x="5421183" y="1553001"/>
                  <a:pt x="5400625" y="1545013"/>
                  <a:pt x="5385118" y="1529036"/>
                </a:cubicBezTo>
                <a:cubicBezTo>
                  <a:pt x="5369612" y="1513059"/>
                  <a:pt x="5361858" y="1492031"/>
                  <a:pt x="5361858" y="1465952"/>
                </a:cubicBezTo>
                <a:cubicBezTo>
                  <a:pt x="5361858" y="1439403"/>
                  <a:pt x="5370258" y="1417611"/>
                  <a:pt x="5387057" y="1400577"/>
                </a:cubicBezTo>
                <a:cubicBezTo>
                  <a:pt x="5403856" y="1383543"/>
                  <a:pt x="5426000" y="1375026"/>
                  <a:pt x="5453489" y="1375026"/>
                </a:cubicBezTo>
                <a:close/>
                <a:moveTo>
                  <a:pt x="4676697" y="1375026"/>
                </a:moveTo>
                <a:cubicBezTo>
                  <a:pt x="4700427" y="1375026"/>
                  <a:pt x="4717167" y="1381605"/>
                  <a:pt x="4726917" y="1394762"/>
                </a:cubicBezTo>
                <a:cubicBezTo>
                  <a:pt x="4736668" y="1407919"/>
                  <a:pt x="4741543" y="1424483"/>
                  <a:pt x="4741543" y="1444454"/>
                </a:cubicBezTo>
                <a:lnTo>
                  <a:pt x="4741543" y="1508243"/>
                </a:lnTo>
                <a:cubicBezTo>
                  <a:pt x="4741543" y="1524689"/>
                  <a:pt x="4742365" y="1538316"/>
                  <a:pt x="4744010" y="1549124"/>
                </a:cubicBezTo>
                <a:lnTo>
                  <a:pt x="4716168" y="1549124"/>
                </a:lnTo>
                <a:lnTo>
                  <a:pt x="4713701" y="1527626"/>
                </a:lnTo>
                <a:lnTo>
                  <a:pt x="4712644" y="1527626"/>
                </a:lnTo>
                <a:cubicBezTo>
                  <a:pt x="4707475" y="1534910"/>
                  <a:pt x="4700368" y="1540960"/>
                  <a:pt x="4691322" y="1545776"/>
                </a:cubicBezTo>
                <a:cubicBezTo>
                  <a:pt x="4682277" y="1550593"/>
                  <a:pt x="4671997" y="1553001"/>
                  <a:pt x="4660485" y="1553001"/>
                </a:cubicBezTo>
                <a:cubicBezTo>
                  <a:pt x="4644039" y="1553001"/>
                  <a:pt x="4631234" y="1548184"/>
                  <a:pt x="4622071" y="1538551"/>
                </a:cubicBezTo>
                <a:cubicBezTo>
                  <a:pt x="4612908" y="1528918"/>
                  <a:pt x="4608326" y="1517406"/>
                  <a:pt x="4608326" y="1504014"/>
                </a:cubicBezTo>
                <a:cubicBezTo>
                  <a:pt x="4608326" y="1483338"/>
                  <a:pt x="4617196" y="1467538"/>
                  <a:pt x="4634934" y="1456613"/>
                </a:cubicBezTo>
                <a:cubicBezTo>
                  <a:pt x="4652673" y="1445688"/>
                  <a:pt x="4677989" y="1440342"/>
                  <a:pt x="4710882" y="1440577"/>
                </a:cubicBezTo>
                <a:lnTo>
                  <a:pt x="4710882" y="1437053"/>
                </a:lnTo>
                <a:cubicBezTo>
                  <a:pt x="4710882" y="1432824"/>
                  <a:pt x="4710471" y="1428771"/>
                  <a:pt x="4709648" y="1424894"/>
                </a:cubicBezTo>
                <a:cubicBezTo>
                  <a:pt x="4708826" y="1421018"/>
                  <a:pt x="4707181" y="1416847"/>
                  <a:pt x="4704714" y="1412383"/>
                </a:cubicBezTo>
                <a:cubicBezTo>
                  <a:pt x="4702247" y="1407919"/>
                  <a:pt x="4698253" y="1404395"/>
                  <a:pt x="4692732" y="1401811"/>
                </a:cubicBezTo>
                <a:cubicBezTo>
                  <a:pt x="4687211" y="1399226"/>
                  <a:pt x="4680338" y="1397934"/>
                  <a:pt x="4672115" y="1397934"/>
                </a:cubicBezTo>
                <a:cubicBezTo>
                  <a:pt x="4654729" y="1397934"/>
                  <a:pt x="4639810" y="1402163"/>
                  <a:pt x="4627357" y="1410621"/>
                </a:cubicBezTo>
                <a:lnTo>
                  <a:pt x="4620309" y="1389828"/>
                </a:lnTo>
                <a:cubicBezTo>
                  <a:pt x="4636050" y="1379960"/>
                  <a:pt x="4654846" y="1375026"/>
                  <a:pt x="4676697" y="1375026"/>
                </a:cubicBezTo>
                <a:close/>
                <a:moveTo>
                  <a:pt x="4348589" y="1375026"/>
                </a:moveTo>
                <a:cubicBezTo>
                  <a:pt x="4365975" y="1375026"/>
                  <a:pt x="4380307" y="1378081"/>
                  <a:pt x="4391585" y="1384189"/>
                </a:cubicBezTo>
                <a:lnTo>
                  <a:pt x="4384536" y="1407802"/>
                </a:lnTo>
                <a:cubicBezTo>
                  <a:pt x="4374198" y="1402398"/>
                  <a:pt x="4362216" y="1399696"/>
                  <a:pt x="4348589" y="1399696"/>
                </a:cubicBezTo>
                <a:cubicBezTo>
                  <a:pt x="4329793" y="1399696"/>
                  <a:pt x="4315050" y="1405863"/>
                  <a:pt x="4304360" y="1418198"/>
                </a:cubicBezTo>
                <a:cubicBezTo>
                  <a:pt x="4293669" y="1430533"/>
                  <a:pt x="4288324" y="1445864"/>
                  <a:pt x="4288324" y="1464190"/>
                </a:cubicBezTo>
                <a:cubicBezTo>
                  <a:pt x="4288324" y="1483691"/>
                  <a:pt x="4293904" y="1499197"/>
                  <a:pt x="4305064" y="1510710"/>
                </a:cubicBezTo>
                <a:cubicBezTo>
                  <a:pt x="4316225" y="1522222"/>
                  <a:pt x="4330380" y="1527979"/>
                  <a:pt x="4347532" y="1527979"/>
                </a:cubicBezTo>
                <a:cubicBezTo>
                  <a:pt x="4360689" y="1527979"/>
                  <a:pt x="4373376" y="1525277"/>
                  <a:pt x="4385593" y="1519873"/>
                </a:cubicBezTo>
                <a:lnTo>
                  <a:pt x="4390880" y="1543133"/>
                </a:lnTo>
                <a:cubicBezTo>
                  <a:pt x="4377018" y="1549712"/>
                  <a:pt x="4360689" y="1553001"/>
                  <a:pt x="4341893" y="1553001"/>
                </a:cubicBezTo>
                <a:cubicBezTo>
                  <a:pt x="4316283" y="1553001"/>
                  <a:pt x="4295725" y="1545013"/>
                  <a:pt x="4280218" y="1529036"/>
                </a:cubicBezTo>
                <a:cubicBezTo>
                  <a:pt x="4264712" y="1513059"/>
                  <a:pt x="4256959" y="1492031"/>
                  <a:pt x="4256959" y="1465952"/>
                </a:cubicBezTo>
                <a:cubicBezTo>
                  <a:pt x="4256959" y="1439403"/>
                  <a:pt x="4265358" y="1417611"/>
                  <a:pt x="4282157" y="1400577"/>
                </a:cubicBezTo>
                <a:cubicBezTo>
                  <a:pt x="4298956" y="1383543"/>
                  <a:pt x="4321100" y="1375026"/>
                  <a:pt x="4348589" y="1375026"/>
                </a:cubicBezTo>
                <a:close/>
                <a:moveTo>
                  <a:pt x="3598590" y="1375026"/>
                </a:moveTo>
                <a:cubicBezTo>
                  <a:pt x="3623025" y="1375026"/>
                  <a:pt x="3642820" y="1383132"/>
                  <a:pt x="3657974" y="1399344"/>
                </a:cubicBezTo>
                <a:cubicBezTo>
                  <a:pt x="3673128" y="1415555"/>
                  <a:pt x="3680705" y="1436583"/>
                  <a:pt x="3680705" y="1462428"/>
                </a:cubicBezTo>
                <a:cubicBezTo>
                  <a:pt x="3680705" y="1491796"/>
                  <a:pt x="3672247" y="1514234"/>
                  <a:pt x="3655331" y="1529741"/>
                </a:cubicBezTo>
                <a:cubicBezTo>
                  <a:pt x="3638414" y="1545248"/>
                  <a:pt x="3618561" y="1553001"/>
                  <a:pt x="3595771" y="1553001"/>
                </a:cubicBezTo>
                <a:cubicBezTo>
                  <a:pt x="3572276" y="1553001"/>
                  <a:pt x="3552775" y="1544954"/>
                  <a:pt x="3537268" y="1528860"/>
                </a:cubicBezTo>
                <a:cubicBezTo>
                  <a:pt x="3521762" y="1512766"/>
                  <a:pt x="3514008" y="1491561"/>
                  <a:pt x="3514008" y="1465247"/>
                </a:cubicBezTo>
                <a:cubicBezTo>
                  <a:pt x="3514008" y="1437758"/>
                  <a:pt x="3522055" y="1415849"/>
                  <a:pt x="3538149" y="1399520"/>
                </a:cubicBezTo>
                <a:cubicBezTo>
                  <a:pt x="3554243" y="1383191"/>
                  <a:pt x="3574390" y="1375026"/>
                  <a:pt x="3598590" y="1375026"/>
                </a:cubicBezTo>
                <a:close/>
                <a:moveTo>
                  <a:pt x="3135033" y="1375026"/>
                </a:moveTo>
                <a:cubicBezTo>
                  <a:pt x="3141610" y="1375026"/>
                  <a:pt x="3148128" y="1376142"/>
                  <a:pt x="3154590" y="1378374"/>
                </a:cubicBezTo>
                <a:cubicBezTo>
                  <a:pt x="3161052" y="1380606"/>
                  <a:pt x="3167455" y="1384248"/>
                  <a:pt x="3173798" y="1389300"/>
                </a:cubicBezTo>
                <a:cubicBezTo>
                  <a:pt x="3180141" y="1394351"/>
                  <a:pt x="3185312" y="1401869"/>
                  <a:pt x="3189306" y="1411855"/>
                </a:cubicBezTo>
                <a:cubicBezTo>
                  <a:pt x="3193300" y="1421840"/>
                  <a:pt x="3195297" y="1433764"/>
                  <a:pt x="3195297" y="1447626"/>
                </a:cubicBezTo>
                <a:lnTo>
                  <a:pt x="3195297" y="1549124"/>
                </a:lnTo>
                <a:lnTo>
                  <a:pt x="3164282" y="1549124"/>
                </a:lnTo>
                <a:lnTo>
                  <a:pt x="3164282" y="1450798"/>
                </a:lnTo>
                <a:cubicBezTo>
                  <a:pt x="3164282" y="1435761"/>
                  <a:pt x="3161110" y="1423602"/>
                  <a:pt x="3154767" y="1414322"/>
                </a:cubicBezTo>
                <a:cubicBezTo>
                  <a:pt x="3148424" y="1405041"/>
                  <a:pt x="3138439" y="1400401"/>
                  <a:pt x="3124811" y="1400401"/>
                </a:cubicBezTo>
                <a:cubicBezTo>
                  <a:pt x="3115177" y="1400401"/>
                  <a:pt x="3106602" y="1403455"/>
                  <a:pt x="3099082" y="1409564"/>
                </a:cubicBezTo>
                <a:cubicBezTo>
                  <a:pt x="3091566" y="1415673"/>
                  <a:pt x="3086278" y="1423191"/>
                  <a:pt x="3083224" y="1432119"/>
                </a:cubicBezTo>
                <a:cubicBezTo>
                  <a:pt x="3081813" y="1435878"/>
                  <a:pt x="3081111" y="1440695"/>
                  <a:pt x="3081111" y="1446569"/>
                </a:cubicBezTo>
                <a:lnTo>
                  <a:pt x="3081111" y="1549124"/>
                </a:lnTo>
                <a:lnTo>
                  <a:pt x="3050097" y="1549124"/>
                </a:lnTo>
                <a:lnTo>
                  <a:pt x="3050097" y="1424718"/>
                </a:lnTo>
                <a:cubicBezTo>
                  <a:pt x="3050097" y="1406392"/>
                  <a:pt x="3049627" y="1391003"/>
                  <a:pt x="3048686" y="1378550"/>
                </a:cubicBezTo>
                <a:lnTo>
                  <a:pt x="3076176" y="1378550"/>
                </a:lnTo>
                <a:lnTo>
                  <a:pt x="3077936" y="1406745"/>
                </a:lnTo>
                <a:lnTo>
                  <a:pt x="3078643" y="1406745"/>
                </a:lnTo>
                <a:cubicBezTo>
                  <a:pt x="3083343" y="1397816"/>
                  <a:pt x="3090626" y="1390298"/>
                  <a:pt x="3100494" y="1384189"/>
                </a:cubicBezTo>
                <a:cubicBezTo>
                  <a:pt x="3110361" y="1378081"/>
                  <a:pt x="3121874" y="1375026"/>
                  <a:pt x="3135033" y="1375026"/>
                </a:cubicBezTo>
                <a:close/>
                <a:moveTo>
                  <a:pt x="2936788" y="1375026"/>
                </a:moveTo>
                <a:cubicBezTo>
                  <a:pt x="2949944" y="1375026"/>
                  <a:pt x="2961397" y="1377669"/>
                  <a:pt x="2971148" y="1382956"/>
                </a:cubicBezTo>
                <a:cubicBezTo>
                  <a:pt x="2980898" y="1388242"/>
                  <a:pt x="2988241" y="1395114"/>
                  <a:pt x="2993174" y="1403573"/>
                </a:cubicBezTo>
                <a:cubicBezTo>
                  <a:pt x="2998110" y="1412031"/>
                  <a:pt x="3001693" y="1420548"/>
                  <a:pt x="3003924" y="1429124"/>
                </a:cubicBezTo>
                <a:cubicBezTo>
                  <a:pt x="3006155" y="1437699"/>
                  <a:pt x="3007273" y="1446334"/>
                  <a:pt x="3007273" y="1455027"/>
                </a:cubicBezTo>
                <a:cubicBezTo>
                  <a:pt x="3007273" y="1461605"/>
                  <a:pt x="3006803" y="1466422"/>
                  <a:pt x="3005864" y="1469476"/>
                </a:cubicBezTo>
                <a:lnTo>
                  <a:pt x="2886390" y="1469476"/>
                </a:lnTo>
                <a:cubicBezTo>
                  <a:pt x="2886625" y="1489447"/>
                  <a:pt x="2892205" y="1504307"/>
                  <a:pt x="2903129" y="1514058"/>
                </a:cubicBezTo>
                <a:cubicBezTo>
                  <a:pt x="2914055" y="1523808"/>
                  <a:pt x="2927975" y="1528684"/>
                  <a:pt x="2944894" y="1528684"/>
                </a:cubicBezTo>
                <a:cubicBezTo>
                  <a:pt x="2962983" y="1528684"/>
                  <a:pt x="2978724" y="1525747"/>
                  <a:pt x="2992118" y="1519873"/>
                </a:cubicBezTo>
                <a:lnTo>
                  <a:pt x="2997755" y="1542076"/>
                </a:lnTo>
                <a:cubicBezTo>
                  <a:pt x="2981544" y="1549359"/>
                  <a:pt x="2962512" y="1553001"/>
                  <a:pt x="2940663" y="1553001"/>
                </a:cubicBezTo>
                <a:cubicBezTo>
                  <a:pt x="2914819" y="1553001"/>
                  <a:pt x="2894378" y="1545130"/>
                  <a:pt x="2879341" y="1529388"/>
                </a:cubicBezTo>
                <a:cubicBezTo>
                  <a:pt x="2864305" y="1513647"/>
                  <a:pt x="2856786" y="1492736"/>
                  <a:pt x="2856786" y="1466657"/>
                </a:cubicBezTo>
                <a:cubicBezTo>
                  <a:pt x="2856786" y="1440342"/>
                  <a:pt x="2864069" y="1418492"/>
                  <a:pt x="2878637" y="1401106"/>
                </a:cubicBezTo>
                <a:cubicBezTo>
                  <a:pt x="2893204" y="1383719"/>
                  <a:pt x="2912588" y="1375026"/>
                  <a:pt x="2936788" y="1375026"/>
                </a:cubicBezTo>
                <a:close/>
                <a:moveTo>
                  <a:pt x="2381520" y="1375026"/>
                </a:moveTo>
                <a:cubicBezTo>
                  <a:pt x="2393972" y="1375026"/>
                  <a:pt x="2404720" y="1377728"/>
                  <a:pt x="2413765" y="1383132"/>
                </a:cubicBezTo>
                <a:cubicBezTo>
                  <a:pt x="2422812" y="1388536"/>
                  <a:pt x="2429567" y="1395584"/>
                  <a:pt x="2434030" y="1404278"/>
                </a:cubicBezTo>
                <a:lnTo>
                  <a:pt x="2434733" y="1404278"/>
                </a:lnTo>
                <a:lnTo>
                  <a:pt x="2435793" y="1378550"/>
                </a:lnTo>
                <a:lnTo>
                  <a:pt x="2465042" y="1378550"/>
                </a:lnTo>
                <a:cubicBezTo>
                  <a:pt x="2464103" y="1397347"/>
                  <a:pt x="2463633" y="1412971"/>
                  <a:pt x="2463633" y="1425423"/>
                </a:cubicBezTo>
                <a:lnTo>
                  <a:pt x="2463633" y="1618904"/>
                </a:lnTo>
                <a:lnTo>
                  <a:pt x="2432973" y="1618904"/>
                </a:lnTo>
                <a:lnTo>
                  <a:pt x="2432973" y="1523045"/>
                </a:lnTo>
                <a:lnTo>
                  <a:pt x="2432267" y="1523045"/>
                </a:lnTo>
                <a:cubicBezTo>
                  <a:pt x="2420754" y="1543015"/>
                  <a:pt x="2402195" y="1553001"/>
                  <a:pt x="2376585" y="1553001"/>
                </a:cubicBezTo>
                <a:cubicBezTo>
                  <a:pt x="2356145" y="1553001"/>
                  <a:pt x="2338993" y="1545013"/>
                  <a:pt x="2325132" y="1529036"/>
                </a:cubicBezTo>
                <a:cubicBezTo>
                  <a:pt x="2311271" y="1513059"/>
                  <a:pt x="2304338" y="1492384"/>
                  <a:pt x="2304338" y="1467009"/>
                </a:cubicBezTo>
                <a:cubicBezTo>
                  <a:pt x="2304338" y="1437171"/>
                  <a:pt x="2312151" y="1414380"/>
                  <a:pt x="2327774" y="1398639"/>
                </a:cubicBezTo>
                <a:cubicBezTo>
                  <a:pt x="2343399" y="1382897"/>
                  <a:pt x="2361313" y="1375026"/>
                  <a:pt x="2381520" y="1375026"/>
                </a:cubicBezTo>
                <a:close/>
                <a:moveTo>
                  <a:pt x="2125383" y="1375026"/>
                </a:moveTo>
                <a:cubicBezTo>
                  <a:pt x="2131962" y="1375026"/>
                  <a:pt x="2138483" y="1376142"/>
                  <a:pt x="2144943" y="1378374"/>
                </a:cubicBezTo>
                <a:cubicBezTo>
                  <a:pt x="2151404" y="1380606"/>
                  <a:pt x="2157806" y="1384248"/>
                  <a:pt x="2164149" y="1389300"/>
                </a:cubicBezTo>
                <a:cubicBezTo>
                  <a:pt x="2170493" y="1394351"/>
                  <a:pt x="2175663" y="1401869"/>
                  <a:pt x="2179658" y="1411855"/>
                </a:cubicBezTo>
                <a:cubicBezTo>
                  <a:pt x="2183650" y="1421840"/>
                  <a:pt x="2185648" y="1433764"/>
                  <a:pt x="2185648" y="1447626"/>
                </a:cubicBezTo>
                <a:lnTo>
                  <a:pt x="2185648" y="1549124"/>
                </a:lnTo>
                <a:lnTo>
                  <a:pt x="2154635" y="1549124"/>
                </a:lnTo>
                <a:lnTo>
                  <a:pt x="2154635" y="1450798"/>
                </a:lnTo>
                <a:cubicBezTo>
                  <a:pt x="2154635" y="1435761"/>
                  <a:pt x="2151463" y="1423602"/>
                  <a:pt x="2145119" y="1414322"/>
                </a:cubicBezTo>
                <a:cubicBezTo>
                  <a:pt x="2138775" y="1405041"/>
                  <a:pt x="2128790" y="1400401"/>
                  <a:pt x="2115163" y="1400401"/>
                </a:cubicBezTo>
                <a:cubicBezTo>
                  <a:pt x="2105531" y="1400401"/>
                  <a:pt x="2096955" y="1403455"/>
                  <a:pt x="2089435" y="1409564"/>
                </a:cubicBezTo>
                <a:cubicBezTo>
                  <a:pt x="2081917" y="1415673"/>
                  <a:pt x="2076631" y="1423191"/>
                  <a:pt x="2073576" y="1432119"/>
                </a:cubicBezTo>
                <a:cubicBezTo>
                  <a:pt x="2072167" y="1435878"/>
                  <a:pt x="2071462" y="1440695"/>
                  <a:pt x="2071462" y="1446569"/>
                </a:cubicBezTo>
                <a:lnTo>
                  <a:pt x="2071462" y="1549124"/>
                </a:lnTo>
                <a:lnTo>
                  <a:pt x="2040449" y="1549124"/>
                </a:lnTo>
                <a:lnTo>
                  <a:pt x="2040449" y="1424718"/>
                </a:lnTo>
                <a:cubicBezTo>
                  <a:pt x="2040449" y="1406392"/>
                  <a:pt x="2039979" y="1391003"/>
                  <a:pt x="2039040" y="1378550"/>
                </a:cubicBezTo>
                <a:lnTo>
                  <a:pt x="2066529" y="1378550"/>
                </a:lnTo>
                <a:lnTo>
                  <a:pt x="2068289" y="1406745"/>
                </a:lnTo>
                <a:lnTo>
                  <a:pt x="2068994" y="1406745"/>
                </a:lnTo>
                <a:cubicBezTo>
                  <a:pt x="2073694" y="1397816"/>
                  <a:pt x="2080978" y="1390298"/>
                  <a:pt x="2090846" y="1384189"/>
                </a:cubicBezTo>
                <a:cubicBezTo>
                  <a:pt x="2100714" y="1378081"/>
                  <a:pt x="2112227" y="1375026"/>
                  <a:pt x="2125383" y="1375026"/>
                </a:cubicBezTo>
                <a:close/>
                <a:moveTo>
                  <a:pt x="1923978" y="1375026"/>
                </a:moveTo>
                <a:cubicBezTo>
                  <a:pt x="1947708" y="1375026"/>
                  <a:pt x="1964448" y="1381605"/>
                  <a:pt x="1974198" y="1394762"/>
                </a:cubicBezTo>
                <a:cubicBezTo>
                  <a:pt x="1983950" y="1407919"/>
                  <a:pt x="1988823" y="1424483"/>
                  <a:pt x="1988823" y="1444454"/>
                </a:cubicBezTo>
                <a:lnTo>
                  <a:pt x="1988823" y="1508243"/>
                </a:lnTo>
                <a:cubicBezTo>
                  <a:pt x="1988823" y="1524689"/>
                  <a:pt x="1989647" y="1538316"/>
                  <a:pt x="1991290" y="1549124"/>
                </a:cubicBezTo>
                <a:lnTo>
                  <a:pt x="1963450" y="1549124"/>
                </a:lnTo>
                <a:lnTo>
                  <a:pt x="1960983" y="1527626"/>
                </a:lnTo>
                <a:lnTo>
                  <a:pt x="1959926" y="1527626"/>
                </a:lnTo>
                <a:cubicBezTo>
                  <a:pt x="1954758" y="1534910"/>
                  <a:pt x="1947648" y="1540960"/>
                  <a:pt x="1938604" y="1545776"/>
                </a:cubicBezTo>
                <a:cubicBezTo>
                  <a:pt x="1929558" y="1550593"/>
                  <a:pt x="1919280" y="1553001"/>
                  <a:pt x="1907766" y="1553001"/>
                </a:cubicBezTo>
                <a:cubicBezTo>
                  <a:pt x="1891319" y="1553001"/>
                  <a:pt x="1878516" y="1548184"/>
                  <a:pt x="1869353" y="1538551"/>
                </a:cubicBezTo>
                <a:cubicBezTo>
                  <a:pt x="1860188" y="1528918"/>
                  <a:pt x="1855607" y="1517406"/>
                  <a:pt x="1855607" y="1504014"/>
                </a:cubicBezTo>
                <a:cubicBezTo>
                  <a:pt x="1855607" y="1483338"/>
                  <a:pt x="1864477" y="1467538"/>
                  <a:pt x="1882216" y="1456613"/>
                </a:cubicBezTo>
                <a:cubicBezTo>
                  <a:pt x="1899955" y="1445688"/>
                  <a:pt x="1925271" y="1440342"/>
                  <a:pt x="1958163" y="1440577"/>
                </a:cubicBezTo>
                <a:lnTo>
                  <a:pt x="1958163" y="1437053"/>
                </a:lnTo>
                <a:cubicBezTo>
                  <a:pt x="1958163" y="1432824"/>
                  <a:pt x="1957751" y="1428771"/>
                  <a:pt x="1956930" y="1424894"/>
                </a:cubicBezTo>
                <a:cubicBezTo>
                  <a:pt x="1956107" y="1421018"/>
                  <a:pt x="1954463" y="1416847"/>
                  <a:pt x="1951995" y="1412383"/>
                </a:cubicBezTo>
                <a:cubicBezTo>
                  <a:pt x="1949528" y="1407919"/>
                  <a:pt x="1945536" y="1404395"/>
                  <a:pt x="1940014" y="1401811"/>
                </a:cubicBezTo>
                <a:cubicBezTo>
                  <a:pt x="1934492" y="1399226"/>
                  <a:pt x="1927621" y="1397934"/>
                  <a:pt x="1919397" y="1397934"/>
                </a:cubicBezTo>
                <a:cubicBezTo>
                  <a:pt x="1902009" y="1397934"/>
                  <a:pt x="1887090" y="1402163"/>
                  <a:pt x="1874639" y="1410621"/>
                </a:cubicBezTo>
                <a:lnTo>
                  <a:pt x="1867590" y="1389828"/>
                </a:lnTo>
                <a:cubicBezTo>
                  <a:pt x="1883331" y="1379960"/>
                  <a:pt x="1902127" y="1375026"/>
                  <a:pt x="1923978" y="1375026"/>
                </a:cubicBezTo>
                <a:close/>
                <a:moveTo>
                  <a:pt x="1553885" y="1375026"/>
                </a:moveTo>
                <a:cubicBezTo>
                  <a:pt x="1560463" y="1375026"/>
                  <a:pt x="1566984" y="1376142"/>
                  <a:pt x="1573446" y="1378374"/>
                </a:cubicBezTo>
                <a:cubicBezTo>
                  <a:pt x="1579906" y="1380606"/>
                  <a:pt x="1586310" y="1384248"/>
                  <a:pt x="1592652" y="1389300"/>
                </a:cubicBezTo>
                <a:cubicBezTo>
                  <a:pt x="1598996" y="1394351"/>
                  <a:pt x="1604166" y="1401869"/>
                  <a:pt x="1608160" y="1411855"/>
                </a:cubicBezTo>
                <a:cubicBezTo>
                  <a:pt x="1612152" y="1421840"/>
                  <a:pt x="1614149" y="1433764"/>
                  <a:pt x="1614149" y="1447626"/>
                </a:cubicBezTo>
                <a:lnTo>
                  <a:pt x="1614149" y="1549124"/>
                </a:lnTo>
                <a:lnTo>
                  <a:pt x="1583138" y="1549124"/>
                </a:lnTo>
                <a:lnTo>
                  <a:pt x="1583138" y="1450798"/>
                </a:lnTo>
                <a:cubicBezTo>
                  <a:pt x="1583138" y="1435761"/>
                  <a:pt x="1579965" y="1423602"/>
                  <a:pt x="1573622" y="1414322"/>
                </a:cubicBezTo>
                <a:cubicBezTo>
                  <a:pt x="1567278" y="1405041"/>
                  <a:pt x="1557293" y="1400401"/>
                  <a:pt x="1543665" y="1400401"/>
                </a:cubicBezTo>
                <a:cubicBezTo>
                  <a:pt x="1534031" y="1400401"/>
                  <a:pt x="1525456" y="1403455"/>
                  <a:pt x="1517937" y="1409564"/>
                </a:cubicBezTo>
                <a:cubicBezTo>
                  <a:pt x="1510420" y="1415673"/>
                  <a:pt x="1505132" y="1423191"/>
                  <a:pt x="1502080" y="1432119"/>
                </a:cubicBezTo>
                <a:cubicBezTo>
                  <a:pt x="1500669" y="1435878"/>
                  <a:pt x="1499965" y="1440695"/>
                  <a:pt x="1499965" y="1446569"/>
                </a:cubicBezTo>
                <a:lnTo>
                  <a:pt x="1499965" y="1549124"/>
                </a:lnTo>
                <a:lnTo>
                  <a:pt x="1468952" y="1549124"/>
                </a:lnTo>
                <a:lnTo>
                  <a:pt x="1468952" y="1424718"/>
                </a:lnTo>
                <a:cubicBezTo>
                  <a:pt x="1468952" y="1406392"/>
                  <a:pt x="1468481" y="1391003"/>
                  <a:pt x="1467542" y="1378550"/>
                </a:cubicBezTo>
                <a:lnTo>
                  <a:pt x="1495030" y="1378550"/>
                </a:lnTo>
                <a:lnTo>
                  <a:pt x="1496793" y="1406745"/>
                </a:lnTo>
                <a:lnTo>
                  <a:pt x="1497498" y="1406745"/>
                </a:lnTo>
                <a:cubicBezTo>
                  <a:pt x="1502197" y="1397816"/>
                  <a:pt x="1509480" y="1390298"/>
                  <a:pt x="1519348" y="1384189"/>
                </a:cubicBezTo>
                <a:cubicBezTo>
                  <a:pt x="1529215" y="1378081"/>
                  <a:pt x="1540729" y="1375026"/>
                  <a:pt x="1553885" y="1375026"/>
                </a:cubicBezTo>
                <a:close/>
                <a:moveTo>
                  <a:pt x="1257573" y="1375026"/>
                </a:moveTo>
                <a:cubicBezTo>
                  <a:pt x="1282242" y="1375026"/>
                  <a:pt x="1299981" y="1384777"/>
                  <a:pt x="1310789" y="1404278"/>
                </a:cubicBezTo>
                <a:lnTo>
                  <a:pt x="1311493" y="1404278"/>
                </a:lnTo>
                <a:lnTo>
                  <a:pt x="1312551" y="1378550"/>
                </a:lnTo>
                <a:lnTo>
                  <a:pt x="1340039" y="1378550"/>
                </a:lnTo>
                <a:cubicBezTo>
                  <a:pt x="1339101" y="1389123"/>
                  <a:pt x="1338630" y="1404630"/>
                  <a:pt x="1338630" y="1425071"/>
                </a:cubicBezTo>
                <a:lnTo>
                  <a:pt x="1338630" y="1524102"/>
                </a:lnTo>
                <a:cubicBezTo>
                  <a:pt x="1338630" y="1560989"/>
                  <a:pt x="1330524" y="1587069"/>
                  <a:pt x="1314313" y="1602340"/>
                </a:cubicBezTo>
                <a:cubicBezTo>
                  <a:pt x="1299041" y="1615968"/>
                  <a:pt x="1278247" y="1622781"/>
                  <a:pt x="1251933" y="1622781"/>
                </a:cubicBezTo>
                <a:cubicBezTo>
                  <a:pt x="1228202" y="1622781"/>
                  <a:pt x="1209289" y="1618082"/>
                  <a:pt x="1195192" y="1608684"/>
                </a:cubicBezTo>
                <a:lnTo>
                  <a:pt x="1202945" y="1584719"/>
                </a:lnTo>
                <a:cubicBezTo>
                  <a:pt x="1216807" y="1593882"/>
                  <a:pt x="1233490" y="1598464"/>
                  <a:pt x="1252991" y="1598464"/>
                </a:cubicBezTo>
                <a:cubicBezTo>
                  <a:pt x="1269907" y="1598464"/>
                  <a:pt x="1283300" y="1593647"/>
                  <a:pt x="1293167" y="1584014"/>
                </a:cubicBezTo>
                <a:cubicBezTo>
                  <a:pt x="1303036" y="1574381"/>
                  <a:pt x="1307969" y="1559227"/>
                  <a:pt x="1307969" y="1538551"/>
                </a:cubicBezTo>
                <a:lnTo>
                  <a:pt x="1307969" y="1519873"/>
                </a:lnTo>
                <a:lnTo>
                  <a:pt x="1307264" y="1519873"/>
                </a:lnTo>
                <a:cubicBezTo>
                  <a:pt x="1302331" y="1528331"/>
                  <a:pt x="1295223" y="1535203"/>
                  <a:pt x="1285943" y="1540490"/>
                </a:cubicBezTo>
                <a:cubicBezTo>
                  <a:pt x="1276662" y="1545776"/>
                  <a:pt x="1265677" y="1548419"/>
                  <a:pt x="1252991" y="1548419"/>
                </a:cubicBezTo>
                <a:cubicBezTo>
                  <a:pt x="1232080" y="1548419"/>
                  <a:pt x="1214751" y="1540490"/>
                  <a:pt x="1201007" y="1524631"/>
                </a:cubicBezTo>
                <a:cubicBezTo>
                  <a:pt x="1187262" y="1508772"/>
                  <a:pt x="1180390" y="1488977"/>
                  <a:pt x="1180390" y="1465247"/>
                </a:cubicBezTo>
                <a:cubicBezTo>
                  <a:pt x="1180390" y="1437758"/>
                  <a:pt x="1188025" y="1415849"/>
                  <a:pt x="1203298" y="1399520"/>
                </a:cubicBezTo>
                <a:cubicBezTo>
                  <a:pt x="1218569" y="1383191"/>
                  <a:pt x="1236661" y="1375026"/>
                  <a:pt x="1257573" y="1375026"/>
                </a:cubicBezTo>
                <a:close/>
                <a:moveTo>
                  <a:pt x="1077636" y="1375026"/>
                </a:moveTo>
                <a:cubicBezTo>
                  <a:pt x="1084215" y="1375026"/>
                  <a:pt x="1090734" y="1376142"/>
                  <a:pt x="1097195" y="1378374"/>
                </a:cubicBezTo>
                <a:cubicBezTo>
                  <a:pt x="1103657" y="1380606"/>
                  <a:pt x="1110059" y="1384248"/>
                  <a:pt x="1116403" y="1389300"/>
                </a:cubicBezTo>
                <a:cubicBezTo>
                  <a:pt x="1122746" y="1394351"/>
                  <a:pt x="1127915" y="1401869"/>
                  <a:pt x="1131909" y="1411855"/>
                </a:cubicBezTo>
                <a:cubicBezTo>
                  <a:pt x="1135904" y="1421840"/>
                  <a:pt x="1137901" y="1433764"/>
                  <a:pt x="1137901" y="1447626"/>
                </a:cubicBezTo>
                <a:lnTo>
                  <a:pt x="1137901" y="1549124"/>
                </a:lnTo>
                <a:lnTo>
                  <a:pt x="1106887" y="1549124"/>
                </a:lnTo>
                <a:lnTo>
                  <a:pt x="1106887" y="1450798"/>
                </a:lnTo>
                <a:cubicBezTo>
                  <a:pt x="1106887" y="1435761"/>
                  <a:pt x="1103715" y="1423602"/>
                  <a:pt x="1097372" y="1414322"/>
                </a:cubicBezTo>
                <a:cubicBezTo>
                  <a:pt x="1091028" y="1405041"/>
                  <a:pt x="1081043" y="1400401"/>
                  <a:pt x="1067415" y="1400401"/>
                </a:cubicBezTo>
                <a:cubicBezTo>
                  <a:pt x="1057782" y="1400401"/>
                  <a:pt x="1049206" y="1403455"/>
                  <a:pt x="1041688" y="1409564"/>
                </a:cubicBezTo>
                <a:cubicBezTo>
                  <a:pt x="1034169" y="1415673"/>
                  <a:pt x="1028883" y="1423191"/>
                  <a:pt x="1025829" y="1432119"/>
                </a:cubicBezTo>
                <a:cubicBezTo>
                  <a:pt x="1024419" y="1435878"/>
                  <a:pt x="1023715" y="1440695"/>
                  <a:pt x="1023715" y="1446569"/>
                </a:cubicBezTo>
                <a:lnTo>
                  <a:pt x="1023715" y="1549124"/>
                </a:lnTo>
                <a:lnTo>
                  <a:pt x="992702" y="1549124"/>
                </a:lnTo>
                <a:lnTo>
                  <a:pt x="992702" y="1424718"/>
                </a:lnTo>
                <a:cubicBezTo>
                  <a:pt x="992702" y="1406392"/>
                  <a:pt x="992232" y="1391003"/>
                  <a:pt x="991291" y="1378550"/>
                </a:cubicBezTo>
                <a:lnTo>
                  <a:pt x="1018781" y="1378550"/>
                </a:lnTo>
                <a:lnTo>
                  <a:pt x="1020543" y="1406745"/>
                </a:lnTo>
                <a:lnTo>
                  <a:pt x="1021248" y="1406745"/>
                </a:lnTo>
                <a:cubicBezTo>
                  <a:pt x="1025947" y="1397816"/>
                  <a:pt x="1033230" y="1390298"/>
                  <a:pt x="1043098" y="1384189"/>
                </a:cubicBezTo>
                <a:cubicBezTo>
                  <a:pt x="1052965" y="1378081"/>
                  <a:pt x="1064478" y="1375026"/>
                  <a:pt x="1077636" y="1375026"/>
                </a:cubicBezTo>
                <a:close/>
                <a:moveTo>
                  <a:pt x="874448" y="1375026"/>
                </a:moveTo>
                <a:cubicBezTo>
                  <a:pt x="898884" y="1375026"/>
                  <a:pt x="918678" y="1383132"/>
                  <a:pt x="933833" y="1399344"/>
                </a:cubicBezTo>
                <a:cubicBezTo>
                  <a:pt x="948986" y="1415555"/>
                  <a:pt x="956563" y="1436583"/>
                  <a:pt x="956563" y="1462428"/>
                </a:cubicBezTo>
                <a:cubicBezTo>
                  <a:pt x="956563" y="1491796"/>
                  <a:pt x="948105" y="1514234"/>
                  <a:pt x="931189" y="1529741"/>
                </a:cubicBezTo>
                <a:cubicBezTo>
                  <a:pt x="914272" y="1545248"/>
                  <a:pt x="894419" y="1553001"/>
                  <a:pt x="871629" y="1553001"/>
                </a:cubicBezTo>
                <a:cubicBezTo>
                  <a:pt x="848134" y="1553001"/>
                  <a:pt x="828633" y="1544954"/>
                  <a:pt x="813126" y="1528860"/>
                </a:cubicBezTo>
                <a:cubicBezTo>
                  <a:pt x="797619" y="1512766"/>
                  <a:pt x="789866" y="1491561"/>
                  <a:pt x="789866" y="1465247"/>
                </a:cubicBezTo>
                <a:cubicBezTo>
                  <a:pt x="789866" y="1437758"/>
                  <a:pt x="797913" y="1415849"/>
                  <a:pt x="814006" y="1399520"/>
                </a:cubicBezTo>
                <a:cubicBezTo>
                  <a:pt x="830101" y="1383191"/>
                  <a:pt x="850248" y="1375026"/>
                  <a:pt x="874448" y="1375026"/>
                </a:cubicBezTo>
                <a:close/>
                <a:moveTo>
                  <a:pt x="719572" y="1375026"/>
                </a:moveTo>
                <a:cubicBezTo>
                  <a:pt x="736959" y="1375026"/>
                  <a:pt x="751291" y="1378081"/>
                  <a:pt x="762568" y="1384189"/>
                </a:cubicBezTo>
                <a:lnTo>
                  <a:pt x="755520" y="1407802"/>
                </a:lnTo>
                <a:cubicBezTo>
                  <a:pt x="745182" y="1402398"/>
                  <a:pt x="733199" y="1399696"/>
                  <a:pt x="719572" y="1399696"/>
                </a:cubicBezTo>
                <a:cubicBezTo>
                  <a:pt x="700776" y="1399696"/>
                  <a:pt x="686033" y="1405863"/>
                  <a:pt x="675343" y="1418198"/>
                </a:cubicBezTo>
                <a:cubicBezTo>
                  <a:pt x="664652" y="1430533"/>
                  <a:pt x="659307" y="1445864"/>
                  <a:pt x="659307" y="1464190"/>
                </a:cubicBezTo>
                <a:cubicBezTo>
                  <a:pt x="659307" y="1483691"/>
                  <a:pt x="664887" y="1499197"/>
                  <a:pt x="676048" y="1510710"/>
                </a:cubicBezTo>
                <a:cubicBezTo>
                  <a:pt x="687208" y="1522222"/>
                  <a:pt x="701363" y="1527979"/>
                  <a:pt x="718515" y="1527979"/>
                </a:cubicBezTo>
                <a:cubicBezTo>
                  <a:pt x="731672" y="1527979"/>
                  <a:pt x="744360" y="1525277"/>
                  <a:pt x="756577" y="1519873"/>
                </a:cubicBezTo>
                <a:lnTo>
                  <a:pt x="761864" y="1543133"/>
                </a:lnTo>
                <a:cubicBezTo>
                  <a:pt x="748001" y="1549712"/>
                  <a:pt x="731672" y="1553001"/>
                  <a:pt x="712876" y="1553001"/>
                </a:cubicBezTo>
                <a:cubicBezTo>
                  <a:pt x="687267" y="1553001"/>
                  <a:pt x="666708" y="1545013"/>
                  <a:pt x="651202" y="1529036"/>
                </a:cubicBezTo>
                <a:cubicBezTo>
                  <a:pt x="635694" y="1513059"/>
                  <a:pt x="627942" y="1492031"/>
                  <a:pt x="627942" y="1465952"/>
                </a:cubicBezTo>
                <a:cubicBezTo>
                  <a:pt x="627942" y="1439403"/>
                  <a:pt x="636341" y="1417611"/>
                  <a:pt x="653139" y="1400577"/>
                </a:cubicBezTo>
                <a:cubicBezTo>
                  <a:pt x="669939" y="1383543"/>
                  <a:pt x="692083" y="1375026"/>
                  <a:pt x="719572" y="1375026"/>
                </a:cubicBezTo>
                <a:close/>
                <a:moveTo>
                  <a:pt x="481447" y="1375026"/>
                </a:moveTo>
                <a:cubicBezTo>
                  <a:pt x="498834" y="1375026"/>
                  <a:pt x="513165" y="1378081"/>
                  <a:pt x="524443" y="1384189"/>
                </a:cubicBezTo>
                <a:lnTo>
                  <a:pt x="517394" y="1407802"/>
                </a:lnTo>
                <a:cubicBezTo>
                  <a:pt x="507057" y="1402398"/>
                  <a:pt x="495074" y="1399696"/>
                  <a:pt x="481447" y="1399696"/>
                </a:cubicBezTo>
                <a:cubicBezTo>
                  <a:pt x="462651" y="1399696"/>
                  <a:pt x="447908" y="1405863"/>
                  <a:pt x="437218" y="1418198"/>
                </a:cubicBezTo>
                <a:cubicBezTo>
                  <a:pt x="426528" y="1430533"/>
                  <a:pt x="421183" y="1445864"/>
                  <a:pt x="421183" y="1464190"/>
                </a:cubicBezTo>
                <a:cubicBezTo>
                  <a:pt x="421183" y="1483691"/>
                  <a:pt x="426763" y="1499197"/>
                  <a:pt x="437923" y="1510710"/>
                </a:cubicBezTo>
                <a:cubicBezTo>
                  <a:pt x="449083" y="1522222"/>
                  <a:pt x="463238" y="1527979"/>
                  <a:pt x="480389" y="1527979"/>
                </a:cubicBezTo>
                <a:cubicBezTo>
                  <a:pt x="493547" y="1527979"/>
                  <a:pt x="506234" y="1525277"/>
                  <a:pt x="518452" y="1519873"/>
                </a:cubicBezTo>
                <a:lnTo>
                  <a:pt x="523738" y="1543133"/>
                </a:lnTo>
                <a:cubicBezTo>
                  <a:pt x="509876" y="1549712"/>
                  <a:pt x="493547" y="1553001"/>
                  <a:pt x="474751" y="1553001"/>
                </a:cubicBezTo>
                <a:cubicBezTo>
                  <a:pt x="449141" y="1553001"/>
                  <a:pt x="428583" y="1545013"/>
                  <a:pt x="413077" y="1529036"/>
                </a:cubicBezTo>
                <a:cubicBezTo>
                  <a:pt x="397570" y="1513059"/>
                  <a:pt x="389817" y="1492031"/>
                  <a:pt x="389817" y="1465952"/>
                </a:cubicBezTo>
                <a:cubicBezTo>
                  <a:pt x="389817" y="1439403"/>
                  <a:pt x="398216" y="1417611"/>
                  <a:pt x="415015" y="1400577"/>
                </a:cubicBezTo>
                <a:cubicBezTo>
                  <a:pt x="431814" y="1383543"/>
                  <a:pt x="453958" y="1375026"/>
                  <a:pt x="481447" y="1375026"/>
                </a:cubicBezTo>
                <a:close/>
                <a:moveTo>
                  <a:pt x="4065315" y="1374674"/>
                </a:moveTo>
                <a:cubicBezTo>
                  <a:pt x="4089750" y="1374674"/>
                  <a:pt x="4109545" y="1382780"/>
                  <a:pt x="4124699" y="1398991"/>
                </a:cubicBezTo>
                <a:cubicBezTo>
                  <a:pt x="4139853" y="1415203"/>
                  <a:pt x="4147430" y="1436348"/>
                  <a:pt x="4147430" y="1462428"/>
                </a:cubicBezTo>
                <a:cubicBezTo>
                  <a:pt x="4147430" y="1491796"/>
                  <a:pt x="4138972" y="1514234"/>
                  <a:pt x="4122056" y="1529741"/>
                </a:cubicBezTo>
                <a:cubicBezTo>
                  <a:pt x="4105139" y="1545248"/>
                  <a:pt x="4085286" y="1553001"/>
                  <a:pt x="4062496" y="1553001"/>
                </a:cubicBezTo>
                <a:cubicBezTo>
                  <a:pt x="4039001" y="1553001"/>
                  <a:pt x="4019500" y="1544954"/>
                  <a:pt x="4003993" y="1528860"/>
                </a:cubicBezTo>
                <a:cubicBezTo>
                  <a:pt x="3988487" y="1512766"/>
                  <a:pt x="3980733" y="1491561"/>
                  <a:pt x="3980733" y="1465247"/>
                </a:cubicBezTo>
                <a:cubicBezTo>
                  <a:pt x="3980733" y="1437523"/>
                  <a:pt x="3988780" y="1415496"/>
                  <a:pt x="4004874" y="1399167"/>
                </a:cubicBezTo>
                <a:cubicBezTo>
                  <a:pt x="4020968" y="1382838"/>
                  <a:pt x="4041115" y="1374674"/>
                  <a:pt x="4065315" y="1374674"/>
                </a:cubicBezTo>
                <a:close/>
                <a:moveTo>
                  <a:pt x="375177" y="1350004"/>
                </a:moveTo>
                <a:cubicBezTo>
                  <a:pt x="379171" y="1357992"/>
                  <a:pt x="381168" y="1366568"/>
                  <a:pt x="381168" y="1375731"/>
                </a:cubicBezTo>
                <a:cubicBezTo>
                  <a:pt x="381168" y="1385364"/>
                  <a:pt x="378348" y="1392941"/>
                  <a:pt x="372710" y="1398462"/>
                </a:cubicBezTo>
                <a:cubicBezTo>
                  <a:pt x="367071" y="1403984"/>
                  <a:pt x="358965" y="1406510"/>
                  <a:pt x="348392" y="1406040"/>
                </a:cubicBezTo>
                <a:cubicBezTo>
                  <a:pt x="360140" y="1421076"/>
                  <a:pt x="366014" y="1439872"/>
                  <a:pt x="366014" y="1462428"/>
                </a:cubicBezTo>
                <a:cubicBezTo>
                  <a:pt x="366014" y="1491796"/>
                  <a:pt x="357555" y="1514234"/>
                  <a:pt x="340639" y="1529741"/>
                </a:cubicBezTo>
                <a:cubicBezTo>
                  <a:pt x="323723" y="1545248"/>
                  <a:pt x="303870" y="1553001"/>
                  <a:pt x="281080" y="1553001"/>
                </a:cubicBezTo>
                <a:cubicBezTo>
                  <a:pt x="257585" y="1553001"/>
                  <a:pt x="238084" y="1544954"/>
                  <a:pt x="222577" y="1528860"/>
                </a:cubicBezTo>
                <a:cubicBezTo>
                  <a:pt x="207071" y="1512766"/>
                  <a:pt x="199317" y="1491561"/>
                  <a:pt x="199317" y="1465247"/>
                </a:cubicBezTo>
                <a:cubicBezTo>
                  <a:pt x="199317" y="1437758"/>
                  <a:pt x="207364" y="1415849"/>
                  <a:pt x="223458" y="1399520"/>
                </a:cubicBezTo>
                <a:cubicBezTo>
                  <a:pt x="239553" y="1383191"/>
                  <a:pt x="259699" y="1375026"/>
                  <a:pt x="283899" y="1375026"/>
                </a:cubicBezTo>
                <a:cubicBezTo>
                  <a:pt x="293062" y="1375026"/>
                  <a:pt x="302812" y="1376553"/>
                  <a:pt x="313150" y="1379608"/>
                </a:cubicBezTo>
                <a:cubicBezTo>
                  <a:pt x="315030" y="1380078"/>
                  <a:pt x="317908" y="1381194"/>
                  <a:pt x="321785" y="1382956"/>
                </a:cubicBezTo>
                <a:cubicBezTo>
                  <a:pt x="325661" y="1384718"/>
                  <a:pt x="329362" y="1386128"/>
                  <a:pt x="332886" y="1387185"/>
                </a:cubicBezTo>
                <a:cubicBezTo>
                  <a:pt x="336410" y="1388242"/>
                  <a:pt x="339817" y="1388771"/>
                  <a:pt x="343106" y="1388771"/>
                </a:cubicBezTo>
                <a:cubicBezTo>
                  <a:pt x="352269" y="1388771"/>
                  <a:pt x="357085" y="1384072"/>
                  <a:pt x="357555" y="1374674"/>
                </a:cubicBezTo>
                <a:cubicBezTo>
                  <a:pt x="357555" y="1368095"/>
                  <a:pt x="355558" y="1361164"/>
                  <a:pt x="351564" y="1353881"/>
                </a:cubicBezTo>
                <a:close/>
                <a:moveTo>
                  <a:pt x="5353915" y="1340136"/>
                </a:moveTo>
                <a:cubicBezTo>
                  <a:pt x="5358144" y="1348124"/>
                  <a:pt x="5360258" y="1356583"/>
                  <a:pt x="5360258" y="1365511"/>
                </a:cubicBezTo>
                <a:cubicBezTo>
                  <a:pt x="5360258" y="1374204"/>
                  <a:pt x="5357439" y="1381252"/>
                  <a:pt x="5351800" y="1386656"/>
                </a:cubicBezTo>
                <a:cubicBezTo>
                  <a:pt x="5346161" y="1392060"/>
                  <a:pt x="5338995" y="1394997"/>
                  <a:pt x="5330302" y="1395467"/>
                </a:cubicBezTo>
                <a:lnTo>
                  <a:pt x="5326426" y="1395467"/>
                </a:lnTo>
                <a:lnTo>
                  <a:pt x="5326426" y="1502604"/>
                </a:lnTo>
                <a:cubicBezTo>
                  <a:pt x="5326426" y="1521635"/>
                  <a:pt x="5326895" y="1537142"/>
                  <a:pt x="5327835" y="1549124"/>
                </a:cubicBezTo>
                <a:lnTo>
                  <a:pt x="5300346" y="1549124"/>
                </a:lnTo>
                <a:lnTo>
                  <a:pt x="5298584" y="1521283"/>
                </a:lnTo>
                <a:lnTo>
                  <a:pt x="5297879" y="1521283"/>
                </a:lnTo>
                <a:cubicBezTo>
                  <a:pt x="5293180" y="1529741"/>
                  <a:pt x="5286014" y="1537142"/>
                  <a:pt x="5276381" y="1543485"/>
                </a:cubicBezTo>
                <a:cubicBezTo>
                  <a:pt x="5266748" y="1549829"/>
                  <a:pt x="5255118" y="1553001"/>
                  <a:pt x="5241491" y="1553001"/>
                </a:cubicBezTo>
                <a:cubicBezTo>
                  <a:pt x="5234207" y="1553001"/>
                  <a:pt x="5227335" y="1551826"/>
                  <a:pt x="5220874" y="1549477"/>
                </a:cubicBezTo>
                <a:cubicBezTo>
                  <a:pt x="5214413" y="1547127"/>
                  <a:pt x="5208187" y="1543309"/>
                  <a:pt x="5202196" y="1538023"/>
                </a:cubicBezTo>
                <a:cubicBezTo>
                  <a:pt x="5196204" y="1532736"/>
                  <a:pt x="5191447" y="1524983"/>
                  <a:pt x="5187922" y="1514763"/>
                </a:cubicBezTo>
                <a:cubicBezTo>
                  <a:pt x="5184398" y="1504542"/>
                  <a:pt x="5182636" y="1492384"/>
                  <a:pt x="5182636" y="1478287"/>
                </a:cubicBezTo>
                <a:lnTo>
                  <a:pt x="5182636" y="1378550"/>
                </a:lnTo>
                <a:lnTo>
                  <a:pt x="5213649" y="1378550"/>
                </a:lnTo>
                <a:lnTo>
                  <a:pt x="5213649" y="1473000"/>
                </a:lnTo>
                <a:cubicBezTo>
                  <a:pt x="5213649" y="1509183"/>
                  <a:pt x="5226337" y="1527274"/>
                  <a:pt x="5251711" y="1527274"/>
                </a:cubicBezTo>
                <a:cubicBezTo>
                  <a:pt x="5261344" y="1527274"/>
                  <a:pt x="5269802" y="1524455"/>
                  <a:pt x="5277086" y="1518816"/>
                </a:cubicBezTo>
                <a:cubicBezTo>
                  <a:pt x="5284369" y="1513177"/>
                  <a:pt x="5289538" y="1506481"/>
                  <a:pt x="5292593" y="1498727"/>
                </a:cubicBezTo>
                <a:cubicBezTo>
                  <a:pt x="5294472" y="1494263"/>
                  <a:pt x="5295412" y="1488977"/>
                  <a:pt x="5295412" y="1482868"/>
                </a:cubicBezTo>
                <a:lnTo>
                  <a:pt x="5295412" y="1378550"/>
                </a:lnTo>
                <a:lnTo>
                  <a:pt x="5320082" y="1378550"/>
                </a:lnTo>
                <a:cubicBezTo>
                  <a:pt x="5331125" y="1378550"/>
                  <a:pt x="5336646" y="1373851"/>
                  <a:pt x="5336646" y="1364454"/>
                </a:cubicBezTo>
                <a:cubicBezTo>
                  <a:pt x="5336646" y="1357875"/>
                  <a:pt x="5334531" y="1351179"/>
                  <a:pt x="5330302" y="1344365"/>
                </a:cubicBezTo>
                <a:close/>
                <a:moveTo>
                  <a:pt x="191373" y="1340136"/>
                </a:moveTo>
                <a:cubicBezTo>
                  <a:pt x="195603" y="1348124"/>
                  <a:pt x="197717" y="1356583"/>
                  <a:pt x="197717" y="1365511"/>
                </a:cubicBezTo>
                <a:cubicBezTo>
                  <a:pt x="197717" y="1374204"/>
                  <a:pt x="194898" y="1381252"/>
                  <a:pt x="189259" y="1386656"/>
                </a:cubicBezTo>
                <a:cubicBezTo>
                  <a:pt x="183620" y="1392060"/>
                  <a:pt x="176454" y="1394997"/>
                  <a:pt x="167761" y="1395467"/>
                </a:cubicBezTo>
                <a:lnTo>
                  <a:pt x="163884" y="1395467"/>
                </a:lnTo>
                <a:lnTo>
                  <a:pt x="163884" y="1502604"/>
                </a:lnTo>
                <a:cubicBezTo>
                  <a:pt x="163884" y="1521635"/>
                  <a:pt x="164355" y="1537142"/>
                  <a:pt x="165294" y="1549124"/>
                </a:cubicBezTo>
                <a:lnTo>
                  <a:pt x="137805" y="1549124"/>
                </a:lnTo>
                <a:lnTo>
                  <a:pt x="136043" y="1521283"/>
                </a:lnTo>
                <a:lnTo>
                  <a:pt x="135338" y="1521283"/>
                </a:lnTo>
                <a:cubicBezTo>
                  <a:pt x="130639" y="1529741"/>
                  <a:pt x="123473" y="1537142"/>
                  <a:pt x="113840" y="1543485"/>
                </a:cubicBezTo>
                <a:cubicBezTo>
                  <a:pt x="104205" y="1549829"/>
                  <a:pt x="92575" y="1553001"/>
                  <a:pt x="78948" y="1553001"/>
                </a:cubicBezTo>
                <a:cubicBezTo>
                  <a:pt x="71664" y="1553001"/>
                  <a:pt x="64792" y="1551826"/>
                  <a:pt x="58331" y="1549477"/>
                </a:cubicBezTo>
                <a:cubicBezTo>
                  <a:pt x="51870" y="1547127"/>
                  <a:pt x="45644" y="1543309"/>
                  <a:pt x="39652" y="1538023"/>
                </a:cubicBezTo>
                <a:cubicBezTo>
                  <a:pt x="33661" y="1532736"/>
                  <a:pt x="28903" y="1524983"/>
                  <a:pt x="25379" y="1514763"/>
                </a:cubicBezTo>
                <a:cubicBezTo>
                  <a:pt x="21855" y="1504542"/>
                  <a:pt x="20093" y="1492384"/>
                  <a:pt x="20093" y="1478287"/>
                </a:cubicBezTo>
                <a:lnTo>
                  <a:pt x="20093" y="1378550"/>
                </a:lnTo>
                <a:lnTo>
                  <a:pt x="51106" y="1378550"/>
                </a:lnTo>
                <a:lnTo>
                  <a:pt x="51106" y="1473000"/>
                </a:lnTo>
                <a:cubicBezTo>
                  <a:pt x="51106" y="1509183"/>
                  <a:pt x="63794" y="1527274"/>
                  <a:pt x="89168" y="1527274"/>
                </a:cubicBezTo>
                <a:cubicBezTo>
                  <a:pt x="98801" y="1527274"/>
                  <a:pt x="107259" y="1524455"/>
                  <a:pt x="114545" y="1518816"/>
                </a:cubicBezTo>
                <a:cubicBezTo>
                  <a:pt x="121828" y="1513177"/>
                  <a:pt x="126997" y="1506481"/>
                  <a:pt x="130052" y="1498727"/>
                </a:cubicBezTo>
                <a:cubicBezTo>
                  <a:pt x="131931" y="1494263"/>
                  <a:pt x="132871" y="1488977"/>
                  <a:pt x="132871" y="1482868"/>
                </a:cubicBezTo>
                <a:lnTo>
                  <a:pt x="132871" y="1378550"/>
                </a:lnTo>
                <a:lnTo>
                  <a:pt x="157541" y="1378550"/>
                </a:lnTo>
                <a:cubicBezTo>
                  <a:pt x="168583" y="1378550"/>
                  <a:pt x="174105" y="1373851"/>
                  <a:pt x="174105" y="1364454"/>
                </a:cubicBezTo>
                <a:cubicBezTo>
                  <a:pt x="174105" y="1357875"/>
                  <a:pt x="171990" y="1351179"/>
                  <a:pt x="167761" y="1344365"/>
                </a:cubicBezTo>
                <a:close/>
                <a:moveTo>
                  <a:pt x="4906726" y="1337669"/>
                </a:moveTo>
                <a:lnTo>
                  <a:pt x="4906726" y="1378550"/>
                </a:lnTo>
                <a:lnTo>
                  <a:pt x="4951131" y="1378550"/>
                </a:lnTo>
                <a:lnTo>
                  <a:pt x="4951131" y="1402163"/>
                </a:lnTo>
                <a:lnTo>
                  <a:pt x="4906726" y="1402163"/>
                </a:lnTo>
                <a:lnTo>
                  <a:pt x="4906726" y="1494146"/>
                </a:lnTo>
                <a:cubicBezTo>
                  <a:pt x="4906726" y="1516231"/>
                  <a:pt x="4914479" y="1527274"/>
                  <a:pt x="4929985" y="1527274"/>
                </a:cubicBezTo>
                <a:cubicBezTo>
                  <a:pt x="4937269" y="1527274"/>
                  <a:pt x="4943260" y="1526569"/>
                  <a:pt x="4947959" y="1525159"/>
                </a:cubicBezTo>
                <a:lnTo>
                  <a:pt x="4949369" y="1548772"/>
                </a:lnTo>
                <a:cubicBezTo>
                  <a:pt x="4941380" y="1551591"/>
                  <a:pt x="4932218" y="1553001"/>
                  <a:pt x="4921880" y="1553001"/>
                </a:cubicBezTo>
                <a:cubicBezTo>
                  <a:pt x="4907548" y="1553001"/>
                  <a:pt x="4896388" y="1548654"/>
                  <a:pt x="4888399" y="1539961"/>
                </a:cubicBezTo>
                <a:cubicBezTo>
                  <a:pt x="4880411" y="1531033"/>
                  <a:pt x="4876417" y="1516114"/>
                  <a:pt x="4876417" y="1495203"/>
                </a:cubicBezTo>
                <a:lnTo>
                  <a:pt x="4876417" y="1402163"/>
                </a:lnTo>
                <a:lnTo>
                  <a:pt x="4849985" y="1402163"/>
                </a:lnTo>
                <a:lnTo>
                  <a:pt x="4849985" y="1378550"/>
                </a:lnTo>
                <a:lnTo>
                  <a:pt x="4876417" y="1378550"/>
                </a:lnTo>
                <a:lnTo>
                  <a:pt x="4876417" y="1346832"/>
                </a:lnTo>
                <a:close/>
                <a:moveTo>
                  <a:pt x="6320635" y="1334145"/>
                </a:moveTo>
                <a:cubicBezTo>
                  <a:pt x="6307478" y="1334145"/>
                  <a:pt x="6297845" y="1334967"/>
                  <a:pt x="6291736" y="1336612"/>
                </a:cubicBezTo>
                <a:lnTo>
                  <a:pt x="6291736" y="1428947"/>
                </a:lnTo>
                <a:cubicBezTo>
                  <a:pt x="6298080" y="1430592"/>
                  <a:pt x="6306538" y="1431414"/>
                  <a:pt x="6317111" y="1431414"/>
                </a:cubicBezTo>
                <a:cubicBezTo>
                  <a:pt x="6335672" y="1431414"/>
                  <a:pt x="6350239" y="1427009"/>
                  <a:pt x="6360812" y="1418198"/>
                </a:cubicBezTo>
                <a:cubicBezTo>
                  <a:pt x="6371384" y="1409388"/>
                  <a:pt x="6376671" y="1396994"/>
                  <a:pt x="6376671" y="1381017"/>
                </a:cubicBezTo>
                <a:cubicBezTo>
                  <a:pt x="6376671" y="1365511"/>
                  <a:pt x="6371679" y="1353822"/>
                  <a:pt x="6361693" y="1345951"/>
                </a:cubicBezTo>
                <a:cubicBezTo>
                  <a:pt x="6351708" y="1338080"/>
                  <a:pt x="6338022" y="1334145"/>
                  <a:pt x="6320635" y="1334145"/>
                </a:cubicBezTo>
                <a:close/>
                <a:moveTo>
                  <a:pt x="6319931" y="1309828"/>
                </a:moveTo>
                <a:cubicBezTo>
                  <a:pt x="6349769" y="1309828"/>
                  <a:pt x="6371972" y="1316406"/>
                  <a:pt x="6386539" y="1329563"/>
                </a:cubicBezTo>
                <a:cubicBezTo>
                  <a:pt x="6400401" y="1341781"/>
                  <a:pt x="6407332" y="1358345"/>
                  <a:pt x="6407332" y="1379255"/>
                </a:cubicBezTo>
                <a:cubicBezTo>
                  <a:pt x="6407332" y="1400401"/>
                  <a:pt x="6401223" y="1417317"/>
                  <a:pt x="6389006" y="1430005"/>
                </a:cubicBezTo>
                <a:cubicBezTo>
                  <a:pt x="6372324" y="1447391"/>
                  <a:pt x="6348125" y="1456084"/>
                  <a:pt x="6316406" y="1456084"/>
                </a:cubicBezTo>
                <a:cubicBezTo>
                  <a:pt x="6305599" y="1456084"/>
                  <a:pt x="6297376" y="1455379"/>
                  <a:pt x="6291736" y="1453969"/>
                </a:cubicBezTo>
                <a:lnTo>
                  <a:pt x="6291736" y="1549124"/>
                </a:lnTo>
                <a:lnTo>
                  <a:pt x="6261075" y="1549124"/>
                </a:lnTo>
                <a:lnTo>
                  <a:pt x="6261075" y="1314409"/>
                </a:lnTo>
                <a:cubicBezTo>
                  <a:pt x="6279402" y="1311355"/>
                  <a:pt x="6299020" y="1309828"/>
                  <a:pt x="6319931" y="1309828"/>
                </a:cubicBezTo>
                <a:close/>
                <a:moveTo>
                  <a:pt x="6721733" y="1304894"/>
                </a:moveTo>
                <a:lnTo>
                  <a:pt x="6755918" y="1304894"/>
                </a:lnTo>
                <a:lnTo>
                  <a:pt x="6712922" y="1355290"/>
                </a:lnTo>
                <a:lnTo>
                  <a:pt x="6691072" y="1355290"/>
                </a:lnTo>
                <a:close/>
                <a:moveTo>
                  <a:pt x="5858863" y="1304894"/>
                </a:moveTo>
                <a:lnTo>
                  <a:pt x="5880361" y="1304894"/>
                </a:lnTo>
                <a:lnTo>
                  <a:pt x="5914194" y="1355290"/>
                </a:lnTo>
                <a:lnTo>
                  <a:pt x="5890582" y="1355290"/>
                </a:lnTo>
                <a:lnTo>
                  <a:pt x="5870141" y="1322162"/>
                </a:lnTo>
                <a:lnTo>
                  <a:pt x="5869436" y="1322162"/>
                </a:lnTo>
                <a:lnTo>
                  <a:pt x="5848995" y="1355290"/>
                </a:lnTo>
                <a:lnTo>
                  <a:pt x="5825735" y="1355290"/>
                </a:lnTo>
                <a:close/>
                <a:moveTo>
                  <a:pt x="4052628" y="1304894"/>
                </a:moveTo>
                <a:lnTo>
                  <a:pt x="4074126" y="1304894"/>
                </a:lnTo>
                <a:lnTo>
                  <a:pt x="4107959" y="1355290"/>
                </a:lnTo>
                <a:lnTo>
                  <a:pt x="4084346" y="1355290"/>
                </a:lnTo>
                <a:lnTo>
                  <a:pt x="4063906" y="1322162"/>
                </a:lnTo>
                <a:lnTo>
                  <a:pt x="4063201" y="1322162"/>
                </a:lnTo>
                <a:lnTo>
                  <a:pt x="4042760" y="1355290"/>
                </a:lnTo>
                <a:lnTo>
                  <a:pt x="4019500" y="1355290"/>
                </a:lnTo>
                <a:close/>
                <a:moveTo>
                  <a:pt x="3586255" y="1304894"/>
                </a:moveTo>
                <a:lnTo>
                  <a:pt x="3607753" y="1304894"/>
                </a:lnTo>
                <a:lnTo>
                  <a:pt x="3641586" y="1355290"/>
                </a:lnTo>
                <a:lnTo>
                  <a:pt x="3617974" y="1355290"/>
                </a:lnTo>
                <a:lnTo>
                  <a:pt x="3597181" y="1322162"/>
                </a:lnTo>
                <a:lnTo>
                  <a:pt x="3596476" y="1322162"/>
                </a:lnTo>
                <a:lnTo>
                  <a:pt x="3576387" y="1355290"/>
                </a:lnTo>
                <a:lnTo>
                  <a:pt x="3553128" y="1355290"/>
                </a:lnTo>
                <a:close/>
                <a:moveTo>
                  <a:pt x="2924806" y="1304894"/>
                </a:moveTo>
                <a:lnTo>
                  <a:pt x="2947358" y="1304894"/>
                </a:lnTo>
                <a:lnTo>
                  <a:pt x="2978021" y="1355290"/>
                </a:lnTo>
                <a:lnTo>
                  <a:pt x="2954406" y="1355290"/>
                </a:lnTo>
                <a:lnTo>
                  <a:pt x="2936435" y="1322162"/>
                </a:lnTo>
                <a:lnTo>
                  <a:pt x="2935730" y="1322162"/>
                </a:lnTo>
                <a:lnTo>
                  <a:pt x="2917757" y="1355290"/>
                </a:lnTo>
                <a:lnTo>
                  <a:pt x="2894848" y="1355290"/>
                </a:lnTo>
                <a:close/>
                <a:moveTo>
                  <a:pt x="1916930" y="1304894"/>
                </a:moveTo>
                <a:lnTo>
                  <a:pt x="1938780" y="1304894"/>
                </a:lnTo>
                <a:lnTo>
                  <a:pt x="1972612" y="1355290"/>
                </a:lnTo>
                <a:lnTo>
                  <a:pt x="1949000" y="1355290"/>
                </a:lnTo>
                <a:lnTo>
                  <a:pt x="1928208" y="1322162"/>
                </a:lnTo>
                <a:lnTo>
                  <a:pt x="1927503" y="1322162"/>
                </a:lnTo>
                <a:lnTo>
                  <a:pt x="1907415" y="1355290"/>
                </a:lnTo>
                <a:lnTo>
                  <a:pt x="1884154" y="1355290"/>
                </a:lnTo>
                <a:close/>
                <a:moveTo>
                  <a:pt x="862114" y="1304894"/>
                </a:moveTo>
                <a:lnTo>
                  <a:pt x="883611" y="1304894"/>
                </a:lnTo>
                <a:lnTo>
                  <a:pt x="917445" y="1355290"/>
                </a:lnTo>
                <a:lnTo>
                  <a:pt x="893831" y="1355290"/>
                </a:lnTo>
                <a:lnTo>
                  <a:pt x="873039" y="1322162"/>
                </a:lnTo>
                <a:lnTo>
                  <a:pt x="872334" y="1322162"/>
                </a:lnTo>
                <a:lnTo>
                  <a:pt x="852246" y="1355290"/>
                </a:lnTo>
                <a:lnTo>
                  <a:pt x="828985" y="1355290"/>
                </a:lnTo>
                <a:close/>
                <a:moveTo>
                  <a:pt x="298349" y="1304894"/>
                </a:moveTo>
                <a:lnTo>
                  <a:pt x="332181" y="1304894"/>
                </a:lnTo>
                <a:lnTo>
                  <a:pt x="289186" y="1355290"/>
                </a:lnTo>
                <a:lnTo>
                  <a:pt x="267335" y="1355290"/>
                </a:lnTo>
                <a:close/>
                <a:moveTo>
                  <a:pt x="6450519" y="1298902"/>
                </a:moveTo>
                <a:lnTo>
                  <a:pt x="6481532" y="1298902"/>
                </a:lnTo>
                <a:lnTo>
                  <a:pt x="6481532" y="1405687"/>
                </a:lnTo>
                <a:lnTo>
                  <a:pt x="6482236" y="1405687"/>
                </a:lnTo>
                <a:cubicBezTo>
                  <a:pt x="6487640" y="1396054"/>
                  <a:pt x="6495041" y="1388653"/>
                  <a:pt x="6504439" y="1383484"/>
                </a:cubicBezTo>
                <a:cubicBezTo>
                  <a:pt x="6514307" y="1377846"/>
                  <a:pt x="6524880" y="1375026"/>
                  <a:pt x="6536157" y="1375026"/>
                </a:cubicBezTo>
                <a:cubicBezTo>
                  <a:pt x="6541091" y="1375026"/>
                  <a:pt x="6546084" y="1375672"/>
                  <a:pt x="6551136" y="1376965"/>
                </a:cubicBezTo>
                <a:cubicBezTo>
                  <a:pt x="6556187" y="1378257"/>
                  <a:pt x="6561473" y="1380548"/>
                  <a:pt x="6566995" y="1383837"/>
                </a:cubicBezTo>
                <a:cubicBezTo>
                  <a:pt x="6572516" y="1387126"/>
                  <a:pt x="6577332" y="1391414"/>
                  <a:pt x="6581444" y="1396700"/>
                </a:cubicBezTo>
                <a:cubicBezTo>
                  <a:pt x="6585556" y="1401987"/>
                  <a:pt x="6588962" y="1408977"/>
                  <a:pt x="6591665" y="1417670"/>
                </a:cubicBezTo>
                <a:cubicBezTo>
                  <a:pt x="6594366" y="1426363"/>
                  <a:pt x="6595717" y="1436348"/>
                  <a:pt x="6595717" y="1447626"/>
                </a:cubicBezTo>
                <a:lnTo>
                  <a:pt x="6595717" y="1549124"/>
                </a:lnTo>
                <a:lnTo>
                  <a:pt x="6564704" y="1549124"/>
                </a:lnTo>
                <a:lnTo>
                  <a:pt x="6564704" y="1451150"/>
                </a:lnTo>
                <a:cubicBezTo>
                  <a:pt x="6564704" y="1436113"/>
                  <a:pt x="6561532" y="1423955"/>
                  <a:pt x="6555188" y="1414674"/>
                </a:cubicBezTo>
                <a:cubicBezTo>
                  <a:pt x="6548845" y="1405393"/>
                  <a:pt x="6538860" y="1400753"/>
                  <a:pt x="6525233" y="1400753"/>
                </a:cubicBezTo>
                <a:cubicBezTo>
                  <a:pt x="6515599" y="1400753"/>
                  <a:pt x="6507024" y="1403690"/>
                  <a:pt x="6499506" y="1409564"/>
                </a:cubicBezTo>
                <a:cubicBezTo>
                  <a:pt x="6491987" y="1415438"/>
                  <a:pt x="6486701" y="1422721"/>
                  <a:pt x="6483646" y="1431414"/>
                </a:cubicBezTo>
                <a:cubicBezTo>
                  <a:pt x="6482236" y="1435173"/>
                  <a:pt x="6481532" y="1440107"/>
                  <a:pt x="6481532" y="1446216"/>
                </a:cubicBezTo>
                <a:lnTo>
                  <a:pt x="6481532" y="1549124"/>
                </a:lnTo>
                <a:lnTo>
                  <a:pt x="6450519" y="1549124"/>
                </a:lnTo>
                <a:close/>
                <a:moveTo>
                  <a:pt x="5728618" y="1298902"/>
                </a:moveTo>
                <a:lnTo>
                  <a:pt x="5759279" y="1298902"/>
                </a:lnTo>
                <a:lnTo>
                  <a:pt x="5759279" y="1505071"/>
                </a:lnTo>
                <a:cubicBezTo>
                  <a:pt x="5759279" y="1518933"/>
                  <a:pt x="5759750" y="1533617"/>
                  <a:pt x="5760689" y="1549124"/>
                </a:cubicBezTo>
                <a:lnTo>
                  <a:pt x="5733200" y="1549124"/>
                </a:lnTo>
                <a:lnTo>
                  <a:pt x="5731790" y="1519521"/>
                </a:lnTo>
                <a:lnTo>
                  <a:pt x="5730733" y="1519521"/>
                </a:lnTo>
                <a:cubicBezTo>
                  <a:pt x="5726034" y="1529388"/>
                  <a:pt x="5718633" y="1537435"/>
                  <a:pt x="5708530" y="1543662"/>
                </a:cubicBezTo>
                <a:cubicBezTo>
                  <a:pt x="5698427" y="1549888"/>
                  <a:pt x="5686680" y="1553001"/>
                  <a:pt x="5673288" y="1553001"/>
                </a:cubicBezTo>
                <a:cubicBezTo>
                  <a:pt x="5652377" y="1553001"/>
                  <a:pt x="5634932" y="1544954"/>
                  <a:pt x="5620953" y="1528860"/>
                </a:cubicBezTo>
                <a:cubicBezTo>
                  <a:pt x="5606973" y="1512766"/>
                  <a:pt x="5599983" y="1491914"/>
                  <a:pt x="5599983" y="1466304"/>
                </a:cubicBezTo>
                <a:cubicBezTo>
                  <a:pt x="5599748" y="1438815"/>
                  <a:pt x="5607091" y="1416730"/>
                  <a:pt x="5622010" y="1400048"/>
                </a:cubicBezTo>
                <a:cubicBezTo>
                  <a:pt x="5636929" y="1383367"/>
                  <a:pt x="5655079" y="1375026"/>
                  <a:pt x="5676459" y="1375026"/>
                </a:cubicBezTo>
                <a:cubicBezTo>
                  <a:pt x="5688912" y="1375026"/>
                  <a:pt x="5699543" y="1377493"/>
                  <a:pt x="5708354" y="1382427"/>
                </a:cubicBezTo>
                <a:cubicBezTo>
                  <a:pt x="5717164" y="1387361"/>
                  <a:pt x="5723684" y="1393470"/>
                  <a:pt x="5727914" y="1400753"/>
                </a:cubicBezTo>
                <a:lnTo>
                  <a:pt x="5728618" y="1400753"/>
                </a:lnTo>
                <a:close/>
                <a:moveTo>
                  <a:pt x="4983669" y="1298902"/>
                </a:moveTo>
                <a:lnTo>
                  <a:pt x="5014682" y="1298902"/>
                </a:lnTo>
                <a:lnTo>
                  <a:pt x="5014682" y="1405687"/>
                </a:lnTo>
                <a:lnTo>
                  <a:pt x="5015386" y="1405687"/>
                </a:lnTo>
                <a:cubicBezTo>
                  <a:pt x="5020790" y="1396054"/>
                  <a:pt x="5028191" y="1388653"/>
                  <a:pt x="5037589" y="1383484"/>
                </a:cubicBezTo>
                <a:cubicBezTo>
                  <a:pt x="5047457" y="1377846"/>
                  <a:pt x="5058030" y="1375026"/>
                  <a:pt x="5069307" y="1375026"/>
                </a:cubicBezTo>
                <a:cubicBezTo>
                  <a:pt x="5074241" y="1375026"/>
                  <a:pt x="5079234" y="1375672"/>
                  <a:pt x="5084286" y="1376965"/>
                </a:cubicBezTo>
                <a:cubicBezTo>
                  <a:pt x="5089337" y="1378257"/>
                  <a:pt x="5094623" y="1380548"/>
                  <a:pt x="5100145" y="1383837"/>
                </a:cubicBezTo>
                <a:cubicBezTo>
                  <a:pt x="5105666" y="1387126"/>
                  <a:pt x="5110482" y="1391414"/>
                  <a:pt x="5114594" y="1396700"/>
                </a:cubicBezTo>
                <a:cubicBezTo>
                  <a:pt x="5118706" y="1401987"/>
                  <a:pt x="5122112" y="1408977"/>
                  <a:pt x="5124815" y="1417670"/>
                </a:cubicBezTo>
                <a:cubicBezTo>
                  <a:pt x="5127516" y="1426363"/>
                  <a:pt x="5128867" y="1436348"/>
                  <a:pt x="5128867" y="1447626"/>
                </a:cubicBezTo>
                <a:lnTo>
                  <a:pt x="5128867" y="1549124"/>
                </a:lnTo>
                <a:lnTo>
                  <a:pt x="5097854" y="1549124"/>
                </a:lnTo>
                <a:lnTo>
                  <a:pt x="5097854" y="1451150"/>
                </a:lnTo>
                <a:cubicBezTo>
                  <a:pt x="5097854" y="1436113"/>
                  <a:pt x="5094682" y="1423955"/>
                  <a:pt x="5088338" y="1414674"/>
                </a:cubicBezTo>
                <a:cubicBezTo>
                  <a:pt x="5081995" y="1405394"/>
                  <a:pt x="5072010" y="1400753"/>
                  <a:pt x="5058383" y="1400753"/>
                </a:cubicBezTo>
                <a:cubicBezTo>
                  <a:pt x="5048749" y="1400753"/>
                  <a:pt x="5040174" y="1403690"/>
                  <a:pt x="5032655" y="1409564"/>
                </a:cubicBezTo>
                <a:cubicBezTo>
                  <a:pt x="5025137" y="1415438"/>
                  <a:pt x="5019851" y="1422721"/>
                  <a:pt x="5016796" y="1431414"/>
                </a:cubicBezTo>
                <a:cubicBezTo>
                  <a:pt x="5015386" y="1435173"/>
                  <a:pt x="5014682" y="1440107"/>
                  <a:pt x="5014682" y="1446216"/>
                </a:cubicBezTo>
                <a:lnTo>
                  <a:pt x="5014682" y="1549124"/>
                </a:lnTo>
                <a:lnTo>
                  <a:pt x="4983669" y="1549124"/>
                </a:lnTo>
                <a:close/>
                <a:moveTo>
                  <a:pt x="3793043" y="1298902"/>
                </a:moveTo>
                <a:lnTo>
                  <a:pt x="3824057" y="1298902"/>
                </a:lnTo>
                <a:lnTo>
                  <a:pt x="3824057" y="1405687"/>
                </a:lnTo>
                <a:lnTo>
                  <a:pt x="3824762" y="1405687"/>
                </a:lnTo>
                <a:cubicBezTo>
                  <a:pt x="3830165" y="1396054"/>
                  <a:pt x="3837566" y="1388653"/>
                  <a:pt x="3846964" y="1383484"/>
                </a:cubicBezTo>
                <a:cubicBezTo>
                  <a:pt x="3856832" y="1377846"/>
                  <a:pt x="3867405" y="1375026"/>
                  <a:pt x="3878682" y="1375026"/>
                </a:cubicBezTo>
                <a:cubicBezTo>
                  <a:pt x="3883616" y="1375026"/>
                  <a:pt x="3888609" y="1375672"/>
                  <a:pt x="3893661" y="1376965"/>
                </a:cubicBezTo>
                <a:cubicBezTo>
                  <a:pt x="3898712" y="1378257"/>
                  <a:pt x="3903998" y="1380548"/>
                  <a:pt x="3909520" y="1383837"/>
                </a:cubicBezTo>
                <a:cubicBezTo>
                  <a:pt x="3915041" y="1387126"/>
                  <a:pt x="3919857" y="1391414"/>
                  <a:pt x="3923969" y="1396700"/>
                </a:cubicBezTo>
                <a:cubicBezTo>
                  <a:pt x="3928081" y="1401987"/>
                  <a:pt x="3931488" y="1408977"/>
                  <a:pt x="3934189" y="1417670"/>
                </a:cubicBezTo>
                <a:cubicBezTo>
                  <a:pt x="3936891" y="1426363"/>
                  <a:pt x="3938242" y="1436348"/>
                  <a:pt x="3938242" y="1447626"/>
                </a:cubicBezTo>
                <a:lnTo>
                  <a:pt x="3938242" y="1549124"/>
                </a:lnTo>
                <a:lnTo>
                  <a:pt x="3907229" y="1549124"/>
                </a:lnTo>
                <a:lnTo>
                  <a:pt x="3907229" y="1451150"/>
                </a:lnTo>
                <a:cubicBezTo>
                  <a:pt x="3907229" y="1436113"/>
                  <a:pt x="3904057" y="1423955"/>
                  <a:pt x="3897713" y="1414674"/>
                </a:cubicBezTo>
                <a:cubicBezTo>
                  <a:pt x="3891370" y="1405394"/>
                  <a:pt x="3881384" y="1400753"/>
                  <a:pt x="3867757" y="1400753"/>
                </a:cubicBezTo>
                <a:cubicBezTo>
                  <a:pt x="3858124" y="1400753"/>
                  <a:pt x="3849549" y="1403690"/>
                  <a:pt x="3842030" y="1409564"/>
                </a:cubicBezTo>
                <a:cubicBezTo>
                  <a:pt x="3834512" y="1415438"/>
                  <a:pt x="3829225" y="1422721"/>
                  <a:pt x="3826171" y="1431414"/>
                </a:cubicBezTo>
                <a:cubicBezTo>
                  <a:pt x="3824762" y="1435173"/>
                  <a:pt x="3824057" y="1440107"/>
                  <a:pt x="3824057" y="1446216"/>
                </a:cubicBezTo>
                <a:lnTo>
                  <a:pt x="3824057" y="1549124"/>
                </a:lnTo>
                <a:lnTo>
                  <a:pt x="3793043" y="1549124"/>
                </a:lnTo>
                <a:close/>
                <a:moveTo>
                  <a:pt x="3442618" y="1298902"/>
                </a:moveTo>
                <a:lnTo>
                  <a:pt x="3473279" y="1298902"/>
                </a:lnTo>
                <a:lnTo>
                  <a:pt x="3473279" y="1335202"/>
                </a:lnTo>
                <a:lnTo>
                  <a:pt x="3500768" y="1335202"/>
                </a:lnTo>
                <a:lnTo>
                  <a:pt x="3500768" y="1354586"/>
                </a:lnTo>
                <a:lnTo>
                  <a:pt x="3473279" y="1354586"/>
                </a:lnTo>
                <a:lnTo>
                  <a:pt x="3473279" y="1505071"/>
                </a:lnTo>
                <a:cubicBezTo>
                  <a:pt x="3473279" y="1518933"/>
                  <a:pt x="3473749" y="1533617"/>
                  <a:pt x="3474689" y="1549124"/>
                </a:cubicBezTo>
                <a:lnTo>
                  <a:pt x="3447200" y="1549124"/>
                </a:lnTo>
                <a:lnTo>
                  <a:pt x="3445790" y="1519521"/>
                </a:lnTo>
                <a:lnTo>
                  <a:pt x="3444733" y="1519521"/>
                </a:lnTo>
                <a:cubicBezTo>
                  <a:pt x="3440034" y="1529388"/>
                  <a:pt x="3432633" y="1537435"/>
                  <a:pt x="3422530" y="1543662"/>
                </a:cubicBezTo>
                <a:cubicBezTo>
                  <a:pt x="3412427" y="1549888"/>
                  <a:pt x="3400680" y="1553001"/>
                  <a:pt x="3387288" y="1553001"/>
                </a:cubicBezTo>
                <a:cubicBezTo>
                  <a:pt x="3366377" y="1553001"/>
                  <a:pt x="3348932" y="1544954"/>
                  <a:pt x="3334952" y="1528860"/>
                </a:cubicBezTo>
                <a:cubicBezTo>
                  <a:pt x="3320973" y="1512766"/>
                  <a:pt x="3313983" y="1491914"/>
                  <a:pt x="3313983" y="1466304"/>
                </a:cubicBezTo>
                <a:cubicBezTo>
                  <a:pt x="3313748" y="1438815"/>
                  <a:pt x="3321091" y="1416730"/>
                  <a:pt x="3336010" y="1400048"/>
                </a:cubicBezTo>
                <a:cubicBezTo>
                  <a:pt x="3350929" y="1383367"/>
                  <a:pt x="3369079" y="1375026"/>
                  <a:pt x="3390460" y="1375026"/>
                </a:cubicBezTo>
                <a:cubicBezTo>
                  <a:pt x="3402912" y="1375026"/>
                  <a:pt x="3413543" y="1377493"/>
                  <a:pt x="3422354" y="1382427"/>
                </a:cubicBezTo>
                <a:cubicBezTo>
                  <a:pt x="3431165" y="1387361"/>
                  <a:pt x="3437685" y="1393470"/>
                  <a:pt x="3441914" y="1400753"/>
                </a:cubicBezTo>
                <a:lnTo>
                  <a:pt x="3442618" y="1400753"/>
                </a:lnTo>
                <a:lnTo>
                  <a:pt x="3442618" y="1354586"/>
                </a:lnTo>
                <a:lnTo>
                  <a:pt x="3373191" y="1354586"/>
                </a:lnTo>
                <a:lnTo>
                  <a:pt x="3373191" y="1335202"/>
                </a:lnTo>
                <a:lnTo>
                  <a:pt x="3442618" y="1335202"/>
                </a:lnTo>
                <a:close/>
                <a:moveTo>
                  <a:pt x="1668975" y="1298902"/>
                </a:moveTo>
                <a:lnTo>
                  <a:pt x="1699989" y="1298902"/>
                </a:lnTo>
                <a:lnTo>
                  <a:pt x="1699989" y="1405687"/>
                </a:lnTo>
                <a:lnTo>
                  <a:pt x="1700694" y="1405687"/>
                </a:lnTo>
                <a:cubicBezTo>
                  <a:pt x="1706097" y="1396054"/>
                  <a:pt x="1713498" y="1388653"/>
                  <a:pt x="1722896" y="1383484"/>
                </a:cubicBezTo>
                <a:cubicBezTo>
                  <a:pt x="1732764" y="1377846"/>
                  <a:pt x="1743337" y="1375026"/>
                  <a:pt x="1754615" y="1375026"/>
                </a:cubicBezTo>
                <a:cubicBezTo>
                  <a:pt x="1759548" y="1375026"/>
                  <a:pt x="1764541" y="1375672"/>
                  <a:pt x="1769593" y="1376965"/>
                </a:cubicBezTo>
                <a:cubicBezTo>
                  <a:pt x="1774645" y="1378257"/>
                  <a:pt x="1779932" y="1380548"/>
                  <a:pt x="1785453" y="1383837"/>
                </a:cubicBezTo>
                <a:cubicBezTo>
                  <a:pt x="1790974" y="1387126"/>
                  <a:pt x="1795791" y="1391414"/>
                  <a:pt x="1799902" y="1396700"/>
                </a:cubicBezTo>
                <a:cubicBezTo>
                  <a:pt x="1804013" y="1401987"/>
                  <a:pt x="1807421" y="1408977"/>
                  <a:pt x="1810122" y="1417670"/>
                </a:cubicBezTo>
                <a:cubicBezTo>
                  <a:pt x="1812823" y="1426363"/>
                  <a:pt x="1814174" y="1436348"/>
                  <a:pt x="1814174" y="1447626"/>
                </a:cubicBezTo>
                <a:lnTo>
                  <a:pt x="1814174" y="1549124"/>
                </a:lnTo>
                <a:lnTo>
                  <a:pt x="1783159" y="1549124"/>
                </a:lnTo>
                <a:lnTo>
                  <a:pt x="1783159" y="1451150"/>
                </a:lnTo>
                <a:cubicBezTo>
                  <a:pt x="1783159" y="1436113"/>
                  <a:pt x="1779990" y="1423955"/>
                  <a:pt x="1773645" y="1414674"/>
                </a:cubicBezTo>
                <a:cubicBezTo>
                  <a:pt x="1767302" y="1405394"/>
                  <a:pt x="1757317" y="1400753"/>
                  <a:pt x="1743689" y="1400753"/>
                </a:cubicBezTo>
                <a:cubicBezTo>
                  <a:pt x="1734057" y="1400753"/>
                  <a:pt x="1725480" y="1403690"/>
                  <a:pt x="1717962" y="1409564"/>
                </a:cubicBezTo>
                <a:cubicBezTo>
                  <a:pt x="1710443" y="1415438"/>
                  <a:pt x="1705158" y="1422721"/>
                  <a:pt x="1702102" y="1431414"/>
                </a:cubicBezTo>
                <a:cubicBezTo>
                  <a:pt x="1700694" y="1435173"/>
                  <a:pt x="1699989" y="1440107"/>
                  <a:pt x="1699989" y="1446216"/>
                </a:cubicBezTo>
                <a:lnTo>
                  <a:pt x="1699989" y="1549124"/>
                </a:lnTo>
                <a:lnTo>
                  <a:pt x="1668975" y="1549124"/>
                </a:lnTo>
                <a:close/>
                <a:moveTo>
                  <a:pt x="4504523" y="1294673"/>
                </a:moveTo>
                <a:cubicBezTo>
                  <a:pt x="4512981" y="1294673"/>
                  <a:pt x="4520029" y="1297140"/>
                  <a:pt x="4525668" y="1302074"/>
                </a:cubicBezTo>
                <a:cubicBezTo>
                  <a:pt x="4531307" y="1307008"/>
                  <a:pt x="4534126" y="1313352"/>
                  <a:pt x="4534126" y="1321105"/>
                </a:cubicBezTo>
                <a:cubicBezTo>
                  <a:pt x="4534126" y="1328624"/>
                  <a:pt x="4530132" y="1336494"/>
                  <a:pt x="4522144" y="1344718"/>
                </a:cubicBezTo>
                <a:cubicBezTo>
                  <a:pt x="4514156" y="1352941"/>
                  <a:pt x="4509339" y="1358815"/>
                  <a:pt x="4507694" y="1362339"/>
                </a:cubicBezTo>
                <a:lnTo>
                  <a:pt x="4490778" y="1358110"/>
                </a:lnTo>
                <a:cubicBezTo>
                  <a:pt x="4492188" y="1353176"/>
                  <a:pt x="4495888" y="1347478"/>
                  <a:pt x="4501880" y="1341017"/>
                </a:cubicBezTo>
                <a:cubicBezTo>
                  <a:pt x="4507871" y="1334556"/>
                  <a:pt x="4510866" y="1329093"/>
                  <a:pt x="4510866" y="1324629"/>
                </a:cubicBezTo>
                <a:cubicBezTo>
                  <a:pt x="4510866" y="1321105"/>
                  <a:pt x="4509750" y="1318286"/>
                  <a:pt x="4507518" y="1316171"/>
                </a:cubicBezTo>
                <a:cubicBezTo>
                  <a:pt x="4505286" y="1314057"/>
                  <a:pt x="4502526" y="1312999"/>
                  <a:pt x="4499236" y="1312999"/>
                </a:cubicBezTo>
                <a:cubicBezTo>
                  <a:pt x="4492658" y="1312999"/>
                  <a:pt x="4486901" y="1317111"/>
                  <a:pt x="4481967" y="1325334"/>
                </a:cubicBezTo>
                <a:lnTo>
                  <a:pt x="4469985" y="1317933"/>
                </a:lnTo>
                <a:cubicBezTo>
                  <a:pt x="4477269" y="1302427"/>
                  <a:pt x="4488781" y="1294673"/>
                  <a:pt x="4504523" y="1294673"/>
                </a:cubicBezTo>
                <a:close/>
                <a:moveTo>
                  <a:pt x="2950177" y="1276347"/>
                </a:moveTo>
                <a:lnTo>
                  <a:pt x="2978373" y="1276347"/>
                </a:lnTo>
                <a:lnTo>
                  <a:pt x="3000576" y="1322515"/>
                </a:lnTo>
                <a:lnTo>
                  <a:pt x="2982955" y="1322515"/>
                </a:lnTo>
                <a:close/>
                <a:moveTo>
                  <a:pt x="6722447" y="1148695"/>
                </a:moveTo>
                <a:cubicBezTo>
                  <a:pt x="6727381" y="1148695"/>
                  <a:pt x="6731493" y="1150458"/>
                  <a:pt x="6734783" y="1153982"/>
                </a:cubicBezTo>
                <a:cubicBezTo>
                  <a:pt x="6738072" y="1157507"/>
                  <a:pt x="6739717" y="1161853"/>
                  <a:pt x="6739717" y="1167022"/>
                </a:cubicBezTo>
                <a:cubicBezTo>
                  <a:pt x="6739717" y="1171955"/>
                  <a:pt x="6738072" y="1176185"/>
                  <a:pt x="6734783" y="1179709"/>
                </a:cubicBezTo>
                <a:cubicBezTo>
                  <a:pt x="6731493" y="1183234"/>
                  <a:pt x="6727264" y="1184996"/>
                  <a:pt x="6722095" y="1184996"/>
                </a:cubicBezTo>
                <a:cubicBezTo>
                  <a:pt x="6717161" y="1184996"/>
                  <a:pt x="6712991" y="1183234"/>
                  <a:pt x="6709584" y="1179709"/>
                </a:cubicBezTo>
                <a:cubicBezTo>
                  <a:pt x="6706177" y="1176185"/>
                  <a:pt x="6704474" y="1171955"/>
                  <a:pt x="6704474" y="1167022"/>
                </a:cubicBezTo>
                <a:cubicBezTo>
                  <a:pt x="6704474" y="1162088"/>
                  <a:pt x="6706236" y="1157800"/>
                  <a:pt x="6709760" y="1154158"/>
                </a:cubicBezTo>
                <a:cubicBezTo>
                  <a:pt x="6713284" y="1150516"/>
                  <a:pt x="6717513" y="1148695"/>
                  <a:pt x="6722447" y="1148695"/>
                </a:cubicBezTo>
                <a:close/>
                <a:moveTo>
                  <a:pt x="1990320" y="1076096"/>
                </a:moveTo>
                <a:cubicBezTo>
                  <a:pt x="1986091" y="1091133"/>
                  <a:pt x="1980629" y="1107110"/>
                  <a:pt x="1973932" y="1124026"/>
                </a:cubicBezTo>
                <a:cubicBezTo>
                  <a:pt x="1967237" y="1140942"/>
                  <a:pt x="1961420" y="1153512"/>
                  <a:pt x="1956487" y="1161735"/>
                </a:cubicBezTo>
                <a:lnTo>
                  <a:pt x="1934638" y="1164202"/>
                </a:lnTo>
                <a:cubicBezTo>
                  <a:pt x="1944035" y="1138358"/>
                  <a:pt x="1951085" y="1110164"/>
                  <a:pt x="1955783" y="1079620"/>
                </a:cubicBezTo>
                <a:close/>
                <a:moveTo>
                  <a:pt x="4435362" y="1033453"/>
                </a:moveTo>
                <a:cubicBezTo>
                  <a:pt x="4387197" y="1032513"/>
                  <a:pt x="4363115" y="1045318"/>
                  <a:pt x="4363115" y="1071867"/>
                </a:cubicBezTo>
                <a:cubicBezTo>
                  <a:pt x="4363115" y="1081500"/>
                  <a:pt x="4365875" y="1088842"/>
                  <a:pt x="4371397" y="1093893"/>
                </a:cubicBezTo>
                <a:cubicBezTo>
                  <a:pt x="4376918" y="1098945"/>
                  <a:pt x="4383790" y="1101471"/>
                  <a:pt x="4392013" y="1101471"/>
                </a:cubicBezTo>
                <a:cubicBezTo>
                  <a:pt x="4402586" y="1101471"/>
                  <a:pt x="4411514" y="1098710"/>
                  <a:pt x="4418798" y="1093189"/>
                </a:cubicBezTo>
                <a:cubicBezTo>
                  <a:pt x="4426081" y="1087667"/>
                  <a:pt x="4431132" y="1080913"/>
                  <a:pt x="4433952" y="1072924"/>
                </a:cubicBezTo>
                <a:cubicBezTo>
                  <a:pt x="4434892" y="1069870"/>
                  <a:pt x="4435362" y="1066580"/>
                  <a:pt x="4435362" y="1063056"/>
                </a:cubicBezTo>
                <a:close/>
                <a:moveTo>
                  <a:pt x="701571" y="1033453"/>
                </a:moveTo>
                <a:cubicBezTo>
                  <a:pt x="653406" y="1032513"/>
                  <a:pt x="629323" y="1045318"/>
                  <a:pt x="629323" y="1071867"/>
                </a:cubicBezTo>
                <a:cubicBezTo>
                  <a:pt x="629323" y="1081500"/>
                  <a:pt x="632084" y="1088842"/>
                  <a:pt x="637605" y="1093893"/>
                </a:cubicBezTo>
                <a:cubicBezTo>
                  <a:pt x="643126" y="1098945"/>
                  <a:pt x="650000" y="1101471"/>
                  <a:pt x="658223" y="1101471"/>
                </a:cubicBezTo>
                <a:cubicBezTo>
                  <a:pt x="668795" y="1101471"/>
                  <a:pt x="677724" y="1098710"/>
                  <a:pt x="685007" y="1093189"/>
                </a:cubicBezTo>
                <a:cubicBezTo>
                  <a:pt x="692291" y="1087667"/>
                  <a:pt x="697342" y="1080913"/>
                  <a:pt x="700161" y="1072924"/>
                </a:cubicBezTo>
                <a:cubicBezTo>
                  <a:pt x="701101" y="1069870"/>
                  <a:pt x="701571" y="1066580"/>
                  <a:pt x="701571" y="1063056"/>
                </a:cubicBezTo>
                <a:close/>
                <a:moveTo>
                  <a:pt x="1653042" y="1010898"/>
                </a:moveTo>
                <a:cubicBezTo>
                  <a:pt x="1639883" y="1014657"/>
                  <a:pt x="1629724" y="1020765"/>
                  <a:pt x="1622557" y="1029224"/>
                </a:cubicBezTo>
                <a:cubicBezTo>
                  <a:pt x="1615390" y="1037682"/>
                  <a:pt x="1611807" y="1047433"/>
                  <a:pt x="1611807" y="1058475"/>
                </a:cubicBezTo>
                <a:cubicBezTo>
                  <a:pt x="1611337" y="1070457"/>
                  <a:pt x="1615333" y="1080678"/>
                  <a:pt x="1623791" y="1089135"/>
                </a:cubicBezTo>
                <a:cubicBezTo>
                  <a:pt x="1632250" y="1097594"/>
                  <a:pt x="1643527" y="1101823"/>
                  <a:pt x="1657622" y="1101823"/>
                </a:cubicBezTo>
                <a:cubicBezTo>
                  <a:pt x="1671484" y="1101823"/>
                  <a:pt x="1682586" y="1098005"/>
                  <a:pt x="1690927" y="1090370"/>
                </a:cubicBezTo>
                <a:cubicBezTo>
                  <a:pt x="1699267" y="1082733"/>
                  <a:pt x="1703437" y="1072924"/>
                  <a:pt x="1703437" y="1060942"/>
                </a:cubicBezTo>
                <a:cubicBezTo>
                  <a:pt x="1703437" y="1047784"/>
                  <a:pt x="1699148" y="1037329"/>
                  <a:pt x="1690574" y="1029576"/>
                </a:cubicBezTo>
                <a:cubicBezTo>
                  <a:pt x="1681998" y="1021823"/>
                  <a:pt x="1669488" y="1015596"/>
                  <a:pt x="1653042" y="1010898"/>
                </a:cubicBezTo>
                <a:close/>
                <a:moveTo>
                  <a:pt x="1472066" y="1010898"/>
                </a:moveTo>
                <a:cubicBezTo>
                  <a:pt x="1458910" y="1014657"/>
                  <a:pt x="1448750" y="1020765"/>
                  <a:pt x="1441583" y="1029224"/>
                </a:cubicBezTo>
                <a:cubicBezTo>
                  <a:pt x="1434416" y="1037682"/>
                  <a:pt x="1430834" y="1047433"/>
                  <a:pt x="1430834" y="1058475"/>
                </a:cubicBezTo>
                <a:cubicBezTo>
                  <a:pt x="1430363" y="1070457"/>
                  <a:pt x="1434357" y="1080678"/>
                  <a:pt x="1442816" y="1089135"/>
                </a:cubicBezTo>
                <a:cubicBezTo>
                  <a:pt x="1451274" y="1097594"/>
                  <a:pt x="1462551" y="1101823"/>
                  <a:pt x="1476649" y="1101823"/>
                </a:cubicBezTo>
                <a:cubicBezTo>
                  <a:pt x="1490509" y="1101823"/>
                  <a:pt x="1501611" y="1098005"/>
                  <a:pt x="1509952" y="1090370"/>
                </a:cubicBezTo>
                <a:cubicBezTo>
                  <a:pt x="1518294" y="1082733"/>
                  <a:pt x="1522464" y="1072924"/>
                  <a:pt x="1522464" y="1060942"/>
                </a:cubicBezTo>
                <a:cubicBezTo>
                  <a:pt x="1522464" y="1047784"/>
                  <a:pt x="1518176" y="1037329"/>
                  <a:pt x="1509600" y="1029576"/>
                </a:cubicBezTo>
                <a:cubicBezTo>
                  <a:pt x="1501024" y="1021823"/>
                  <a:pt x="1488513" y="1015596"/>
                  <a:pt x="1472066" y="1010898"/>
                </a:cubicBezTo>
                <a:close/>
                <a:moveTo>
                  <a:pt x="6920692" y="971073"/>
                </a:moveTo>
                <a:cubicBezTo>
                  <a:pt x="6909884" y="971073"/>
                  <a:pt x="6900074" y="974539"/>
                  <a:pt x="6891264" y="981470"/>
                </a:cubicBezTo>
                <a:cubicBezTo>
                  <a:pt x="6882453" y="988401"/>
                  <a:pt x="6876638" y="997623"/>
                  <a:pt x="6873819" y="1009136"/>
                </a:cubicBezTo>
                <a:cubicBezTo>
                  <a:pt x="6872409" y="1014304"/>
                  <a:pt x="6871704" y="1018416"/>
                  <a:pt x="6871704" y="1021470"/>
                </a:cubicBezTo>
                <a:lnTo>
                  <a:pt x="6871704" y="1051074"/>
                </a:lnTo>
                <a:cubicBezTo>
                  <a:pt x="6871704" y="1056008"/>
                  <a:pt x="6872174" y="1060237"/>
                  <a:pt x="6873114" y="1063761"/>
                </a:cubicBezTo>
                <a:cubicBezTo>
                  <a:pt x="6875933" y="1074569"/>
                  <a:pt x="6881631" y="1083320"/>
                  <a:pt x="6890207" y="1090017"/>
                </a:cubicBezTo>
                <a:cubicBezTo>
                  <a:pt x="6898782" y="1096713"/>
                  <a:pt x="6908591" y="1100061"/>
                  <a:pt x="6919634" y="1100061"/>
                </a:cubicBezTo>
                <a:cubicBezTo>
                  <a:pt x="6935846" y="1100061"/>
                  <a:pt x="6948533" y="1094070"/>
                  <a:pt x="6957696" y="1082087"/>
                </a:cubicBezTo>
                <a:cubicBezTo>
                  <a:pt x="6966859" y="1070105"/>
                  <a:pt x="6971441" y="1054128"/>
                  <a:pt x="6971441" y="1034158"/>
                </a:cubicBezTo>
                <a:cubicBezTo>
                  <a:pt x="6971441" y="1016301"/>
                  <a:pt x="6966918" y="1001323"/>
                  <a:pt x="6957872" y="989223"/>
                </a:cubicBezTo>
                <a:cubicBezTo>
                  <a:pt x="6948826" y="977123"/>
                  <a:pt x="6936433" y="971073"/>
                  <a:pt x="6920692" y="971073"/>
                </a:cubicBezTo>
                <a:close/>
                <a:moveTo>
                  <a:pt x="3148805" y="970721"/>
                </a:moveTo>
                <a:cubicBezTo>
                  <a:pt x="3133063" y="970721"/>
                  <a:pt x="3120611" y="976888"/>
                  <a:pt x="3111447" y="989223"/>
                </a:cubicBezTo>
                <a:cubicBezTo>
                  <a:pt x="3102284" y="1001558"/>
                  <a:pt x="3097705" y="1017241"/>
                  <a:pt x="3097705" y="1036272"/>
                </a:cubicBezTo>
                <a:cubicBezTo>
                  <a:pt x="3097705" y="1054364"/>
                  <a:pt x="3102108" y="1069400"/>
                  <a:pt x="3110919" y="1081382"/>
                </a:cubicBezTo>
                <a:cubicBezTo>
                  <a:pt x="3119730" y="1093365"/>
                  <a:pt x="3132124" y="1099356"/>
                  <a:pt x="3148100" y="1099356"/>
                </a:cubicBezTo>
                <a:cubicBezTo>
                  <a:pt x="3158674" y="1099356"/>
                  <a:pt x="3168189" y="1096008"/>
                  <a:pt x="3176646" y="1089312"/>
                </a:cubicBezTo>
                <a:cubicBezTo>
                  <a:pt x="3185104" y="1082616"/>
                  <a:pt x="3190744" y="1073629"/>
                  <a:pt x="3193564" y="1062351"/>
                </a:cubicBezTo>
                <a:cubicBezTo>
                  <a:pt x="3194503" y="1058592"/>
                  <a:pt x="3194973" y="1054128"/>
                  <a:pt x="3194973" y="1048959"/>
                </a:cubicBezTo>
                <a:lnTo>
                  <a:pt x="3194973" y="1019356"/>
                </a:lnTo>
                <a:cubicBezTo>
                  <a:pt x="3194973" y="1014187"/>
                  <a:pt x="3194503" y="1009840"/>
                  <a:pt x="3193564" y="1006316"/>
                </a:cubicBezTo>
                <a:cubicBezTo>
                  <a:pt x="3191214" y="996214"/>
                  <a:pt x="3185987" y="987755"/>
                  <a:pt x="3177880" y="980941"/>
                </a:cubicBezTo>
                <a:cubicBezTo>
                  <a:pt x="3169774" y="974127"/>
                  <a:pt x="3160081" y="970721"/>
                  <a:pt x="3148805" y="970721"/>
                </a:cubicBezTo>
                <a:close/>
                <a:moveTo>
                  <a:pt x="4958199" y="970369"/>
                </a:moveTo>
                <a:cubicBezTo>
                  <a:pt x="4943162" y="970369"/>
                  <a:pt x="4930944" y="976242"/>
                  <a:pt x="4921546" y="987990"/>
                </a:cubicBezTo>
                <a:cubicBezTo>
                  <a:pt x="4912148" y="999737"/>
                  <a:pt x="4907449" y="1015361"/>
                  <a:pt x="4907449" y="1034862"/>
                </a:cubicBezTo>
                <a:cubicBezTo>
                  <a:pt x="4907449" y="1052483"/>
                  <a:pt x="4911854" y="1067110"/>
                  <a:pt x="4920665" y="1078739"/>
                </a:cubicBezTo>
                <a:cubicBezTo>
                  <a:pt x="4929476" y="1090370"/>
                  <a:pt x="4941869" y="1096184"/>
                  <a:pt x="4957846" y="1096184"/>
                </a:cubicBezTo>
                <a:cubicBezTo>
                  <a:pt x="4967714" y="1096184"/>
                  <a:pt x="4976583" y="1093365"/>
                  <a:pt x="4984454" y="1087727"/>
                </a:cubicBezTo>
                <a:cubicBezTo>
                  <a:pt x="4992325" y="1082087"/>
                  <a:pt x="4997787" y="1074334"/>
                  <a:pt x="5000842" y="1064466"/>
                </a:cubicBezTo>
                <a:cubicBezTo>
                  <a:pt x="5002487" y="1059532"/>
                  <a:pt x="5003309" y="1054011"/>
                  <a:pt x="5003309" y="1047902"/>
                </a:cubicBezTo>
                <a:lnTo>
                  <a:pt x="5003309" y="1017241"/>
                </a:lnTo>
                <a:cubicBezTo>
                  <a:pt x="5003309" y="1011367"/>
                  <a:pt x="5002721" y="1006786"/>
                  <a:pt x="5001546" y="1003497"/>
                </a:cubicBezTo>
                <a:cubicBezTo>
                  <a:pt x="4998493" y="993864"/>
                  <a:pt x="4993265" y="985934"/>
                  <a:pt x="4985864" y="979708"/>
                </a:cubicBezTo>
                <a:cubicBezTo>
                  <a:pt x="4978463" y="973482"/>
                  <a:pt x="4969241" y="970369"/>
                  <a:pt x="4958199" y="970369"/>
                </a:cubicBezTo>
                <a:close/>
                <a:moveTo>
                  <a:pt x="6725267" y="968607"/>
                </a:moveTo>
                <a:cubicBezTo>
                  <a:pt x="6710935" y="968607"/>
                  <a:pt x="6699775" y="973717"/>
                  <a:pt x="6691786" y="983937"/>
                </a:cubicBezTo>
                <a:cubicBezTo>
                  <a:pt x="6683798" y="994157"/>
                  <a:pt x="6679099" y="1005728"/>
                  <a:pt x="6677690" y="1018651"/>
                </a:cubicBezTo>
                <a:lnTo>
                  <a:pt x="6768262" y="1018651"/>
                </a:lnTo>
                <a:cubicBezTo>
                  <a:pt x="6768498" y="1006199"/>
                  <a:pt x="6765267" y="994745"/>
                  <a:pt x="6758571" y="984289"/>
                </a:cubicBezTo>
                <a:cubicBezTo>
                  <a:pt x="6751875" y="973834"/>
                  <a:pt x="6740773" y="968607"/>
                  <a:pt x="6725267" y="968607"/>
                </a:cubicBezTo>
                <a:close/>
                <a:moveTo>
                  <a:pt x="5506067" y="968607"/>
                </a:moveTo>
                <a:cubicBezTo>
                  <a:pt x="5491735" y="968607"/>
                  <a:pt x="5480575" y="973717"/>
                  <a:pt x="5472586" y="983937"/>
                </a:cubicBezTo>
                <a:cubicBezTo>
                  <a:pt x="5464598" y="994157"/>
                  <a:pt x="5459899" y="1005728"/>
                  <a:pt x="5458490" y="1018651"/>
                </a:cubicBezTo>
                <a:lnTo>
                  <a:pt x="5549063" y="1018651"/>
                </a:lnTo>
                <a:cubicBezTo>
                  <a:pt x="5549298" y="1006199"/>
                  <a:pt x="5546067" y="994745"/>
                  <a:pt x="5539371" y="984289"/>
                </a:cubicBezTo>
                <a:cubicBezTo>
                  <a:pt x="5532675" y="973834"/>
                  <a:pt x="5521573" y="968607"/>
                  <a:pt x="5506067" y="968607"/>
                </a:cubicBezTo>
                <a:close/>
                <a:moveTo>
                  <a:pt x="2619995" y="968607"/>
                </a:moveTo>
                <a:cubicBezTo>
                  <a:pt x="2605664" y="968607"/>
                  <a:pt x="2594502" y="973717"/>
                  <a:pt x="2586516" y="983937"/>
                </a:cubicBezTo>
                <a:cubicBezTo>
                  <a:pt x="2578529" y="994157"/>
                  <a:pt x="2573827" y="1005728"/>
                  <a:pt x="2572418" y="1018651"/>
                </a:cubicBezTo>
                <a:lnTo>
                  <a:pt x="2662991" y="1018651"/>
                </a:lnTo>
                <a:cubicBezTo>
                  <a:pt x="2663228" y="1006199"/>
                  <a:pt x="2659996" y="994745"/>
                  <a:pt x="2653300" y="984289"/>
                </a:cubicBezTo>
                <a:cubicBezTo>
                  <a:pt x="2646603" y="973834"/>
                  <a:pt x="2635503" y="968607"/>
                  <a:pt x="2619995" y="968607"/>
                </a:cubicBezTo>
                <a:close/>
                <a:moveTo>
                  <a:pt x="6574344" y="949928"/>
                </a:moveTo>
                <a:lnTo>
                  <a:pt x="6605357" y="949928"/>
                </a:lnTo>
                <a:lnTo>
                  <a:pt x="6605357" y="1120501"/>
                </a:lnTo>
                <a:lnTo>
                  <a:pt x="6574344" y="1120501"/>
                </a:lnTo>
                <a:close/>
                <a:moveTo>
                  <a:pt x="6136194" y="949928"/>
                </a:moveTo>
                <a:lnTo>
                  <a:pt x="6167207" y="949928"/>
                </a:lnTo>
                <a:lnTo>
                  <a:pt x="6167207" y="1120501"/>
                </a:lnTo>
                <a:lnTo>
                  <a:pt x="6136194" y="1120501"/>
                </a:lnTo>
                <a:close/>
                <a:moveTo>
                  <a:pt x="5256388" y="949928"/>
                </a:moveTo>
                <a:lnTo>
                  <a:pt x="5290221" y="949928"/>
                </a:lnTo>
                <a:lnTo>
                  <a:pt x="5327225" y="1050721"/>
                </a:lnTo>
                <a:cubicBezTo>
                  <a:pt x="5331455" y="1061764"/>
                  <a:pt x="5335214" y="1073394"/>
                  <a:pt x="5338503" y="1085611"/>
                </a:cubicBezTo>
                <a:lnTo>
                  <a:pt x="5339208" y="1085611"/>
                </a:lnTo>
                <a:cubicBezTo>
                  <a:pt x="5339443" y="1084907"/>
                  <a:pt x="5340911" y="1080032"/>
                  <a:pt x="5343613" y="1070986"/>
                </a:cubicBezTo>
                <a:cubicBezTo>
                  <a:pt x="5346315" y="1061940"/>
                  <a:pt x="5348489" y="1054951"/>
                  <a:pt x="5350133" y="1050017"/>
                </a:cubicBezTo>
                <a:lnTo>
                  <a:pt x="5383966" y="949928"/>
                </a:lnTo>
                <a:lnTo>
                  <a:pt x="5416742" y="949928"/>
                </a:lnTo>
                <a:lnTo>
                  <a:pt x="5370222" y="1071514"/>
                </a:lnTo>
                <a:cubicBezTo>
                  <a:pt x="5358709" y="1101588"/>
                  <a:pt x="5348665" y="1124614"/>
                  <a:pt x="5340089" y="1140590"/>
                </a:cubicBezTo>
                <a:cubicBezTo>
                  <a:pt x="5331514" y="1156567"/>
                  <a:pt x="5322057" y="1169136"/>
                  <a:pt x="5311719" y="1178299"/>
                </a:cubicBezTo>
                <a:cubicBezTo>
                  <a:pt x="5298796" y="1189107"/>
                  <a:pt x="5286109" y="1195686"/>
                  <a:pt x="5273657" y="1198035"/>
                </a:cubicBezTo>
                <a:lnTo>
                  <a:pt x="5265904" y="1172308"/>
                </a:lnTo>
                <a:cubicBezTo>
                  <a:pt x="5275772" y="1169254"/>
                  <a:pt x="5284817" y="1164202"/>
                  <a:pt x="5293040" y="1157154"/>
                </a:cubicBezTo>
                <a:cubicBezTo>
                  <a:pt x="5303613" y="1148930"/>
                  <a:pt x="5312306" y="1137419"/>
                  <a:pt x="5319120" y="1122617"/>
                </a:cubicBezTo>
                <a:cubicBezTo>
                  <a:pt x="5320764" y="1118857"/>
                  <a:pt x="5321587" y="1116390"/>
                  <a:pt x="5321587" y="1115215"/>
                </a:cubicBezTo>
                <a:cubicBezTo>
                  <a:pt x="5321587" y="1113335"/>
                  <a:pt x="5320764" y="1110634"/>
                  <a:pt x="5319120" y="1107110"/>
                </a:cubicBezTo>
                <a:close/>
                <a:moveTo>
                  <a:pt x="5087386" y="949928"/>
                </a:moveTo>
                <a:lnTo>
                  <a:pt x="5118399" y="949928"/>
                </a:lnTo>
                <a:lnTo>
                  <a:pt x="5118399" y="1044025"/>
                </a:lnTo>
                <a:cubicBezTo>
                  <a:pt x="5118399" y="1080442"/>
                  <a:pt x="5131087" y="1098651"/>
                  <a:pt x="5156461" y="1098651"/>
                </a:cubicBezTo>
                <a:cubicBezTo>
                  <a:pt x="5166094" y="1098651"/>
                  <a:pt x="5174552" y="1095832"/>
                  <a:pt x="5181836" y="1090193"/>
                </a:cubicBezTo>
                <a:cubicBezTo>
                  <a:pt x="5189119" y="1084554"/>
                  <a:pt x="5194288" y="1077858"/>
                  <a:pt x="5197343" y="1070105"/>
                </a:cubicBezTo>
                <a:cubicBezTo>
                  <a:pt x="5199222" y="1065641"/>
                  <a:pt x="5200162" y="1060355"/>
                  <a:pt x="5200162" y="1054246"/>
                </a:cubicBezTo>
                <a:lnTo>
                  <a:pt x="5200162" y="949928"/>
                </a:lnTo>
                <a:lnTo>
                  <a:pt x="5231176" y="949928"/>
                </a:lnTo>
                <a:lnTo>
                  <a:pt x="5231176" y="1073629"/>
                </a:lnTo>
                <a:cubicBezTo>
                  <a:pt x="5231176" y="1092895"/>
                  <a:pt x="5231645" y="1108519"/>
                  <a:pt x="5232585" y="1120501"/>
                </a:cubicBezTo>
                <a:lnTo>
                  <a:pt x="5205096" y="1120501"/>
                </a:lnTo>
                <a:lnTo>
                  <a:pt x="5203334" y="1092660"/>
                </a:lnTo>
                <a:lnTo>
                  <a:pt x="5202629" y="1092660"/>
                </a:lnTo>
                <a:cubicBezTo>
                  <a:pt x="5197930" y="1101119"/>
                  <a:pt x="5190764" y="1108519"/>
                  <a:pt x="5181131" y="1114863"/>
                </a:cubicBezTo>
                <a:cubicBezTo>
                  <a:pt x="5171498" y="1121207"/>
                  <a:pt x="5159868" y="1124378"/>
                  <a:pt x="5146241" y="1124378"/>
                </a:cubicBezTo>
                <a:cubicBezTo>
                  <a:pt x="5138957" y="1124378"/>
                  <a:pt x="5132085" y="1123204"/>
                  <a:pt x="5125624" y="1120854"/>
                </a:cubicBezTo>
                <a:cubicBezTo>
                  <a:pt x="5119163" y="1118504"/>
                  <a:pt x="5112937" y="1114687"/>
                  <a:pt x="5106946" y="1109400"/>
                </a:cubicBezTo>
                <a:cubicBezTo>
                  <a:pt x="5100954" y="1104114"/>
                  <a:pt x="5096197" y="1096361"/>
                  <a:pt x="5092672" y="1086140"/>
                </a:cubicBezTo>
                <a:cubicBezTo>
                  <a:pt x="5089148" y="1075920"/>
                  <a:pt x="5087386" y="1063761"/>
                  <a:pt x="5087386" y="1049664"/>
                </a:cubicBezTo>
                <a:close/>
                <a:moveTo>
                  <a:pt x="3278693" y="949928"/>
                </a:moveTo>
                <a:lnTo>
                  <a:pt x="3309707" y="949928"/>
                </a:lnTo>
                <a:lnTo>
                  <a:pt x="3309707" y="1120501"/>
                </a:lnTo>
                <a:lnTo>
                  <a:pt x="3278693" y="1120501"/>
                </a:lnTo>
                <a:close/>
                <a:moveTo>
                  <a:pt x="2734715" y="949928"/>
                </a:moveTo>
                <a:lnTo>
                  <a:pt x="2765730" y="949928"/>
                </a:lnTo>
                <a:lnTo>
                  <a:pt x="2765730" y="1044025"/>
                </a:lnTo>
                <a:cubicBezTo>
                  <a:pt x="2765730" y="1080442"/>
                  <a:pt x="2778416" y="1098651"/>
                  <a:pt x="2803791" y="1098651"/>
                </a:cubicBezTo>
                <a:cubicBezTo>
                  <a:pt x="2813425" y="1098651"/>
                  <a:pt x="2821882" y="1095832"/>
                  <a:pt x="2829163" y="1090193"/>
                </a:cubicBezTo>
                <a:cubicBezTo>
                  <a:pt x="2836448" y="1084554"/>
                  <a:pt x="2841615" y="1077858"/>
                  <a:pt x="2844671" y="1070105"/>
                </a:cubicBezTo>
                <a:cubicBezTo>
                  <a:pt x="2846552" y="1065641"/>
                  <a:pt x="2847489" y="1060355"/>
                  <a:pt x="2847489" y="1054246"/>
                </a:cubicBezTo>
                <a:lnTo>
                  <a:pt x="2847489" y="949928"/>
                </a:lnTo>
                <a:lnTo>
                  <a:pt x="2878504" y="949928"/>
                </a:lnTo>
                <a:lnTo>
                  <a:pt x="2878504" y="1073629"/>
                </a:lnTo>
                <a:cubicBezTo>
                  <a:pt x="2878504" y="1092895"/>
                  <a:pt x="2878974" y="1108519"/>
                  <a:pt x="2879913" y="1120501"/>
                </a:cubicBezTo>
                <a:lnTo>
                  <a:pt x="2852423" y="1120501"/>
                </a:lnTo>
                <a:lnTo>
                  <a:pt x="2850662" y="1092660"/>
                </a:lnTo>
                <a:lnTo>
                  <a:pt x="2849957" y="1092660"/>
                </a:lnTo>
                <a:cubicBezTo>
                  <a:pt x="2845260" y="1101119"/>
                  <a:pt x="2838092" y="1108519"/>
                  <a:pt x="2828460" y="1114863"/>
                </a:cubicBezTo>
                <a:cubicBezTo>
                  <a:pt x="2818826" y="1121207"/>
                  <a:pt x="2807196" y="1124378"/>
                  <a:pt x="2793572" y="1124378"/>
                </a:cubicBezTo>
                <a:cubicBezTo>
                  <a:pt x="2786285" y="1124378"/>
                  <a:pt x="2779414" y="1123204"/>
                  <a:pt x="2772952" y="1120854"/>
                </a:cubicBezTo>
                <a:cubicBezTo>
                  <a:pt x="2766492" y="1118504"/>
                  <a:pt x="2760266" y="1114687"/>
                  <a:pt x="2754274" y="1109400"/>
                </a:cubicBezTo>
                <a:cubicBezTo>
                  <a:pt x="2748282" y="1104114"/>
                  <a:pt x="2743526" y="1096361"/>
                  <a:pt x="2740000" y="1086140"/>
                </a:cubicBezTo>
                <a:cubicBezTo>
                  <a:pt x="2736478" y="1075920"/>
                  <a:pt x="2734715" y="1063761"/>
                  <a:pt x="2734715" y="1049664"/>
                </a:cubicBezTo>
                <a:close/>
                <a:moveTo>
                  <a:pt x="2469072" y="949928"/>
                </a:moveTo>
                <a:lnTo>
                  <a:pt x="2500086" y="949928"/>
                </a:lnTo>
                <a:lnTo>
                  <a:pt x="2500086" y="1120501"/>
                </a:lnTo>
                <a:lnTo>
                  <a:pt x="2469072" y="1120501"/>
                </a:lnTo>
                <a:close/>
                <a:moveTo>
                  <a:pt x="6930207" y="946404"/>
                </a:moveTo>
                <a:cubicBezTo>
                  <a:pt x="6951118" y="946404"/>
                  <a:pt x="6968445" y="954392"/>
                  <a:pt x="6982190" y="970369"/>
                </a:cubicBezTo>
                <a:cubicBezTo>
                  <a:pt x="6995934" y="986344"/>
                  <a:pt x="7002806" y="1007138"/>
                  <a:pt x="7002806" y="1032748"/>
                </a:cubicBezTo>
                <a:cubicBezTo>
                  <a:pt x="7002806" y="1061881"/>
                  <a:pt x="6995229" y="1084437"/>
                  <a:pt x="6980075" y="1100414"/>
                </a:cubicBezTo>
                <a:cubicBezTo>
                  <a:pt x="6964921" y="1116390"/>
                  <a:pt x="6946536" y="1124378"/>
                  <a:pt x="6924920" y="1124378"/>
                </a:cubicBezTo>
                <a:cubicBezTo>
                  <a:pt x="6913643" y="1124378"/>
                  <a:pt x="6903364" y="1122029"/>
                  <a:pt x="6894083" y="1117330"/>
                </a:cubicBezTo>
                <a:cubicBezTo>
                  <a:pt x="6884802" y="1112631"/>
                  <a:pt x="6877578" y="1106052"/>
                  <a:pt x="6872409" y="1097594"/>
                </a:cubicBezTo>
                <a:lnTo>
                  <a:pt x="6871704" y="1097594"/>
                </a:lnTo>
                <a:lnTo>
                  <a:pt x="6871704" y="1190282"/>
                </a:lnTo>
                <a:lnTo>
                  <a:pt x="6841044" y="1190282"/>
                </a:lnTo>
                <a:lnTo>
                  <a:pt x="6841044" y="1005611"/>
                </a:lnTo>
                <a:cubicBezTo>
                  <a:pt x="6841044" y="990105"/>
                  <a:pt x="6840573" y="971543"/>
                  <a:pt x="6839634" y="949928"/>
                </a:cubicBezTo>
                <a:lnTo>
                  <a:pt x="6867123" y="949928"/>
                </a:lnTo>
                <a:lnTo>
                  <a:pt x="6868885" y="979179"/>
                </a:lnTo>
                <a:lnTo>
                  <a:pt x="6869589" y="979179"/>
                </a:lnTo>
                <a:cubicBezTo>
                  <a:pt x="6882512" y="957329"/>
                  <a:pt x="6902718" y="946404"/>
                  <a:pt x="6930207" y="946404"/>
                </a:cubicBezTo>
                <a:close/>
                <a:moveTo>
                  <a:pt x="6727734" y="946404"/>
                </a:moveTo>
                <a:cubicBezTo>
                  <a:pt x="6740891" y="946404"/>
                  <a:pt x="6752345" y="949047"/>
                  <a:pt x="6762095" y="954333"/>
                </a:cubicBezTo>
                <a:cubicBezTo>
                  <a:pt x="6771846" y="959620"/>
                  <a:pt x="6779188" y="966492"/>
                  <a:pt x="6784122" y="974950"/>
                </a:cubicBezTo>
                <a:cubicBezTo>
                  <a:pt x="6789056" y="983408"/>
                  <a:pt x="6792639" y="991925"/>
                  <a:pt x="6794871" y="1000501"/>
                </a:cubicBezTo>
                <a:cubicBezTo>
                  <a:pt x="6797103" y="1009077"/>
                  <a:pt x="6798219" y="1017710"/>
                  <a:pt x="6798219" y="1026404"/>
                </a:cubicBezTo>
                <a:cubicBezTo>
                  <a:pt x="6798219" y="1032513"/>
                  <a:pt x="6797867" y="1037329"/>
                  <a:pt x="6797161" y="1040854"/>
                </a:cubicBezTo>
                <a:lnTo>
                  <a:pt x="6677337" y="1040854"/>
                </a:lnTo>
                <a:cubicBezTo>
                  <a:pt x="6677572" y="1060824"/>
                  <a:pt x="6683152" y="1075685"/>
                  <a:pt x="6694077" y="1085435"/>
                </a:cubicBezTo>
                <a:cubicBezTo>
                  <a:pt x="6705002" y="1095186"/>
                  <a:pt x="6718923" y="1100061"/>
                  <a:pt x="6735839" y="1100061"/>
                </a:cubicBezTo>
                <a:cubicBezTo>
                  <a:pt x="6753931" y="1100061"/>
                  <a:pt x="6769672" y="1097124"/>
                  <a:pt x="6783064" y="1091251"/>
                </a:cubicBezTo>
                <a:lnTo>
                  <a:pt x="6788703" y="1113453"/>
                </a:lnTo>
                <a:cubicBezTo>
                  <a:pt x="6772492" y="1120737"/>
                  <a:pt x="6753461" y="1124378"/>
                  <a:pt x="6731611" y="1124378"/>
                </a:cubicBezTo>
                <a:cubicBezTo>
                  <a:pt x="6705766" y="1124378"/>
                  <a:pt x="6685325" y="1116507"/>
                  <a:pt x="6670289" y="1100766"/>
                </a:cubicBezTo>
                <a:cubicBezTo>
                  <a:pt x="6655252" y="1085024"/>
                  <a:pt x="6647733" y="1064113"/>
                  <a:pt x="6647733" y="1038034"/>
                </a:cubicBezTo>
                <a:cubicBezTo>
                  <a:pt x="6647733" y="1011720"/>
                  <a:pt x="6655017" y="989870"/>
                  <a:pt x="6669584" y="972483"/>
                </a:cubicBezTo>
                <a:cubicBezTo>
                  <a:pt x="6684151" y="955097"/>
                  <a:pt x="6703534" y="946404"/>
                  <a:pt x="6727734" y="946404"/>
                </a:cubicBezTo>
                <a:close/>
                <a:moveTo>
                  <a:pt x="5706778" y="946404"/>
                </a:moveTo>
                <a:cubicBezTo>
                  <a:pt x="5713357" y="946404"/>
                  <a:pt x="5719876" y="947520"/>
                  <a:pt x="5726337" y="949752"/>
                </a:cubicBezTo>
                <a:cubicBezTo>
                  <a:pt x="5732798" y="951984"/>
                  <a:pt x="5739201" y="955625"/>
                  <a:pt x="5745545" y="960676"/>
                </a:cubicBezTo>
                <a:cubicBezTo>
                  <a:pt x="5751888" y="965728"/>
                  <a:pt x="5757057" y="973247"/>
                  <a:pt x="5761051" y="983232"/>
                </a:cubicBezTo>
                <a:cubicBezTo>
                  <a:pt x="5765045" y="993218"/>
                  <a:pt x="5767042" y="1005141"/>
                  <a:pt x="5767042" y="1019004"/>
                </a:cubicBezTo>
                <a:lnTo>
                  <a:pt x="5767042" y="1120501"/>
                </a:lnTo>
                <a:lnTo>
                  <a:pt x="5736029" y="1120501"/>
                </a:lnTo>
                <a:lnTo>
                  <a:pt x="5736029" y="1022175"/>
                </a:lnTo>
                <a:cubicBezTo>
                  <a:pt x="5736029" y="1007138"/>
                  <a:pt x="5732857" y="994980"/>
                  <a:pt x="5726513" y="985699"/>
                </a:cubicBezTo>
                <a:cubicBezTo>
                  <a:pt x="5720170" y="976418"/>
                  <a:pt x="5710185" y="971778"/>
                  <a:pt x="5696558" y="971778"/>
                </a:cubicBezTo>
                <a:cubicBezTo>
                  <a:pt x="5686924" y="971778"/>
                  <a:pt x="5678349" y="974833"/>
                  <a:pt x="5670831" y="980941"/>
                </a:cubicBezTo>
                <a:cubicBezTo>
                  <a:pt x="5663312" y="987050"/>
                  <a:pt x="5658026" y="994568"/>
                  <a:pt x="5654971" y="1003497"/>
                </a:cubicBezTo>
                <a:cubicBezTo>
                  <a:pt x="5653561" y="1007255"/>
                  <a:pt x="5652857" y="1012072"/>
                  <a:pt x="5652857" y="1017946"/>
                </a:cubicBezTo>
                <a:lnTo>
                  <a:pt x="5652857" y="1120501"/>
                </a:lnTo>
                <a:lnTo>
                  <a:pt x="5621844" y="1120501"/>
                </a:lnTo>
                <a:lnTo>
                  <a:pt x="5621844" y="996095"/>
                </a:lnTo>
                <a:cubicBezTo>
                  <a:pt x="5621844" y="977769"/>
                  <a:pt x="5621373" y="962380"/>
                  <a:pt x="5620434" y="949928"/>
                </a:cubicBezTo>
                <a:lnTo>
                  <a:pt x="5647923" y="949928"/>
                </a:lnTo>
                <a:lnTo>
                  <a:pt x="5649685" y="978122"/>
                </a:lnTo>
                <a:lnTo>
                  <a:pt x="5650389" y="978122"/>
                </a:lnTo>
                <a:cubicBezTo>
                  <a:pt x="5655089" y="969194"/>
                  <a:pt x="5662372" y="961676"/>
                  <a:pt x="5672240" y="955567"/>
                </a:cubicBezTo>
                <a:cubicBezTo>
                  <a:pt x="5682108" y="949458"/>
                  <a:pt x="5693621" y="946404"/>
                  <a:pt x="5706778" y="946404"/>
                </a:cubicBezTo>
                <a:close/>
                <a:moveTo>
                  <a:pt x="5508534" y="946404"/>
                </a:moveTo>
                <a:cubicBezTo>
                  <a:pt x="5521691" y="946404"/>
                  <a:pt x="5533145" y="949047"/>
                  <a:pt x="5542895" y="954333"/>
                </a:cubicBezTo>
                <a:cubicBezTo>
                  <a:pt x="5552646" y="959620"/>
                  <a:pt x="5559988" y="966492"/>
                  <a:pt x="5564922" y="974950"/>
                </a:cubicBezTo>
                <a:cubicBezTo>
                  <a:pt x="5569856" y="983408"/>
                  <a:pt x="5573439" y="991925"/>
                  <a:pt x="5575671" y="1000501"/>
                </a:cubicBezTo>
                <a:cubicBezTo>
                  <a:pt x="5577903" y="1009077"/>
                  <a:pt x="5579019" y="1017710"/>
                  <a:pt x="5579019" y="1026404"/>
                </a:cubicBezTo>
                <a:cubicBezTo>
                  <a:pt x="5579019" y="1032513"/>
                  <a:pt x="5578667" y="1037329"/>
                  <a:pt x="5577962" y="1040854"/>
                </a:cubicBezTo>
                <a:lnTo>
                  <a:pt x="5458137" y="1040854"/>
                </a:lnTo>
                <a:cubicBezTo>
                  <a:pt x="5458372" y="1060824"/>
                  <a:pt x="5463952" y="1075685"/>
                  <a:pt x="5474877" y="1085435"/>
                </a:cubicBezTo>
                <a:cubicBezTo>
                  <a:pt x="5485802" y="1095186"/>
                  <a:pt x="5499723" y="1100061"/>
                  <a:pt x="5516639" y="1100061"/>
                </a:cubicBezTo>
                <a:cubicBezTo>
                  <a:pt x="5534731" y="1100061"/>
                  <a:pt x="5550472" y="1097124"/>
                  <a:pt x="5563864" y="1091251"/>
                </a:cubicBezTo>
                <a:lnTo>
                  <a:pt x="5569504" y="1113453"/>
                </a:lnTo>
                <a:cubicBezTo>
                  <a:pt x="5553292" y="1120737"/>
                  <a:pt x="5534261" y="1124378"/>
                  <a:pt x="5512411" y="1124378"/>
                </a:cubicBezTo>
                <a:cubicBezTo>
                  <a:pt x="5486566" y="1124378"/>
                  <a:pt x="5466125" y="1116507"/>
                  <a:pt x="5451089" y="1100766"/>
                </a:cubicBezTo>
                <a:cubicBezTo>
                  <a:pt x="5436052" y="1085024"/>
                  <a:pt x="5428533" y="1064113"/>
                  <a:pt x="5428533" y="1038034"/>
                </a:cubicBezTo>
                <a:cubicBezTo>
                  <a:pt x="5428533" y="1011720"/>
                  <a:pt x="5435817" y="989870"/>
                  <a:pt x="5450384" y="972483"/>
                </a:cubicBezTo>
                <a:cubicBezTo>
                  <a:pt x="5464951" y="955097"/>
                  <a:pt x="5484334" y="946404"/>
                  <a:pt x="5508534" y="946404"/>
                </a:cubicBezTo>
                <a:close/>
                <a:moveTo>
                  <a:pt x="4953265" y="946404"/>
                </a:moveTo>
                <a:cubicBezTo>
                  <a:pt x="4977934" y="946404"/>
                  <a:pt x="4995673" y="956154"/>
                  <a:pt x="5006480" y="975655"/>
                </a:cubicBezTo>
                <a:lnTo>
                  <a:pt x="5007186" y="975655"/>
                </a:lnTo>
                <a:lnTo>
                  <a:pt x="5008243" y="949928"/>
                </a:lnTo>
                <a:lnTo>
                  <a:pt x="5035732" y="949928"/>
                </a:lnTo>
                <a:cubicBezTo>
                  <a:pt x="5034792" y="960501"/>
                  <a:pt x="5034322" y="976007"/>
                  <a:pt x="5034322" y="996448"/>
                </a:cubicBezTo>
                <a:lnTo>
                  <a:pt x="5034322" y="1095480"/>
                </a:lnTo>
                <a:cubicBezTo>
                  <a:pt x="5034322" y="1132367"/>
                  <a:pt x="5026217" y="1158446"/>
                  <a:pt x="5010005" y="1173717"/>
                </a:cubicBezTo>
                <a:cubicBezTo>
                  <a:pt x="4994733" y="1187344"/>
                  <a:pt x="4973940" y="1194158"/>
                  <a:pt x="4947626" y="1194158"/>
                </a:cubicBezTo>
                <a:cubicBezTo>
                  <a:pt x="4923896" y="1194158"/>
                  <a:pt x="4904982" y="1189460"/>
                  <a:pt x="4890885" y="1180062"/>
                </a:cubicBezTo>
                <a:lnTo>
                  <a:pt x="4898639" y="1156097"/>
                </a:lnTo>
                <a:cubicBezTo>
                  <a:pt x="4912501" y="1165260"/>
                  <a:pt x="4929182" y="1169841"/>
                  <a:pt x="4948683" y="1169841"/>
                </a:cubicBezTo>
                <a:cubicBezTo>
                  <a:pt x="4965599" y="1169841"/>
                  <a:pt x="4978991" y="1165025"/>
                  <a:pt x="4988859" y="1155392"/>
                </a:cubicBezTo>
                <a:cubicBezTo>
                  <a:pt x="4998727" y="1145759"/>
                  <a:pt x="5003661" y="1130604"/>
                  <a:pt x="5003661" y="1109929"/>
                </a:cubicBezTo>
                <a:lnTo>
                  <a:pt x="5003661" y="1091251"/>
                </a:lnTo>
                <a:lnTo>
                  <a:pt x="5002956" y="1091251"/>
                </a:lnTo>
                <a:cubicBezTo>
                  <a:pt x="4998022" y="1099709"/>
                  <a:pt x="4990915" y="1106581"/>
                  <a:pt x="4981635" y="1111868"/>
                </a:cubicBezTo>
                <a:cubicBezTo>
                  <a:pt x="4972354" y="1117154"/>
                  <a:pt x="4961370" y="1119797"/>
                  <a:pt x="4948683" y="1119797"/>
                </a:cubicBezTo>
                <a:cubicBezTo>
                  <a:pt x="4927773" y="1119797"/>
                  <a:pt x="4910445" y="1111868"/>
                  <a:pt x="4896700" y="1096008"/>
                </a:cubicBezTo>
                <a:cubicBezTo>
                  <a:pt x="4882955" y="1080149"/>
                  <a:pt x="4876083" y="1060355"/>
                  <a:pt x="4876083" y="1036624"/>
                </a:cubicBezTo>
                <a:cubicBezTo>
                  <a:pt x="4876083" y="1009136"/>
                  <a:pt x="4883719" y="987226"/>
                  <a:pt x="4898991" y="970897"/>
                </a:cubicBezTo>
                <a:cubicBezTo>
                  <a:pt x="4914263" y="954568"/>
                  <a:pt x="4932354" y="946404"/>
                  <a:pt x="4953265" y="946404"/>
                </a:cubicBezTo>
                <a:close/>
                <a:moveTo>
                  <a:pt x="4400472" y="946404"/>
                </a:moveTo>
                <a:cubicBezTo>
                  <a:pt x="4424202" y="946404"/>
                  <a:pt x="4440942" y="952982"/>
                  <a:pt x="4450692" y="966140"/>
                </a:cubicBezTo>
                <a:cubicBezTo>
                  <a:pt x="4460443" y="979296"/>
                  <a:pt x="4465318" y="995860"/>
                  <a:pt x="4465318" y="1015831"/>
                </a:cubicBezTo>
                <a:lnTo>
                  <a:pt x="4465318" y="1079620"/>
                </a:lnTo>
                <a:cubicBezTo>
                  <a:pt x="4465318" y="1096067"/>
                  <a:pt x="4466140" y="1109694"/>
                  <a:pt x="4467785" y="1120501"/>
                </a:cubicBezTo>
                <a:lnTo>
                  <a:pt x="4439943" y="1120501"/>
                </a:lnTo>
                <a:lnTo>
                  <a:pt x="4437476" y="1099004"/>
                </a:lnTo>
                <a:lnTo>
                  <a:pt x="4436419" y="1099004"/>
                </a:lnTo>
                <a:cubicBezTo>
                  <a:pt x="4431250" y="1106287"/>
                  <a:pt x="4424143" y="1112337"/>
                  <a:pt x="4415097" y="1117154"/>
                </a:cubicBezTo>
                <a:cubicBezTo>
                  <a:pt x="4406052" y="1121970"/>
                  <a:pt x="4395773" y="1124378"/>
                  <a:pt x="4384260" y="1124378"/>
                </a:cubicBezTo>
                <a:cubicBezTo>
                  <a:pt x="4367814" y="1124378"/>
                  <a:pt x="4355009" y="1119562"/>
                  <a:pt x="4345846" y="1109929"/>
                </a:cubicBezTo>
                <a:cubicBezTo>
                  <a:pt x="4336683" y="1100296"/>
                  <a:pt x="4332101" y="1088783"/>
                  <a:pt x="4332101" y="1075391"/>
                </a:cubicBezTo>
                <a:cubicBezTo>
                  <a:pt x="4332101" y="1054715"/>
                  <a:pt x="4340971" y="1038915"/>
                  <a:pt x="4358709" y="1027990"/>
                </a:cubicBezTo>
                <a:cubicBezTo>
                  <a:pt x="4376448" y="1017065"/>
                  <a:pt x="4401764" y="1011720"/>
                  <a:pt x="4434657" y="1011954"/>
                </a:cubicBezTo>
                <a:lnTo>
                  <a:pt x="4434657" y="1008431"/>
                </a:lnTo>
                <a:cubicBezTo>
                  <a:pt x="4434657" y="1004201"/>
                  <a:pt x="4434246" y="1000149"/>
                  <a:pt x="4433423" y="996272"/>
                </a:cubicBezTo>
                <a:cubicBezTo>
                  <a:pt x="4432601" y="992395"/>
                  <a:pt x="4430956" y="988225"/>
                  <a:pt x="4428489" y="983760"/>
                </a:cubicBezTo>
                <a:cubicBezTo>
                  <a:pt x="4426022" y="979296"/>
                  <a:pt x="4422028" y="975772"/>
                  <a:pt x="4416507" y="973188"/>
                </a:cubicBezTo>
                <a:cubicBezTo>
                  <a:pt x="4410986" y="970603"/>
                  <a:pt x="4404113" y="969311"/>
                  <a:pt x="4395890" y="969311"/>
                </a:cubicBezTo>
                <a:cubicBezTo>
                  <a:pt x="4378504" y="969311"/>
                  <a:pt x="4363585" y="973540"/>
                  <a:pt x="4351132" y="981998"/>
                </a:cubicBezTo>
                <a:lnTo>
                  <a:pt x="4344083" y="961205"/>
                </a:lnTo>
                <a:cubicBezTo>
                  <a:pt x="4359825" y="951338"/>
                  <a:pt x="4378621" y="946404"/>
                  <a:pt x="4400472" y="946404"/>
                </a:cubicBezTo>
                <a:close/>
                <a:moveTo>
                  <a:pt x="3449352" y="946404"/>
                </a:moveTo>
                <a:cubicBezTo>
                  <a:pt x="3455931" y="946404"/>
                  <a:pt x="3462451" y="947520"/>
                  <a:pt x="3468912" y="949752"/>
                </a:cubicBezTo>
                <a:cubicBezTo>
                  <a:pt x="3475373" y="951984"/>
                  <a:pt x="3481776" y="955625"/>
                  <a:pt x="3488119" y="960676"/>
                </a:cubicBezTo>
                <a:cubicBezTo>
                  <a:pt x="3494463" y="965728"/>
                  <a:pt x="3499632" y="973247"/>
                  <a:pt x="3503626" y="983232"/>
                </a:cubicBezTo>
                <a:cubicBezTo>
                  <a:pt x="3507620" y="993218"/>
                  <a:pt x="3509617" y="1005141"/>
                  <a:pt x="3509617" y="1019004"/>
                </a:cubicBezTo>
                <a:lnTo>
                  <a:pt x="3509617" y="1120501"/>
                </a:lnTo>
                <a:lnTo>
                  <a:pt x="3478604" y="1120501"/>
                </a:lnTo>
                <a:lnTo>
                  <a:pt x="3478604" y="1022175"/>
                </a:lnTo>
                <a:cubicBezTo>
                  <a:pt x="3478604" y="1007138"/>
                  <a:pt x="3475432" y="994980"/>
                  <a:pt x="3469088" y="985699"/>
                </a:cubicBezTo>
                <a:cubicBezTo>
                  <a:pt x="3462745" y="976418"/>
                  <a:pt x="3452759" y="971778"/>
                  <a:pt x="3439132" y="971778"/>
                </a:cubicBezTo>
                <a:cubicBezTo>
                  <a:pt x="3429499" y="971778"/>
                  <a:pt x="3420924" y="974833"/>
                  <a:pt x="3413405" y="980941"/>
                </a:cubicBezTo>
                <a:cubicBezTo>
                  <a:pt x="3405887" y="987050"/>
                  <a:pt x="3400600" y="994568"/>
                  <a:pt x="3397546" y="1003497"/>
                </a:cubicBezTo>
                <a:cubicBezTo>
                  <a:pt x="3396137" y="1007255"/>
                  <a:pt x="3395432" y="1012072"/>
                  <a:pt x="3395432" y="1017946"/>
                </a:cubicBezTo>
                <a:lnTo>
                  <a:pt x="3395432" y="1120501"/>
                </a:lnTo>
                <a:lnTo>
                  <a:pt x="3364418" y="1120501"/>
                </a:lnTo>
                <a:lnTo>
                  <a:pt x="3364418" y="996095"/>
                </a:lnTo>
                <a:cubicBezTo>
                  <a:pt x="3364418" y="977769"/>
                  <a:pt x="3363948" y="962380"/>
                  <a:pt x="3363008" y="949928"/>
                </a:cubicBezTo>
                <a:lnTo>
                  <a:pt x="3390498" y="949928"/>
                </a:lnTo>
                <a:lnTo>
                  <a:pt x="3392260" y="978122"/>
                </a:lnTo>
                <a:lnTo>
                  <a:pt x="3392965" y="978122"/>
                </a:lnTo>
                <a:cubicBezTo>
                  <a:pt x="3397663" y="969194"/>
                  <a:pt x="3404947" y="961676"/>
                  <a:pt x="3414815" y="955567"/>
                </a:cubicBezTo>
                <a:cubicBezTo>
                  <a:pt x="3424683" y="949458"/>
                  <a:pt x="3436195" y="946404"/>
                  <a:pt x="3449352" y="946404"/>
                </a:cubicBezTo>
                <a:close/>
                <a:moveTo>
                  <a:pt x="2622462" y="946404"/>
                </a:moveTo>
                <a:cubicBezTo>
                  <a:pt x="2635620" y="946404"/>
                  <a:pt x="2647073" y="949047"/>
                  <a:pt x="2656826" y="954333"/>
                </a:cubicBezTo>
                <a:cubicBezTo>
                  <a:pt x="2666575" y="959620"/>
                  <a:pt x="2673916" y="966492"/>
                  <a:pt x="2678851" y="974950"/>
                </a:cubicBezTo>
                <a:cubicBezTo>
                  <a:pt x="2683784" y="983408"/>
                  <a:pt x="2687367" y="991925"/>
                  <a:pt x="2689601" y="1000501"/>
                </a:cubicBezTo>
                <a:cubicBezTo>
                  <a:pt x="2691832" y="1009077"/>
                  <a:pt x="2692948" y="1017710"/>
                  <a:pt x="2692948" y="1026404"/>
                </a:cubicBezTo>
                <a:cubicBezTo>
                  <a:pt x="2692948" y="1032983"/>
                  <a:pt x="2692478" y="1037799"/>
                  <a:pt x="2691540" y="1040854"/>
                </a:cubicBezTo>
                <a:lnTo>
                  <a:pt x="2572066" y="1040854"/>
                </a:lnTo>
                <a:cubicBezTo>
                  <a:pt x="2572301" y="1060824"/>
                  <a:pt x="2577881" y="1075685"/>
                  <a:pt x="2588806" y="1085435"/>
                </a:cubicBezTo>
                <a:cubicBezTo>
                  <a:pt x="2599732" y="1095186"/>
                  <a:pt x="2613652" y="1100061"/>
                  <a:pt x="2630569" y="1100061"/>
                </a:cubicBezTo>
                <a:cubicBezTo>
                  <a:pt x="2648659" y="1100061"/>
                  <a:pt x="2664403" y="1097124"/>
                  <a:pt x="2677795" y="1091251"/>
                </a:cubicBezTo>
                <a:lnTo>
                  <a:pt x="2683432" y="1113453"/>
                </a:lnTo>
                <a:cubicBezTo>
                  <a:pt x="2667221" y="1120737"/>
                  <a:pt x="2648191" y="1124378"/>
                  <a:pt x="2626338" y="1124378"/>
                </a:cubicBezTo>
                <a:cubicBezTo>
                  <a:pt x="2600494" y="1124378"/>
                  <a:pt x="2580055" y="1116507"/>
                  <a:pt x="2565018" y="1100766"/>
                </a:cubicBezTo>
                <a:cubicBezTo>
                  <a:pt x="2549981" y="1085024"/>
                  <a:pt x="2542463" y="1064113"/>
                  <a:pt x="2542463" y="1038034"/>
                </a:cubicBezTo>
                <a:cubicBezTo>
                  <a:pt x="2542463" y="1011720"/>
                  <a:pt x="2549748" y="989870"/>
                  <a:pt x="2564313" y="972483"/>
                </a:cubicBezTo>
                <a:cubicBezTo>
                  <a:pt x="2578881" y="955097"/>
                  <a:pt x="2598264" y="946404"/>
                  <a:pt x="2622462" y="946404"/>
                </a:cubicBezTo>
                <a:close/>
                <a:moveTo>
                  <a:pt x="2430543" y="946404"/>
                </a:moveTo>
                <a:cubicBezTo>
                  <a:pt x="2432423" y="946404"/>
                  <a:pt x="2435243" y="946639"/>
                  <a:pt x="2439002" y="947108"/>
                </a:cubicBezTo>
                <a:lnTo>
                  <a:pt x="2439002" y="976359"/>
                </a:lnTo>
                <a:cubicBezTo>
                  <a:pt x="2436890" y="975890"/>
                  <a:pt x="2433364" y="975655"/>
                  <a:pt x="2428430" y="975655"/>
                </a:cubicBezTo>
                <a:cubicBezTo>
                  <a:pt x="2417622" y="975655"/>
                  <a:pt x="2408518" y="979296"/>
                  <a:pt x="2401117" y="986580"/>
                </a:cubicBezTo>
                <a:cubicBezTo>
                  <a:pt x="2393716" y="993864"/>
                  <a:pt x="2388959" y="1003379"/>
                  <a:pt x="2386845" y="1015127"/>
                </a:cubicBezTo>
                <a:cubicBezTo>
                  <a:pt x="2386138" y="1019356"/>
                  <a:pt x="2385786" y="1024172"/>
                  <a:pt x="2385786" y="1029576"/>
                </a:cubicBezTo>
                <a:lnTo>
                  <a:pt x="2385786" y="1120501"/>
                </a:lnTo>
                <a:lnTo>
                  <a:pt x="2354775" y="1120501"/>
                </a:lnTo>
                <a:lnTo>
                  <a:pt x="2354775" y="1003144"/>
                </a:lnTo>
                <a:cubicBezTo>
                  <a:pt x="2354775" y="981764"/>
                  <a:pt x="2354303" y="964025"/>
                  <a:pt x="2353365" y="949928"/>
                </a:cubicBezTo>
                <a:lnTo>
                  <a:pt x="2380499" y="949928"/>
                </a:lnTo>
                <a:lnTo>
                  <a:pt x="2381909" y="983760"/>
                </a:lnTo>
                <a:lnTo>
                  <a:pt x="2382966" y="983760"/>
                </a:lnTo>
                <a:cubicBezTo>
                  <a:pt x="2386725" y="972483"/>
                  <a:pt x="2392951" y="963437"/>
                  <a:pt x="2401645" y="956624"/>
                </a:cubicBezTo>
                <a:cubicBezTo>
                  <a:pt x="2410340" y="949810"/>
                  <a:pt x="2419973" y="946404"/>
                  <a:pt x="2430543" y="946404"/>
                </a:cubicBezTo>
                <a:close/>
                <a:moveTo>
                  <a:pt x="865267" y="946404"/>
                </a:moveTo>
                <a:cubicBezTo>
                  <a:pt x="876545" y="946404"/>
                  <a:pt x="886413" y="949517"/>
                  <a:pt x="894871" y="955743"/>
                </a:cubicBezTo>
                <a:cubicBezTo>
                  <a:pt x="903329" y="961969"/>
                  <a:pt x="909438" y="970251"/>
                  <a:pt x="913197" y="980589"/>
                </a:cubicBezTo>
                <a:lnTo>
                  <a:pt x="913902" y="980589"/>
                </a:lnTo>
                <a:cubicBezTo>
                  <a:pt x="918366" y="972131"/>
                  <a:pt x="924828" y="964730"/>
                  <a:pt x="933285" y="958386"/>
                </a:cubicBezTo>
                <a:cubicBezTo>
                  <a:pt x="943858" y="950397"/>
                  <a:pt x="956311" y="946404"/>
                  <a:pt x="970642" y="946404"/>
                </a:cubicBezTo>
                <a:cubicBezTo>
                  <a:pt x="976986" y="946404"/>
                  <a:pt x="983212" y="947520"/>
                  <a:pt x="989321" y="949752"/>
                </a:cubicBezTo>
                <a:cubicBezTo>
                  <a:pt x="995430" y="951984"/>
                  <a:pt x="1001421" y="955684"/>
                  <a:pt x="1007295" y="960853"/>
                </a:cubicBezTo>
                <a:cubicBezTo>
                  <a:pt x="1013168" y="966022"/>
                  <a:pt x="1017926" y="973717"/>
                  <a:pt x="1021568" y="983937"/>
                </a:cubicBezTo>
                <a:cubicBezTo>
                  <a:pt x="1025209" y="994157"/>
                  <a:pt x="1027030" y="1006316"/>
                  <a:pt x="1027030" y="1020413"/>
                </a:cubicBezTo>
                <a:lnTo>
                  <a:pt x="1027030" y="1120501"/>
                </a:lnTo>
                <a:lnTo>
                  <a:pt x="996722" y="1120501"/>
                </a:lnTo>
                <a:lnTo>
                  <a:pt x="996722" y="1024290"/>
                </a:lnTo>
                <a:cubicBezTo>
                  <a:pt x="996722" y="1007608"/>
                  <a:pt x="993609" y="994686"/>
                  <a:pt x="987382" y="985523"/>
                </a:cubicBezTo>
                <a:cubicBezTo>
                  <a:pt x="981157" y="976359"/>
                  <a:pt x="971935" y="971778"/>
                  <a:pt x="959717" y="971778"/>
                </a:cubicBezTo>
                <a:cubicBezTo>
                  <a:pt x="951259" y="971778"/>
                  <a:pt x="943741" y="974422"/>
                  <a:pt x="937163" y="979708"/>
                </a:cubicBezTo>
                <a:cubicBezTo>
                  <a:pt x="930584" y="984994"/>
                  <a:pt x="925767" y="991632"/>
                  <a:pt x="922713" y="999619"/>
                </a:cubicBezTo>
                <a:cubicBezTo>
                  <a:pt x="921068" y="1005023"/>
                  <a:pt x="920246" y="1010193"/>
                  <a:pt x="920246" y="1015127"/>
                </a:cubicBezTo>
                <a:lnTo>
                  <a:pt x="920246" y="1120501"/>
                </a:lnTo>
                <a:lnTo>
                  <a:pt x="889937" y="1120501"/>
                </a:lnTo>
                <a:lnTo>
                  <a:pt x="889937" y="1018298"/>
                </a:lnTo>
                <a:cubicBezTo>
                  <a:pt x="889937" y="1004201"/>
                  <a:pt x="886883" y="992924"/>
                  <a:pt x="880774" y="984465"/>
                </a:cubicBezTo>
                <a:cubicBezTo>
                  <a:pt x="874666" y="976007"/>
                  <a:pt x="865855" y="971778"/>
                  <a:pt x="854342" y="971778"/>
                </a:cubicBezTo>
                <a:cubicBezTo>
                  <a:pt x="845414" y="971778"/>
                  <a:pt x="837425" y="974833"/>
                  <a:pt x="830377" y="980941"/>
                </a:cubicBezTo>
                <a:cubicBezTo>
                  <a:pt x="823328" y="987050"/>
                  <a:pt x="818512" y="994334"/>
                  <a:pt x="815928" y="1002792"/>
                </a:cubicBezTo>
                <a:cubicBezTo>
                  <a:pt x="814283" y="1006786"/>
                  <a:pt x="813460" y="1011837"/>
                  <a:pt x="813460" y="1017946"/>
                </a:cubicBezTo>
                <a:lnTo>
                  <a:pt x="813460" y="1120501"/>
                </a:lnTo>
                <a:lnTo>
                  <a:pt x="783153" y="1120501"/>
                </a:lnTo>
                <a:lnTo>
                  <a:pt x="783153" y="996095"/>
                </a:lnTo>
                <a:cubicBezTo>
                  <a:pt x="783153" y="984113"/>
                  <a:pt x="782682" y="968724"/>
                  <a:pt x="781743" y="949928"/>
                </a:cubicBezTo>
                <a:lnTo>
                  <a:pt x="808879" y="949928"/>
                </a:lnTo>
                <a:lnTo>
                  <a:pt x="810288" y="977769"/>
                </a:lnTo>
                <a:lnTo>
                  <a:pt x="811346" y="977769"/>
                </a:lnTo>
                <a:cubicBezTo>
                  <a:pt x="823563" y="956859"/>
                  <a:pt x="841537" y="946404"/>
                  <a:pt x="865267" y="946404"/>
                </a:cubicBezTo>
                <a:close/>
                <a:moveTo>
                  <a:pt x="666681" y="946404"/>
                </a:moveTo>
                <a:cubicBezTo>
                  <a:pt x="690411" y="946404"/>
                  <a:pt x="707151" y="952982"/>
                  <a:pt x="716901" y="966140"/>
                </a:cubicBezTo>
                <a:cubicBezTo>
                  <a:pt x="726652" y="979296"/>
                  <a:pt x="731527" y="995860"/>
                  <a:pt x="731527" y="1015831"/>
                </a:cubicBezTo>
                <a:lnTo>
                  <a:pt x="731527" y="1079620"/>
                </a:lnTo>
                <a:cubicBezTo>
                  <a:pt x="731527" y="1096067"/>
                  <a:pt x="732350" y="1109694"/>
                  <a:pt x="733994" y="1120501"/>
                </a:cubicBezTo>
                <a:lnTo>
                  <a:pt x="706152" y="1120501"/>
                </a:lnTo>
                <a:lnTo>
                  <a:pt x="703686" y="1099004"/>
                </a:lnTo>
                <a:lnTo>
                  <a:pt x="702628" y="1099004"/>
                </a:lnTo>
                <a:cubicBezTo>
                  <a:pt x="697459" y="1106287"/>
                  <a:pt x="690352" y="1112337"/>
                  <a:pt x="681307" y="1117154"/>
                </a:cubicBezTo>
                <a:cubicBezTo>
                  <a:pt x="672260" y="1121970"/>
                  <a:pt x="661981" y="1124378"/>
                  <a:pt x="650469" y="1124378"/>
                </a:cubicBezTo>
                <a:cubicBezTo>
                  <a:pt x="634022" y="1124378"/>
                  <a:pt x="621218" y="1119562"/>
                  <a:pt x="612055" y="1109929"/>
                </a:cubicBezTo>
                <a:cubicBezTo>
                  <a:pt x="602892" y="1100296"/>
                  <a:pt x="598310" y="1088783"/>
                  <a:pt x="598310" y="1075391"/>
                </a:cubicBezTo>
                <a:cubicBezTo>
                  <a:pt x="598310" y="1054715"/>
                  <a:pt x="607180" y="1038915"/>
                  <a:pt x="624918" y="1027990"/>
                </a:cubicBezTo>
                <a:cubicBezTo>
                  <a:pt x="642657" y="1017065"/>
                  <a:pt x="667973" y="1011720"/>
                  <a:pt x="700866" y="1011954"/>
                </a:cubicBezTo>
                <a:lnTo>
                  <a:pt x="700866" y="1008431"/>
                </a:lnTo>
                <a:cubicBezTo>
                  <a:pt x="700866" y="1004201"/>
                  <a:pt x="700455" y="1000149"/>
                  <a:pt x="699632" y="996272"/>
                </a:cubicBezTo>
                <a:cubicBezTo>
                  <a:pt x="698810" y="992395"/>
                  <a:pt x="697165" y="988225"/>
                  <a:pt x="694698" y="983760"/>
                </a:cubicBezTo>
                <a:cubicBezTo>
                  <a:pt x="692231" y="979296"/>
                  <a:pt x="688238" y="975772"/>
                  <a:pt x="682716" y="973188"/>
                </a:cubicBezTo>
                <a:cubicBezTo>
                  <a:pt x="677195" y="970603"/>
                  <a:pt x="670322" y="969311"/>
                  <a:pt x="662099" y="969311"/>
                </a:cubicBezTo>
                <a:cubicBezTo>
                  <a:pt x="644713" y="969311"/>
                  <a:pt x="629794" y="973540"/>
                  <a:pt x="617341" y="981998"/>
                </a:cubicBezTo>
                <a:lnTo>
                  <a:pt x="610293" y="961205"/>
                </a:lnTo>
                <a:cubicBezTo>
                  <a:pt x="626035" y="951338"/>
                  <a:pt x="644830" y="946404"/>
                  <a:pt x="666681" y="946404"/>
                </a:cubicBezTo>
                <a:close/>
                <a:moveTo>
                  <a:pt x="89169" y="933012"/>
                </a:moveTo>
                <a:lnTo>
                  <a:pt x="111727" y="933012"/>
                </a:lnTo>
                <a:lnTo>
                  <a:pt x="111727" y="1015831"/>
                </a:lnTo>
                <a:lnTo>
                  <a:pt x="191374" y="1015831"/>
                </a:lnTo>
                <a:lnTo>
                  <a:pt x="191374" y="1036977"/>
                </a:lnTo>
                <a:lnTo>
                  <a:pt x="111727" y="1036977"/>
                </a:lnTo>
                <a:lnTo>
                  <a:pt x="111727" y="1120501"/>
                </a:lnTo>
                <a:lnTo>
                  <a:pt x="89169" y="1120501"/>
                </a:lnTo>
                <a:lnTo>
                  <a:pt x="89169" y="1036977"/>
                </a:lnTo>
                <a:lnTo>
                  <a:pt x="9521" y="1036977"/>
                </a:lnTo>
                <a:lnTo>
                  <a:pt x="9521" y="1015831"/>
                </a:lnTo>
                <a:lnTo>
                  <a:pt x="89169" y="1015831"/>
                </a:lnTo>
                <a:close/>
                <a:moveTo>
                  <a:pt x="1859741" y="921382"/>
                </a:moveTo>
                <a:cubicBezTo>
                  <a:pt x="1853633" y="932894"/>
                  <a:pt x="1847290" y="944171"/>
                  <a:pt x="1840711" y="955214"/>
                </a:cubicBezTo>
                <a:lnTo>
                  <a:pt x="1784677" y="1033100"/>
                </a:lnTo>
                <a:lnTo>
                  <a:pt x="1784677" y="1033805"/>
                </a:lnTo>
                <a:lnTo>
                  <a:pt x="1859741" y="1033805"/>
                </a:lnTo>
                <a:lnTo>
                  <a:pt x="1859741" y="957329"/>
                </a:lnTo>
                <a:cubicBezTo>
                  <a:pt x="1859741" y="945346"/>
                  <a:pt x="1860095" y="933364"/>
                  <a:pt x="1860799" y="921382"/>
                </a:cubicBezTo>
                <a:close/>
                <a:moveTo>
                  <a:pt x="1657975" y="909751"/>
                </a:moveTo>
                <a:cubicBezTo>
                  <a:pt x="1645524" y="909751"/>
                  <a:pt x="1635772" y="913275"/>
                  <a:pt x="1628725" y="920325"/>
                </a:cubicBezTo>
                <a:cubicBezTo>
                  <a:pt x="1621674" y="927373"/>
                  <a:pt x="1618151" y="936066"/>
                  <a:pt x="1618151" y="946404"/>
                </a:cubicBezTo>
                <a:cubicBezTo>
                  <a:pt x="1617915" y="957211"/>
                  <a:pt x="1621617" y="966022"/>
                  <a:pt x="1629252" y="972836"/>
                </a:cubicBezTo>
                <a:cubicBezTo>
                  <a:pt x="1636889" y="979649"/>
                  <a:pt x="1647755" y="984935"/>
                  <a:pt x="1661851" y="988694"/>
                </a:cubicBezTo>
                <a:cubicBezTo>
                  <a:pt x="1672426" y="985170"/>
                  <a:pt x="1680882" y="979825"/>
                  <a:pt x="1687226" y="972660"/>
                </a:cubicBezTo>
                <a:cubicBezTo>
                  <a:pt x="1693571" y="965493"/>
                  <a:pt x="1696741" y="956976"/>
                  <a:pt x="1696741" y="947108"/>
                </a:cubicBezTo>
                <a:cubicBezTo>
                  <a:pt x="1696741" y="936771"/>
                  <a:pt x="1693511" y="927960"/>
                  <a:pt x="1687049" y="920677"/>
                </a:cubicBezTo>
                <a:cubicBezTo>
                  <a:pt x="1680588" y="913393"/>
                  <a:pt x="1670897" y="909751"/>
                  <a:pt x="1657975" y="909751"/>
                </a:cubicBezTo>
                <a:close/>
                <a:moveTo>
                  <a:pt x="1476999" y="909751"/>
                </a:moveTo>
                <a:cubicBezTo>
                  <a:pt x="1464548" y="909751"/>
                  <a:pt x="1454799" y="913275"/>
                  <a:pt x="1447750" y="920325"/>
                </a:cubicBezTo>
                <a:cubicBezTo>
                  <a:pt x="1440702" y="927373"/>
                  <a:pt x="1437177" y="936066"/>
                  <a:pt x="1437177" y="946404"/>
                </a:cubicBezTo>
                <a:cubicBezTo>
                  <a:pt x="1436942" y="957211"/>
                  <a:pt x="1440642" y="966022"/>
                  <a:pt x="1448279" y="972836"/>
                </a:cubicBezTo>
                <a:cubicBezTo>
                  <a:pt x="1455915" y="979649"/>
                  <a:pt x="1466780" y="984935"/>
                  <a:pt x="1480877" y="988694"/>
                </a:cubicBezTo>
                <a:cubicBezTo>
                  <a:pt x="1491451" y="985170"/>
                  <a:pt x="1499907" y="979825"/>
                  <a:pt x="1506254" y="972660"/>
                </a:cubicBezTo>
                <a:cubicBezTo>
                  <a:pt x="1512595" y="965493"/>
                  <a:pt x="1515768" y="956976"/>
                  <a:pt x="1515768" y="947108"/>
                </a:cubicBezTo>
                <a:cubicBezTo>
                  <a:pt x="1515768" y="936771"/>
                  <a:pt x="1512537" y="927960"/>
                  <a:pt x="1506076" y="920677"/>
                </a:cubicBezTo>
                <a:cubicBezTo>
                  <a:pt x="1499614" y="913393"/>
                  <a:pt x="1489923" y="909751"/>
                  <a:pt x="1476999" y="909751"/>
                </a:cubicBezTo>
                <a:close/>
                <a:moveTo>
                  <a:pt x="1855514" y="891425"/>
                </a:moveTo>
                <a:lnTo>
                  <a:pt x="1888995" y="891425"/>
                </a:lnTo>
                <a:lnTo>
                  <a:pt x="1888995" y="1033805"/>
                </a:lnTo>
                <a:lnTo>
                  <a:pt x="1921063" y="1033805"/>
                </a:lnTo>
                <a:lnTo>
                  <a:pt x="1921063" y="1057770"/>
                </a:lnTo>
                <a:lnTo>
                  <a:pt x="1888995" y="1057770"/>
                </a:lnTo>
                <a:lnTo>
                  <a:pt x="1888995" y="1120501"/>
                </a:lnTo>
                <a:lnTo>
                  <a:pt x="1859741" y="1120501"/>
                </a:lnTo>
                <a:lnTo>
                  <a:pt x="1859741" y="1057770"/>
                </a:lnTo>
                <a:lnTo>
                  <a:pt x="1753311" y="1057770"/>
                </a:lnTo>
                <a:lnTo>
                  <a:pt x="1753311" y="1037682"/>
                </a:lnTo>
                <a:close/>
                <a:moveTo>
                  <a:pt x="1291797" y="891425"/>
                </a:moveTo>
                <a:lnTo>
                  <a:pt x="1318229" y="891425"/>
                </a:lnTo>
                <a:lnTo>
                  <a:pt x="1318229" y="1120501"/>
                </a:lnTo>
                <a:lnTo>
                  <a:pt x="1288271" y="1120501"/>
                </a:lnTo>
                <a:lnTo>
                  <a:pt x="1288271" y="920325"/>
                </a:lnTo>
                <a:lnTo>
                  <a:pt x="1287567" y="920325"/>
                </a:lnTo>
                <a:lnTo>
                  <a:pt x="1247742" y="941822"/>
                </a:lnTo>
                <a:lnTo>
                  <a:pt x="1241752" y="918209"/>
                </a:lnTo>
                <a:close/>
                <a:moveTo>
                  <a:pt x="1659736" y="887549"/>
                </a:moveTo>
                <a:cubicBezTo>
                  <a:pt x="1680882" y="887549"/>
                  <a:pt x="1697330" y="893069"/>
                  <a:pt x="1709076" y="904113"/>
                </a:cubicBezTo>
                <a:cubicBezTo>
                  <a:pt x="1720824" y="915155"/>
                  <a:pt x="1726698" y="928430"/>
                  <a:pt x="1726698" y="943937"/>
                </a:cubicBezTo>
                <a:cubicBezTo>
                  <a:pt x="1726698" y="967901"/>
                  <a:pt x="1714009" y="985757"/>
                  <a:pt x="1688635" y="997505"/>
                </a:cubicBezTo>
                <a:lnTo>
                  <a:pt x="1688635" y="998563"/>
                </a:lnTo>
                <a:cubicBezTo>
                  <a:pt x="1719414" y="1010779"/>
                  <a:pt x="1734804" y="1030516"/>
                  <a:pt x="1734804" y="1057770"/>
                </a:cubicBezTo>
                <a:cubicBezTo>
                  <a:pt x="1734804" y="1077506"/>
                  <a:pt x="1727403" y="1093541"/>
                  <a:pt x="1712601" y="1105877"/>
                </a:cubicBezTo>
                <a:cubicBezTo>
                  <a:pt x="1697798" y="1118211"/>
                  <a:pt x="1679238" y="1124378"/>
                  <a:pt x="1656918" y="1124378"/>
                </a:cubicBezTo>
                <a:cubicBezTo>
                  <a:pt x="1633659" y="1124378"/>
                  <a:pt x="1615040" y="1118446"/>
                  <a:pt x="1601059" y="1106581"/>
                </a:cubicBezTo>
                <a:cubicBezTo>
                  <a:pt x="1587081" y="1094716"/>
                  <a:pt x="1580090" y="1080090"/>
                  <a:pt x="1580090" y="1062704"/>
                </a:cubicBezTo>
                <a:cubicBezTo>
                  <a:pt x="1580090" y="1034510"/>
                  <a:pt x="1595246" y="1013952"/>
                  <a:pt x="1625552" y="1001029"/>
                </a:cubicBezTo>
                <a:lnTo>
                  <a:pt x="1625201" y="999972"/>
                </a:lnTo>
                <a:cubicBezTo>
                  <a:pt x="1612982" y="994334"/>
                  <a:pt x="1603819" y="986932"/>
                  <a:pt x="1597712" y="977769"/>
                </a:cubicBezTo>
                <a:cubicBezTo>
                  <a:pt x="1591602" y="968607"/>
                  <a:pt x="1588548" y="958856"/>
                  <a:pt x="1588548" y="948518"/>
                </a:cubicBezTo>
                <a:cubicBezTo>
                  <a:pt x="1588548" y="930662"/>
                  <a:pt x="1595303" y="916037"/>
                  <a:pt x="1608814" y="904641"/>
                </a:cubicBezTo>
                <a:cubicBezTo>
                  <a:pt x="1622323" y="893246"/>
                  <a:pt x="1639298" y="887549"/>
                  <a:pt x="1659736" y="887549"/>
                </a:cubicBezTo>
                <a:close/>
                <a:moveTo>
                  <a:pt x="1478763" y="887549"/>
                </a:moveTo>
                <a:cubicBezTo>
                  <a:pt x="1499907" y="887549"/>
                  <a:pt x="1516354" y="893069"/>
                  <a:pt x="1528102" y="904113"/>
                </a:cubicBezTo>
                <a:cubicBezTo>
                  <a:pt x="1539850" y="915155"/>
                  <a:pt x="1545724" y="928430"/>
                  <a:pt x="1545724" y="943937"/>
                </a:cubicBezTo>
                <a:cubicBezTo>
                  <a:pt x="1545724" y="967901"/>
                  <a:pt x="1533036" y="985757"/>
                  <a:pt x="1507661" y="997505"/>
                </a:cubicBezTo>
                <a:lnTo>
                  <a:pt x="1507661" y="998563"/>
                </a:lnTo>
                <a:cubicBezTo>
                  <a:pt x="1538440" y="1010779"/>
                  <a:pt x="1553830" y="1030516"/>
                  <a:pt x="1553830" y="1057770"/>
                </a:cubicBezTo>
                <a:cubicBezTo>
                  <a:pt x="1553830" y="1077506"/>
                  <a:pt x="1546429" y="1093541"/>
                  <a:pt x="1531626" y="1105877"/>
                </a:cubicBezTo>
                <a:cubicBezTo>
                  <a:pt x="1516824" y="1118211"/>
                  <a:pt x="1498264" y="1124378"/>
                  <a:pt x="1475944" y="1124378"/>
                </a:cubicBezTo>
                <a:cubicBezTo>
                  <a:pt x="1452683" y="1124378"/>
                  <a:pt x="1434064" y="1118446"/>
                  <a:pt x="1420084" y="1106581"/>
                </a:cubicBezTo>
                <a:cubicBezTo>
                  <a:pt x="1406104" y="1094716"/>
                  <a:pt x="1399116" y="1080090"/>
                  <a:pt x="1399116" y="1062704"/>
                </a:cubicBezTo>
                <a:cubicBezTo>
                  <a:pt x="1399116" y="1034510"/>
                  <a:pt x="1414269" y="1013952"/>
                  <a:pt x="1444578" y="1001029"/>
                </a:cubicBezTo>
                <a:lnTo>
                  <a:pt x="1444225" y="999972"/>
                </a:lnTo>
                <a:cubicBezTo>
                  <a:pt x="1432009" y="994334"/>
                  <a:pt x="1422846" y="986932"/>
                  <a:pt x="1416736" y="977769"/>
                </a:cubicBezTo>
                <a:cubicBezTo>
                  <a:pt x="1410627" y="968607"/>
                  <a:pt x="1407574" y="958856"/>
                  <a:pt x="1407574" y="948518"/>
                </a:cubicBezTo>
                <a:cubicBezTo>
                  <a:pt x="1407574" y="930662"/>
                  <a:pt x="1414328" y="916037"/>
                  <a:pt x="1427838" y="904641"/>
                </a:cubicBezTo>
                <a:cubicBezTo>
                  <a:pt x="1441348" y="893246"/>
                  <a:pt x="1458323" y="887549"/>
                  <a:pt x="1478763" y="887549"/>
                </a:cubicBezTo>
                <a:close/>
                <a:moveTo>
                  <a:pt x="5495494" y="885435"/>
                </a:moveTo>
                <a:lnTo>
                  <a:pt x="5518049" y="885435"/>
                </a:lnTo>
                <a:lnTo>
                  <a:pt x="5550120" y="926668"/>
                </a:lnTo>
                <a:lnTo>
                  <a:pt x="5525803" y="926668"/>
                </a:lnTo>
                <a:lnTo>
                  <a:pt x="5507124" y="900941"/>
                </a:lnTo>
                <a:lnTo>
                  <a:pt x="5506419" y="900941"/>
                </a:lnTo>
                <a:lnTo>
                  <a:pt x="5487388" y="926668"/>
                </a:lnTo>
                <a:lnTo>
                  <a:pt x="5463776" y="926668"/>
                </a:lnTo>
                <a:close/>
                <a:moveTo>
                  <a:pt x="4660875" y="882967"/>
                </a:moveTo>
                <a:lnTo>
                  <a:pt x="4694708" y="882967"/>
                </a:lnTo>
                <a:lnTo>
                  <a:pt x="4770480" y="1003144"/>
                </a:lnTo>
                <a:cubicBezTo>
                  <a:pt x="4788806" y="1032748"/>
                  <a:pt x="4802903" y="1058475"/>
                  <a:pt x="4812771" y="1080325"/>
                </a:cubicBezTo>
                <a:lnTo>
                  <a:pt x="4813828" y="1079973"/>
                </a:lnTo>
                <a:cubicBezTo>
                  <a:pt x="4811478" y="1053423"/>
                  <a:pt x="4810304" y="1020883"/>
                  <a:pt x="4810304" y="982351"/>
                </a:cubicBezTo>
                <a:lnTo>
                  <a:pt x="4810304" y="882967"/>
                </a:lnTo>
                <a:lnTo>
                  <a:pt x="4839202" y="882967"/>
                </a:lnTo>
                <a:lnTo>
                  <a:pt x="4839202" y="1120501"/>
                </a:lnTo>
                <a:lnTo>
                  <a:pt x="4808189" y="1120501"/>
                </a:lnTo>
                <a:lnTo>
                  <a:pt x="4732770" y="999972"/>
                </a:lnTo>
                <a:cubicBezTo>
                  <a:pt x="4713034" y="968724"/>
                  <a:pt x="4698350" y="942292"/>
                  <a:pt x="4688717" y="920677"/>
                </a:cubicBezTo>
                <a:lnTo>
                  <a:pt x="4687660" y="921029"/>
                </a:lnTo>
                <a:cubicBezTo>
                  <a:pt x="4689070" y="944994"/>
                  <a:pt x="4689775" y="977652"/>
                  <a:pt x="4689775" y="1019004"/>
                </a:cubicBezTo>
                <a:lnTo>
                  <a:pt x="4689775" y="1120501"/>
                </a:lnTo>
                <a:lnTo>
                  <a:pt x="4660875" y="1120501"/>
                </a:lnTo>
                <a:close/>
                <a:moveTo>
                  <a:pt x="3917925" y="882967"/>
                </a:moveTo>
                <a:lnTo>
                  <a:pt x="3951758" y="882967"/>
                </a:lnTo>
                <a:lnTo>
                  <a:pt x="4027530" y="1003144"/>
                </a:lnTo>
                <a:cubicBezTo>
                  <a:pt x="4045856" y="1032748"/>
                  <a:pt x="4059953" y="1058475"/>
                  <a:pt x="4069821" y="1080325"/>
                </a:cubicBezTo>
                <a:lnTo>
                  <a:pt x="4070878" y="1079973"/>
                </a:lnTo>
                <a:cubicBezTo>
                  <a:pt x="4068528" y="1053423"/>
                  <a:pt x="4067354" y="1020883"/>
                  <a:pt x="4067354" y="982351"/>
                </a:cubicBezTo>
                <a:lnTo>
                  <a:pt x="4067354" y="882967"/>
                </a:lnTo>
                <a:lnTo>
                  <a:pt x="4096253" y="882967"/>
                </a:lnTo>
                <a:lnTo>
                  <a:pt x="4096253" y="1120501"/>
                </a:lnTo>
                <a:lnTo>
                  <a:pt x="4065239" y="1120501"/>
                </a:lnTo>
                <a:lnTo>
                  <a:pt x="3989820" y="999972"/>
                </a:lnTo>
                <a:cubicBezTo>
                  <a:pt x="3970084" y="968724"/>
                  <a:pt x="3955400" y="942292"/>
                  <a:pt x="3945767" y="920677"/>
                </a:cubicBezTo>
                <a:lnTo>
                  <a:pt x="3944710" y="921029"/>
                </a:lnTo>
                <a:cubicBezTo>
                  <a:pt x="3946120" y="944994"/>
                  <a:pt x="3946824" y="977652"/>
                  <a:pt x="3946824" y="1019004"/>
                </a:cubicBezTo>
                <a:lnTo>
                  <a:pt x="3946824" y="1120501"/>
                </a:lnTo>
                <a:lnTo>
                  <a:pt x="3917925" y="1120501"/>
                </a:lnTo>
                <a:close/>
                <a:moveTo>
                  <a:pt x="2157245" y="882967"/>
                </a:moveTo>
                <a:lnTo>
                  <a:pt x="2333104" y="882967"/>
                </a:lnTo>
                <a:lnTo>
                  <a:pt x="2333104" y="909046"/>
                </a:lnTo>
                <a:lnTo>
                  <a:pt x="2260505" y="909046"/>
                </a:lnTo>
                <a:lnTo>
                  <a:pt x="2260505" y="1120501"/>
                </a:lnTo>
                <a:lnTo>
                  <a:pt x="2229492" y="1120501"/>
                </a:lnTo>
                <a:lnTo>
                  <a:pt x="2229492" y="909046"/>
                </a:lnTo>
                <a:lnTo>
                  <a:pt x="2157245" y="909046"/>
                </a:lnTo>
                <a:close/>
                <a:moveTo>
                  <a:pt x="384160" y="882967"/>
                </a:moveTo>
                <a:lnTo>
                  <a:pt x="417993" y="882967"/>
                </a:lnTo>
                <a:lnTo>
                  <a:pt x="493764" y="1003144"/>
                </a:lnTo>
                <a:cubicBezTo>
                  <a:pt x="512090" y="1032748"/>
                  <a:pt x="526187" y="1058475"/>
                  <a:pt x="536055" y="1080325"/>
                </a:cubicBezTo>
                <a:lnTo>
                  <a:pt x="537112" y="1079973"/>
                </a:lnTo>
                <a:cubicBezTo>
                  <a:pt x="534763" y="1053423"/>
                  <a:pt x="533588" y="1020883"/>
                  <a:pt x="533588" y="982351"/>
                </a:cubicBezTo>
                <a:lnTo>
                  <a:pt x="533588" y="882967"/>
                </a:lnTo>
                <a:lnTo>
                  <a:pt x="562487" y="882967"/>
                </a:lnTo>
                <a:lnTo>
                  <a:pt x="562487" y="1120501"/>
                </a:lnTo>
                <a:lnTo>
                  <a:pt x="531473" y="1120501"/>
                </a:lnTo>
                <a:lnTo>
                  <a:pt x="456054" y="999972"/>
                </a:lnTo>
                <a:cubicBezTo>
                  <a:pt x="436319" y="968724"/>
                  <a:pt x="421634" y="942292"/>
                  <a:pt x="412001" y="920677"/>
                </a:cubicBezTo>
                <a:lnTo>
                  <a:pt x="410945" y="921029"/>
                </a:lnTo>
                <a:cubicBezTo>
                  <a:pt x="412354" y="944994"/>
                  <a:pt x="413060" y="977652"/>
                  <a:pt x="413060" y="1019004"/>
                </a:cubicBezTo>
                <a:lnTo>
                  <a:pt x="413060" y="1120501"/>
                </a:lnTo>
                <a:lnTo>
                  <a:pt x="384160" y="1120501"/>
                </a:lnTo>
                <a:close/>
                <a:moveTo>
                  <a:pt x="6589850" y="882615"/>
                </a:moveTo>
                <a:cubicBezTo>
                  <a:pt x="6595489" y="882615"/>
                  <a:pt x="6600070" y="884435"/>
                  <a:pt x="6603595" y="888077"/>
                </a:cubicBezTo>
                <a:cubicBezTo>
                  <a:pt x="6607119" y="891719"/>
                  <a:pt x="6608881" y="896359"/>
                  <a:pt x="6608881" y="901998"/>
                </a:cubicBezTo>
                <a:cubicBezTo>
                  <a:pt x="6608881" y="907402"/>
                  <a:pt x="6607119" y="911924"/>
                  <a:pt x="6603595" y="915567"/>
                </a:cubicBezTo>
                <a:cubicBezTo>
                  <a:pt x="6600070" y="919208"/>
                  <a:pt x="6595254" y="921029"/>
                  <a:pt x="6589145" y="921029"/>
                </a:cubicBezTo>
                <a:cubicBezTo>
                  <a:pt x="6583506" y="921029"/>
                  <a:pt x="6578983" y="919208"/>
                  <a:pt x="6575577" y="915567"/>
                </a:cubicBezTo>
                <a:cubicBezTo>
                  <a:pt x="6572170" y="911924"/>
                  <a:pt x="6570466" y="907402"/>
                  <a:pt x="6570466" y="901998"/>
                </a:cubicBezTo>
                <a:cubicBezTo>
                  <a:pt x="6570466" y="896594"/>
                  <a:pt x="6572287" y="892013"/>
                  <a:pt x="6575929" y="888253"/>
                </a:cubicBezTo>
                <a:cubicBezTo>
                  <a:pt x="6579571" y="884495"/>
                  <a:pt x="6584211" y="882615"/>
                  <a:pt x="6589850" y="882615"/>
                </a:cubicBezTo>
                <a:close/>
                <a:moveTo>
                  <a:pt x="2484581" y="882615"/>
                </a:moveTo>
                <a:cubicBezTo>
                  <a:pt x="2490218" y="882615"/>
                  <a:pt x="2494799" y="884435"/>
                  <a:pt x="2498325" y="888077"/>
                </a:cubicBezTo>
                <a:cubicBezTo>
                  <a:pt x="2501849" y="891719"/>
                  <a:pt x="2503610" y="896359"/>
                  <a:pt x="2503610" y="901998"/>
                </a:cubicBezTo>
                <a:cubicBezTo>
                  <a:pt x="2503610" y="907402"/>
                  <a:pt x="2501849" y="911924"/>
                  <a:pt x="2498325" y="915567"/>
                </a:cubicBezTo>
                <a:cubicBezTo>
                  <a:pt x="2494799" y="919208"/>
                  <a:pt x="2489983" y="921029"/>
                  <a:pt x="2483874" y="921029"/>
                </a:cubicBezTo>
                <a:cubicBezTo>
                  <a:pt x="2478236" y="921029"/>
                  <a:pt x="2473714" y="919208"/>
                  <a:pt x="2470306" y="915567"/>
                </a:cubicBezTo>
                <a:cubicBezTo>
                  <a:pt x="2466899" y="911924"/>
                  <a:pt x="2465197" y="907402"/>
                  <a:pt x="2465197" y="901998"/>
                </a:cubicBezTo>
                <a:cubicBezTo>
                  <a:pt x="2465197" y="896594"/>
                  <a:pt x="2467017" y="892013"/>
                  <a:pt x="2470658" y="888253"/>
                </a:cubicBezTo>
                <a:cubicBezTo>
                  <a:pt x="2474300" y="884495"/>
                  <a:pt x="2478941" y="882615"/>
                  <a:pt x="2484581" y="882615"/>
                </a:cubicBezTo>
                <a:close/>
                <a:moveTo>
                  <a:pt x="627209" y="880147"/>
                </a:moveTo>
                <a:lnTo>
                  <a:pt x="645535" y="880147"/>
                </a:lnTo>
                <a:cubicBezTo>
                  <a:pt x="646709" y="887431"/>
                  <a:pt x="649471" y="893305"/>
                  <a:pt x="653818" y="897769"/>
                </a:cubicBezTo>
                <a:cubicBezTo>
                  <a:pt x="658164" y="902232"/>
                  <a:pt x="663744" y="904465"/>
                  <a:pt x="670557" y="904465"/>
                </a:cubicBezTo>
                <a:cubicBezTo>
                  <a:pt x="678545" y="904465"/>
                  <a:pt x="684654" y="902115"/>
                  <a:pt x="688883" y="897416"/>
                </a:cubicBezTo>
                <a:cubicBezTo>
                  <a:pt x="693113" y="892717"/>
                  <a:pt x="695580" y="886962"/>
                  <a:pt x="696285" y="880147"/>
                </a:cubicBezTo>
                <a:lnTo>
                  <a:pt x="714611" y="880147"/>
                </a:lnTo>
                <a:cubicBezTo>
                  <a:pt x="714611" y="893305"/>
                  <a:pt x="710617" y="903936"/>
                  <a:pt x="702628" y="912042"/>
                </a:cubicBezTo>
                <a:cubicBezTo>
                  <a:pt x="694640" y="920148"/>
                  <a:pt x="684067" y="924201"/>
                  <a:pt x="670910" y="924201"/>
                </a:cubicBezTo>
                <a:cubicBezTo>
                  <a:pt x="656342" y="924201"/>
                  <a:pt x="645418" y="919912"/>
                  <a:pt x="638135" y="911337"/>
                </a:cubicBezTo>
                <a:cubicBezTo>
                  <a:pt x="630850" y="902762"/>
                  <a:pt x="627209" y="892365"/>
                  <a:pt x="627209" y="880147"/>
                </a:cubicBezTo>
                <a:close/>
                <a:moveTo>
                  <a:pt x="6711522" y="876271"/>
                </a:moveTo>
                <a:lnTo>
                  <a:pt x="6733020" y="876271"/>
                </a:lnTo>
                <a:lnTo>
                  <a:pt x="6766853" y="926668"/>
                </a:lnTo>
                <a:lnTo>
                  <a:pt x="6743241" y="926668"/>
                </a:lnTo>
                <a:lnTo>
                  <a:pt x="6722800" y="893540"/>
                </a:lnTo>
                <a:lnTo>
                  <a:pt x="6722095" y="893540"/>
                </a:lnTo>
                <a:lnTo>
                  <a:pt x="6701654" y="926668"/>
                </a:lnTo>
                <a:lnTo>
                  <a:pt x="6678394" y="926668"/>
                </a:lnTo>
                <a:close/>
                <a:moveTo>
                  <a:pt x="6165445" y="876271"/>
                </a:moveTo>
                <a:lnTo>
                  <a:pt x="6199277" y="876271"/>
                </a:lnTo>
                <a:lnTo>
                  <a:pt x="6156281" y="926668"/>
                </a:lnTo>
                <a:lnTo>
                  <a:pt x="6134431" y="926668"/>
                </a:lnTo>
                <a:close/>
                <a:moveTo>
                  <a:pt x="4353247" y="876271"/>
                </a:moveTo>
                <a:lnTo>
                  <a:pt x="4387079" y="876271"/>
                </a:lnTo>
                <a:lnTo>
                  <a:pt x="4418093" y="926668"/>
                </a:lnTo>
                <a:lnTo>
                  <a:pt x="4396242" y="926668"/>
                </a:lnTo>
                <a:close/>
                <a:moveTo>
                  <a:pt x="3243456" y="876271"/>
                </a:moveTo>
                <a:lnTo>
                  <a:pt x="3277284" y="876271"/>
                </a:lnTo>
                <a:lnTo>
                  <a:pt x="3308297" y="926668"/>
                </a:lnTo>
                <a:lnTo>
                  <a:pt x="3286446" y="926668"/>
                </a:lnTo>
                <a:close/>
                <a:moveTo>
                  <a:pt x="2610481" y="876271"/>
                </a:moveTo>
                <a:lnTo>
                  <a:pt x="2633035" y="876271"/>
                </a:lnTo>
                <a:lnTo>
                  <a:pt x="2663698" y="926668"/>
                </a:lnTo>
                <a:lnTo>
                  <a:pt x="2640085" y="926668"/>
                </a:lnTo>
                <a:lnTo>
                  <a:pt x="2622111" y="893540"/>
                </a:lnTo>
                <a:lnTo>
                  <a:pt x="2621406" y="893540"/>
                </a:lnTo>
                <a:lnTo>
                  <a:pt x="2603431" y="926668"/>
                </a:lnTo>
                <a:lnTo>
                  <a:pt x="2580524" y="926668"/>
                </a:lnTo>
                <a:close/>
                <a:moveTo>
                  <a:pt x="6374319" y="870280"/>
                </a:moveTo>
                <a:lnTo>
                  <a:pt x="6405332" y="870280"/>
                </a:lnTo>
                <a:lnTo>
                  <a:pt x="6405332" y="977065"/>
                </a:lnTo>
                <a:lnTo>
                  <a:pt x="6406036" y="977065"/>
                </a:lnTo>
                <a:cubicBezTo>
                  <a:pt x="6411441" y="967432"/>
                  <a:pt x="6418841" y="960031"/>
                  <a:pt x="6428239" y="954862"/>
                </a:cubicBezTo>
                <a:cubicBezTo>
                  <a:pt x="6438107" y="949223"/>
                  <a:pt x="6448680" y="946404"/>
                  <a:pt x="6459957" y="946404"/>
                </a:cubicBezTo>
                <a:cubicBezTo>
                  <a:pt x="6464891" y="946404"/>
                  <a:pt x="6469884" y="947050"/>
                  <a:pt x="6474936" y="948341"/>
                </a:cubicBezTo>
                <a:cubicBezTo>
                  <a:pt x="6479987" y="949634"/>
                  <a:pt x="6485273" y="951925"/>
                  <a:pt x="6490795" y="955214"/>
                </a:cubicBezTo>
                <a:cubicBezTo>
                  <a:pt x="6496316" y="958504"/>
                  <a:pt x="6501132" y="962792"/>
                  <a:pt x="6505244" y="968078"/>
                </a:cubicBezTo>
                <a:cubicBezTo>
                  <a:pt x="6509356" y="973364"/>
                  <a:pt x="6512762" y="980354"/>
                  <a:pt x="6515465" y="989047"/>
                </a:cubicBezTo>
                <a:cubicBezTo>
                  <a:pt x="6518166" y="997740"/>
                  <a:pt x="6519517" y="1007725"/>
                  <a:pt x="6519517" y="1019004"/>
                </a:cubicBezTo>
                <a:lnTo>
                  <a:pt x="6519517" y="1120501"/>
                </a:lnTo>
                <a:lnTo>
                  <a:pt x="6488504" y="1120501"/>
                </a:lnTo>
                <a:lnTo>
                  <a:pt x="6488504" y="1022528"/>
                </a:lnTo>
                <a:cubicBezTo>
                  <a:pt x="6488504" y="1007490"/>
                  <a:pt x="6485332" y="995332"/>
                  <a:pt x="6478988" y="986051"/>
                </a:cubicBezTo>
                <a:cubicBezTo>
                  <a:pt x="6472645" y="976771"/>
                  <a:pt x="6462660" y="972131"/>
                  <a:pt x="6449033" y="972131"/>
                </a:cubicBezTo>
                <a:cubicBezTo>
                  <a:pt x="6439399" y="972131"/>
                  <a:pt x="6430824" y="975067"/>
                  <a:pt x="6423306" y="980941"/>
                </a:cubicBezTo>
                <a:cubicBezTo>
                  <a:pt x="6415787" y="986815"/>
                  <a:pt x="6410501" y="994099"/>
                  <a:pt x="6407446" y="1002792"/>
                </a:cubicBezTo>
                <a:cubicBezTo>
                  <a:pt x="6406036" y="1006550"/>
                  <a:pt x="6405332" y="1011485"/>
                  <a:pt x="6405332" y="1017594"/>
                </a:cubicBezTo>
                <a:lnTo>
                  <a:pt x="6405332" y="1120501"/>
                </a:lnTo>
                <a:lnTo>
                  <a:pt x="6374319" y="1120501"/>
                </a:lnTo>
                <a:close/>
                <a:moveTo>
                  <a:pt x="5974269" y="870280"/>
                </a:moveTo>
                <a:lnTo>
                  <a:pt x="6004929" y="870280"/>
                </a:lnTo>
                <a:lnTo>
                  <a:pt x="6004929" y="1028166"/>
                </a:lnTo>
                <a:lnTo>
                  <a:pt x="6005634" y="1028166"/>
                </a:lnTo>
                <a:cubicBezTo>
                  <a:pt x="6010333" y="1021588"/>
                  <a:pt x="6015267" y="1015127"/>
                  <a:pt x="6020436" y="1008783"/>
                </a:cubicBezTo>
                <a:lnTo>
                  <a:pt x="6070833" y="949928"/>
                </a:lnTo>
                <a:lnTo>
                  <a:pt x="6107837" y="949928"/>
                </a:lnTo>
                <a:lnTo>
                  <a:pt x="6042286" y="1020060"/>
                </a:lnTo>
                <a:lnTo>
                  <a:pt x="6117353" y="1120501"/>
                </a:lnTo>
                <a:lnTo>
                  <a:pt x="6079291" y="1120501"/>
                </a:lnTo>
                <a:lnTo>
                  <a:pt x="6020788" y="1038739"/>
                </a:lnTo>
                <a:lnTo>
                  <a:pt x="6004929" y="1056361"/>
                </a:lnTo>
                <a:lnTo>
                  <a:pt x="6004929" y="1120501"/>
                </a:lnTo>
                <a:lnTo>
                  <a:pt x="5974269" y="1120501"/>
                </a:lnTo>
                <a:close/>
                <a:moveTo>
                  <a:pt x="4145468" y="870280"/>
                </a:moveTo>
                <a:lnTo>
                  <a:pt x="4176482" y="870280"/>
                </a:lnTo>
                <a:lnTo>
                  <a:pt x="4176482" y="977065"/>
                </a:lnTo>
                <a:lnTo>
                  <a:pt x="4177187" y="977065"/>
                </a:lnTo>
                <a:cubicBezTo>
                  <a:pt x="4182590" y="967432"/>
                  <a:pt x="4189991" y="960031"/>
                  <a:pt x="4199389" y="954862"/>
                </a:cubicBezTo>
                <a:cubicBezTo>
                  <a:pt x="4209257" y="949223"/>
                  <a:pt x="4219830" y="946404"/>
                  <a:pt x="4231107" y="946404"/>
                </a:cubicBezTo>
                <a:cubicBezTo>
                  <a:pt x="4236041" y="946404"/>
                  <a:pt x="4241034" y="947050"/>
                  <a:pt x="4246086" y="948341"/>
                </a:cubicBezTo>
                <a:cubicBezTo>
                  <a:pt x="4251137" y="949634"/>
                  <a:pt x="4256423" y="951925"/>
                  <a:pt x="4261945" y="955214"/>
                </a:cubicBezTo>
                <a:cubicBezTo>
                  <a:pt x="4267466" y="958504"/>
                  <a:pt x="4272283" y="962792"/>
                  <a:pt x="4276394" y="968078"/>
                </a:cubicBezTo>
                <a:cubicBezTo>
                  <a:pt x="4280506" y="973364"/>
                  <a:pt x="4283913" y="980354"/>
                  <a:pt x="4286615" y="989047"/>
                </a:cubicBezTo>
                <a:cubicBezTo>
                  <a:pt x="4289316" y="997740"/>
                  <a:pt x="4290668" y="1007725"/>
                  <a:pt x="4290668" y="1019004"/>
                </a:cubicBezTo>
                <a:lnTo>
                  <a:pt x="4290668" y="1120501"/>
                </a:lnTo>
                <a:lnTo>
                  <a:pt x="4259654" y="1120501"/>
                </a:lnTo>
                <a:lnTo>
                  <a:pt x="4259654" y="1022528"/>
                </a:lnTo>
                <a:cubicBezTo>
                  <a:pt x="4259654" y="1007490"/>
                  <a:pt x="4256482" y="995332"/>
                  <a:pt x="4250139" y="986051"/>
                </a:cubicBezTo>
                <a:cubicBezTo>
                  <a:pt x="4243795" y="976771"/>
                  <a:pt x="4233809" y="972131"/>
                  <a:pt x="4220182" y="972131"/>
                </a:cubicBezTo>
                <a:cubicBezTo>
                  <a:pt x="4210549" y="972131"/>
                  <a:pt x="4201974" y="975067"/>
                  <a:pt x="4194455" y="980941"/>
                </a:cubicBezTo>
                <a:cubicBezTo>
                  <a:pt x="4186937" y="986815"/>
                  <a:pt x="4181651" y="994099"/>
                  <a:pt x="4178596" y="1002792"/>
                </a:cubicBezTo>
                <a:cubicBezTo>
                  <a:pt x="4177187" y="1006550"/>
                  <a:pt x="4176482" y="1011485"/>
                  <a:pt x="4176482" y="1017594"/>
                </a:cubicBezTo>
                <a:lnTo>
                  <a:pt x="4176482" y="1120501"/>
                </a:lnTo>
                <a:lnTo>
                  <a:pt x="4145468" y="1120501"/>
                </a:lnTo>
                <a:close/>
                <a:moveTo>
                  <a:pt x="3564443" y="870280"/>
                </a:moveTo>
                <a:lnTo>
                  <a:pt x="3595457" y="870280"/>
                </a:lnTo>
                <a:lnTo>
                  <a:pt x="3595457" y="977065"/>
                </a:lnTo>
                <a:lnTo>
                  <a:pt x="3596162" y="977065"/>
                </a:lnTo>
                <a:cubicBezTo>
                  <a:pt x="3601565" y="967432"/>
                  <a:pt x="3608966" y="960031"/>
                  <a:pt x="3618364" y="954862"/>
                </a:cubicBezTo>
                <a:cubicBezTo>
                  <a:pt x="3628232" y="949223"/>
                  <a:pt x="3638805" y="946404"/>
                  <a:pt x="3650082" y="946404"/>
                </a:cubicBezTo>
                <a:cubicBezTo>
                  <a:pt x="3655016" y="946404"/>
                  <a:pt x="3660009" y="947050"/>
                  <a:pt x="3665061" y="948341"/>
                </a:cubicBezTo>
                <a:cubicBezTo>
                  <a:pt x="3670112" y="949634"/>
                  <a:pt x="3675398" y="951925"/>
                  <a:pt x="3680920" y="955214"/>
                </a:cubicBezTo>
                <a:cubicBezTo>
                  <a:pt x="3686441" y="958504"/>
                  <a:pt x="3691257" y="962792"/>
                  <a:pt x="3695369" y="968078"/>
                </a:cubicBezTo>
                <a:cubicBezTo>
                  <a:pt x="3699481" y="973364"/>
                  <a:pt x="3702888" y="980354"/>
                  <a:pt x="3705589" y="989047"/>
                </a:cubicBezTo>
                <a:cubicBezTo>
                  <a:pt x="3708291" y="997740"/>
                  <a:pt x="3709642" y="1007725"/>
                  <a:pt x="3709642" y="1019004"/>
                </a:cubicBezTo>
                <a:lnTo>
                  <a:pt x="3709642" y="1120501"/>
                </a:lnTo>
                <a:lnTo>
                  <a:pt x="3678629" y="1120501"/>
                </a:lnTo>
                <a:lnTo>
                  <a:pt x="3678629" y="1022528"/>
                </a:lnTo>
                <a:cubicBezTo>
                  <a:pt x="3678629" y="1007490"/>
                  <a:pt x="3675457" y="995332"/>
                  <a:pt x="3669113" y="986051"/>
                </a:cubicBezTo>
                <a:cubicBezTo>
                  <a:pt x="3662770" y="976771"/>
                  <a:pt x="3652784" y="972131"/>
                  <a:pt x="3639157" y="972131"/>
                </a:cubicBezTo>
                <a:cubicBezTo>
                  <a:pt x="3629524" y="972131"/>
                  <a:pt x="3620949" y="975067"/>
                  <a:pt x="3613430" y="980941"/>
                </a:cubicBezTo>
                <a:cubicBezTo>
                  <a:pt x="3605912" y="986815"/>
                  <a:pt x="3600625" y="994099"/>
                  <a:pt x="3597571" y="1002792"/>
                </a:cubicBezTo>
                <a:cubicBezTo>
                  <a:pt x="3596162" y="1006550"/>
                  <a:pt x="3595457" y="1011485"/>
                  <a:pt x="3595457" y="1017594"/>
                </a:cubicBezTo>
                <a:lnTo>
                  <a:pt x="3595457" y="1120501"/>
                </a:lnTo>
                <a:lnTo>
                  <a:pt x="3564443" y="1120501"/>
                </a:lnTo>
                <a:close/>
                <a:moveTo>
                  <a:pt x="3194973" y="870280"/>
                </a:moveTo>
                <a:lnTo>
                  <a:pt x="3225634" y="870280"/>
                </a:lnTo>
                <a:lnTo>
                  <a:pt x="3225634" y="906579"/>
                </a:lnTo>
                <a:lnTo>
                  <a:pt x="3253124" y="906579"/>
                </a:lnTo>
                <a:lnTo>
                  <a:pt x="3253124" y="925962"/>
                </a:lnTo>
                <a:lnTo>
                  <a:pt x="3225634" y="925962"/>
                </a:lnTo>
                <a:lnTo>
                  <a:pt x="3225634" y="1076449"/>
                </a:lnTo>
                <a:cubicBezTo>
                  <a:pt x="3225634" y="1090311"/>
                  <a:pt x="3226105" y="1104995"/>
                  <a:pt x="3227043" y="1120501"/>
                </a:cubicBezTo>
                <a:lnTo>
                  <a:pt x="3199555" y="1120501"/>
                </a:lnTo>
                <a:lnTo>
                  <a:pt x="3198144" y="1090898"/>
                </a:lnTo>
                <a:lnTo>
                  <a:pt x="3197088" y="1090898"/>
                </a:lnTo>
                <a:cubicBezTo>
                  <a:pt x="3192387" y="1100766"/>
                  <a:pt x="3184988" y="1108813"/>
                  <a:pt x="3174884" y="1115039"/>
                </a:cubicBezTo>
                <a:cubicBezTo>
                  <a:pt x="3164782" y="1121266"/>
                  <a:pt x="3153033" y="1124378"/>
                  <a:pt x="3139643" y="1124378"/>
                </a:cubicBezTo>
                <a:cubicBezTo>
                  <a:pt x="3118733" y="1124378"/>
                  <a:pt x="3101286" y="1116331"/>
                  <a:pt x="3087306" y="1100237"/>
                </a:cubicBezTo>
                <a:cubicBezTo>
                  <a:pt x="3073326" y="1084143"/>
                  <a:pt x="3066336" y="1063291"/>
                  <a:pt x="3066336" y="1037682"/>
                </a:cubicBezTo>
                <a:cubicBezTo>
                  <a:pt x="3066101" y="1010193"/>
                  <a:pt x="3073445" y="988108"/>
                  <a:pt x="3088363" y="971426"/>
                </a:cubicBezTo>
                <a:cubicBezTo>
                  <a:pt x="3103281" y="954744"/>
                  <a:pt x="3121435" y="946404"/>
                  <a:pt x="3142813" y="946404"/>
                </a:cubicBezTo>
                <a:cubicBezTo>
                  <a:pt x="3155266" y="946404"/>
                  <a:pt x="3165898" y="948870"/>
                  <a:pt x="3174710" y="953804"/>
                </a:cubicBezTo>
                <a:cubicBezTo>
                  <a:pt x="3183518" y="958739"/>
                  <a:pt x="3190040" y="964847"/>
                  <a:pt x="3194268" y="972131"/>
                </a:cubicBezTo>
                <a:lnTo>
                  <a:pt x="3194973" y="972131"/>
                </a:lnTo>
                <a:lnTo>
                  <a:pt x="3194973" y="925962"/>
                </a:lnTo>
                <a:lnTo>
                  <a:pt x="3125544" y="925962"/>
                </a:lnTo>
                <a:lnTo>
                  <a:pt x="3125544" y="906579"/>
                </a:lnTo>
                <a:lnTo>
                  <a:pt x="3194973" y="906579"/>
                </a:lnTo>
                <a:close/>
                <a:moveTo>
                  <a:pt x="2635854" y="847725"/>
                </a:moveTo>
                <a:lnTo>
                  <a:pt x="2664049" y="847725"/>
                </a:lnTo>
                <a:lnTo>
                  <a:pt x="2686252" y="893892"/>
                </a:lnTo>
                <a:lnTo>
                  <a:pt x="2668631" y="893892"/>
                </a:lnTo>
                <a:close/>
                <a:moveTo>
                  <a:pt x="5534613" y="846667"/>
                </a:moveTo>
                <a:lnTo>
                  <a:pt x="5551177" y="846667"/>
                </a:lnTo>
                <a:cubicBezTo>
                  <a:pt x="5551647" y="869223"/>
                  <a:pt x="5543659" y="880500"/>
                  <a:pt x="5527213" y="880500"/>
                </a:cubicBezTo>
                <a:cubicBezTo>
                  <a:pt x="5522279" y="880500"/>
                  <a:pt x="5515112" y="878033"/>
                  <a:pt x="5505715" y="873099"/>
                </a:cubicBezTo>
                <a:cubicBezTo>
                  <a:pt x="5498196" y="869340"/>
                  <a:pt x="5493144" y="867460"/>
                  <a:pt x="5490560" y="867460"/>
                </a:cubicBezTo>
                <a:cubicBezTo>
                  <a:pt x="5485157" y="867460"/>
                  <a:pt x="5482102" y="872042"/>
                  <a:pt x="5481397" y="881205"/>
                </a:cubicBezTo>
                <a:lnTo>
                  <a:pt x="5464481" y="881205"/>
                </a:lnTo>
                <a:cubicBezTo>
                  <a:pt x="5464246" y="871102"/>
                  <a:pt x="5466302" y="862996"/>
                  <a:pt x="5470648" y="856887"/>
                </a:cubicBezTo>
                <a:cubicBezTo>
                  <a:pt x="5474995" y="850779"/>
                  <a:pt x="5480927" y="847725"/>
                  <a:pt x="5488446" y="847725"/>
                </a:cubicBezTo>
                <a:cubicBezTo>
                  <a:pt x="5492675" y="847725"/>
                  <a:pt x="5499958" y="850309"/>
                  <a:pt x="5510296" y="855478"/>
                </a:cubicBezTo>
                <a:cubicBezTo>
                  <a:pt x="5517814" y="859237"/>
                  <a:pt x="5522748" y="861117"/>
                  <a:pt x="5525098" y="861117"/>
                </a:cubicBezTo>
                <a:cubicBezTo>
                  <a:pt x="5530737" y="861117"/>
                  <a:pt x="5533909" y="856300"/>
                  <a:pt x="5534613" y="846667"/>
                </a:cubicBezTo>
                <a:close/>
                <a:moveTo>
                  <a:pt x="2120870" y="651700"/>
                </a:moveTo>
                <a:cubicBezTo>
                  <a:pt x="2127213" y="651700"/>
                  <a:pt x="2132265" y="653756"/>
                  <a:pt x="2136024" y="657868"/>
                </a:cubicBezTo>
                <a:cubicBezTo>
                  <a:pt x="2139783" y="661979"/>
                  <a:pt x="2141663" y="667324"/>
                  <a:pt x="2141663" y="673903"/>
                </a:cubicBezTo>
                <a:cubicBezTo>
                  <a:pt x="2141663" y="680247"/>
                  <a:pt x="2139724" y="685474"/>
                  <a:pt x="2135848" y="689586"/>
                </a:cubicBezTo>
                <a:cubicBezTo>
                  <a:pt x="2131970" y="693698"/>
                  <a:pt x="2126859" y="695753"/>
                  <a:pt x="2120518" y="695753"/>
                </a:cubicBezTo>
                <a:cubicBezTo>
                  <a:pt x="2114643" y="695753"/>
                  <a:pt x="2109769" y="693638"/>
                  <a:pt x="2105891" y="689410"/>
                </a:cubicBezTo>
                <a:cubicBezTo>
                  <a:pt x="2102015" y="685180"/>
                  <a:pt x="2100077" y="680011"/>
                  <a:pt x="2100077" y="673903"/>
                </a:cubicBezTo>
                <a:cubicBezTo>
                  <a:pt x="2100077" y="667324"/>
                  <a:pt x="2102015" y="661979"/>
                  <a:pt x="2105891" y="657868"/>
                </a:cubicBezTo>
                <a:cubicBezTo>
                  <a:pt x="2109769" y="653756"/>
                  <a:pt x="2114760" y="651700"/>
                  <a:pt x="2120870" y="651700"/>
                </a:cubicBezTo>
                <a:close/>
                <a:moveTo>
                  <a:pt x="445120" y="541039"/>
                </a:moveTo>
                <a:cubicBezTo>
                  <a:pt x="428204" y="541039"/>
                  <a:pt x="415282" y="547558"/>
                  <a:pt x="406354" y="560599"/>
                </a:cubicBezTo>
                <a:cubicBezTo>
                  <a:pt x="397426" y="573638"/>
                  <a:pt x="392962" y="589086"/>
                  <a:pt x="392962" y="606942"/>
                </a:cubicBezTo>
                <a:cubicBezTo>
                  <a:pt x="392962" y="625738"/>
                  <a:pt x="397779" y="641362"/>
                  <a:pt x="407412" y="653814"/>
                </a:cubicBezTo>
                <a:cubicBezTo>
                  <a:pt x="417044" y="666267"/>
                  <a:pt x="429379" y="672493"/>
                  <a:pt x="444416" y="672493"/>
                </a:cubicBezTo>
                <a:cubicBezTo>
                  <a:pt x="459217" y="672493"/>
                  <a:pt x="471553" y="666208"/>
                  <a:pt x="481420" y="653638"/>
                </a:cubicBezTo>
                <a:cubicBezTo>
                  <a:pt x="491288" y="641069"/>
                  <a:pt x="496222" y="625268"/>
                  <a:pt x="496222" y="606237"/>
                </a:cubicBezTo>
                <a:cubicBezTo>
                  <a:pt x="496222" y="589556"/>
                  <a:pt x="491934" y="574519"/>
                  <a:pt x="483359" y="561127"/>
                </a:cubicBezTo>
                <a:cubicBezTo>
                  <a:pt x="474783" y="547735"/>
                  <a:pt x="462036" y="541039"/>
                  <a:pt x="445120" y="541039"/>
                </a:cubicBezTo>
                <a:close/>
                <a:moveTo>
                  <a:pt x="1105527" y="539981"/>
                </a:moveTo>
                <a:cubicBezTo>
                  <a:pt x="1091195" y="539981"/>
                  <a:pt x="1080035" y="545092"/>
                  <a:pt x="1072046" y="555312"/>
                </a:cubicBezTo>
                <a:cubicBezTo>
                  <a:pt x="1064058" y="565532"/>
                  <a:pt x="1059358" y="577103"/>
                  <a:pt x="1057949" y="590026"/>
                </a:cubicBezTo>
                <a:lnTo>
                  <a:pt x="1148523" y="590026"/>
                </a:lnTo>
                <a:cubicBezTo>
                  <a:pt x="1148758" y="577573"/>
                  <a:pt x="1145527" y="566119"/>
                  <a:pt x="1138831" y="555664"/>
                </a:cubicBezTo>
                <a:cubicBezTo>
                  <a:pt x="1132135" y="545209"/>
                  <a:pt x="1121033" y="539981"/>
                  <a:pt x="1105527" y="539981"/>
                </a:cubicBezTo>
                <a:close/>
                <a:moveTo>
                  <a:pt x="2120870" y="527294"/>
                </a:moveTo>
                <a:cubicBezTo>
                  <a:pt x="2127213" y="527294"/>
                  <a:pt x="2132265" y="529350"/>
                  <a:pt x="2136024" y="533461"/>
                </a:cubicBezTo>
                <a:cubicBezTo>
                  <a:pt x="2139783" y="537573"/>
                  <a:pt x="2141663" y="542918"/>
                  <a:pt x="2141663" y="549497"/>
                </a:cubicBezTo>
                <a:cubicBezTo>
                  <a:pt x="2141663" y="555840"/>
                  <a:pt x="2139724" y="561068"/>
                  <a:pt x="2135848" y="565180"/>
                </a:cubicBezTo>
                <a:cubicBezTo>
                  <a:pt x="2131970" y="569291"/>
                  <a:pt x="2126859" y="571347"/>
                  <a:pt x="2120518" y="571347"/>
                </a:cubicBezTo>
                <a:cubicBezTo>
                  <a:pt x="2114643" y="571347"/>
                  <a:pt x="2109769" y="569233"/>
                  <a:pt x="2105891" y="565003"/>
                </a:cubicBezTo>
                <a:cubicBezTo>
                  <a:pt x="2102015" y="560774"/>
                  <a:pt x="2100077" y="555605"/>
                  <a:pt x="2100077" y="549497"/>
                </a:cubicBezTo>
                <a:cubicBezTo>
                  <a:pt x="2100077" y="542918"/>
                  <a:pt x="2102015" y="537573"/>
                  <a:pt x="2105891" y="533461"/>
                </a:cubicBezTo>
                <a:cubicBezTo>
                  <a:pt x="2109769" y="529350"/>
                  <a:pt x="2114760" y="527294"/>
                  <a:pt x="2120870" y="527294"/>
                </a:cubicBezTo>
                <a:close/>
                <a:moveTo>
                  <a:pt x="1459427" y="521302"/>
                </a:moveTo>
                <a:lnTo>
                  <a:pt x="1490441" y="521302"/>
                </a:lnTo>
                <a:lnTo>
                  <a:pt x="1490441" y="691877"/>
                </a:lnTo>
                <a:lnTo>
                  <a:pt x="1459427" y="691877"/>
                </a:lnTo>
                <a:close/>
                <a:moveTo>
                  <a:pt x="564078" y="521302"/>
                </a:moveTo>
                <a:lnTo>
                  <a:pt x="595092" y="521302"/>
                </a:lnTo>
                <a:lnTo>
                  <a:pt x="595092" y="691877"/>
                </a:lnTo>
                <a:lnTo>
                  <a:pt x="564078" y="691877"/>
                </a:lnTo>
                <a:close/>
                <a:moveTo>
                  <a:pt x="182022" y="521302"/>
                </a:moveTo>
                <a:lnTo>
                  <a:pt x="213035" y="521302"/>
                </a:lnTo>
                <a:lnTo>
                  <a:pt x="213035" y="615401"/>
                </a:lnTo>
                <a:cubicBezTo>
                  <a:pt x="213035" y="651818"/>
                  <a:pt x="225722" y="670026"/>
                  <a:pt x="251097" y="670026"/>
                </a:cubicBezTo>
                <a:cubicBezTo>
                  <a:pt x="260730" y="670026"/>
                  <a:pt x="269188" y="667207"/>
                  <a:pt x="276471" y="661568"/>
                </a:cubicBezTo>
                <a:cubicBezTo>
                  <a:pt x="283755" y="655929"/>
                  <a:pt x="288924" y="649233"/>
                  <a:pt x="291978" y="641480"/>
                </a:cubicBezTo>
                <a:cubicBezTo>
                  <a:pt x="293857" y="637016"/>
                  <a:pt x="294797" y="631729"/>
                  <a:pt x="294797" y="625621"/>
                </a:cubicBezTo>
                <a:lnTo>
                  <a:pt x="294797" y="521302"/>
                </a:lnTo>
                <a:lnTo>
                  <a:pt x="325810" y="521302"/>
                </a:lnTo>
                <a:lnTo>
                  <a:pt x="325810" y="645004"/>
                </a:lnTo>
                <a:cubicBezTo>
                  <a:pt x="325810" y="664270"/>
                  <a:pt x="326280" y="679894"/>
                  <a:pt x="327220" y="691877"/>
                </a:cubicBezTo>
                <a:lnTo>
                  <a:pt x="299731" y="691877"/>
                </a:lnTo>
                <a:lnTo>
                  <a:pt x="297970" y="664035"/>
                </a:lnTo>
                <a:lnTo>
                  <a:pt x="297264" y="664035"/>
                </a:lnTo>
                <a:cubicBezTo>
                  <a:pt x="292566" y="672493"/>
                  <a:pt x="285399" y="679894"/>
                  <a:pt x="275766" y="686237"/>
                </a:cubicBezTo>
                <a:cubicBezTo>
                  <a:pt x="266134" y="692582"/>
                  <a:pt x="254504" y="695753"/>
                  <a:pt x="240876" y="695753"/>
                </a:cubicBezTo>
                <a:cubicBezTo>
                  <a:pt x="233593" y="695753"/>
                  <a:pt x="226721" y="694578"/>
                  <a:pt x="220260" y="692229"/>
                </a:cubicBezTo>
                <a:cubicBezTo>
                  <a:pt x="213799" y="689879"/>
                  <a:pt x="207572" y="686061"/>
                  <a:pt x="201581" y="680775"/>
                </a:cubicBezTo>
                <a:cubicBezTo>
                  <a:pt x="195590" y="675489"/>
                  <a:pt x="190832" y="667736"/>
                  <a:pt x="187308" y="657516"/>
                </a:cubicBezTo>
                <a:cubicBezTo>
                  <a:pt x="183784" y="647295"/>
                  <a:pt x="182022" y="635136"/>
                  <a:pt x="182022" y="621039"/>
                </a:cubicBezTo>
                <a:close/>
                <a:moveTo>
                  <a:pt x="1107994" y="517778"/>
                </a:moveTo>
                <a:cubicBezTo>
                  <a:pt x="1121151" y="517778"/>
                  <a:pt x="1132605" y="520422"/>
                  <a:pt x="1142355" y="525708"/>
                </a:cubicBezTo>
                <a:cubicBezTo>
                  <a:pt x="1152105" y="530994"/>
                  <a:pt x="1159446" y="537866"/>
                  <a:pt x="1164380" y="546325"/>
                </a:cubicBezTo>
                <a:cubicBezTo>
                  <a:pt x="1169313" y="554784"/>
                  <a:pt x="1172896" y="563300"/>
                  <a:pt x="1175128" y="571876"/>
                </a:cubicBezTo>
                <a:cubicBezTo>
                  <a:pt x="1177361" y="580451"/>
                  <a:pt x="1178476" y="589086"/>
                  <a:pt x="1178476" y="597779"/>
                </a:cubicBezTo>
                <a:cubicBezTo>
                  <a:pt x="1178476" y="603888"/>
                  <a:pt x="1178124" y="608704"/>
                  <a:pt x="1177419" y="612229"/>
                </a:cubicBezTo>
                <a:lnTo>
                  <a:pt x="1057597" y="612229"/>
                </a:lnTo>
                <a:cubicBezTo>
                  <a:pt x="1057831" y="632200"/>
                  <a:pt x="1063412" y="647060"/>
                  <a:pt x="1074337" y="656810"/>
                </a:cubicBezTo>
                <a:cubicBezTo>
                  <a:pt x="1085262" y="666560"/>
                  <a:pt x="1099183" y="671436"/>
                  <a:pt x="1116100" y="671436"/>
                </a:cubicBezTo>
                <a:cubicBezTo>
                  <a:pt x="1134191" y="671436"/>
                  <a:pt x="1149932" y="668499"/>
                  <a:pt x="1163322" y="662625"/>
                </a:cubicBezTo>
                <a:lnTo>
                  <a:pt x="1168961" y="684828"/>
                </a:lnTo>
                <a:cubicBezTo>
                  <a:pt x="1152752" y="692111"/>
                  <a:pt x="1133721" y="695753"/>
                  <a:pt x="1111870" y="695753"/>
                </a:cubicBezTo>
                <a:cubicBezTo>
                  <a:pt x="1086026" y="695753"/>
                  <a:pt x="1065585" y="687882"/>
                  <a:pt x="1050548" y="672141"/>
                </a:cubicBezTo>
                <a:cubicBezTo>
                  <a:pt x="1035511" y="656399"/>
                  <a:pt x="1027993" y="635488"/>
                  <a:pt x="1027993" y="609409"/>
                </a:cubicBezTo>
                <a:cubicBezTo>
                  <a:pt x="1027993" y="583095"/>
                  <a:pt x="1035276" y="561245"/>
                  <a:pt x="1049844" y="543858"/>
                </a:cubicBezTo>
                <a:cubicBezTo>
                  <a:pt x="1064410" y="526472"/>
                  <a:pt x="1083794" y="517778"/>
                  <a:pt x="1107994" y="517778"/>
                </a:cubicBezTo>
                <a:close/>
                <a:moveTo>
                  <a:pt x="445825" y="517778"/>
                </a:moveTo>
                <a:cubicBezTo>
                  <a:pt x="470260" y="517778"/>
                  <a:pt x="490054" y="525884"/>
                  <a:pt x="505209" y="542096"/>
                </a:cubicBezTo>
                <a:cubicBezTo>
                  <a:pt x="520363" y="558307"/>
                  <a:pt x="527940" y="579336"/>
                  <a:pt x="527940" y="605180"/>
                </a:cubicBezTo>
                <a:cubicBezTo>
                  <a:pt x="527940" y="634549"/>
                  <a:pt x="519482" y="656987"/>
                  <a:pt x="502566" y="672493"/>
                </a:cubicBezTo>
                <a:cubicBezTo>
                  <a:pt x="485649" y="687999"/>
                  <a:pt x="465796" y="695753"/>
                  <a:pt x="443006" y="695753"/>
                </a:cubicBezTo>
                <a:cubicBezTo>
                  <a:pt x="419511" y="695753"/>
                  <a:pt x="400010" y="687706"/>
                  <a:pt x="384504" y="671612"/>
                </a:cubicBezTo>
                <a:cubicBezTo>
                  <a:pt x="368997" y="655518"/>
                  <a:pt x="361244" y="634314"/>
                  <a:pt x="361244" y="607999"/>
                </a:cubicBezTo>
                <a:cubicBezTo>
                  <a:pt x="361244" y="580510"/>
                  <a:pt x="369290" y="558601"/>
                  <a:pt x="385385" y="542272"/>
                </a:cubicBezTo>
                <a:cubicBezTo>
                  <a:pt x="401479" y="525944"/>
                  <a:pt x="421626" y="517778"/>
                  <a:pt x="445825" y="517778"/>
                </a:cubicBezTo>
                <a:close/>
                <a:moveTo>
                  <a:pt x="100447" y="517778"/>
                </a:moveTo>
                <a:cubicBezTo>
                  <a:pt x="117836" y="517778"/>
                  <a:pt x="132168" y="520833"/>
                  <a:pt x="143446" y="526942"/>
                </a:cubicBezTo>
                <a:lnTo>
                  <a:pt x="136397" y="550554"/>
                </a:lnTo>
                <a:cubicBezTo>
                  <a:pt x="126059" y="545150"/>
                  <a:pt x="114077" y="542448"/>
                  <a:pt x="100447" y="542448"/>
                </a:cubicBezTo>
                <a:cubicBezTo>
                  <a:pt x="81651" y="542448"/>
                  <a:pt x="66908" y="548615"/>
                  <a:pt x="56218" y="560951"/>
                </a:cubicBezTo>
                <a:cubicBezTo>
                  <a:pt x="45528" y="573285"/>
                  <a:pt x="40183" y="588616"/>
                  <a:pt x="40183" y="606942"/>
                </a:cubicBezTo>
                <a:cubicBezTo>
                  <a:pt x="40183" y="626444"/>
                  <a:pt x="45763" y="641949"/>
                  <a:pt x="56923" y="653462"/>
                </a:cubicBezTo>
                <a:cubicBezTo>
                  <a:pt x="68083" y="664975"/>
                  <a:pt x="82238" y="670731"/>
                  <a:pt x="99390" y="670731"/>
                </a:cubicBezTo>
                <a:cubicBezTo>
                  <a:pt x="112550" y="670731"/>
                  <a:pt x="125237" y="668029"/>
                  <a:pt x="137454" y="662625"/>
                </a:cubicBezTo>
                <a:lnTo>
                  <a:pt x="142741" y="685886"/>
                </a:lnTo>
                <a:cubicBezTo>
                  <a:pt x="128879" y="692464"/>
                  <a:pt x="112550" y="695753"/>
                  <a:pt x="93751" y="695753"/>
                </a:cubicBezTo>
                <a:cubicBezTo>
                  <a:pt x="68142" y="695753"/>
                  <a:pt x="47583" y="687765"/>
                  <a:pt x="32077" y="671788"/>
                </a:cubicBezTo>
                <a:cubicBezTo>
                  <a:pt x="16570" y="655812"/>
                  <a:pt x="8817" y="634784"/>
                  <a:pt x="8817" y="608704"/>
                </a:cubicBezTo>
                <a:cubicBezTo>
                  <a:pt x="8817" y="582155"/>
                  <a:pt x="17216" y="560363"/>
                  <a:pt x="34015" y="543329"/>
                </a:cubicBezTo>
                <a:cubicBezTo>
                  <a:pt x="50814" y="526295"/>
                  <a:pt x="72958" y="517778"/>
                  <a:pt x="100447" y="517778"/>
                </a:cubicBezTo>
                <a:close/>
                <a:moveTo>
                  <a:pt x="763361" y="480422"/>
                </a:moveTo>
                <a:lnTo>
                  <a:pt x="763361" y="521302"/>
                </a:lnTo>
                <a:lnTo>
                  <a:pt x="807766" y="521302"/>
                </a:lnTo>
                <a:lnTo>
                  <a:pt x="807766" y="544915"/>
                </a:lnTo>
                <a:lnTo>
                  <a:pt x="763361" y="544915"/>
                </a:lnTo>
                <a:lnTo>
                  <a:pt x="763361" y="636899"/>
                </a:lnTo>
                <a:cubicBezTo>
                  <a:pt x="763361" y="658984"/>
                  <a:pt x="771114" y="670026"/>
                  <a:pt x="786620" y="670026"/>
                </a:cubicBezTo>
                <a:cubicBezTo>
                  <a:pt x="793903" y="670026"/>
                  <a:pt x="799894" y="669321"/>
                  <a:pt x="804594" y="667912"/>
                </a:cubicBezTo>
                <a:lnTo>
                  <a:pt x="806003" y="691524"/>
                </a:lnTo>
                <a:cubicBezTo>
                  <a:pt x="798015" y="694344"/>
                  <a:pt x="788852" y="695753"/>
                  <a:pt x="778515" y="695753"/>
                </a:cubicBezTo>
                <a:cubicBezTo>
                  <a:pt x="764183" y="695753"/>
                  <a:pt x="753023" y="691407"/>
                  <a:pt x="745034" y="682714"/>
                </a:cubicBezTo>
                <a:cubicBezTo>
                  <a:pt x="737046" y="673785"/>
                  <a:pt x="733052" y="658866"/>
                  <a:pt x="733052" y="637955"/>
                </a:cubicBezTo>
                <a:lnTo>
                  <a:pt x="733052" y="544915"/>
                </a:lnTo>
                <a:lnTo>
                  <a:pt x="706620" y="544915"/>
                </a:lnTo>
                <a:lnTo>
                  <a:pt x="706620" y="521302"/>
                </a:lnTo>
                <a:lnTo>
                  <a:pt x="733052" y="521302"/>
                </a:lnTo>
                <a:lnTo>
                  <a:pt x="733052" y="489585"/>
                </a:lnTo>
                <a:close/>
                <a:moveTo>
                  <a:pt x="1893005" y="454343"/>
                </a:moveTo>
                <a:lnTo>
                  <a:pt x="1928598" y="454343"/>
                </a:lnTo>
                <a:lnTo>
                  <a:pt x="1959964" y="510026"/>
                </a:lnTo>
                <a:cubicBezTo>
                  <a:pt x="1969832" y="527177"/>
                  <a:pt x="1977115" y="540569"/>
                  <a:pt x="1981815" y="550202"/>
                </a:cubicBezTo>
                <a:lnTo>
                  <a:pt x="1982872" y="550202"/>
                </a:lnTo>
                <a:cubicBezTo>
                  <a:pt x="1988511" y="538454"/>
                  <a:pt x="1995678" y="525062"/>
                  <a:pt x="2004370" y="510026"/>
                </a:cubicBezTo>
                <a:lnTo>
                  <a:pt x="2036440" y="454343"/>
                </a:lnTo>
                <a:lnTo>
                  <a:pt x="2072034" y="454343"/>
                </a:lnTo>
                <a:lnTo>
                  <a:pt x="1999788" y="569938"/>
                </a:lnTo>
                <a:lnTo>
                  <a:pt x="2073797" y="691877"/>
                </a:lnTo>
                <a:lnTo>
                  <a:pt x="2038201" y="691877"/>
                </a:lnTo>
                <a:lnTo>
                  <a:pt x="2007542" y="639365"/>
                </a:lnTo>
                <a:cubicBezTo>
                  <a:pt x="1997206" y="622684"/>
                  <a:pt x="1988158" y="607060"/>
                  <a:pt x="1980405" y="592493"/>
                </a:cubicBezTo>
                <a:lnTo>
                  <a:pt x="1979700" y="592493"/>
                </a:lnTo>
                <a:cubicBezTo>
                  <a:pt x="1974296" y="603535"/>
                  <a:pt x="1965721" y="619277"/>
                  <a:pt x="1953973" y="639718"/>
                </a:cubicBezTo>
                <a:lnTo>
                  <a:pt x="1925427" y="691877"/>
                </a:lnTo>
                <a:lnTo>
                  <a:pt x="1890183" y="691877"/>
                </a:lnTo>
                <a:lnTo>
                  <a:pt x="1962784" y="571699"/>
                </a:lnTo>
                <a:close/>
                <a:moveTo>
                  <a:pt x="1822081" y="454343"/>
                </a:moveTo>
                <a:lnTo>
                  <a:pt x="1853093" y="454343"/>
                </a:lnTo>
                <a:lnTo>
                  <a:pt x="1853093" y="691877"/>
                </a:lnTo>
                <a:lnTo>
                  <a:pt x="1822081" y="691877"/>
                </a:lnTo>
                <a:close/>
                <a:moveTo>
                  <a:pt x="1607254" y="454343"/>
                </a:moveTo>
                <a:lnTo>
                  <a:pt x="1642850" y="454343"/>
                </a:lnTo>
                <a:lnTo>
                  <a:pt x="1674214" y="510026"/>
                </a:lnTo>
                <a:cubicBezTo>
                  <a:pt x="1684083" y="527177"/>
                  <a:pt x="1691368" y="540569"/>
                  <a:pt x="1696064" y="550202"/>
                </a:cubicBezTo>
                <a:lnTo>
                  <a:pt x="1697122" y="550202"/>
                </a:lnTo>
                <a:cubicBezTo>
                  <a:pt x="1702761" y="538454"/>
                  <a:pt x="1709929" y="525062"/>
                  <a:pt x="1718621" y="510026"/>
                </a:cubicBezTo>
                <a:lnTo>
                  <a:pt x="1750693" y="454343"/>
                </a:lnTo>
                <a:lnTo>
                  <a:pt x="1786288" y="454343"/>
                </a:lnTo>
                <a:lnTo>
                  <a:pt x="1714040" y="569938"/>
                </a:lnTo>
                <a:lnTo>
                  <a:pt x="1788048" y="691877"/>
                </a:lnTo>
                <a:lnTo>
                  <a:pt x="1752454" y="691877"/>
                </a:lnTo>
                <a:lnTo>
                  <a:pt x="1721792" y="639365"/>
                </a:lnTo>
                <a:cubicBezTo>
                  <a:pt x="1711454" y="622684"/>
                  <a:pt x="1702409" y="607060"/>
                  <a:pt x="1694655" y="592493"/>
                </a:cubicBezTo>
                <a:lnTo>
                  <a:pt x="1693952" y="592493"/>
                </a:lnTo>
                <a:cubicBezTo>
                  <a:pt x="1688547" y="603535"/>
                  <a:pt x="1679971" y="619277"/>
                  <a:pt x="1668224" y="639718"/>
                </a:cubicBezTo>
                <a:lnTo>
                  <a:pt x="1639678" y="691877"/>
                </a:lnTo>
                <a:lnTo>
                  <a:pt x="1604436" y="691877"/>
                </a:lnTo>
                <a:lnTo>
                  <a:pt x="1677035" y="571699"/>
                </a:lnTo>
                <a:close/>
                <a:moveTo>
                  <a:pt x="579585" y="453989"/>
                </a:moveTo>
                <a:cubicBezTo>
                  <a:pt x="585223" y="453989"/>
                  <a:pt x="589805" y="455810"/>
                  <a:pt x="593329" y="459452"/>
                </a:cubicBezTo>
                <a:cubicBezTo>
                  <a:pt x="596854" y="463094"/>
                  <a:pt x="598616" y="467735"/>
                  <a:pt x="598616" y="473373"/>
                </a:cubicBezTo>
                <a:cubicBezTo>
                  <a:pt x="598616" y="478777"/>
                  <a:pt x="596854" y="483300"/>
                  <a:pt x="593329" y="486942"/>
                </a:cubicBezTo>
                <a:cubicBezTo>
                  <a:pt x="589805" y="490583"/>
                  <a:pt x="584988" y="492405"/>
                  <a:pt x="578880" y="492405"/>
                </a:cubicBezTo>
                <a:cubicBezTo>
                  <a:pt x="573241" y="492405"/>
                  <a:pt x="568718" y="490583"/>
                  <a:pt x="565312" y="486942"/>
                </a:cubicBezTo>
                <a:cubicBezTo>
                  <a:pt x="561905" y="483300"/>
                  <a:pt x="560201" y="478777"/>
                  <a:pt x="560201" y="473373"/>
                </a:cubicBezTo>
                <a:cubicBezTo>
                  <a:pt x="560201" y="467969"/>
                  <a:pt x="562022" y="463388"/>
                  <a:pt x="565664" y="459629"/>
                </a:cubicBezTo>
                <a:cubicBezTo>
                  <a:pt x="569306" y="455869"/>
                  <a:pt x="573946" y="453989"/>
                  <a:pt x="579585" y="453989"/>
                </a:cubicBezTo>
                <a:close/>
                <a:moveTo>
                  <a:pt x="1097069" y="447646"/>
                </a:moveTo>
                <a:lnTo>
                  <a:pt x="1119977" y="447646"/>
                </a:lnTo>
                <a:lnTo>
                  <a:pt x="1150285" y="498042"/>
                </a:lnTo>
                <a:lnTo>
                  <a:pt x="1126672" y="498042"/>
                </a:lnTo>
                <a:lnTo>
                  <a:pt x="1108698" y="464915"/>
                </a:lnTo>
                <a:lnTo>
                  <a:pt x="1107994" y="464915"/>
                </a:lnTo>
                <a:lnTo>
                  <a:pt x="1090020" y="498042"/>
                </a:lnTo>
                <a:lnTo>
                  <a:pt x="1067465" y="498042"/>
                </a:lnTo>
                <a:close/>
                <a:moveTo>
                  <a:pt x="434548" y="447646"/>
                </a:moveTo>
                <a:lnTo>
                  <a:pt x="457455" y="447646"/>
                </a:lnTo>
                <a:lnTo>
                  <a:pt x="487764" y="498042"/>
                </a:lnTo>
                <a:lnTo>
                  <a:pt x="464151" y="498042"/>
                </a:lnTo>
                <a:lnTo>
                  <a:pt x="446178" y="464915"/>
                </a:lnTo>
                <a:lnTo>
                  <a:pt x="445473" y="464915"/>
                </a:lnTo>
                <a:lnTo>
                  <a:pt x="427499" y="498042"/>
                </a:lnTo>
                <a:lnTo>
                  <a:pt x="404944" y="498042"/>
                </a:lnTo>
                <a:close/>
                <a:moveTo>
                  <a:pt x="1297503" y="441655"/>
                </a:moveTo>
                <a:lnTo>
                  <a:pt x="1328163" y="441655"/>
                </a:lnTo>
                <a:lnTo>
                  <a:pt x="1328163" y="599542"/>
                </a:lnTo>
                <a:lnTo>
                  <a:pt x="1328868" y="599542"/>
                </a:lnTo>
                <a:cubicBezTo>
                  <a:pt x="1333568" y="592963"/>
                  <a:pt x="1338501" y="586501"/>
                  <a:pt x="1343669" y="580157"/>
                </a:cubicBezTo>
                <a:lnTo>
                  <a:pt x="1394067" y="521302"/>
                </a:lnTo>
                <a:lnTo>
                  <a:pt x="1431072" y="521302"/>
                </a:lnTo>
                <a:lnTo>
                  <a:pt x="1365520" y="591435"/>
                </a:lnTo>
                <a:lnTo>
                  <a:pt x="1440587" y="691877"/>
                </a:lnTo>
                <a:lnTo>
                  <a:pt x="1402525" y="691877"/>
                </a:lnTo>
                <a:lnTo>
                  <a:pt x="1344023" y="610114"/>
                </a:lnTo>
                <a:lnTo>
                  <a:pt x="1328163" y="627735"/>
                </a:lnTo>
                <a:lnTo>
                  <a:pt x="1328163" y="691877"/>
                </a:lnTo>
                <a:lnTo>
                  <a:pt x="1297503" y="691877"/>
                </a:lnTo>
                <a:close/>
                <a:moveTo>
                  <a:pt x="840302" y="441655"/>
                </a:moveTo>
                <a:lnTo>
                  <a:pt x="871316" y="441655"/>
                </a:lnTo>
                <a:lnTo>
                  <a:pt x="871316" y="548440"/>
                </a:lnTo>
                <a:lnTo>
                  <a:pt x="872021" y="548440"/>
                </a:lnTo>
                <a:cubicBezTo>
                  <a:pt x="877425" y="538806"/>
                  <a:pt x="884826" y="531405"/>
                  <a:pt x="894224" y="526237"/>
                </a:cubicBezTo>
                <a:cubicBezTo>
                  <a:pt x="904092" y="520598"/>
                  <a:pt x="914664" y="517778"/>
                  <a:pt x="925942" y="517778"/>
                </a:cubicBezTo>
                <a:cubicBezTo>
                  <a:pt x="930876" y="517778"/>
                  <a:pt x="935869" y="518424"/>
                  <a:pt x="940921" y="519718"/>
                </a:cubicBezTo>
                <a:cubicBezTo>
                  <a:pt x="945971" y="521009"/>
                  <a:pt x="951258" y="523300"/>
                  <a:pt x="956779" y="526589"/>
                </a:cubicBezTo>
                <a:cubicBezTo>
                  <a:pt x="962300" y="529878"/>
                  <a:pt x="967117" y="534166"/>
                  <a:pt x="971228" y="539453"/>
                </a:cubicBezTo>
                <a:cubicBezTo>
                  <a:pt x="975340" y="544739"/>
                  <a:pt x="978747" y="551729"/>
                  <a:pt x="981449" y="560421"/>
                </a:cubicBezTo>
                <a:cubicBezTo>
                  <a:pt x="984150" y="569115"/>
                  <a:pt x="985502" y="579101"/>
                  <a:pt x="985502" y="590378"/>
                </a:cubicBezTo>
                <a:lnTo>
                  <a:pt x="985502" y="691877"/>
                </a:lnTo>
                <a:lnTo>
                  <a:pt x="954489" y="691877"/>
                </a:lnTo>
                <a:lnTo>
                  <a:pt x="954489" y="593902"/>
                </a:lnTo>
                <a:cubicBezTo>
                  <a:pt x="954489" y="578865"/>
                  <a:pt x="951317" y="566707"/>
                  <a:pt x="944972" y="557427"/>
                </a:cubicBezTo>
                <a:cubicBezTo>
                  <a:pt x="938630" y="548146"/>
                  <a:pt x="928644" y="543505"/>
                  <a:pt x="915017" y="543505"/>
                </a:cubicBezTo>
                <a:cubicBezTo>
                  <a:pt x="905385" y="543505"/>
                  <a:pt x="896809" y="546443"/>
                  <a:pt x="889290" y="552316"/>
                </a:cubicBezTo>
                <a:cubicBezTo>
                  <a:pt x="881772" y="558190"/>
                  <a:pt x="876485" y="565473"/>
                  <a:pt x="873431" y="574167"/>
                </a:cubicBezTo>
                <a:cubicBezTo>
                  <a:pt x="872021" y="577926"/>
                  <a:pt x="871316" y="582860"/>
                  <a:pt x="871316" y="588968"/>
                </a:cubicBezTo>
                <a:lnTo>
                  <a:pt x="871316" y="691877"/>
                </a:lnTo>
                <a:lnTo>
                  <a:pt x="840302" y="691877"/>
                </a:lnTo>
                <a:close/>
                <a:moveTo>
                  <a:pt x="1477049" y="437426"/>
                </a:moveTo>
                <a:cubicBezTo>
                  <a:pt x="1485508" y="437426"/>
                  <a:pt x="1492556" y="439893"/>
                  <a:pt x="1498195" y="444827"/>
                </a:cubicBezTo>
                <a:cubicBezTo>
                  <a:pt x="1503833" y="449760"/>
                  <a:pt x="1506651" y="456104"/>
                  <a:pt x="1506651" y="463857"/>
                </a:cubicBezTo>
                <a:cubicBezTo>
                  <a:pt x="1506651" y="471376"/>
                  <a:pt x="1502600" y="479306"/>
                  <a:pt x="1494494" y="487646"/>
                </a:cubicBezTo>
                <a:cubicBezTo>
                  <a:pt x="1486389" y="495987"/>
                  <a:pt x="1481513" y="501802"/>
                  <a:pt x="1479869" y="505092"/>
                </a:cubicBezTo>
                <a:lnTo>
                  <a:pt x="1463304" y="500862"/>
                </a:lnTo>
                <a:cubicBezTo>
                  <a:pt x="1464714" y="495928"/>
                  <a:pt x="1468414" y="490231"/>
                  <a:pt x="1474406" y="483770"/>
                </a:cubicBezTo>
                <a:cubicBezTo>
                  <a:pt x="1480398" y="477308"/>
                  <a:pt x="1483392" y="471845"/>
                  <a:pt x="1483392" y="467382"/>
                </a:cubicBezTo>
                <a:cubicBezTo>
                  <a:pt x="1483392" y="463857"/>
                  <a:pt x="1482277" y="461038"/>
                  <a:pt x="1480044" y="458923"/>
                </a:cubicBezTo>
                <a:cubicBezTo>
                  <a:pt x="1477813" y="456809"/>
                  <a:pt x="1474935" y="455751"/>
                  <a:pt x="1471410" y="455751"/>
                </a:cubicBezTo>
                <a:cubicBezTo>
                  <a:pt x="1465066" y="455751"/>
                  <a:pt x="1459427" y="459863"/>
                  <a:pt x="1454494" y="468086"/>
                </a:cubicBezTo>
                <a:lnTo>
                  <a:pt x="1442512" y="460686"/>
                </a:lnTo>
                <a:cubicBezTo>
                  <a:pt x="1449795" y="445180"/>
                  <a:pt x="1461306" y="437426"/>
                  <a:pt x="1477049" y="437426"/>
                </a:cubicBezTo>
                <a:close/>
                <a:moveTo>
                  <a:pt x="1164733" y="419099"/>
                </a:moveTo>
                <a:lnTo>
                  <a:pt x="1193278" y="419099"/>
                </a:lnTo>
                <a:lnTo>
                  <a:pt x="1158389" y="465267"/>
                </a:lnTo>
                <a:lnTo>
                  <a:pt x="1140417" y="465267"/>
                </a:lnTo>
                <a:close/>
                <a:moveTo>
                  <a:pt x="502213" y="419099"/>
                </a:moveTo>
                <a:lnTo>
                  <a:pt x="530760" y="419099"/>
                </a:lnTo>
                <a:lnTo>
                  <a:pt x="495869" y="465267"/>
                </a:lnTo>
                <a:lnTo>
                  <a:pt x="477896" y="465267"/>
                </a:lnTo>
                <a:close/>
                <a:moveTo>
                  <a:pt x="5645037" y="185727"/>
                </a:moveTo>
                <a:cubicBezTo>
                  <a:pt x="5596872" y="184788"/>
                  <a:pt x="5572790" y="197593"/>
                  <a:pt x="5572790" y="224141"/>
                </a:cubicBezTo>
                <a:cubicBezTo>
                  <a:pt x="5572790" y="233775"/>
                  <a:pt x="5575550" y="241117"/>
                  <a:pt x="5581072" y="246168"/>
                </a:cubicBezTo>
                <a:cubicBezTo>
                  <a:pt x="5586593" y="251220"/>
                  <a:pt x="5593465" y="253745"/>
                  <a:pt x="5601688" y="253745"/>
                </a:cubicBezTo>
                <a:cubicBezTo>
                  <a:pt x="5612261" y="253745"/>
                  <a:pt x="5621189" y="250985"/>
                  <a:pt x="5628473" y="245464"/>
                </a:cubicBezTo>
                <a:cubicBezTo>
                  <a:pt x="5635756" y="239943"/>
                  <a:pt x="5640807" y="233187"/>
                  <a:pt x="5643627" y="225199"/>
                </a:cubicBezTo>
                <a:cubicBezTo>
                  <a:pt x="5644567" y="222381"/>
                  <a:pt x="5645037" y="219090"/>
                  <a:pt x="5645037" y="215332"/>
                </a:cubicBezTo>
                <a:close/>
                <a:moveTo>
                  <a:pt x="4949712" y="185727"/>
                </a:moveTo>
                <a:cubicBezTo>
                  <a:pt x="4901547" y="184788"/>
                  <a:pt x="4877465" y="197593"/>
                  <a:pt x="4877465" y="224141"/>
                </a:cubicBezTo>
                <a:cubicBezTo>
                  <a:pt x="4877465" y="233775"/>
                  <a:pt x="4880225" y="241117"/>
                  <a:pt x="4885747" y="246168"/>
                </a:cubicBezTo>
                <a:cubicBezTo>
                  <a:pt x="4891268" y="251220"/>
                  <a:pt x="4898140" y="253745"/>
                  <a:pt x="4906363" y="253745"/>
                </a:cubicBezTo>
                <a:cubicBezTo>
                  <a:pt x="4916936" y="253745"/>
                  <a:pt x="4925864" y="250985"/>
                  <a:pt x="4933148" y="245464"/>
                </a:cubicBezTo>
                <a:cubicBezTo>
                  <a:pt x="4940431" y="239943"/>
                  <a:pt x="4945482" y="233187"/>
                  <a:pt x="4948302" y="225199"/>
                </a:cubicBezTo>
                <a:cubicBezTo>
                  <a:pt x="4949242" y="222145"/>
                  <a:pt x="4949712" y="218855"/>
                  <a:pt x="4949712" y="215332"/>
                </a:cubicBezTo>
                <a:close/>
                <a:moveTo>
                  <a:pt x="5998" y="162468"/>
                </a:moveTo>
                <a:lnTo>
                  <a:pt x="98333" y="162468"/>
                </a:lnTo>
                <a:lnTo>
                  <a:pt x="98333" y="198062"/>
                </a:lnTo>
                <a:lnTo>
                  <a:pt x="5998" y="198062"/>
                </a:lnTo>
                <a:close/>
                <a:moveTo>
                  <a:pt x="3586941" y="123349"/>
                </a:moveTo>
                <a:cubicBezTo>
                  <a:pt x="3576133" y="123349"/>
                  <a:pt x="3566324" y="126815"/>
                  <a:pt x="3557514" y="133746"/>
                </a:cubicBezTo>
                <a:cubicBezTo>
                  <a:pt x="3548703" y="140677"/>
                  <a:pt x="3542888" y="149898"/>
                  <a:pt x="3540069" y="161411"/>
                </a:cubicBezTo>
                <a:cubicBezTo>
                  <a:pt x="3538659" y="166579"/>
                  <a:pt x="3537954" y="170691"/>
                  <a:pt x="3537954" y="173745"/>
                </a:cubicBezTo>
                <a:lnTo>
                  <a:pt x="3537954" y="203349"/>
                </a:lnTo>
                <a:cubicBezTo>
                  <a:pt x="3537954" y="208283"/>
                  <a:pt x="3538424" y="212512"/>
                  <a:pt x="3539364" y="216036"/>
                </a:cubicBezTo>
                <a:cubicBezTo>
                  <a:pt x="3542183" y="226844"/>
                  <a:pt x="3547881" y="235595"/>
                  <a:pt x="3556456" y="242292"/>
                </a:cubicBezTo>
                <a:cubicBezTo>
                  <a:pt x="3565032" y="248987"/>
                  <a:pt x="3574841" y="252336"/>
                  <a:pt x="3585884" y="252336"/>
                </a:cubicBezTo>
                <a:cubicBezTo>
                  <a:pt x="3602095" y="252336"/>
                  <a:pt x="3614783" y="246344"/>
                  <a:pt x="3623946" y="234362"/>
                </a:cubicBezTo>
                <a:cubicBezTo>
                  <a:pt x="3633109" y="222381"/>
                  <a:pt x="3637690" y="206403"/>
                  <a:pt x="3637690" y="186432"/>
                </a:cubicBezTo>
                <a:cubicBezTo>
                  <a:pt x="3637690" y="168577"/>
                  <a:pt x="3633168" y="153598"/>
                  <a:pt x="3624122" y="141499"/>
                </a:cubicBezTo>
                <a:cubicBezTo>
                  <a:pt x="3615076" y="129399"/>
                  <a:pt x="3602683" y="123349"/>
                  <a:pt x="3586941" y="123349"/>
                </a:cubicBezTo>
                <a:close/>
                <a:moveTo>
                  <a:pt x="6891774" y="122644"/>
                </a:moveTo>
                <a:cubicBezTo>
                  <a:pt x="6876737" y="122644"/>
                  <a:pt x="6864519" y="128518"/>
                  <a:pt x="6855121" y="140265"/>
                </a:cubicBezTo>
                <a:cubicBezTo>
                  <a:pt x="6845723" y="152013"/>
                  <a:pt x="6841024" y="167636"/>
                  <a:pt x="6841024" y="187137"/>
                </a:cubicBezTo>
                <a:cubicBezTo>
                  <a:pt x="6841024" y="204759"/>
                  <a:pt x="6845429" y="219384"/>
                  <a:pt x="6854240" y="231014"/>
                </a:cubicBezTo>
                <a:cubicBezTo>
                  <a:pt x="6863051" y="242644"/>
                  <a:pt x="6875444" y="248459"/>
                  <a:pt x="6891421" y="248459"/>
                </a:cubicBezTo>
                <a:cubicBezTo>
                  <a:pt x="6901289" y="248459"/>
                  <a:pt x="6910158" y="245640"/>
                  <a:pt x="6918029" y="240001"/>
                </a:cubicBezTo>
                <a:cubicBezTo>
                  <a:pt x="6925900" y="234362"/>
                  <a:pt x="6931362" y="226609"/>
                  <a:pt x="6934417" y="216741"/>
                </a:cubicBezTo>
                <a:cubicBezTo>
                  <a:pt x="6936062" y="211807"/>
                  <a:pt x="6936884" y="206287"/>
                  <a:pt x="6936884" y="200177"/>
                </a:cubicBezTo>
                <a:lnTo>
                  <a:pt x="6936884" y="169516"/>
                </a:lnTo>
                <a:cubicBezTo>
                  <a:pt x="6936884" y="163642"/>
                  <a:pt x="6936296" y="159061"/>
                  <a:pt x="6935121" y="155771"/>
                </a:cubicBezTo>
                <a:cubicBezTo>
                  <a:pt x="6932068" y="146139"/>
                  <a:pt x="6926839" y="138209"/>
                  <a:pt x="6919439" y="131983"/>
                </a:cubicBezTo>
                <a:cubicBezTo>
                  <a:pt x="6912038" y="125757"/>
                  <a:pt x="6902816" y="122644"/>
                  <a:pt x="6891774" y="122644"/>
                </a:cubicBezTo>
                <a:close/>
                <a:moveTo>
                  <a:pt x="4367649" y="122644"/>
                </a:moveTo>
                <a:cubicBezTo>
                  <a:pt x="4352612" y="122644"/>
                  <a:pt x="4340394" y="128518"/>
                  <a:pt x="4330996" y="140265"/>
                </a:cubicBezTo>
                <a:cubicBezTo>
                  <a:pt x="4321598" y="152013"/>
                  <a:pt x="4316899" y="167636"/>
                  <a:pt x="4316899" y="187137"/>
                </a:cubicBezTo>
                <a:cubicBezTo>
                  <a:pt x="4316899" y="204759"/>
                  <a:pt x="4321305" y="219384"/>
                  <a:pt x="4330115" y="231014"/>
                </a:cubicBezTo>
                <a:cubicBezTo>
                  <a:pt x="4338926" y="242644"/>
                  <a:pt x="4351319" y="248459"/>
                  <a:pt x="4367296" y="248459"/>
                </a:cubicBezTo>
                <a:cubicBezTo>
                  <a:pt x="4377164" y="248459"/>
                  <a:pt x="4386033" y="245640"/>
                  <a:pt x="4393904" y="240001"/>
                </a:cubicBezTo>
                <a:cubicBezTo>
                  <a:pt x="4401775" y="234362"/>
                  <a:pt x="4407237" y="226609"/>
                  <a:pt x="4410292" y="216741"/>
                </a:cubicBezTo>
                <a:cubicBezTo>
                  <a:pt x="4411937" y="211807"/>
                  <a:pt x="4412759" y="206287"/>
                  <a:pt x="4412759" y="200177"/>
                </a:cubicBezTo>
                <a:lnTo>
                  <a:pt x="4412759" y="169516"/>
                </a:lnTo>
                <a:cubicBezTo>
                  <a:pt x="4412759" y="163642"/>
                  <a:pt x="4412171" y="159061"/>
                  <a:pt x="4410997" y="155771"/>
                </a:cubicBezTo>
                <a:cubicBezTo>
                  <a:pt x="4407942" y="146139"/>
                  <a:pt x="4402715" y="138209"/>
                  <a:pt x="4395314" y="131983"/>
                </a:cubicBezTo>
                <a:cubicBezTo>
                  <a:pt x="4387913" y="125757"/>
                  <a:pt x="4378691" y="122644"/>
                  <a:pt x="4367649" y="122644"/>
                </a:cubicBezTo>
                <a:close/>
                <a:moveTo>
                  <a:pt x="1157731" y="122644"/>
                </a:moveTo>
                <a:cubicBezTo>
                  <a:pt x="1142697" y="122644"/>
                  <a:pt x="1130479" y="128518"/>
                  <a:pt x="1121081" y="140265"/>
                </a:cubicBezTo>
                <a:cubicBezTo>
                  <a:pt x="1111684" y="152013"/>
                  <a:pt x="1106985" y="167636"/>
                  <a:pt x="1106985" y="187137"/>
                </a:cubicBezTo>
                <a:cubicBezTo>
                  <a:pt x="1106985" y="204759"/>
                  <a:pt x="1111390" y="219384"/>
                  <a:pt x="1120200" y="231014"/>
                </a:cubicBezTo>
                <a:cubicBezTo>
                  <a:pt x="1129011" y="242644"/>
                  <a:pt x="1141405" y="248459"/>
                  <a:pt x="1157381" y="248459"/>
                </a:cubicBezTo>
                <a:cubicBezTo>
                  <a:pt x="1167247" y="248459"/>
                  <a:pt x="1176116" y="245640"/>
                  <a:pt x="1183988" y="240001"/>
                </a:cubicBezTo>
                <a:cubicBezTo>
                  <a:pt x="1191859" y="234362"/>
                  <a:pt x="1197321" y="226609"/>
                  <a:pt x="1200376" y="216741"/>
                </a:cubicBezTo>
                <a:cubicBezTo>
                  <a:pt x="1202020" y="211807"/>
                  <a:pt x="1202842" y="206287"/>
                  <a:pt x="1202842" y="200177"/>
                </a:cubicBezTo>
                <a:lnTo>
                  <a:pt x="1202842" y="169516"/>
                </a:lnTo>
                <a:cubicBezTo>
                  <a:pt x="1202842" y="163642"/>
                  <a:pt x="1202255" y="159061"/>
                  <a:pt x="1201080" y="155771"/>
                </a:cubicBezTo>
                <a:cubicBezTo>
                  <a:pt x="1198024" y="146139"/>
                  <a:pt x="1192798" y="138209"/>
                  <a:pt x="1185397" y="131983"/>
                </a:cubicBezTo>
                <a:cubicBezTo>
                  <a:pt x="1177995" y="125757"/>
                  <a:pt x="1168774" y="122644"/>
                  <a:pt x="1157731" y="122644"/>
                </a:cubicBezTo>
                <a:close/>
                <a:moveTo>
                  <a:pt x="6503011" y="121939"/>
                </a:moveTo>
                <a:cubicBezTo>
                  <a:pt x="6486094" y="121939"/>
                  <a:pt x="6473172" y="128460"/>
                  <a:pt x="6464244" y="141499"/>
                </a:cubicBezTo>
                <a:cubicBezTo>
                  <a:pt x="6455316" y="154538"/>
                  <a:pt x="6450852" y="169986"/>
                  <a:pt x="6450852" y="187842"/>
                </a:cubicBezTo>
                <a:cubicBezTo>
                  <a:pt x="6450852" y="206638"/>
                  <a:pt x="6455668" y="222262"/>
                  <a:pt x="6465301" y="234715"/>
                </a:cubicBezTo>
                <a:cubicBezTo>
                  <a:pt x="6474934" y="247167"/>
                  <a:pt x="6487269" y="253393"/>
                  <a:pt x="6502305" y="253393"/>
                </a:cubicBezTo>
                <a:cubicBezTo>
                  <a:pt x="6517107" y="253393"/>
                  <a:pt x="6529442" y="247108"/>
                  <a:pt x="6539310" y="234539"/>
                </a:cubicBezTo>
                <a:cubicBezTo>
                  <a:pt x="6549178" y="221969"/>
                  <a:pt x="6554230" y="206051"/>
                  <a:pt x="6554464" y="186785"/>
                </a:cubicBezTo>
                <a:cubicBezTo>
                  <a:pt x="6554464" y="179266"/>
                  <a:pt x="6553466" y="171807"/>
                  <a:pt x="6551469" y="164406"/>
                </a:cubicBezTo>
                <a:cubicBezTo>
                  <a:pt x="6549472" y="157005"/>
                  <a:pt x="6546535" y="150015"/>
                  <a:pt x="6542658" y="143437"/>
                </a:cubicBezTo>
                <a:cubicBezTo>
                  <a:pt x="6538782" y="136858"/>
                  <a:pt x="6533437" y="131631"/>
                  <a:pt x="6526623" y="127754"/>
                </a:cubicBezTo>
                <a:cubicBezTo>
                  <a:pt x="6519810" y="123878"/>
                  <a:pt x="6511939" y="121939"/>
                  <a:pt x="6503011" y="121939"/>
                </a:cubicBezTo>
                <a:close/>
                <a:moveTo>
                  <a:pt x="5102836" y="121939"/>
                </a:moveTo>
                <a:cubicBezTo>
                  <a:pt x="5085919" y="121939"/>
                  <a:pt x="5072997" y="128460"/>
                  <a:pt x="5064069" y="141499"/>
                </a:cubicBezTo>
                <a:cubicBezTo>
                  <a:pt x="5055141" y="154538"/>
                  <a:pt x="5050677" y="169986"/>
                  <a:pt x="5050677" y="187842"/>
                </a:cubicBezTo>
                <a:cubicBezTo>
                  <a:pt x="5050677" y="206638"/>
                  <a:pt x="5055493" y="222262"/>
                  <a:pt x="5065126" y="234715"/>
                </a:cubicBezTo>
                <a:cubicBezTo>
                  <a:pt x="5074759" y="247167"/>
                  <a:pt x="5087094" y="253393"/>
                  <a:pt x="5102130" y="253393"/>
                </a:cubicBezTo>
                <a:cubicBezTo>
                  <a:pt x="5116932" y="253393"/>
                  <a:pt x="5129267" y="247108"/>
                  <a:pt x="5139135" y="234539"/>
                </a:cubicBezTo>
                <a:cubicBezTo>
                  <a:pt x="5149003" y="221969"/>
                  <a:pt x="5153937" y="206169"/>
                  <a:pt x="5153937" y="187137"/>
                </a:cubicBezTo>
                <a:cubicBezTo>
                  <a:pt x="5153937" y="170456"/>
                  <a:pt x="5149649" y="155419"/>
                  <a:pt x="5141073" y="142028"/>
                </a:cubicBezTo>
                <a:cubicBezTo>
                  <a:pt x="5132498" y="128635"/>
                  <a:pt x="5119752" y="121939"/>
                  <a:pt x="5102836" y="121939"/>
                </a:cubicBezTo>
                <a:close/>
                <a:moveTo>
                  <a:pt x="3978886" y="121939"/>
                </a:moveTo>
                <a:cubicBezTo>
                  <a:pt x="3961969" y="121939"/>
                  <a:pt x="3949047" y="128460"/>
                  <a:pt x="3940119" y="141499"/>
                </a:cubicBezTo>
                <a:cubicBezTo>
                  <a:pt x="3931190" y="154538"/>
                  <a:pt x="3926727" y="169986"/>
                  <a:pt x="3926727" y="187842"/>
                </a:cubicBezTo>
                <a:cubicBezTo>
                  <a:pt x="3926727" y="206638"/>
                  <a:pt x="3931543" y="222262"/>
                  <a:pt x="3941176" y="234715"/>
                </a:cubicBezTo>
                <a:cubicBezTo>
                  <a:pt x="3950809" y="247167"/>
                  <a:pt x="3963144" y="253393"/>
                  <a:pt x="3978181" y="253393"/>
                </a:cubicBezTo>
                <a:cubicBezTo>
                  <a:pt x="3992982" y="253393"/>
                  <a:pt x="4005317" y="247108"/>
                  <a:pt x="4015185" y="234539"/>
                </a:cubicBezTo>
                <a:cubicBezTo>
                  <a:pt x="4025053" y="221969"/>
                  <a:pt x="4029987" y="206169"/>
                  <a:pt x="4029987" y="187137"/>
                </a:cubicBezTo>
                <a:cubicBezTo>
                  <a:pt x="4029987" y="170456"/>
                  <a:pt x="4025699" y="155419"/>
                  <a:pt x="4017124" y="142028"/>
                </a:cubicBezTo>
                <a:cubicBezTo>
                  <a:pt x="4008548" y="128635"/>
                  <a:pt x="3995802" y="121939"/>
                  <a:pt x="3978886" y="121939"/>
                </a:cubicBezTo>
                <a:close/>
                <a:moveTo>
                  <a:pt x="3258167" y="120882"/>
                </a:moveTo>
                <a:cubicBezTo>
                  <a:pt x="3243840" y="120882"/>
                  <a:pt x="3232678" y="125992"/>
                  <a:pt x="3224693" y="136213"/>
                </a:cubicBezTo>
                <a:cubicBezTo>
                  <a:pt x="3216703" y="146433"/>
                  <a:pt x="3212005" y="158004"/>
                  <a:pt x="3210597" y="170926"/>
                </a:cubicBezTo>
                <a:lnTo>
                  <a:pt x="3301163" y="170926"/>
                </a:lnTo>
                <a:cubicBezTo>
                  <a:pt x="3301398" y="158473"/>
                  <a:pt x="3298167" y="147020"/>
                  <a:pt x="3291471" y="136565"/>
                </a:cubicBezTo>
                <a:cubicBezTo>
                  <a:pt x="3284775" y="126110"/>
                  <a:pt x="3273673" y="120882"/>
                  <a:pt x="3258167" y="120882"/>
                </a:cubicBezTo>
                <a:close/>
                <a:moveTo>
                  <a:pt x="1686550" y="120882"/>
                </a:moveTo>
                <a:cubicBezTo>
                  <a:pt x="1672220" y="120882"/>
                  <a:pt x="1661059" y="125992"/>
                  <a:pt x="1653071" y="136213"/>
                </a:cubicBezTo>
                <a:cubicBezTo>
                  <a:pt x="1645083" y="146433"/>
                  <a:pt x="1640383" y="158004"/>
                  <a:pt x="1638975" y="170926"/>
                </a:cubicBezTo>
                <a:lnTo>
                  <a:pt x="1729545" y="170926"/>
                </a:lnTo>
                <a:cubicBezTo>
                  <a:pt x="1729782" y="158473"/>
                  <a:pt x="1726551" y="147020"/>
                  <a:pt x="1719855" y="136565"/>
                </a:cubicBezTo>
                <a:cubicBezTo>
                  <a:pt x="1713158" y="126110"/>
                  <a:pt x="1702058" y="120882"/>
                  <a:pt x="1686550" y="120882"/>
                </a:cubicBezTo>
                <a:close/>
                <a:moveTo>
                  <a:pt x="6038848" y="102203"/>
                </a:moveTo>
                <a:lnTo>
                  <a:pt x="6071976" y="102203"/>
                </a:lnTo>
                <a:lnTo>
                  <a:pt x="6105456" y="197710"/>
                </a:lnTo>
                <a:cubicBezTo>
                  <a:pt x="6111565" y="214861"/>
                  <a:pt x="6116146" y="229546"/>
                  <a:pt x="6119201" y="241763"/>
                </a:cubicBezTo>
                <a:lnTo>
                  <a:pt x="6120258" y="241763"/>
                </a:lnTo>
                <a:cubicBezTo>
                  <a:pt x="6123077" y="231661"/>
                  <a:pt x="6127894" y="216976"/>
                  <a:pt x="6134708" y="197710"/>
                </a:cubicBezTo>
                <a:lnTo>
                  <a:pt x="6167835" y="102203"/>
                </a:lnTo>
                <a:lnTo>
                  <a:pt x="6200258" y="102203"/>
                </a:lnTo>
                <a:lnTo>
                  <a:pt x="6133298" y="272777"/>
                </a:lnTo>
                <a:lnTo>
                  <a:pt x="6103694" y="272777"/>
                </a:lnTo>
                <a:close/>
                <a:moveTo>
                  <a:pt x="3009902" y="102203"/>
                </a:moveTo>
                <a:lnTo>
                  <a:pt x="3043031" y="102203"/>
                </a:lnTo>
                <a:lnTo>
                  <a:pt x="3076510" y="197710"/>
                </a:lnTo>
                <a:cubicBezTo>
                  <a:pt x="3082618" y="214861"/>
                  <a:pt x="3087199" y="229546"/>
                  <a:pt x="3090256" y="241763"/>
                </a:cubicBezTo>
                <a:lnTo>
                  <a:pt x="3091312" y="241763"/>
                </a:lnTo>
                <a:cubicBezTo>
                  <a:pt x="3094129" y="231661"/>
                  <a:pt x="3098948" y="216976"/>
                  <a:pt x="3105762" y="197710"/>
                </a:cubicBezTo>
                <a:lnTo>
                  <a:pt x="3138889" y="102203"/>
                </a:lnTo>
                <a:lnTo>
                  <a:pt x="3171314" y="102203"/>
                </a:lnTo>
                <a:lnTo>
                  <a:pt x="3104351" y="272777"/>
                </a:lnTo>
                <a:lnTo>
                  <a:pt x="3074748" y="272777"/>
                </a:lnTo>
                <a:close/>
                <a:moveTo>
                  <a:pt x="2411923" y="102203"/>
                </a:moveTo>
                <a:lnTo>
                  <a:pt x="2442937" y="102203"/>
                </a:lnTo>
                <a:lnTo>
                  <a:pt x="2442937" y="272777"/>
                </a:lnTo>
                <a:lnTo>
                  <a:pt x="2411923" y="272777"/>
                </a:lnTo>
                <a:close/>
                <a:moveTo>
                  <a:pt x="6886840" y="98679"/>
                </a:moveTo>
                <a:cubicBezTo>
                  <a:pt x="6911509" y="98679"/>
                  <a:pt x="6929248" y="108431"/>
                  <a:pt x="6940055" y="127931"/>
                </a:cubicBezTo>
                <a:lnTo>
                  <a:pt x="6940761" y="127931"/>
                </a:lnTo>
                <a:lnTo>
                  <a:pt x="6941818" y="102203"/>
                </a:lnTo>
                <a:lnTo>
                  <a:pt x="6969307" y="102203"/>
                </a:lnTo>
                <a:cubicBezTo>
                  <a:pt x="6968367" y="112776"/>
                  <a:pt x="6967897" y="128283"/>
                  <a:pt x="6967897" y="148724"/>
                </a:cubicBezTo>
                <a:lnTo>
                  <a:pt x="6967897" y="247754"/>
                </a:lnTo>
                <a:cubicBezTo>
                  <a:pt x="6967897" y="284641"/>
                  <a:pt x="6959792" y="310721"/>
                  <a:pt x="6943580" y="325992"/>
                </a:cubicBezTo>
                <a:cubicBezTo>
                  <a:pt x="6928308" y="339620"/>
                  <a:pt x="6907515" y="346433"/>
                  <a:pt x="6881201" y="346433"/>
                </a:cubicBezTo>
                <a:cubicBezTo>
                  <a:pt x="6857471" y="346433"/>
                  <a:pt x="6838557" y="341734"/>
                  <a:pt x="6824460" y="332337"/>
                </a:cubicBezTo>
                <a:lnTo>
                  <a:pt x="6832214" y="308371"/>
                </a:lnTo>
                <a:cubicBezTo>
                  <a:pt x="6846076" y="317535"/>
                  <a:pt x="6862757" y="322117"/>
                  <a:pt x="6882258" y="322117"/>
                </a:cubicBezTo>
                <a:cubicBezTo>
                  <a:pt x="6899174" y="322117"/>
                  <a:pt x="6912566" y="317299"/>
                  <a:pt x="6922434" y="307667"/>
                </a:cubicBezTo>
                <a:cubicBezTo>
                  <a:pt x="6932302" y="298034"/>
                  <a:pt x="6937236" y="282880"/>
                  <a:pt x="6937236" y="262204"/>
                </a:cubicBezTo>
                <a:lnTo>
                  <a:pt x="6937236" y="243525"/>
                </a:lnTo>
                <a:lnTo>
                  <a:pt x="6936531" y="243525"/>
                </a:lnTo>
                <a:cubicBezTo>
                  <a:pt x="6931597" y="251984"/>
                  <a:pt x="6924490" y="258855"/>
                  <a:pt x="6915210" y="264142"/>
                </a:cubicBezTo>
                <a:cubicBezTo>
                  <a:pt x="6905929" y="269428"/>
                  <a:pt x="6894945" y="272072"/>
                  <a:pt x="6882258" y="272072"/>
                </a:cubicBezTo>
                <a:cubicBezTo>
                  <a:pt x="6861348" y="272072"/>
                  <a:pt x="6844020" y="264142"/>
                  <a:pt x="6830275" y="248283"/>
                </a:cubicBezTo>
                <a:cubicBezTo>
                  <a:pt x="6816530" y="232424"/>
                  <a:pt x="6809658" y="212629"/>
                  <a:pt x="6809658" y="188900"/>
                </a:cubicBezTo>
                <a:cubicBezTo>
                  <a:pt x="6809658" y="161411"/>
                  <a:pt x="6817294" y="139502"/>
                  <a:pt x="6832566" y="123173"/>
                </a:cubicBezTo>
                <a:cubicBezTo>
                  <a:pt x="6847838" y="106844"/>
                  <a:pt x="6865929" y="98679"/>
                  <a:pt x="6886840" y="98679"/>
                </a:cubicBezTo>
                <a:close/>
                <a:moveTo>
                  <a:pt x="6706903" y="98679"/>
                </a:moveTo>
                <a:cubicBezTo>
                  <a:pt x="6713482" y="98679"/>
                  <a:pt x="6720001" y="99795"/>
                  <a:pt x="6726462" y="102027"/>
                </a:cubicBezTo>
                <a:cubicBezTo>
                  <a:pt x="6732923" y="104259"/>
                  <a:pt x="6739326" y="107901"/>
                  <a:pt x="6745670" y="112953"/>
                </a:cubicBezTo>
                <a:cubicBezTo>
                  <a:pt x="6752013" y="118004"/>
                  <a:pt x="6757182" y="125523"/>
                  <a:pt x="6761176" y="135508"/>
                </a:cubicBezTo>
                <a:cubicBezTo>
                  <a:pt x="6765170" y="145493"/>
                  <a:pt x="6767167" y="157416"/>
                  <a:pt x="6767167" y="171278"/>
                </a:cubicBezTo>
                <a:lnTo>
                  <a:pt x="6767167" y="272777"/>
                </a:lnTo>
                <a:lnTo>
                  <a:pt x="6736154" y="272777"/>
                </a:lnTo>
                <a:lnTo>
                  <a:pt x="6736154" y="174450"/>
                </a:lnTo>
                <a:cubicBezTo>
                  <a:pt x="6736154" y="159413"/>
                  <a:pt x="6732982" y="147255"/>
                  <a:pt x="6726638" y="137975"/>
                </a:cubicBezTo>
                <a:cubicBezTo>
                  <a:pt x="6720295" y="128694"/>
                  <a:pt x="6710310" y="124053"/>
                  <a:pt x="6696683" y="124053"/>
                </a:cubicBezTo>
                <a:cubicBezTo>
                  <a:pt x="6687049" y="124053"/>
                  <a:pt x="6678474" y="127108"/>
                  <a:pt x="6670956" y="133217"/>
                </a:cubicBezTo>
                <a:cubicBezTo>
                  <a:pt x="6663437" y="139325"/>
                  <a:pt x="6658151" y="146844"/>
                  <a:pt x="6655096" y="155771"/>
                </a:cubicBezTo>
                <a:cubicBezTo>
                  <a:pt x="6653686" y="159531"/>
                  <a:pt x="6652982" y="164347"/>
                  <a:pt x="6652982" y="170220"/>
                </a:cubicBezTo>
                <a:lnTo>
                  <a:pt x="6652982" y="272777"/>
                </a:lnTo>
                <a:lnTo>
                  <a:pt x="6621969" y="272777"/>
                </a:lnTo>
                <a:lnTo>
                  <a:pt x="6621969" y="148371"/>
                </a:lnTo>
                <a:cubicBezTo>
                  <a:pt x="6621969" y="130045"/>
                  <a:pt x="6621498" y="114655"/>
                  <a:pt x="6620559" y="102203"/>
                </a:cubicBezTo>
                <a:lnTo>
                  <a:pt x="6648048" y="102203"/>
                </a:lnTo>
                <a:lnTo>
                  <a:pt x="6649810" y="130397"/>
                </a:lnTo>
                <a:lnTo>
                  <a:pt x="6650514" y="130397"/>
                </a:lnTo>
                <a:cubicBezTo>
                  <a:pt x="6655214" y="121469"/>
                  <a:pt x="6662497" y="113951"/>
                  <a:pt x="6672365" y="107842"/>
                </a:cubicBezTo>
                <a:cubicBezTo>
                  <a:pt x="6682233" y="101734"/>
                  <a:pt x="6693746" y="98679"/>
                  <a:pt x="6706903" y="98679"/>
                </a:cubicBezTo>
                <a:close/>
                <a:moveTo>
                  <a:pt x="5811553" y="98679"/>
                </a:moveTo>
                <a:cubicBezTo>
                  <a:pt x="5818132" y="98679"/>
                  <a:pt x="5824651" y="99795"/>
                  <a:pt x="5831112" y="102027"/>
                </a:cubicBezTo>
                <a:cubicBezTo>
                  <a:pt x="5837573" y="104259"/>
                  <a:pt x="5843976" y="107901"/>
                  <a:pt x="5850320" y="112953"/>
                </a:cubicBezTo>
                <a:cubicBezTo>
                  <a:pt x="5856663" y="118004"/>
                  <a:pt x="5861832" y="125523"/>
                  <a:pt x="5865826" y="135508"/>
                </a:cubicBezTo>
                <a:cubicBezTo>
                  <a:pt x="5869820" y="145493"/>
                  <a:pt x="5871817" y="157416"/>
                  <a:pt x="5871817" y="171278"/>
                </a:cubicBezTo>
                <a:lnTo>
                  <a:pt x="5871817" y="272777"/>
                </a:lnTo>
                <a:lnTo>
                  <a:pt x="5840804" y="272777"/>
                </a:lnTo>
                <a:lnTo>
                  <a:pt x="5840804" y="174450"/>
                </a:lnTo>
                <a:cubicBezTo>
                  <a:pt x="5840804" y="159413"/>
                  <a:pt x="5837632" y="147255"/>
                  <a:pt x="5831288" y="137975"/>
                </a:cubicBezTo>
                <a:cubicBezTo>
                  <a:pt x="5824945" y="128694"/>
                  <a:pt x="5814960" y="124053"/>
                  <a:pt x="5801333" y="124053"/>
                </a:cubicBezTo>
                <a:cubicBezTo>
                  <a:pt x="5791699" y="124053"/>
                  <a:pt x="5783124" y="127108"/>
                  <a:pt x="5775606" y="133217"/>
                </a:cubicBezTo>
                <a:cubicBezTo>
                  <a:pt x="5768087" y="139325"/>
                  <a:pt x="5762801" y="146844"/>
                  <a:pt x="5759746" y="155771"/>
                </a:cubicBezTo>
                <a:cubicBezTo>
                  <a:pt x="5758336" y="159531"/>
                  <a:pt x="5757632" y="164347"/>
                  <a:pt x="5757632" y="170220"/>
                </a:cubicBezTo>
                <a:lnTo>
                  <a:pt x="5757632" y="272777"/>
                </a:lnTo>
                <a:lnTo>
                  <a:pt x="5726619" y="272777"/>
                </a:lnTo>
                <a:lnTo>
                  <a:pt x="5726619" y="148371"/>
                </a:lnTo>
                <a:cubicBezTo>
                  <a:pt x="5726619" y="130045"/>
                  <a:pt x="5726148" y="114655"/>
                  <a:pt x="5725209" y="102203"/>
                </a:cubicBezTo>
                <a:lnTo>
                  <a:pt x="5752698" y="102203"/>
                </a:lnTo>
                <a:lnTo>
                  <a:pt x="5754460" y="130397"/>
                </a:lnTo>
                <a:lnTo>
                  <a:pt x="5755164" y="130397"/>
                </a:lnTo>
                <a:cubicBezTo>
                  <a:pt x="5759864" y="121469"/>
                  <a:pt x="5767147" y="113951"/>
                  <a:pt x="5777015" y="107842"/>
                </a:cubicBezTo>
                <a:cubicBezTo>
                  <a:pt x="5786883" y="101734"/>
                  <a:pt x="5798396" y="98679"/>
                  <a:pt x="5811553" y="98679"/>
                </a:cubicBezTo>
                <a:close/>
                <a:moveTo>
                  <a:pt x="5610147" y="98679"/>
                </a:moveTo>
                <a:cubicBezTo>
                  <a:pt x="5633877" y="98679"/>
                  <a:pt x="5650617" y="105258"/>
                  <a:pt x="5660367" y="118415"/>
                </a:cubicBezTo>
                <a:cubicBezTo>
                  <a:pt x="5670117" y="131572"/>
                  <a:pt x="5674993" y="148136"/>
                  <a:pt x="5674993" y="168107"/>
                </a:cubicBezTo>
                <a:lnTo>
                  <a:pt x="5674993" y="231895"/>
                </a:lnTo>
                <a:cubicBezTo>
                  <a:pt x="5674993" y="248811"/>
                  <a:pt x="5675933" y="262439"/>
                  <a:pt x="5677812" y="272777"/>
                </a:cubicBezTo>
                <a:lnTo>
                  <a:pt x="5649971" y="272777"/>
                </a:lnTo>
                <a:lnTo>
                  <a:pt x="5647151" y="251278"/>
                </a:lnTo>
                <a:lnTo>
                  <a:pt x="5646094" y="251278"/>
                </a:lnTo>
                <a:cubicBezTo>
                  <a:pt x="5640925" y="258562"/>
                  <a:pt x="5633818" y="264612"/>
                  <a:pt x="5624772" y="269428"/>
                </a:cubicBezTo>
                <a:cubicBezTo>
                  <a:pt x="5615726" y="274245"/>
                  <a:pt x="5605447" y="276653"/>
                  <a:pt x="5593935" y="276653"/>
                </a:cubicBezTo>
                <a:cubicBezTo>
                  <a:pt x="5577489" y="276653"/>
                  <a:pt x="5564684" y="271837"/>
                  <a:pt x="5555521" y="262204"/>
                </a:cubicBezTo>
                <a:cubicBezTo>
                  <a:pt x="5546357" y="252571"/>
                  <a:pt x="5541776" y="241058"/>
                  <a:pt x="5541776" y="227667"/>
                </a:cubicBezTo>
                <a:cubicBezTo>
                  <a:pt x="5541776" y="206991"/>
                  <a:pt x="5550646" y="191190"/>
                  <a:pt x="5568384" y="180266"/>
                </a:cubicBezTo>
                <a:cubicBezTo>
                  <a:pt x="5586123" y="169340"/>
                  <a:pt x="5611439" y="163995"/>
                  <a:pt x="5644332" y="164230"/>
                </a:cubicBezTo>
                <a:lnTo>
                  <a:pt x="5644332" y="160705"/>
                </a:lnTo>
                <a:cubicBezTo>
                  <a:pt x="5644332" y="156476"/>
                  <a:pt x="5643921" y="152423"/>
                  <a:pt x="5643098" y="148547"/>
                </a:cubicBezTo>
                <a:cubicBezTo>
                  <a:pt x="5642276" y="144670"/>
                  <a:pt x="5640631" y="140500"/>
                  <a:pt x="5638165" y="136036"/>
                </a:cubicBezTo>
                <a:cubicBezTo>
                  <a:pt x="5635697" y="131572"/>
                  <a:pt x="5631703" y="128048"/>
                  <a:pt x="5626182" y="125463"/>
                </a:cubicBezTo>
                <a:cubicBezTo>
                  <a:pt x="5620660" y="122879"/>
                  <a:pt x="5613788" y="121586"/>
                  <a:pt x="5605565" y="121586"/>
                </a:cubicBezTo>
                <a:cubicBezTo>
                  <a:pt x="5588179" y="121586"/>
                  <a:pt x="5573259" y="125816"/>
                  <a:pt x="5560807" y="134274"/>
                </a:cubicBezTo>
                <a:lnTo>
                  <a:pt x="5553759" y="113481"/>
                </a:lnTo>
                <a:cubicBezTo>
                  <a:pt x="5569500" y="103613"/>
                  <a:pt x="5588296" y="98679"/>
                  <a:pt x="5610147" y="98679"/>
                </a:cubicBezTo>
                <a:close/>
                <a:moveTo>
                  <a:pt x="5103540" y="98679"/>
                </a:moveTo>
                <a:cubicBezTo>
                  <a:pt x="5127975" y="98679"/>
                  <a:pt x="5147770" y="106785"/>
                  <a:pt x="5162924" y="122997"/>
                </a:cubicBezTo>
                <a:cubicBezTo>
                  <a:pt x="5178078" y="139208"/>
                  <a:pt x="5185656" y="160236"/>
                  <a:pt x="5185656" y="186080"/>
                </a:cubicBezTo>
                <a:cubicBezTo>
                  <a:pt x="5185656" y="215449"/>
                  <a:pt x="5177197" y="237887"/>
                  <a:pt x="5160281" y="253393"/>
                </a:cubicBezTo>
                <a:cubicBezTo>
                  <a:pt x="5143365" y="268900"/>
                  <a:pt x="5123511" y="276653"/>
                  <a:pt x="5100721" y="276653"/>
                </a:cubicBezTo>
                <a:cubicBezTo>
                  <a:pt x="5077226" y="276653"/>
                  <a:pt x="5057725" y="268607"/>
                  <a:pt x="5042218" y="252512"/>
                </a:cubicBezTo>
                <a:cubicBezTo>
                  <a:pt x="5026712" y="236419"/>
                  <a:pt x="5018958" y="215213"/>
                  <a:pt x="5018958" y="188900"/>
                </a:cubicBezTo>
                <a:cubicBezTo>
                  <a:pt x="5018958" y="161411"/>
                  <a:pt x="5027005" y="139502"/>
                  <a:pt x="5043100" y="123173"/>
                </a:cubicBezTo>
                <a:cubicBezTo>
                  <a:pt x="5059194" y="106844"/>
                  <a:pt x="5079341" y="98679"/>
                  <a:pt x="5103540" y="98679"/>
                </a:cubicBezTo>
                <a:close/>
                <a:moveTo>
                  <a:pt x="4914822" y="98679"/>
                </a:moveTo>
                <a:cubicBezTo>
                  <a:pt x="4938552" y="98679"/>
                  <a:pt x="4955292" y="105258"/>
                  <a:pt x="4965042" y="118415"/>
                </a:cubicBezTo>
                <a:cubicBezTo>
                  <a:pt x="4974792" y="131572"/>
                  <a:pt x="4979668" y="148136"/>
                  <a:pt x="4979668" y="168107"/>
                </a:cubicBezTo>
                <a:lnTo>
                  <a:pt x="4979668" y="231895"/>
                </a:lnTo>
                <a:cubicBezTo>
                  <a:pt x="4979668" y="248342"/>
                  <a:pt x="4980490" y="261969"/>
                  <a:pt x="4982135" y="272777"/>
                </a:cubicBezTo>
                <a:lnTo>
                  <a:pt x="4954293" y="272777"/>
                </a:lnTo>
                <a:lnTo>
                  <a:pt x="4951826" y="251278"/>
                </a:lnTo>
                <a:lnTo>
                  <a:pt x="4950769" y="251278"/>
                </a:lnTo>
                <a:cubicBezTo>
                  <a:pt x="4945600" y="258562"/>
                  <a:pt x="4938493" y="264612"/>
                  <a:pt x="4929447" y="269428"/>
                </a:cubicBezTo>
                <a:cubicBezTo>
                  <a:pt x="4920401" y="274245"/>
                  <a:pt x="4910122" y="276653"/>
                  <a:pt x="4898610" y="276653"/>
                </a:cubicBezTo>
                <a:cubicBezTo>
                  <a:pt x="4882164" y="276653"/>
                  <a:pt x="4869359" y="271837"/>
                  <a:pt x="4860196" y="262204"/>
                </a:cubicBezTo>
                <a:cubicBezTo>
                  <a:pt x="4851032" y="252571"/>
                  <a:pt x="4846451" y="241058"/>
                  <a:pt x="4846451" y="227667"/>
                </a:cubicBezTo>
                <a:cubicBezTo>
                  <a:pt x="4846451" y="206991"/>
                  <a:pt x="4855321" y="191190"/>
                  <a:pt x="4873059" y="180266"/>
                </a:cubicBezTo>
                <a:cubicBezTo>
                  <a:pt x="4890798" y="169340"/>
                  <a:pt x="4916114" y="163995"/>
                  <a:pt x="4949007" y="164230"/>
                </a:cubicBezTo>
                <a:lnTo>
                  <a:pt x="4949007" y="160705"/>
                </a:lnTo>
                <a:cubicBezTo>
                  <a:pt x="4949007" y="156476"/>
                  <a:pt x="4948596" y="152423"/>
                  <a:pt x="4947773" y="148547"/>
                </a:cubicBezTo>
                <a:cubicBezTo>
                  <a:pt x="4946951" y="144670"/>
                  <a:pt x="4945306" y="140500"/>
                  <a:pt x="4942840" y="136036"/>
                </a:cubicBezTo>
                <a:cubicBezTo>
                  <a:pt x="4940372" y="131572"/>
                  <a:pt x="4936378" y="128048"/>
                  <a:pt x="4930857" y="125463"/>
                </a:cubicBezTo>
                <a:cubicBezTo>
                  <a:pt x="4925335" y="122879"/>
                  <a:pt x="4918463" y="121586"/>
                  <a:pt x="4910240" y="121586"/>
                </a:cubicBezTo>
                <a:cubicBezTo>
                  <a:pt x="4892854" y="121586"/>
                  <a:pt x="4877934" y="125816"/>
                  <a:pt x="4865482" y="134274"/>
                </a:cubicBezTo>
                <a:lnTo>
                  <a:pt x="4858434" y="113481"/>
                </a:lnTo>
                <a:cubicBezTo>
                  <a:pt x="4874175" y="103613"/>
                  <a:pt x="4892971" y="98679"/>
                  <a:pt x="4914822" y="98679"/>
                </a:cubicBezTo>
                <a:close/>
                <a:moveTo>
                  <a:pt x="4821314" y="98679"/>
                </a:moveTo>
                <a:cubicBezTo>
                  <a:pt x="4823194" y="98679"/>
                  <a:pt x="4826014" y="98914"/>
                  <a:pt x="4829773" y="99384"/>
                </a:cubicBezTo>
                <a:lnTo>
                  <a:pt x="4829773" y="128635"/>
                </a:lnTo>
                <a:cubicBezTo>
                  <a:pt x="4827658" y="128165"/>
                  <a:pt x="4824134" y="127931"/>
                  <a:pt x="4819200" y="127931"/>
                </a:cubicBezTo>
                <a:cubicBezTo>
                  <a:pt x="4808393" y="127931"/>
                  <a:pt x="4799288" y="131572"/>
                  <a:pt x="4791887" y="138856"/>
                </a:cubicBezTo>
                <a:cubicBezTo>
                  <a:pt x="4784486" y="146139"/>
                  <a:pt x="4779729" y="155654"/>
                  <a:pt x="4777614" y="167402"/>
                </a:cubicBezTo>
                <a:cubicBezTo>
                  <a:pt x="4776909" y="171631"/>
                  <a:pt x="4776557" y="176447"/>
                  <a:pt x="4776557" y="181851"/>
                </a:cubicBezTo>
                <a:lnTo>
                  <a:pt x="4776557" y="272777"/>
                </a:lnTo>
                <a:lnTo>
                  <a:pt x="4745543" y="272777"/>
                </a:lnTo>
                <a:lnTo>
                  <a:pt x="4745543" y="155419"/>
                </a:lnTo>
                <a:cubicBezTo>
                  <a:pt x="4745543" y="134039"/>
                  <a:pt x="4745073" y="116300"/>
                  <a:pt x="4744134" y="102203"/>
                </a:cubicBezTo>
                <a:lnTo>
                  <a:pt x="4771270" y="102203"/>
                </a:lnTo>
                <a:lnTo>
                  <a:pt x="4772680" y="136036"/>
                </a:lnTo>
                <a:lnTo>
                  <a:pt x="4773737" y="136036"/>
                </a:lnTo>
                <a:cubicBezTo>
                  <a:pt x="4777497" y="124759"/>
                  <a:pt x="4783723" y="115714"/>
                  <a:pt x="4792416" y="108900"/>
                </a:cubicBezTo>
                <a:cubicBezTo>
                  <a:pt x="4801109" y="102086"/>
                  <a:pt x="4810742" y="98679"/>
                  <a:pt x="4821314" y="98679"/>
                </a:cubicBezTo>
                <a:close/>
                <a:moveTo>
                  <a:pt x="4362715" y="98679"/>
                </a:moveTo>
                <a:cubicBezTo>
                  <a:pt x="4387384" y="98679"/>
                  <a:pt x="4405123" y="108431"/>
                  <a:pt x="4415931" y="127931"/>
                </a:cubicBezTo>
                <a:lnTo>
                  <a:pt x="4416635" y="127931"/>
                </a:lnTo>
                <a:lnTo>
                  <a:pt x="4417693" y="102203"/>
                </a:lnTo>
                <a:lnTo>
                  <a:pt x="4445182" y="102203"/>
                </a:lnTo>
                <a:cubicBezTo>
                  <a:pt x="4444242" y="112776"/>
                  <a:pt x="4443772" y="128283"/>
                  <a:pt x="4443772" y="148724"/>
                </a:cubicBezTo>
                <a:lnTo>
                  <a:pt x="4443772" y="247754"/>
                </a:lnTo>
                <a:cubicBezTo>
                  <a:pt x="4443772" y="284641"/>
                  <a:pt x="4435667" y="310721"/>
                  <a:pt x="4419455" y="325992"/>
                </a:cubicBezTo>
                <a:cubicBezTo>
                  <a:pt x="4404183" y="339620"/>
                  <a:pt x="4383390" y="346433"/>
                  <a:pt x="4357076" y="346433"/>
                </a:cubicBezTo>
                <a:cubicBezTo>
                  <a:pt x="4333346" y="346433"/>
                  <a:pt x="4314432" y="341734"/>
                  <a:pt x="4300335" y="332337"/>
                </a:cubicBezTo>
                <a:lnTo>
                  <a:pt x="4308089" y="308371"/>
                </a:lnTo>
                <a:cubicBezTo>
                  <a:pt x="4321951" y="317535"/>
                  <a:pt x="4338632" y="322117"/>
                  <a:pt x="4358133" y="322117"/>
                </a:cubicBezTo>
                <a:cubicBezTo>
                  <a:pt x="4375049" y="322117"/>
                  <a:pt x="4388441" y="317299"/>
                  <a:pt x="4398309" y="307667"/>
                </a:cubicBezTo>
                <a:cubicBezTo>
                  <a:pt x="4408177" y="298034"/>
                  <a:pt x="4413111" y="282880"/>
                  <a:pt x="4413111" y="262204"/>
                </a:cubicBezTo>
                <a:lnTo>
                  <a:pt x="4413111" y="243525"/>
                </a:lnTo>
                <a:lnTo>
                  <a:pt x="4412406" y="243525"/>
                </a:lnTo>
                <a:cubicBezTo>
                  <a:pt x="4407473" y="251984"/>
                  <a:pt x="4400365" y="258855"/>
                  <a:pt x="4391085" y="264142"/>
                </a:cubicBezTo>
                <a:cubicBezTo>
                  <a:pt x="4381804" y="269428"/>
                  <a:pt x="4370820" y="272072"/>
                  <a:pt x="4358133" y="272072"/>
                </a:cubicBezTo>
                <a:cubicBezTo>
                  <a:pt x="4337223" y="272072"/>
                  <a:pt x="4319895" y="264142"/>
                  <a:pt x="4306150" y="248283"/>
                </a:cubicBezTo>
                <a:cubicBezTo>
                  <a:pt x="4292406" y="232424"/>
                  <a:pt x="4285534" y="212629"/>
                  <a:pt x="4285534" y="188900"/>
                </a:cubicBezTo>
                <a:cubicBezTo>
                  <a:pt x="4285534" y="161411"/>
                  <a:pt x="4293169" y="139502"/>
                  <a:pt x="4308441" y="123173"/>
                </a:cubicBezTo>
                <a:cubicBezTo>
                  <a:pt x="4323713" y="106844"/>
                  <a:pt x="4341804" y="98679"/>
                  <a:pt x="4362715" y="98679"/>
                </a:cubicBezTo>
                <a:close/>
                <a:moveTo>
                  <a:pt x="4182778" y="98679"/>
                </a:moveTo>
                <a:cubicBezTo>
                  <a:pt x="4189356" y="98679"/>
                  <a:pt x="4195876" y="99795"/>
                  <a:pt x="4202337" y="102027"/>
                </a:cubicBezTo>
                <a:cubicBezTo>
                  <a:pt x="4208798" y="104259"/>
                  <a:pt x="4215201" y="107901"/>
                  <a:pt x="4221544" y="112953"/>
                </a:cubicBezTo>
                <a:cubicBezTo>
                  <a:pt x="4227888" y="118004"/>
                  <a:pt x="4233057" y="125523"/>
                  <a:pt x="4237051" y="135508"/>
                </a:cubicBezTo>
                <a:cubicBezTo>
                  <a:pt x="4241045" y="145493"/>
                  <a:pt x="4243043" y="157416"/>
                  <a:pt x="4243043" y="171278"/>
                </a:cubicBezTo>
                <a:lnTo>
                  <a:pt x="4243043" y="272777"/>
                </a:lnTo>
                <a:lnTo>
                  <a:pt x="4212029" y="272777"/>
                </a:lnTo>
                <a:lnTo>
                  <a:pt x="4212029" y="174450"/>
                </a:lnTo>
                <a:cubicBezTo>
                  <a:pt x="4212029" y="159413"/>
                  <a:pt x="4208857" y="147255"/>
                  <a:pt x="4202514" y="137975"/>
                </a:cubicBezTo>
                <a:cubicBezTo>
                  <a:pt x="4196170" y="128694"/>
                  <a:pt x="4186184" y="124053"/>
                  <a:pt x="4172557" y="124053"/>
                </a:cubicBezTo>
                <a:cubicBezTo>
                  <a:pt x="4162924" y="124053"/>
                  <a:pt x="4154349" y="127108"/>
                  <a:pt x="4146830" y="133217"/>
                </a:cubicBezTo>
                <a:cubicBezTo>
                  <a:pt x="4139312" y="139325"/>
                  <a:pt x="4134026" y="146844"/>
                  <a:pt x="4130971" y="155771"/>
                </a:cubicBezTo>
                <a:cubicBezTo>
                  <a:pt x="4129562" y="159531"/>
                  <a:pt x="4128857" y="164347"/>
                  <a:pt x="4128857" y="170221"/>
                </a:cubicBezTo>
                <a:lnTo>
                  <a:pt x="4128857" y="272777"/>
                </a:lnTo>
                <a:lnTo>
                  <a:pt x="4097843" y="272777"/>
                </a:lnTo>
                <a:lnTo>
                  <a:pt x="4097843" y="148371"/>
                </a:lnTo>
                <a:cubicBezTo>
                  <a:pt x="4097843" y="130045"/>
                  <a:pt x="4097373" y="114655"/>
                  <a:pt x="4096434" y="102203"/>
                </a:cubicBezTo>
                <a:lnTo>
                  <a:pt x="4123923" y="102203"/>
                </a:lnTo>
                <a:lnTo>
                  <a:pt x="4125685" y="130397"/>
                </a:lnTo>
                <a:lnTo>
                  <a:pt x="4126390" y="130397"/>
                </a:lnTo>
                <a:cubicBezTo>
                  <a:pt x="4131089" y="121469"/>
                  <a:pt x="4138372" y="113951"/>
                  <a:pt x="4148240" y="107842"/>
                </a:cubicBezTo>
                <a:cubicBezTo>
                  <a:pt x="4158108" y="101734"/>
                  <a:pt x="4169621" y="98679"/>
                  <a:pt x="4182778" y="98679"/>
                </a:cubicBezTo>
                <a:close/>
                <a:moveTo>
                  <a:pt x="3979590" y="98679"/>
                </a:moveTo>
                <a:cubicBezTo>
                  <a:pt x="4004025" y="98679"/>
                  <a:pt x="4023820" y="106785"/>
                  <a:pt x="4038974" y="122997"/>
                </a:cubicBezTo>
                <a:cubicBezTo>
                  <a:pt x="4054128" y="139208"/>
                  <a:pt x="4061705" y="160236"/>
                  <a:pt x="4061705" y="186080"/>
                </a:cubicBezTo>
                <a:cubicBezTo>
                  <a:pt x="4061705" y="215449"/>
                  <a:pt x="4053247" y="237887"/>
                  <a:pt x="4036331" y="253393"/>
                </a:cubicBezTo>
                <a:cubicBezTo>
                  <a:pt x="4019414" y="268900"/>
                  <a:pt x="3999561" y="276653"/>
                  <a:pt x="3976771" y="276653"/>
                </a:cubicBezTo>
                <a:cubicBezTo>
                  <a:pt x="3953276" y="276653"/>
                  <a:pt x="3933775" y="268607"/>
                  <a:pt x="3918268" y="252512"/>
                </a:cubicBezTo>
                <a:cubicBezTo>
                  <a:pt x="3902762" y="236419"/>
                  <a:pt x="3895008" y="215213"/>
                  <a:pt x="3895008" y="188900"/>
                </a:cubicBezTo>
                <a:cubicBezTo>
                  <a:pt x="3895008" y="161411"/>
                  <a:pt x="3903055" y="139502"/>
                  <a:pt x="3919149" y="123173"/>
                </a:cubicBezTo>
                <a:cubicBezTo>
                  <a:pt x="3935243" y="106844"/>
                  <a:pt x="3955390" y="98679"/>
                  <a:pt x="3979590" y="98679"/>
                </a:cubicBezTo>
                <a:close/>
                <a:moveTo>
                  <a:pt x="3596457" y="98679"/>
                </a:moveTo>
                <a:cubicBezTo>
                  <a:pt x="3617367" y="98679"/>
                  <a:pt x="3634695" y="106667"/>
                  <a:pt x="3648439" y="122644"/>
                </a:cubicBezTo>
                <a:cubicBezTo>
                  <a:pt x="3662184" y="138621"/>
                  <a:pt x="3669056" y="159413"/>
                  <a:pt x="3669056" y="185023"/>
                </a:cubicBezTo>
                <a:cubicBezTo>
                  <a:pt x="3669056" y="214157"/>
                  <a:pt x="3661479" y="236712"/>
                  <a:pt x="3646325" y="252689"/>
                </a:cubicBezTo>
                <a:cubicBezTo>
                  <a:pt x="3631170" y="268665"/>
                  <a:pt x="3612786" y="276653"/>
                  <a:pt x="3591170" y="276653"/>
                </a:cubicBezTo>
                <a:cubicBezTo>
                  <a:pt x="3579893" y="276653"/>
                  <a:pt x="3569614" y="274304"/>
                  <a:pt x="3560333" y="269605"/>
                </a:cubicBezTo>
                <a:cubicBezTo>
                  <a:pt x="3551053" y="264906"/>
                  <a:pt x="3543828" y="258327"/>
                  <a:pt x="3538659" y="249869"/>
                </a:cubicBezTo>
                <a:lnTo>
                  <a:pt x="3537954" y="249869"/>
                </a:lnTo>
                <a:lnTo>
                  <a:pt x="3537954" y="342557"/>
                </a:lnTo>
                <a:lnTo>
                  <a:pt x="3507293" y="342557"/>
                </a:lnTo>
                <a:lnTo>
                  <a:pt x="3507293" y="157886"/>
                </a:lnTo>
                <a:cubicBezTo>
                  <a:pt x="3507293" y="142380"/>
                  <a:pt x="3506823" y="123819"/>
                  <a:pt x="3505884" y="102203"/>
                </a:cubicBezTo>
                <a:lnTo>
                  <a:pt x="3533373" y="102203"/>
                </a:lnTo>
                <a:lnTo>
                  <a:pt x="3535135" y="131455"/>
                </a:lnTo>
                <a:lnTo>
                  <a:pt x="3535840" y="131455"/>
                </a:lnTo>
                <a:cubicBezTo>
                  <a:pt x="3548762" y="109604"/>
                  <a:pt x="3568968" y="98679"/>
                  <a:pt x="3596457" y="98679"/>
                </a:cubicBezTo>
                <a:close/>
                <a:moveTo>
                  <a:pt x="3260634" y="98679"/>
                </a:moveTo>
                <a:cubicBezTo>
                  <a:pt x="3273791" y="98679"/>
                  <a:pt x="3285245" y="101322"/>
                  <a:pt x="3294995" y="106609"/>
                </a:cubicBezTo>
                <a:cubicBezTo>
                  <a:pt x="3304746" y="111895"/>
                  <a:pt x="3312088" y="118768"/>
                  <a:pt x="3317022" y="127226"/>
                </a:cubicBezTo>
                <a:cubicBezTo>
                  <a:pt x="3321956" y="135684"/>
                  <a:pt x="3325539" y="144201"/>
                  <a:pt x="3327771" y="152776"/>
                </a:cubicBezTo>
                <a:cubicBezTo>
                  <a:pt x="3330003" y="161352"/>
                  <a:pt x="3331119" y="169986"/>
                  <a:pt x="3331119" y="178680"/>
                </a:cubicBezTo>
                <a:cubicBezTo>
                  <a:pt x="3331119" y="185258"/>
                  <a:pt x="3330649" y="190074"/>
                  <a:pt x="3329709" y="193129"/>
                </a:cubicBezTo>
                <a:lnTo>
                  <a:pt x="3210242" y="193129"/>
                </a:lnTo>
                <a:cubicBezTo>
                  <a:pt x="3210477" y="213100"/>
                  <a:pt x="3216057" y="227959"/>
                  <a:pt x="3226985" y="237711"/>
                </a:cubicBezTo>
                <a:cubicBezTo>
                  <a:pt x="3237909" y="247461"/>
                  <a:pt x="3251829" y="252336"/>
                  <a:pt x="3268740" y="252336"/>
                </a:cubicBezTo>
                <a:cubicBezTo>
                  <a:pt x="3286831" y="252336"/>
                  <a:pt x="3302572" y="249399"/>
                  <a:pt x="3315964" y="243525"/>
                </a:cubicBezTo>
                <a:lnTo>
                  <a:pt x="3321603" y="265728"/>
                </a:lnTo>
                <a:cubicBezTo>
                  <a:pt x="3305392" y="273012"/>
                  <a:pt x="3286361" y="276653"/>
                  <a:pt x="3264511" y="276653"/>
                </a:cubicBezTo>
                <a:cubicBezTo>
                  <a:pt x="3238671" y="276653"/>
                  <a:pt x="3218231" y="268782"/>
                  <a:pt x="3203194" y="253041"/>
                </a:cubicBezTo>
                <a:cubicBezTo>
                  <a:pt x="3188157" y="237299"/>
                  <a:pt x="3180639" y="216389"/>
                  <a:pt x="3180639" y="190309"/>
                </a:cubicBezTo>
                <a:cubicBezTo>
                  <a:pt x="3180639" y="163995"/>
                  <a:pt x="3187922" y="142145"/>
                  <a:pt x="3202489" y="124759"/>
                </a:cubicBezTo>
                <a:cubicBezTo>
                  <a:pt x="3217056" y="107372"/>
                  <a:pt x="3236439" y="98679"/>
                  <a:pt x="3260634" y="98679"/>
                </a:cubicBezTo>
                <a:close/>
                <a:moveTo>
                  <a:pt x="2582583" y="98679"/>
                </a:moveTo>
                <a:cubicBezTo>
                  <a:pt x="2589160" y="98679"/>
                  <a:pt x="2595680" y="99795"/>
                  <a:pt x="2602141" y="102027"/>
                </a:cubicBezTo>
                <a:cubicBezTo>
                  <a:pt x="2608601" y="104259"/>
                  <a:pt x="2615005" y="107901"/>
                  <a:pt x="2621349" y="112953"/>
                </a:cubicBezTo>
                <a:cubicBezTo>
                  <a:pt x="2627693" y="118004"/>
                  <a:pt x="2632862" y="125523"/>
                  <a:pt x="2636855" y="135508"/>
                </a:cubicBezTo>
                <a:cubicBezTo>
                  <a:pt x="2640848" y="145493"/>
                  <a:pt x="2642849" y="157416"/>
                  <a:pt x="2642849" y="171278"/>
                </a:cubicBezTo>
                <a:lnTo>
                  <a:pt x="2642849" y="272777"/>
                </a:lnTo>
                <a:lnTo>
                  <a:pt x="2611834" y="272777"/>
                </a:lnTo>
                <a:lnTo>
                  <a:pt x="2611834" y="174450"/>
                </a:lnTo>
                <a:cubicBezTo>
                  <a:pt x="2611834" y="159413"/>
                  <a:pt x="2608660" y="147255"/>
                  <a:pt x="2602318" y="137975"/>
                </a:cubicBezTo>
                <a:cubicBezTo>
                  <a:pt x="2595976" y="128694"/>
                  <a:pt x="2585988" y="124053"/>
                  <a:pt x="2572362" y="124053"/>
                </a:cubicBezTo>
                <a:cubicBezTo>
                  <a:pt x="2562729" y="124053"/>
                  <a:pt x="2554154" y="127108"/>
                  <a:pt x="2546636" y="133217"/>
                </a:cubicBezTo>
                <a:cubicBezTo>
                  <a:pt x="2539117" y="139325"/>
                  <a:pt x="2533831" y="146844"/>
                  <a:pt x="2530776" y="155771"/>
                </a:cubicBezTo>
                <a:cubicBezTo>
                  <a:pt x="2529367" y="159531"/>
                  <a:pt x="2528661" y="164347"/>
                  <a:pt x="2528661" y="170220"/>
                </a:cubicBezTo>
                <a:lnTo>
                  <a:pt x="2528661" y="272777"/>
                </a:lnTo>
                <a:lnTo>
                  <a:pt x="2497648" y="272777"/>
                </a:lnTo>
                <a:lnTo>
                  <a:pt x="2497648" y="148371"/>
                </a:lnTo>
                <a:cubicBezTo>
                  <a:pt x="2497648" y="130045"/>
                  <a:pt x="2497178" y="114655"/>
                  <a:pt x="2496238" y="102203"/>
                </a:cubicBezTo>
                <a:lnTo>
                  <a:pt x="2523728" y="102203"/>
                </a:lnTo>
                <a:lnTo>
                  <a:pt x="2525491" y="130397"/>
                </a:lnTo>
                <a:lnTo>
                  <a:pt x="2526195" y="130397"/>
                </a:lnTo>
                <a:cubicBezTo>
                  <a:pt x="2530894" y="121469"/>
                  <a:pt x="2538178" y="113951"/>
                  <a:pt x="2548045" y="107842"/>
                </a:cubicBezTo>
                <a:cubicBezTo>
                  <a:pt x="2557912" y="101734"/>
                  <a:pt x="2569424" y="98679"/>
                  <a:pt x="2582583" y="98679"/>
                </a:cubicBezTo>
                <a:close/>
                <a:moveTo>
                  <a:pt x="2129271" y="98679"/>
                </a:moveTo>
                <a:cubicBezTo>
                  <a:pt x="2146658" y="98679"/>
                  <a:pt x="2160989" y="101734"/>
                  <a:pt x="2172267" y="107842"/>
                </a:cubicBezTo>
                <a:lnTo>
                  <a:pt x="2165219" y="131455"/>
                </a:lnTo>
                <a:cubicBezTo>
                  <a:pt x="2154880" y="126051"/>
                  <a:pt x="2142897" y="123349"/>
                  <a:pt x="2129271" y="123349"/>
                </a:cubicBezTo>
                <a:cubicBezTo>
                  <a:pt x="2110474" y="123349"/>
                  <a:pt x="2095732" y="129517"/>
                  <a:pt x="2085042" y="141851"/>
                </a:cubicBezTo>
                <a:cubicBezTo>
                  <a:pt x="2074350" y="154186"/>
                  <a:pt x="2069006" y="169516"/>
                  <a:pt x="2069006" y="187842"/>
                </a:cubicBezTo>
                <a:cubicBezTo>
                  <a:pt x="2069006" y="207343"/>
                  <a:pt x="2074587" y="222850"/>
                  <a:pt x="2085746" y="234362"/>
                </a:cubicBezTo>
                <a:cubicBezTo>
                  <a:pt x="2096906" y="245875"/>
                  <a:pt x="2111063" y="251631"/>
                  <a:pt x="2128214" y="251631"/>
                </a:cubicBezTo>
                <a:cubicBezTo>
                  <a:pt x="2141371" y="251631"/>
                  <a:pt x="2154057" y="248929"/>
                  <a:pt x="2166276" y="243525"/>
                </a:cubicBezTo>
                <a:lnTo>
                  <a:pt x="2171562" y="266785"/>
                </a:lnTo>
                <a:cubicBezTo>
                  <a:pt x="2157701" y="273364"/>
                  <a:pt x="2141371" y="276653"/>
                  <a:pt x="2122574" y="276653"/>
                </a:cubicBezTo>
                <a:cubicBezTo>
                  <a:pt x="2096965" y="276653"/>
                  <a:pt x="2076405" y="268665"/>
                  <a:pt x="2060899" y="252689"/>
                </a:cubicBezTo>
                <a:cubicBezTo>
                  <a:pt x="2045393" y="236712"/>
                  <a:pt x="2037641" y="215684"/>
                  <a:pt x="2037641" y="189605"/>
                </a:cubicBezTo>
                <a:cubicBezTo>
                  <a:pt x="2037641" y="163054"/>
                  <a:pt x="2046038" y="141264"/>
                  <a:pt x="2062837" y="124230"/>
                </a:cubicBezTo>
                <a:cubicBezTo>
                  <a:pt x="2079638" y="107196"/>
                  <a:pt x="2101781" y="98679"/>
                  <a:pt x="2129271" y="98679"/>
                </a:cubicBezTo>
                <a:close/>
                <a:moveTo>
                  <a:pt x="1689018" y="98679"/>
                </a:moveTo>
                <a:cubicBezTo>
                  <a:pt x="1702175" y="98679"/>
                  <a:pt x="1713628" y="101322"/>
                  <a:pt x="1723380" y="106609"/>
                </a:cubicBezTo>
                <a:cubicBezTo>
                  <a:pt x="1733129" y="111895"/>
                  <a:pt x="1740471" y="118768"/>
                  <a:pt x="1745406" y="127226"/>
                </a:cubicBezTo>
                <a:cubicBezTo>
                  <a:pt x="1750341" y="135684"/>
                  <a:pt x="1753923" y="144201"/>
                  <a:pt x="1756155" y="152776"/>
                </a:cubicBezTo>
                <a:cubicBezTo>
                  <a:pt x="1758387" y="161352"/>
                  <a:pt x="1759502" y="169986"/>
                  <a:pt x="1759502" y="178680"/>
                </a:cubicBezTo>
                <a:cubicBezTo>
                  <a:pt x="1759502" y="184788"/>
                  <a:pt x="1759150" y="189605"/>
                  <a:pt x="1758447" y="193129"/>
                </a:cubicBezTo>
                <a:lnTo>
                  <a:pt x="1638621" y="193129"/>
                </a:lnTo>
                <a:cubicBezTo>
                  <a:pt x="1638857" y="213100"/>
                  <a:pt x="1644436" y="227959"/>
                  <a:pt x="1655361" y="237711"/>
                </a:cubicBezTo>
                <a:cubicBezTo>
                  <a:pt x="1666287" y="247461"/>
                  <a:pt x="1680207" y="252336"/>
                  <a:pt x="1697123" y="252336"/>
                </a:cubicBezTo>
                <a:cubicBezTo>
                  <a:pt x="1715213" y="252336"/>
                  <a:pt x="1730956" y="249399"/>
                  <a:pt x="1744349" y="243525"/>
                </a:cubicBezTo>
                <a:lnTo>
                  <a:pt x="1749986" y="265728"/>
                </a:lnTo>
                <a:cubicBezTo>
                  <a:pt x="1733776" y="273012"/>
                  <a:pt x="1714744" y="276653"/>
                  <a:pt x="1692893" y="276653"/>
                </a:cubicBezTo>
                <a:cubicBezTo>
                  <a:pt x="1667050" y="276653"/>
                  <a:pt x="1646609" y="268782"/>
                  <a:pt x="1631573" y="253041"/>
                </a:cubicBezTo>
                <a:cubicBezTo>
                  <a:pt x="1616537" y="237299"/>
                  <a:pt x="1609019" y="216389"/>
                  <a:pt x="1609019" y="190309"/>
                </a:cubicBezTo>
                <a:cubicBezTo>
                  <a:pt x="1609019" y="163995"/>
                  <a:pt x="1616301" y="142145"/>
                  <a:pt x="1630867" y="124759"/>
                </a:cubicBezTo>
                <a:cubicBezTo>
                  <a:pt x="1645436" y="107372"/>
                  <a:pt x="1664819" y="98679"/>
                  <a:pt x="1689018" y="98679"/>
                </a:cubicBezTo>
                <a:close/>
                <a:moveTo>
                  <a:pt x="1506262" y="98679"/>
                </a:moveTo>
                <a:cubicBezTo>
                  <a:pt x="1512840" y="98679"/>
                  <a:pt x="1519361" y="99795"/>
                  <a:pt x="1525822" y="102027"/>
                </a:cubicBezTo>
                <a:cubicBezTo>
                  <a:pt x="1532282" y="104259"/>
                  <a:pt x="1538685" y="107901"/>
                  <a:pt x="1545029" y="112953"/>
                </a:cubicBezTo>
                <a:cubicBezTo>
                  <a:pt x="1551371" y="118004"/>
                  <a:pt x="1556541" y="125523"/>
                  <a:pt x="1560536" y="135508"/>
                </a:cubicBezTo>
                <a:cubicBezTo>
                  <a:pt x="1564530" y="145493"/>
                  <a:pt x="1566525" y="157416"/>
                  <a:pt x="1566525" y="171278"/>
                </a:cubicBezTo>
                <a:lnTo>
                  <a:pt x="1566525" y="272777"/>
                </a:lnTo>
                <a:lnTo>
                  <a:pt x="1535512" y="272777"/>
                </a:lnTo>
                <a:lnTo>
                  <a:pt x="1535512" y="174450"/>
                </a:lnTo>
                <a:cubicBezTo>
                  <a:pt x="1535512" y="159413"/>
                  <a:pt x="1532341" y="147255"/>
                  <a:pt x="1525998" y="137975"/>
                </a:cubicBezTo>
                <a:cubicBezTo>
                  <a:pt x="1519654" y="128694"/>
                  <a:pt x="1509669" y="124053"/>
                  <a:pt x="1496042" y="124053"/>
                </a:cubicBezTo>
                <a:cubicBezTo>
                  <a:pt x="1486409" y="124053"/>
                  <a:pt x="1477833" y="127108"/>
                  <a:pt x="1470315" y="133217"/>
                </a:cubicBezTo>
                <a:cubicBezTo>
                  <a:pt x="1462797" y="139325"/>
                  <a:pt x="1457511" y="146844"/>
                  <a:pt x="1454457" y="155771"/>
                </a:cubicBezTo>
                <a:cubicBezTo>
                  <a:pt x="1453046" y="159531"/>
                  <a:pt x="1452340" y="164347"/>
                  <a:pt x="1452340" y="170220"/>
                </a:cubicBezTo>
                <a:lnTo>
                  <a:pt x="1452340" y="272777"/>
                </a:lnTo>
                <a:lnTo>
                  <a:pt x="1421329" y="272777"/>
                </a:lnTo>
                <a:lnTo>
                  <a:pt x="1421329" y="148371"/>
                </a:lnTo>
                <a:cubicBezTo>
                  <a:pt x="1421329" y="130045"/>
                  <a:pt x="1420859" y="114655"/>
                  <a:pt x="1419918" y="102203"/>
                </a:cubicBezTo>
                <a:lnTo>
                  <a:pt x="1447408" y="102203"/>
                </a:lnTo>
                <a:lnTo>
                  <a:pt x="1449170" y="130397"/>
                </a:lnTo>
                <a:lnTo>
                  <a:pt x="1449874" y="130397"/>
                </a:lnTo>
                <a:cubicBezTo>
                  <a:pt x="1454575" y="121469"/>
                  <a:pt x="1461857" y="113951"/>
                  <a:pt x="1471724" y="107842"/>
                </a:cubicBezTo>
                <a:cubicBezTo>
                  <a:pt x="1481593" y="101734"/>
                  <a:pt x="1493106" y="98679"/>
                  <a:pt x="1506262" y="98679"/>
                </a:cubicBezTo>
                <a:close/>
                <a:moveTo>
                  <a:pt x="1152800" y="98679"/>
                </a:moveTo>
                <a:cubicBezTo>
                  <a:pt x="1177467" y="98679"/>
                  <a:pt x="1195206" y="108431"/>
                  <a:pt x="1206014" y="127931"/>
                </a:cubicBezTo>
                <a:lnTo>
                  <a:pt x="1206719" y="127931"/>
                </a:lnTo>
                <a:lnTo>
                  <a:pt x="1207776" y="102203"/>
                </a:lnTo>
                <a:lnTo>
                  <a:pt x="1235265" y="102203"/>
                </a:lnTo>
                <a:cubicBezTo>
                  <a:pt x="1234326" y="112776"/>
                  <a:pt x="1233855" y="128283"/>
                  <a:pt x="1233855" y="148724"/>
                </a:cubicBezTo>
                <a:lnTo>
                  <a:pt x="1233855" y="247754"/>
                </a:lnTo>
                <a:cubicBezTo>
                  <a:pt x="1233855" y="284641"/>
                  <a:pt x="1225749" y="310721"/>
                  <a:pt x="1209539" y="325992"/>
                </a:cubicBezTo>
                <a:cubicBezTo>
                  <a:pt x="1194266" y="339620"/>
                  <a:pt x="1173473" y="346433"/>
                  <a:pt x="1147161" y="346433"/>
                </a:cubicBezTo>
                <a:cubicBezTo>
                  <a:pt x="1123431" y="346433"/>
                  <a:pt x="1104518" y="341734"/>
                  <a:pt x="1090421" y="332337"/>
                </a:cubicBezTo>
                <a:lnTo>
                  <a:pt x="1098174" y="308371"/>
                </a:lnTo>
                <a:cubicBezTo>
                  <a:pt x="1112036" y="317535"/>
                  <a:pt x="1128717" y="322117"/>
                  <a:pt x="1148219" y="322117"/>
                </a:cubicBezTo>
                <a:cubicBezTo>
                  <a:pt x="1165132" y="322117"/>
                  <a:pt x="1178524" y="317299"/>
                  <a:pt x="1188393" y="307667"/>
                </a:cubicBezTo>
                <a:cubicBezTo>
                  <a:pt x="1198260" y="298034"/>
                  <a:pt x="1203195" y="282880"/>
                  <a:pt x="1203195" y="262204"/>
                </a:cubicBezTo>
                <a:lnTo>
                  <a:pt x="1203195" y="243525"/>
                </a:lnTo>
                <a:lnTo>
                  <a:pt x="1202490" y="243525"/>
                </a:lnTo>
                <a:cubicBezTo>
                  <a:pt x="1197555" y="251984"/>
                  <a:pt x="1190449" y="258855"/>
                  <a:pt x="1181168" y="264142"/>
                </a:cubicBezTo>
                <a:cubicBezTo>
                  <a:pt x="1171887" y="269428"/>
                  <a:pt x="1160904" y="272072"/>
                  <a:pt x="1148219" y="272072"/>
                </a:cubicBezTo>
                <a:cubicBezTo>
                  <a:pt x="1127308" y="272072"/>
                  <a:pt x="1109980" y="264142"/>
                  <a:pt x="1096235" y="248283"/>
                </a:cubicBezTo>
                <a:cubicBezTo>
                  <a:pt x="1082491" y="232424"/>
                  <a:pt x="1075618" y="212629"/>
                  <a:pt x="1075618" y="188900"/>
                </a:cubicBezTo>
                <a:cubicBezTo>
                  <a:pt x="1075618" y="161411"/>
                  <a:pt x="1083255" y="139502"/>
                  <a:pt x="1098526" y="123173"/>
                </a:cubicBezTo>
                <a:cubicBezTo>
                  <a:pt x="1113798" y="106844"/>
                  <a:pt x="1131889" y="98679"/>
                  <a:pt x="1152800" y="98679"/>
                </a:cubicBezTo>
                <a:close/>
                <a:moveTo>
                  <a:pt x="972862" y="98679"/>
                </a:moveTo>
                <a:cubicBezTo>
                  <a:pt x="979441" y="98679"/>
                  <a:pt x="985961" y="99795"/>
                  <a:pt x="992422" y="102027"/>
                </a:cubicBezTo>
                <a:cubicBezTo>
                  <a:pt x="998884" y="104259"/>
                  <a:pt x="1005285" y="107901"/>
                  <a:pt x="1011629" y="112953"/>
                </a:cubicBezTo>
                <a:cubicBezTo>
                  <a:pt x="1017973" y="118004"/>
                  <a:pt x="1023142" y="125523"/>
                  <a:pt x="1027136" y="135508"/>
                </a:cubicBezTo>
                <a:cubicBezTo>
                  <a:pt x="1031130" y="145493"/>
                  <a:pt x="1033127" y="157416"/>
                  <a:pt x="1033127" y="171278"/>
                </a:cubicBezTo>
                <a:lnTo>
                  <a:pt x="1033127" y="272777"/>
                </a:lnTo>
                <a:lnTo>
                  <a:pt x="1002114" y="272777"/>
                </a:lnTo>
                <a:lnTo>
                  <a:pt x="1002114" y="174450"/>
                </a:lnTo>
                <a:cubicBezTo>
                  <a:pt x="1002114" y="159413"/>
                  <a:pt x="998942" y="147255"/>
                  <a:pt x="992599" y="137975"/>
                </a:cubicBezTo>
                <a:cubicBezTo>
                  <a:pt x="986255" y="128694"/>
                  <a:pt x="976269" y="124053"/>
                  <a:pt x="962642" y="124053"/>
                </a:cubicBezTo>
                <a:cubicBezTo>
                  <a:pt x="953010" y="124053"/>
                  <a:pt x="944434" y="127108"/>
                  <a:pt x="936916" y="133217"/>
                </a:cubicBezTo>
                <a:cubicBezTo>
                  <a:pt x="929398" y="139325"/>
                  <a:pt x="924111" y="146844"/>
                  <a:pt x="921056" y="155771"/>
                </a:cubicBezTo>
                <a:cubicBezTo>
                  <a:pt x="919647" y="159531"/>
                  <a:pt x="918942" y="164347"/>
                  <a:pt x="918942" y="170221"/>
                </a:cubicBezTo>
                <a:lnTo>
                  <a:pt x="918942" y="272777"/>
                </a:lnTo>
                <a:lnTo>
                  <a:pt x="887929" y="272777"/>
                </a:lnTo>
                <a:lnTo>
                  <a:pt x="887929" y="148371"/>
                </a:lnTo>
                <a:cubicBezTo>
                  <a:pt x="887929" y="130045"/>
                  <a:pt x="887459" y="114655"/>
                  <a:pt x="886519" y="102203"/>
                </a:cubicBezTo>
                <a:lnTo>
                  <a:pt x="914008" y="102203"/>
                </a:lnTo>
                <a:lnTo>
                  <a:pt x="915770" y="130397"/>
                </a:lnTo>
                <a:lnTo>
                  <a:pt x="916475" y="130397"/>
                </a:lnTo>
                <a:cubicBezTo>
                  <a:pt x="921174" y="121469"/>
                  <a:pt x="928458" y="113951"/>
                  <a:pt x="938326" y="107842"/>
                </a:cubicBezTo>
                <a:cubicBezTo>
                  <a:pt x="948193" y="101734"/>
                  <a:pt x="959705" y="98679"/>
                  <a:pt x="972862" y="98679"/>
                </a:cubicBezTo>
                <a:close/>
                <a:moveTo>
                  <a:pt x="6594993" y="73657"/>
                </a:moveTo>
                <a:cubicBezTo>
                  <a:pt x="6598987" y="81645"/>
                  <a:pt x="6600985" y="90221"/>
                  <a:pt x="6600985" y="99384"/>
                </a:cubicBezTo>
                <a:cubicBezTo>
                  <a:pt x="6600985" y="109017"/>
                  <a:pt x="6598165" y="116594"/>
                  <a:pt x="6592527" y="122115"/>
                </a:cubicBezTo>
                <a:cubicBezTo>
                  <a:pt x="6586888" y="127636"/>
                  <a:pt x="6578782" y="130163"/>
                  <a:pt x="6568209" y="129693"/>
                </a:cubicBezTo>
                <a:cubicBezTo>
                  <a:pt x="6579957" y="144729"/>
                  <a:pt x="6585831" y="163525"/>
                  <a:pt x="6585831" y="186080"/>
                </a:cubicBezTo>
                <a:cubicBezTo>
                  <a:pt x="6585831" y="215449"/>
                  <a:pt x="6577372" y="237887"/>
                  <a:pt x="6560456" y="253393"/>
                </a:cubicBezTo>
                <a:cubicBezTo>
                  <a:pt x="6543540" y="268900"/>
                  <a:pt x="6523686" y="276653"/>
                  <a:pt x="6500896" y="276653"/>
                </a:cubicBezTo>
                <a:cubicBezTo>
                  <a:pt x="6477401" y="276653"/>
                  <a:pt x="6457900" y="268607"/>
                  <a:pt x="6442393" y="252512"/>
                </a:cubicBezTo>
                <a:cubicBezTo>
                  <a:pt x="6426887" y="236419"/>
                  <a:pt x="6419133" y="215213"/>
                  <a:pt x="6419133" y="188900"/>
                </a:cubicBezTo>
                <a:cubicBezTo>
                  <a:pt x="6419133" y="161411"/>
                  <a:pt x="6427180" y="139502"/>
                  <a:pt x="6443275" y="123173"/>
                </a:cubicBezTo>
                <a:cubicBezTo>
                  <a:pt x="6459369" y="106844"/>
                  <a:pt x="6479516" y="98679"/>
                  <a:pt x="6503715" y="98679"/>
                </a:cubicBezTo>
                <a:cubicBezTo>
                  <a:pt x="6512879" y="98679"/>
                  <a:pt x="6522629" y="100206"/>
                  <a:pt x="6532967" y="103261"/>
                </a:cubicBezTo>
                <a:cubicBezTo>
                  <a:pt x="6534847" y="103731"/>
                  <a:pt x="6537724" y="104846"/>
                  <a:pt x="6541601" y="106609"/>
                </a:cubicBezTo>
                <a:cubicBezTo>
                  <a:pt x="6545478" y="108371"/>
                  <a:pt x="6549178" y="109781"/>
                  <a:pt x="6552702" y="110838"/>
                </a:cubicBezTo>
                <a:cubicBezTo>
                  <a:pt x="6556227" y="111895"/>
                  <a:pt x="6559633" y="112423"/>
                  <a:pt x="6562923" y="112423"/>
                </a:cubicBezTo>
                <a:cubicBezTo>
                  <a:pt x="6572086" y="112423"/>
                  <a:pt x="6576902" y="107724"/>
                  <a:pt x="6577372" y="98327"/>
                </a:cubicBezTo>
                <a:cubicBezTo>
                  <a:pt x="6577372" y="91513"/>
                  <a:pt x="6575375" y="84700"/>
                  <a:pt x="6571381" y="77886"/>
                </a:cubicBezTo>
                <a:close/>
                <a:moveTo>
                  <a:pt x="867650" y="64142"/>
                </a:moveTo>
                <a:cubicBezTo>
                  <a:pt x="871878" y="71895"/>
                  <a:pt x="873994" y="80353"/>
                  <a:pt x="873994" y="89516"/>
                </a:cubicBezTo>
                <a:cubicBezTo>
                  <a:pt x="873994" y="97975"/>
                  <a:pt x="871174" y="104905"/>
                  <a:pt x="865535" y="110309"/>
                </a:cubicBezTo>
                <a:cubicBezTo>
                  <a:pt x="859896" y="115714"/>
                  <a:pt x="852731" y="118650"/>
                  <a:pt x="844037" y="119120"/>
                </a:cubicBezTo>
                <a:lnTo>
                  <a:pt x="840160" y="119120"/>
                </a:lnTo>
                <a:lnTo>
                  <a:pt x="840160" y="226257"/>
                </a:lnTo>
                <a:cubicBezTo>
                  <a:pt x="840160" y="245288"/>
                  <a:pt x="840630" y="260794"/>
                  <a:pt x="841570" y="272777"/>
                </a:cubicBezTo>
                <a:lnTo>
                  <a:pt x="814080" y="272777"/>
                </a:lnTo>
                <a:lnTo>
                  <a:pt x="812319" y="244935"/>
                </a:lnTo>
                <a:lnTo>
                  <a:pt x="811613" y="244935"/>
                </a:lnTo>
                <a:cubicBezTo>
                  <a:pt x="806679" y="253393"/>
                  <a:pt x="799455" y="260794"/>
                  <a:pt x="789940" y="267138"/>
                </a:cubicBezTo>
                <a:cubicBezTo>
                  <a:pt x="780424" y="273481"/>
                  <a:pt x="768854" y="276653"/>
                  <a:pt x="755226" y="276653"/>
                </a:cubicBezTo>
                <a:cubicBezTo>
                  <a:pt x="747943" y="276653"/>
                  <a:pt x="741071" y="275479"/>
                  <a:pt x="734609" y="273129"/>
                </a:cubicBezTo>
                <a:cubicBezTo>
                  <a:pt x="728148" y="270779"/>
                  <a:pt x="721922" y="266962"/>
                  <a:pt x="715931" y="261675"/>
                </a:cubicBezTo>
                <a:cubicBezTo>
                  <a:pt x="709940" y="256389"/>
                  <a:pt x="705182" y="248635"/>
                  <a:pt x="701657" y="238415"/>
                </a:cubicBezTo>
                <a:cubicBezTo>
                  <a:pt x="698133" y="228195"/>
                  <a:pt x="696371" y="216036"/>
                  <a:pt x="696371" y="201939"/>
                </a:cubicBezTo>
                <a:lnTo>
                  <a:pt x="696371" y="102203"/>
                </a:lnTo>
                <a:lnTo>
                  <a:pt x="727385" y="102203"/>
                </a:lnTo>
                <a:lnTo>
                  <a:pt x="727385" y="196652"/>
                </a:lnTo>
                <a:cubicBezTo>
                  <a:pt x="727385" y="232835"/>
                  <a:pt x="740072" y="250926"/>
                  <a:pt x="765446" y="250926"/>
                </a:cubicBezTo>
                <a:cubicBezTo>
                  <a:pt x="775079" y="250926"/>
                  <a:pt x="783537" y="248107"/>
                  <a:pt x="790821" y="242468"/>
                </a:cubicBezTo>
                <a:cubicBezTo>
                  <a:pt x="798105" y="236829"/>
                  <a:pt x="803273" y="230133"/>
                  <a:pt x="806327" y="222381"/>
                </a:cubicBezTo>
                <a:cubicBezTo>
                  <a:pt x="808207" y="217916"/>
                  <a:pt x="809147" y="212629"/>
                  <a:pt x="809147" y="206520"/>
                </a:cubicBezTo>
                <a:lnTo>
                  <a:pt x="809147" y="102203"/>
                </a:lnTo>
                <a:lnTo>
                  <a:pt x="833817" y="102203"/>
                </a:lnTo>
                <a:cubicBezTo>
                  <a:pt x="844859" y="102203"/>
                  <a:pt x="850380" y="97622"/>
                  <a:pt x="850380" y="88459"/>
                </a:cubicBezTo>
                <a:cubicBezTo>
                  <a:pt x="850380" y="81645"/>
                  <a:pt x="848266" y="74950"/>
                  <a:pt x="844037" y="68371"/>
                </a:cubicBezTo>
                <a:close/>
                <a:moveTo>
                  <a:pt x="6411190" y="63789"/>
                </a:moveTo>
                <a:cubicBezTo>
                  <a:pt x="6415419" y="71778"/>
                  <a:pt x="6417533" y="80235"/>
                  <a:pt x="6417533" y="89164"/>
                </a:cubicBezTo>
                <a:cubicBezTo>
                  <a:pt x="6417533" y="97857"/>
                  <a:pt x="6414714" y="104905"/>
                  <a:pt x="6409075" y="110309"/>
                </a:cubicBezTo>
                <a:cubicBezTo>
                  <a:pt x="6403437" y="115714"/>
                  <a:pt x="6396270" y="118650"/>
                  <a:pt x="6387577" y="119120"/>
                </a:cubicBezTo>
                <a:lnTo>
                  <a:pt x="6383701" y="119120"/>
                </a:lnTo>
                <a:lnTo>
                  <a:pt x="6383701" y="226257"/>
                </a:lnTo>
                <a:cubicBezTo>
                  <a:pt x="6383701" y="245288"/>
                  <a:pt x="6384170" y="260794"/>
                  <a:pt x="6385110" y="272777"/>
                </a:cubicBezTo>
                <a:lnTo>
                  <a:pt x="6357621" y="272777"/>
                </a:lnTo>
                <a:lnTo>
                  <a:pt x="6355859" y="244935"/>
                </a:lnTo>
                <a:lnTo>
                  <a:pt x="6355154" y="244935"/>
                </a:lnTo>
                <a:cubicBezTo>
                  <a:pt x="6350455" y="253393"/>
                  <a:pt x="6343289" y="260794"/>
                  <a:pt x="6333656" y="267138"/>
                </a:cubicBezTo>
                <a:cubicBezTo>
                  <a:pt x="6324023" y="273481"/>
                  <a:pt x="6312393" y="276653"/>
                  <a:pt x="6298766" y="276653"/>
                </a:cubicBezTo>
                <a:cubicBezTo>
                  <a:pt x="6291482" y="276653"/>
                  <a:pt x="6284610" y="275479"/>
                  <a:pt x="6278149" y="273129"/>
                </a:cubicBezTo>
                <a:cubicBezTo>
                  <a:pt x="6271688" y="270779"/>
                  <a:pt x="6265462" y="266962"/>
                  <a:pt x="6259471" y="261675"/>
                </a:cubicBezTo>
                <a:cubicBezTo>
                  <a:pt x="6253479" y="256389"/>
                  <a:pt x="6248722" y="248635"/>
                  <a:pt x="6245197" y="238415"/>
                </a:cubicBezTo>
                <a:cubicBezTo>
                  <a:pt x="6241673" y="228195"/>
                  <a:pt x="6239911" y="216036"/>
                  <a:pt x="6239911" y="201939"/>
                </a:cubicBezTo>
                <a:lnTo>
                  <a:pt x="6239911" y="102203"/>
                </a:lnTo>
                <a:lnTo>
                  <a:pt x="6270924" y="102203"/>
                </a:lnTo>
                <a:lnTo>
                  <a:pt x="6270924" y="196652"/>
                </a:lnTo>
                <a:cubicBezTo>
                  <a:pt x="6270924" y="232835"/>
                  <a:pt x="6283612" y="250926"/>
                  <a:pt x="6308986" y="250926"/>
                </a:cubicBezTo>
                <a:cubicBezTo>
                  <a:pt x="6318619" y="250926"/>
                  <a:pt x="6327077" y="248107"/>
                  <a:pt x="6334361" y="242468"/>
                </a:cubicBezTo>
                <a:cubicBezTo>
                  <a:pt x="6341644" y="236829"/>
                  <a:pt x="6346813" y="230133"/>
                  <a:pt x="6349868" y="222381"/>
                </a:cubicBezTo>
                <a:cubicBezTo>
                  <a:pt x="6351747" y="217916"/>
                  <a:pt x="6352687" y="212629"/>
                  <a:pt x="6352687" y="206520"/>
                </a:cubicBezTo>
                <a:lnTo>
                  <a:pt x="6352687" y="102203"/>
                </a:lnTo>
                <a:lnTo>
                  <a:pt x="6377357" y="102203"/>
                </a:lnTo>
                <a:cubicBezTo>
                  <a:pt x="6388400" y="102203"/>
                  <a:pt x="6393921" y="97504"/>
                  <a:pt x="6393921" y="88106"/>
                </a:cubicBezTo>
                <a:cubicBezTo>
                  <a:pt x="6393921" y="81528"/>
                  <a:pt x="6391806" y="74832"/>
                  <a:pt x="6387577" y="68018"/>
                </a:cubicBezTo>
                <a:close/>
                <a:moveTo>
                  <a:pt x="4668600" y="61322"/>
                </a:moveTo>
                <a:lnTo>
                  <a:pt x="4668600" y="102203"/>
                </a:lnTo>
                <a:lnTo>
                  <a:pt x="4713006" y="102203"/>
                </a:lnTo>
                <a:lnTo>
                  <a:pt x="4713006" y="125816"/>
                </a:lnTo>
                <a:lnTo>
                  <a:pt x="4668600" y="125816"/>
                </a:lnTo>
                <a:lnTo>
                  <a:pt x="4668600" y="217799"/>
                </a:lnTo>
                <a:cubicBezTo>
                  <a:pt x="4668600" y="239884"/>
                  <a:pt x="4676354" y="250926"/>
                  <a:pt x="4691860" y="250926"/>
                </a:cubicBezTo>
                <a:cubicBezTo>
                  <a:pt x="4699144" y="250926"/>
                  <a:pt x="4705135" y="250221"/>
                  <a:pt x="4709834" y="248811"/>
                </a:cubicBezTo>
                <a:lnTo>
                  <a:pt x="4711244" y="272425"/>
                </a:lnTo>
                <a:cubicBezTo>
                  <a:pt x="4703255" y="275245"/>
                  <a:pt x="4694092" y="276653"/>
                  <a:pt x="4683755" y="276653"/>
                </a:cubicBezTo>
                <a:cubicBezTo>
                  <a:pt x="4669423" y="276653"/>
                  <a:pt x="4658263" y="272306"/>
                  <a:pt x="4650274" y="263613"/>
                </a:cubicBezTo>
                <a:cubicBezTo>
                  <a:pt x="4642286" y="254685"/>
                  <a:pt x="4638292" y="239766"/>
                  <a:pt x="4638292" y="218855"/>
                </a:cubicBezTo>
                <a:lnTo>
                  <a:pt x="4638292" y="125816"/>
                </a:lnTo>
                <a:lnTo>
                  <a:pt x="4611860" y="125816"/>
                </a:lnTo>
                <a:lnTo>
                  <a:pt x="4611860" y="102203"/>
                </a:lnTo>
                <a:lnTo>
                  <a:pt x="4638292" y="102203"/>
                </a:lnTo>
                <a:lnTo>
                  <a:pt x="4638292" y="70486"/>
                </a:lnTo>
                <a:close/>
                <a:moveTo>
                  <a:pt x="1839684" y="61322"/>
                </a:moveTo>
                <a:lnTo>
                  <a:pt x="1839684" y="102203"/>
                </a:lnTo>
                <a:lnTo>
                  <a:pt x="1884089" y="102203"/>
                </a:lnTo>
                <a:lnTo>
                  <a:pt x="1884089" y="125816"/>
                </a:lnTo>
                <a:lnTo>
                  <a:pt x="1839684" y="125816"/>
                </a:lnTo>
                <a:lnTo>
                  <a:pt x="1839684" y="217799"/>
                </a:lnTo>
                <a:cubicBezTo>
                  <a:pt x="1839684" y="239884"/>
                  <a:pt x="1847438" y="250926"/>
                  <a:pt x="1862943" y="250926"/>
                </a:cubicBezTo>
                <a:cubicBezTo>
                  <a:pt x="1870226" y="250926"/>
                  <a:pt x="1876217" y="250221"/>
                  <a:pt x="1880916" y="248811"/>
                </a:cubicBezTo>
                <a:lnTo>
                  <a:pt x="1882328" y="272425"/>
                </a:lnTo>
                <a:cubicBezTo>
                  <a:pt x="1874338" y="275245"/>
                  <a:pt x="1865175" y="276653"/>
                  <a:pt x="1854837" y="276653"/>
                </a:cubicBezTo>
                <a:cubicBezTo>
                  <a:pt x="1840508" y="276653"/>
                  <a:pt x="1829347" y="272306"/>
                  <a:pt x="1821359" y="263613"/>
                </a:cubicBezTo>
                <a:cubicBezTo>
                  <a:pt x="1813370" y="254685"/>
                  <a:pt x="1809376" y="239766"/>
                  <a:pt x="1809376" y="218855"/>
                </a:cubicBezTo>
                <a:lnTo>
                  <a:pt x="1809376" y="125816"/>
                </a:lnTo>
                <a:lnTo>
                  <a:pt x="1782944" y="125816"/>
                </a:lnTo>
                <a:lnTo>
                  <a:pt x="1782944" y="102203"/>
                </a:lnTo>
                <a:lnTo>
                  <a:pt x="1809376" y="102203"/>
                </a:lnTo>
                <a:lnTo>
                  <a:pt x="1809376" y="70486"/>
                </a:lnTo>
                <a:close/>
                <a:moveTo>
                  <a:pt x="796107" y="35243"/>
                </a:moveTo>
                <a:lnTo>
                  <a:pt x="812671" y="35243"/>
                </a:lnTo>
                <a:cubicBezTo>
                  <a:pt x="813140" y="58973"/>
                  <a:pt x="805152" y="70837"/>
                  <a:pt x="788707" y="70837"/>
                </a:cubicBezTo>
                <a:cubicBezTo>
                  <a:pt x="783068" y="70837"/>
                  <a:pt x="775784" y="68253"/>
                  <a:pt x="766856" y="63084"/>
                </a:cubicBezTo>
                <a:cubicBezTo>
                  <a:pt x="759573" y="59090"/>
                  <a:pt x="754522" y="57093"/>
                  <a:pt x="751702" y="57093"/>
                </a:cubicBezTo>
                <a:cubicBezTo>
                  <a:pt x="746299" y="57093"/>
                  <a:pt x="743244" y="62379"/>
                  <a:pt x="742540" y="72952"/>
                </a:cubicBezTo>
                <a:lnTo>
                  <a:pt x="725623" y="72952"/>
                </a:lnTo>
                <a:cubicBezTo>
                  <a:pt x="725388" y="61675"/>
                  <a:pt x="727385" y="52747"/>
                  <a:pt x="731614" y="46168"/>
                </a:cubicBezTo>
                <a:cubicBezTo>
                  <a:pt x="735843" y="39589"/>
                  <a:pt x="741834" y="36300"/>
                  <a:pt x="749588" y="36300"/>
                </a:cubicBezTo>
                <a:cubicBezTo>
                  <a:pt x="754052" y="36300"/>
                  <a:pt x="761453" y="38885"/>
                  <a:pt x="771791" y="44054"/>
                </a:cubicBezTo>
                <a:cubicBezTo>
                  <a:pt x="778840" y="48047"/>
                  <a:pt x="783773" y="50045"/>
                  <a:pt x="786592" y="50045"/>
                </a:cubicBezTo>
                <a:cubicBezTo>
                  <a:pt x="792231" y="50045"/>
                  <a:pt x="795402" y="45110"/>
                  <a:pt x="796107" y="35243"/>
                </a:cubicBezTo>
                <a:close/>
                <a:moveTo>
                  <a:pt x="269861" y="35243"/>
                </a:moveTo>
                <a:lnTo>
                  <a:pt x="303694" y="35243"/>
                </a:lnTo>
                <a:lnTo>
                  <a:pt x="379466" y="155419"/>
                </a:lnTo>
                <a:cubicBezTo>
                  <a:pt x="397792" y="185023"/>
                  <a:pt x="411889" y="210750"/>
                  <a:pt x="421756" y="232600"/>
                </a:cubicBezTo>
                <a:lnTo>
                  <a:pt x="422813" y="232248"/>
                </a:lnTo>
                <a:cubicBezTo>
                  <a:pt x="420464" y="205699"/>
                  <a:pt x="419290" y="173158"/>
                  <a:pt x="419290" y="134627"/>
                </a:cubicBezTo>
                <a:lnTo>
                  <a:pt x="419290" y="35243"/>
                </a:lnTo>
                <a:lnTo>
                  <a:pt x="448188" y="35243"/>
                </a:lnTo>
                <a:lnTo>
                  <a:pt x="448188" y="272777"/>
                </a:lnTo>
                <a:lnTo>
                  <a:pt x="417174" y="272777"/>
                </a:lnTo>
                <a:lnTo>
                  <a:pt x="341756" y="152247"/>
                </a:lnTo>
                <a:cubicBezTo>
                  <a:pt x="322020" y="120999"/>
                  <a:pt x="307336" y="94568"/>
                  <a:pt x="297703" y="72952"/>
                </a:cubicBezTo>
                <a:lnTo>
                  <a:pt x="296646" y="73304"/>
                </a:lnTo>
                <a:cubicBezTo>
                  <a:pt x="298055" y="97269"/>
                  <a:pt x="298761" y="129927"/>
                  <a:pt x="298761" y="171278"/>
                </a:cubicBezTo>
                <a:lnTo>
                  <a:pt x="298761" y="272777"/>
                </a:lnTo>
                <a:lnTo>
                  <a:pt x="269861" y="272777"/>
                </a:lnTo>
                <a:close/>
                <a:moveTo>
                  <a:pt x="5466157" y="31367"/>
                </a:moveTo>
                <a:cubicBezTo>
                  <a:pt x="5490357" y="31367"/>
                  <a:pt x="5509153" y="34890"/>
                  <a:pt x="5522545" y="41939"/>
                </a:cubicBezTo>
                <a:lnTo>
                  <a:pt x="5514792" y="66961"/>
                </a:lnTo>
                <a:cubicBezTo>
                  <a:pt x="5501635" y="60382"/>
                  <a:pt x="5485776" y="57093"/>
                  <a:pt x="5467215" y="57093"/>
                </a:cubicBezTo>
                <a:cubicBezTo>
                  <a:pt x="5439020" y="57093"/>
                  <a:pt x="5416524" y="65728"/>
                  <a:pt x="5399725" y="82996"/>
                </a:cubicBezTo>
                <a:cubicBezTo>
                  <a:pt x="5382926" y="100265"/>
                  <a:pt x="5374527" y="124289"/>
                  <a:pt x="5374527" y="155067"/>
                </a:cubicBezTo>
                <a:cubicBezTo>
                  <a:pt x="5374527" y="184435"/>
                  <a:pt x="5382574" y="207695"/>
                  <a:pt x="5398668" y="224847"/>
                </a:cubicBezTo>
                <a:cubicBezTo>
                  <a:pt x="5414762" y="241998"/>
                  <a:pt x="5437023" y="250574"/>
                  <a:pt x="5465452" y="250574"/>
                </a:cubicBezTo>
                <a:cubicBezTo>
                  <a:pt x="5485423" y="250574"/>
                  <a:pt x="5502222" y="247284"/>
                  <a:pt x="5515849" y="240706"/>
                </a:cubicBezTo>
                <a:lnTo>
                  <a:pt x="5521840" y="265376"/>
                </a:lnTo>
                <a:cubicBezTo>
                  <a:pt x="5507273" y="272894"/>
                  <a:pt x="5486363" y="276653"/>
                  <a:pt x="5459109" y="276653"/>
                </a:cubicBezTo>
                <a:cubicBezTo>
                  <a:pt x="5424571" y="276653"/>
                  <a:pt x="5396436" y="266081"/>
                  <a:pt x="5374703" y="244935"/>
                </a:cubicBezTo>
                <a:cubicBezTo>
                  <a:pt x="5352970" y="223789"/>
                  <a:pt x="5342104" y="194186"/>
                  <a:pt x="5342104" y="156124"/>
                </a:cubicBezTo>
                <a:cubicBezTo>
                  <a:pt x="5342104" y="118768"/>
                  <a:pt x="5353558" y="88635"/>
                  <a:pt x="5376465" y="65728"/>
                </a:cubicBezTo>
                <a:cubicBezTo>
                  <a:pt x="5399373" y="42820"/>
                  <a:pt x="5429270" y="31367"/>
                  <a:pt x="5466157" y="31367"/>
                </a:cubicBezTo>
                <a:close/>
                <a:moveTo>
                  <a:pt x="5599926" y="28547"/>
                </a:moveTo>
                <a:lnTo>
                  <a:pt x="5622834" y="28547"/>
                </a:lnTo>
                <a:lnTo>
                  <a:pt x="5653142" y="78943"/>
                </a:lnTo>
                <a:lnTo>
                  <a:pt x="5629530" y="78943"/>
                </a:lnTo>
                <a:lnTo>
                  <a:pt x="5611556" y="45816"/>
                </a:lnTo>
                <a:lnTo>
                  <a:pt x="5610851" y="45816"/>
                </a:lnTo>
                <a:lnTo>
                  <a:pt x="5592878" y="78943"/>
                </a:lnTo>
                <a:lnTo>
                  <a:pt x="5570323" y="78943"/>
                </a:lnTo>
                <a:close/>
                <a:moveTo>
                  <a:pt x="4867597" y="28547"/>
                </a:moveTo>
                <a:lnTo>
                  <a:pt x="4901429" y="28547"/>
                </a:lnTo>
                <a:lnTo>
                  <a:pt x="4932443" y="78943"/>
                </a:lnTo>
                <a:lnTo>
                  <a:pt x="4910593" y="78943"/>
                </a:lnTo>
                <a:close/>
                <a:moveTo>
                  <a:pt x="3248658" y="28547"/>
                </a:moveTo>
                <a:lnTo>
                  <a:pt x="3271207" y="28547"/>
                </a:lnTo>
                <a:lnTo>
                  <a:pt x="3301868" y="78943"/>
                </a:lnTo>
                <a:lnTo>
                  <a:pt x="3278255" y="78943"/>
                </a:lnTo>
                <a:lnTo>
                  <a:pt x="3260281" y="45816"/>
                </a:lnTo>
                <a:lnTo>
                  <a:pt x="3259577" y="45816"/>
                </a:lnTo>
                <a:lnTo>
                  <a:pt x="3241610" y="78943"/>
                </a:lnTo>
                <a:lnTo>
                  <a:pt x="3218699" y="78943"/>
                </a:lnTo>
                <a:close/>
                <a:moveTo>
                  <a:pt x="2441176" y="28547"/>
                </a:moveTo>
                <a:lnTo>
                  <a:pt x="2475007" y="28547"/>
                </a:lnTo>
                <a:lnTo>
                  <a:pt x="2432012" y="78943"/>
                </a:lnTo>
                <a:lnTo>
                  <a:pt x="2410162" y="78943"/>
                </a:lnTo>
                <a:close/>
                <a:moveTo>
                  <a:pt x="1702762" y="28547"/>
                </a:moveTo>
                <a:lnTo>
                  <a:pt x="1736595" y="28547"/>
                </a:lnTo>
                <a:lnTo>
                  <a:pt x="1693598" y="78943"/>
                </a:lnTo>
                <a:lnTo>
                  <a:pt x="1671748" y="78943"/>
                </a:lnTo>
                <a:close/>
                <a:moveTo>
                  <a:pt x="3707318" y="22555"/>
                </a:moveTo>
                <a:lnTo>
                  <a:pt x="3738332" y="22555"/>
                </a:lnTo>
                <a:lnTo>
                  <a:pt x="3738332" y="129340"/>
                </a:lnTo>
                <a:lnTo>
                  <a:pt x="3739037" y="129340"/>
                </a:lnTo>
                <a:cubicBezTo>
                  <a:pt x="3744440" y="119707"/>
                  <a:pt x="3751841" y="112307"/>
                  <a:pt x="3761239" y="107137"/>
                </a:cubicBezTo>
                <a:cubicBezTo>
                  <a:pt x="3771107" y="101499"/>
                  <a:pt x="3781680" y="98679"/>
                  <a:pt x="3792957" y="98679"/>
                </a:cubicBezTo>
                <a:cubicBezTo>
                  <a:pt x="3797891" y="98679"/>
                  <a:pt x="3802884" y="99326"/>
                  <a:pt x="3807936" y="100617"/>
                </a:cubicBezTo>
                <a:cubicBezTo>
                  <a:pt x="3812987" y="101910"/>
                  <a:pt x="3818273" y="104201"/>
                  <a:pt x="3823795" y="107490"/>
                </a:cubicBezTo>
                <a:cubicBezTo>
                  <a:pt x="3829316" y="110779"/>
                  <a:pt x="3834132" y="115067"/>
                  <a:pt x="3838244" y="120353"/>
                </a:cubicBezTo>
                <a:cubicBezTo>
                  <a:pt x="3842356" y="125640"/>
                  <a:pt x="3845763" y="132630"/>
                  <a:pt x="3848464" y="141323"/>
                </a:cubicBezTo>
                <a:cubicBezTo>
                  <a:pt x="3851166" y="150015"/>
                  <a:pt x="3852517" y="160001"/>
                  <a:pt x="3852517" y="171278"/>
                </a:cubicBezTo>
                <a:lnTo>
                  <a:pt x="3852517" y="272777"/>
                </a:lnTo>
                <a:lnTo>
                  <a:pt x="3821504" y="272777"/>
                </a:lnTo>
                <a:lnTo>
                  <a:pt x="3821504" y="174802"/>
                </a:lnTo>
                <a:cubicBezTo>
                  <a:pt x="3821504" y="159766"/>
                  <a:pt x="3818332" y="147608"/>
                  <a:pt x="3811988" y="138327"/>
                </a:cubicBezTo>
                <a:cubicBezTo>
                  <a:pt x="3805645" y="129047"/>
                  <a:pt x="3795659" y="124406"/>
                  <a:pt x="3782032" y="124406"/>
                </a:cubicBezTo>
                <a:cubicBezTo>
                  <a:pt x="3772399" y="124406"/>
                  <a:pt x="3763824" y="127343"/>
                  <a:pt x="3756305" y="133217"/>
                </a:cubicBezTo>
                <a:cubicBezTo>
                  <a:pt x="3748787" y="139091"/>
                  <a:pt x="3743500" y="146374"/>
                  <a:pt x="3740446" y="155067"/>
                </a:cubicBezTo>
                <a:cubicBezTo>
                  <a:pt x="3739037" y="158826"/>
                  <a:pt x="3738332" y="163760"/>
                  <a:pt x="3738332" y="169868"/>
                </a:cubicBezTo>
                <a:lnTo>
                  <a:pt x="3738332" y="272777"/>
                </a:lnTo>
                <a:lnTo>
                  <a:pt x="3707318" y="272777"/>
                </a:lnTo>
                <a:close/>
                <a:moveTo>
                  <a:pt x="2697673" y="22555"/>
                </a:moveTo>
                <a:lnTo>
                  <a:pt x="2728687" y="22555"/>
                </a:lnTo>
                <a:lnTo>
                  <a:pt x="2728687" y="129340"/>
                </a:lnTo>
                <a:lnTo>
                  <a:pt x="2729392" y="129340"/>
                </a:lnTo>
                <a:cubicBezTo>
                  <a:pt x="2734796" y="119707"/>
                  <a:pt x="2742196" y="112307"/>
                  <a:pt x="2751593" y="107137"/>
                </a:cubicBezTo>
                <a:cubicBezTo>
                  <a:pt x="2761461" y="101499"/>
                  <a:pt x="2772034" y="98679"/>
                  <a:pt x="2783310" y="98679"/>
                </a:cubicBezTo>
                <a:cubicBezTo>
                  <a:pt x="2788245" y="98679"/>
                  <a:pt x="2793238" y="99326"/>
                  <a:pt x="2798290" y="100617"/>
                </a:cubicBezTo>
                <a:cubicBezTo>
                  <a:pt x="2803341" y="101910"/>
                  <a:pt x="2808628" y="104201"/>
                  <a:pt x="2814149" y="107490"/>
                </a:cubicBezTo>
                <a:cubicBezTo>
                  <a:pt x="2819670" y="110779"/>
                  <a:pt x="2824487" y="115067"/>
                  <a:pt x="2828598" y="120353"/>
                </a:cubicBezTo>
                <a:cubicBezTo>
                  <a:pt x="2832710" y="125640"/>
                  <a:pt x="2836115" y="132630"/>
                  <a:pt x="2838817" y="141323"/>
                </a:cubicBezTo>
                <a:cubicBezTo>
                  <a:pt x="2841521" y="150015"/>
                  <a:pt x="2842871" y="160001"/>
                  <a:pt x="2842871" y="171278"/>
                </a:cubicBezTo>
                <a:lnTo>
                  <a:pt x="2842871" y="272777"/>
                </a:lnTo>
                <a:lnTo>
                  <a:pt x="2811858" y="272777"/>
                </a:lnTo>
                <a:lnTo>
                  <a:pt x="2811858" y="174802"/>
                </a:lnTo>
                <a:cubicBezTo>
                  <a:pt x="2811858" y="159766"/>
                  <a:pt x="2808686" y="147608"/>
                  <a:pt x="2802342" y="138327"/>
                </a:cubicBezTo>
                <a:cubicBezTo>
                  <a:pt x="2795999" y="129047"/>
                  <a:pt x="2786015" y="124406"/>
                  <a:pt x="2772388" y="124406"/>
                </a:cubicBezTo>
                <a:cubicBezTo>
                  <a:pt x="2762754" y="124406"/>
                  <a:pt x="2754178" y="127343"/>
                  <a:pt x="2746660" y="133217"/>
                </a:cubicBezTo>
                <a:cubicBezTo>
                  <a:pt x="2739141" y="139091"/>
                  <a:pt x="2733855" y="146374"/>
                  <a:pt x="2730800" y="155067"/>
                </a:cubicBezTo>
                <a:cubicBezTo>
                  <a:pt x="2729392" y="158826"/>
                  <a:pt x="2728687" y="163760"/>
                  <a:pt x="2728687" y="169868"/>
                </a:cubicBezTo>
                <a:lnTo>
                  <a:pt x="2728687" y="272777"/>
                </a:lnTo>
                <a:lnTo>
                  <a:pt x="2697673" y="272777"/>
                </a:lnTo>
                <a:close/>
                <a:moveTo>
                  <a:pt x="2211899" y="22555"/>
                </a:moveTo>
                <a:lnTo>
                  <a:pt x="2242911" y="22555"/>
                </a:lnTo>
                <a:lnTo>
                  <a:pt x="2242911" y="129340"/>
                </a:lnTo>
                <a:lnTo>
                  <a:pt x="2243616" y="129340"/>
                </a:lnTo>
                <a:cubicBezTo>
                  <a:pt x="2249024" y="119707"/>
                  <a:pt x="2256422" y="112307"/>
                  <a:pt x="2265820" y="107137"/>
                </a:cubicBezTo>
                <a:cubicBezTo>
                  <a:pt x="2275688" y="101499"/>
                  <a:pt x="2286261" y="98679"/>
                  <a:pt x="2297538" y="98679"/>
                </a:cubicBezTo>
                <a:cubicBezTo>
                  <a:pt x="2302473" y="98679"/>
                  <a:pt x="2307466" y="99326"/>
                  <a:pt x="2312517" y="100617"/>
                </a:cubicBezTo>
                <a:cubicBezTo>
                  <a:pt x="2317568" y="101910"/>
                  <a:pt x="2322854" y="104201"/>
                  <a:pt x="2328376" y="107490"/>
                </a:cubicBezTo>
                <a:cubicBezTo>
                  <a:pt x="2333897" y="110779"/>
                  <a:pt x="2338714" y="115067"/>
                  <a:pt x="2342826" y="120353"/>
                </a:cubicBezTo>
                <a:cubicBezTo>
                  <a:pt x="2346938" y="125640"/>
                  <a:pt x="2350344" y="132630"/>
                  <a:pt x="2353046" y="141323"/>
                </a:cubicBezTo>
                <a:cubicBezTo>
                  <a:pt x="2355748" y="150015"/>
                  <a:pt x="2357098" y="160001"/>
                  <a:pt x="2357098" y="171278"/>
                </a:cubicBezTo>
                <a:lnTo>
                  <a:pt x="2357098" y="272777"/>
                </a:lnTo>
                <a:lnTo>
                  <a:pt x="2326085" y="272777"/>
                </a:lnTo>
                <a:lnTo>
                  <a:pt x="2326085" y="174802"/>
                </a:lnTo>
                <a:cubicBezTo>
                  <a:pt x="2326085" y="159766"/>
                  <a:pt x="2322913" y="147608"/>
                  <a:pt x="2316570" y="138327"/>
                </a:cubicBezTo>
                <a:cubicBezTo>
                  <a:pt x="2310226" y="129047"/>
                  <a:pt x="2300241" y="124406"/>
                  <a:pt x="2286614" y="124406"/>
                </a:cubicBezTo>
                <a:cubicBezTo>
                  <a:pt x="2276980" y="124406"/>
                  <a:pt x="2268405" y="127343"/>
                  <a:pt x="2260888" y="133217"/>
                </a:cubicBezTo>
                <a:cubicBezTo>
                  <a:pt x="2253369" y="139091"/>
                  <a:pt x="2248082" y="146374"/>
                  <a:pt x="2245026" y="155067"/>
                </a:cubicBezTo>
                <a:cubicBezTo>
                  <a:pt x="2243616" y="158826"/>
                  <a:pt x="2242911" y="163760"/>
                  <a:pt x="2242911" y="169868"/>
                </a:cubicBezTo>
                <a:lnTo>
                  <a:pt x="2242911" y="272777"/>
                </a:lnTo>
                <a:lnTo>
                  <a:pt x="2211899" y="272777"/>
                </a:lnTo>
                <a:close/>
                <a:moveTo>
                  <a:pt x="497403" y="22555"/>
                </a:moveTo>
                <a:lnTo>
                  <a:pt x="528417" y="22555"/>
                </a:lnTo>
                <a:lnTo>
                  <a:pt x="528417" y="129340"/>
                </a:lnTo>
                <a:lnTo>
                  <a:pt x="529122" y="129340"/>
                </a:lnTo>
                <a:cubicBezTo>
                  <a:pt x="534526" y="119707"/>
                  <a:pt x="541926" y="112307"/>
                  <a:pt x="551324" y="107137"/>
                </a:cubicBezTo>
                <a:cubicBezTo>
                  <a:pt x="561192" y="101499"/>
                  <a:pt x="571765" y="98679"/>
                  <a:pt x="583043" y="98679"/>
                </a:cubicBezTo>
                <a:cubicBezTo>
                  <a:pt x="587977" y="98679"/>
                  <a:pt x="592970" y="99326"/>
                  <a:pt x="598021" y="100617"/>
                </a:cubicBezTo>
                <a:cubicBezTo>
                  <a:pt x="603073" y="101910"/>
                  <a:pt x="608358" y="104201"/>
                  <a:pt x="613880" y="107490"/>
                </a:cubicBezTo>
                <a:cubicBezTo>
                  <a:pt x="619401" y="110779"/>
                  <a:pt x="624217" y="115067"/>
                  <a:pt x="628329" y="120353"/>
                </a:cubicBezTo>
                <a:cubicBezTo>
                  <a:pt x="632441" y="125640"/>
                  <a:pt x="635848" y="132630"/>
                  <a:pt x="638550" y="141323"/>
                </a:cubicBezTo>
                <a:cubicBezTo>
                  <a:pt x="641252" y="150015"/>
                  <a:pt x="642604" y="160001"/>
                  <a:pt x="642604" y="171278"/>
                </a:cubicBezTo>
                <a:lnTo>
                  <a:pt x="642604" y="272777"/>
                </a:lnTo>
                <a:lnTo>
                  <a:pt x="611590" y="272777"/>
                </a:lnTo>
                <a:lnTo>
                  <a:pt x="611590" y="174802"/>
                </a:lnTo>
                <a:cubicBezTo>
                  <a:pt x="611590" y="159766"/>
                  <a:pt x="608417" y="147608"/>
                  <a:pt x="602074" y="138327"/>
                </a:cubicBezTo>
                <a:cubicBezTo>
                  <a:pt x="595730" y="129047"/>
                  <a:pt x="585745" y="124406"/>
                  <a:pt x="572117" y="124406"/>
                </a:cubicBezTo>
                <a:cubicBezTo>
                  <a:pt x="562485" y="124406"/>
                  <a:pt x="553909" y="127343"/>
                  <a:pt x="546391" y="133217"/>
                </a:cubicBezTo>
                <a:cubicBezTo>
                  <a:pt x="538873" y="139091"/>
                  <a:pt x="533586" y="146374"/>
                  <a:pt x="530532" y="155067"/>
                </a:cubicBezTo>
                <a:cubicBezTo>
                  <a:pt x="529122" y="158826"/>
                  <a:pt x="528417" y="163760"/>
                  <a:pt x="528417" y="169868"/>
                </a:cubicBezTo>
                <a:lnTo>
                  <a:pt x="528417" y="272777"/>
                </a:lnTo>
                <a:lnTo>
                  <a:pt x="497403" y="272777"/>
                </a:lnTo>
                <a:close/>
                <a:moveTo>
                  <a:pt x="5625301" y="0"/>
                </a:moveTo>
                <a:lnTo>
                  <a:pt x="5653495" y="0"/>
                </a:lnTo>
                <a:lnTo>
                  <a:pt x="5675698" y="46168"/>
                </a:lnTo>
                <a:lnTo>
                  <a:pt x="5658076" y="46168"/>
                </a:lnTo>
                <a:close/>
                <a:moveTo>
                  <a:pt x="3274026" y="0"/>
                </a:moveTo>
                <a:lnTo>
                  <a:pt x="3302220" y="0"/>
                </a:lnTo>
                <a:lnTo>
                  <a:pt x="3324423" y="46168"/>
                </a:lnTo>
                <a:lnTo>
                  <a:pt x="3306802" y="4616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yriad Pro" panose="020B0503030403020204" pitchFamily="34" charset="0"/>
            </a:endParaRPr>
          </a:p>
        </p:txBody>
      </p:sp>
    </p:spTree>
    <p:extLst>
      <p:ext uri="{BB962C8B-B14F-4D97-AF65-F5344CB8AC3E}">
        <p14:creationId xmlns:p14="http://schemas.microsoft.com/office/powerpoint/2010/main" val="2321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313646" y="2925530"/>
            <a:ext cx="5898524" cy="1077218"/>
          </a:xfrm>
          <a:prstGeom prst="rect">
            <a:avLst/>
          </a:prstGeom>
        </p:spPr>
        <p:txBody>
          <a:bodyPr wrap="square">
            <a:spAutoFit/>
          </a:bodyPr>
          <a:lstStyle/>
          <a:p>
            <a:r>
              <a:rPr lang="vi-VN" sz="3200" dirty="0">
                <a:solidFill>
                  <a:srgbClr val="FF0000"/>
                </a:solidFill>
                <a:latin typeface="+mj-lt"/>
              </a:rPr>
              <a:t>https://www.youtube.com/watch?v=rmlUCB5imp4</a:t>
            </a:r>
          </a:p>
        </p:txBody>
      </p:sp>
    </p:spTree>
    <p:extLst>
      <p:ext uri="{BB962C8B-B14F-4D97-AF65-F5344CB8AC3E}">
        <p14:creationId xmlns:p14="http://schemas.microsoft.com/office/powerpoint/2010/main" val="226617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0" y="604242"/>
            <a:ext cx="7451212" cy="5474586"/>
          </a:xfrm>
          <a:prstGeom prst="rect">
            <a:avLst/>
          </a:prstGeom>
        </p:spPr>
      </p:pic>
    </p:spTree>
    <p:extLst>
      <p:ext uri="{BB962C8B-B14F-4D97-AF65-F5344CB8AC3E}">
        <p14:creationId xmlns:p14="http://schemas.microsoft.com/office/powerpoint/2010/main" val="789022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8" name="Picture 4" descr="Dưới triều Nguyễn, vì sao mô hình đồn điền được vua chúa đặc biệt chú trọ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14" y="231821"/>
            <a:ext cx="8637025" cy="64095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96214" y="231821"/>
            <a:ext cx="8637025" cy="640955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Freeform 7"/>
          <p:cNvSpPr/>
          <p:nvPr/>
        </p:nvSpPr>
        <p:spPr>
          <a:xfrm>
            <a:off x="681062" y="2377835"/>
            <a:ext cx="7911740" cy="2003338"/>
          </a:xfrm>
          <a:custGeom>
            <a:avLst/>
            <a:gdLst/>
            <a:ahLst/>
            <a:cxnLst/>
            <a:rect l="l" t="t" r="r" b="b"/>
            <a:pathLst>
              <a:path w="7911740" h="2003338">
                <a:moveTo>
                  <a:pt x="6430045" y="1681572"/>
                </a:moveTo>
                <a:cubicBezTo>
                  <a:pt x="6473403" y="1681572"/>
                  <a:pt x="6510486" y="1697445"/>
                  <a:pt x="6541294" y="1729193"/>
                </a:cubicBezTo>
                <a:cubicBezTo>
                  <a:pt x="6572101" y="1760941"/>
                  <a:pt x="6587505" y="1798552"/>
                  <a:pt x="6587505" y="1842027"/>
                </a:cubicBezTo>
                <a:cubicBezTo>
                  <a:pt x="6587505" y="1886642"/>
                  <a:pt x="6571958" y="1924681"/>
                  <a:pt x="6540866" y="1956144"/>
                </a:cubicBezTo>
                <a:cubicBezTo>
                  <a:pt x="6509773" y="1987607"/>
                  <a:pt x="6471977" y="2003338"/>
                  <a:pt x="6427477" y="2003338"/>
                </a:cubicBezTo>
                <a:cubicBezTo>
                  <a:pt x="6382408" y="2003338"/>
                  <a:pt x="6344326" y="1987607"/>
                  <a:pt x="6313233" y="1956144"/>
                </a:cubicBezTo>
                <a:cubicBezTo>
                  <a:pt x="6282140" y="1924681"/>
                  <a:pt x="6266594" y="1886357"/>
                  <a:pt x="6266594" y="1841171"/>
                </a:cubicBezTo>
                <a:cubicBezTo>
                  <a:pt x="6266594" y="1795976"/>
                  <a:pt x="6282568" y="1758077"/>
                  <a:pt x="6314517" y="1727475"/>
                </a:cubicBezTo>
                <a:cubicBezTo>
                  <a:pt x="6346466" y="1696873"/>
                  <a:pt x="6384975" y="1681572"/>
                  <a:pt x="6430045" y="1681572"/>
                </a:cubicBezTo>
                <a:close/>
                <a:moveTo>
                  <a:pt x="3195600" y="1681572"/>
                </a:moveTo>
                <a:cubicBezTo>
                  <a:pt x="3238959" y="1681572"/>
                  <a:pt x="3276041" y="1697445"/>
                  <a:pt x="3306849" y="1729193"/>
                </a:cubicBezTo>
                <a:cubicBezTo>
                  <a:pt x="3337657" y="1760941"/>
                  <a:pt x="3353060" y="1798552"/>
                  <a:pt x="3353060" y="1842027"/>
                </a:cubicBezTo>
                <a:cubicBezTo>
                  <a:pt x="3353060" y="1886642"/>
                  <a:pt x="3337514" y="1924681"/>
                  <a:pt x="3306421" y="1956144"/>
                </a:cubicBezTo>
                <a:cubicBezTo>
                  <a:pt x="3275328" y="1987607"/>
                  <a:pt x="3237532" y="2003338"/>
                  <a:pt x="3193033" y="2003338"/>
                </a:cubicBezTo>
                <a:cubicBezTo>
                  <a:pt x="3147963" y="2003338"/>
                  <a:pt x="3109882" y="1987607"/>
                  <a:pt x="3078789" y="1956144"/>
                </a:cubicBezTo>
                <a:cubicBezTo>
                  <a:pt x="3047696" y="1924681"/>
                  <a:pt x="3032150" y="1886357"/>
                  <a:pt x="3032150" y="1841171"/>
                </a:cubicBezTo>
                <a:cubicBezTo>
                  <a:pt x="3032150" y="1795976"/>
                  <a:pt x="3048124" y="1758077"/>
                  <a:pt x="3080072" y="1727475"/>
                </a:cubicBezTo>
                <a:cubicBezTo>
                  <a:pt x="3112021" y="1696873"/>
                  <a:pt x="3150530" y="1681572"/>
                  <a:pt x="3195600" y="1681572"/>
                </a:cubicBezTo>
                <a:close/>
                <a:moveTo>
                  <a:pt x="6376987" y="835223"/>
                </a:moveTo>
                <a:cubicBezTo>
                  <a:pt x="6345039" y="835223"/>
                  <a:pt x="6319937" y="869739"/>
                  <a:pt x="6301680" y="938770"/>
                </a:cubicBezTo>
                <a:cubicBezTo>
                  <a:pt x="6299399" y="947898"/>
                  <a:pt x="6278005" y="1046026"/>
                  <a:pt x="6237498" y="1233152"/>
                </a:cubicBezTo>
                <a:cubicBezTo>
                  <a:pt x="6274582" y="1185800"/>
                  <a:pt x="6326212" y="1162124"/>
                  <a:pt x="6392391" y="1162124"/>
                </a:cubicBezTo>
                <a:cubicBezTo>
                  <a:pt x="6467127" y="1162124"/>
                  <a:pt x="6522752" y="1180951"/>
                  <a:pt x="6559265" y="1218604"/>
                </a:cubicBezTo>
                <a:cubicBezTo>
                  <a:pt x="6518188" y="1085676"/>
                  <a:pt x="6485954" y="993824"/>
                  <a:pt x="6462564" y="943049"/>
                </a:cubicBezTo>
                <a:cubicBezTo>
                  <a:pt x="6429474" y="871165"/>
                  <a:pt x="6400949" y="835223"/>
                  <a:pt x="6376987" y="835223"/>
                </a:cubicBezTo>
                <a:close/>
                <a:moveTo>
                  <a:pt x="7384591" y="804416"/>
                </a:moveTo>
                <a:cubicBezTo>
                  <a:pt x="7378886" y="923081"/>
                  <a:pt x="7370328" y="1036612"/>
                  <a:pt x="7358918" y="1145009"/>
                </a:cubicBezTo>
                <a:cubicBezTo>
                  <a:pt x="7371470" y="1136451"/>
                  <a:pt x="7382595" y="1132172"/>
                  <a:pt x="7392293" y="1132172"/>
                </a:cubicBezTo>
                <a:cubicBezTo>
                  <a:pt x="7400280" y="1132172"/>
                  <a:pt x="7409693" y="1133314"/>
                  <a:pt x="7420533" y="1135596"/>
                </a:cubicBezTo>
                <a:cubicBezTo>
                  <a:pt x="7441642" y="1140160"/>
                  <a:pt x="7456190" y="1142442"/>
                  <a:pt x="7464177" y="1142442"/>
                </a:cubicBezTo>
                <a:cubicBezTo>
                  <a:pt x="7501260" y="1142442"/>
                  <a:pt x="7530641" y="1129605"/>
                  <a:pt x="7552320" y="1103932"/>
                </a:cubicBezTo>
                <a:cubicBezTo>
                  <a:pt x="7572288" y="1079971"/>
                  <a:pt x="7582272" y="1048878"/>
                  <a:pt x="7582272" y="1010654"/>
                </a:cubicBezTo>
                <a:cubicBezTo>
                  <a:pt x="7582272" y="916521"/>
                  <a:pt x="7516378" y="847774"/>
                  <a:pt x="7384591" y="804416"/>
                </a:cubicBezTo>
                <a:close/>
                <a:moveTo>
                  <a:pt x="2877257" y="778743"/>
                </a:moveTo>
                <a:cubicBezTo>
                  <a:pt x="2902360" y="778743"/>
                  <a:pt x="2920330" y="789012"/>
                  <a:pt x="2931170" y="809550"/>
                </a:cubicBezTo>
                <a:cubicBezTo>
                  <a:pt x="2935734" y="818108"/>
                  <a:pt x="2938301" y="840358"/>
                  <a:pt x="2938871" y="876300"/>
                </a:cubicBezTo>
                <a:cubicBezTo>
                  <a:pt x="2940583" y="939056"/>
                  <a:pt x="2964830" y="998674"/>
                  <a:pt x="3011611" y="1055154"/>
                </a:cubicBezTo>
                <a:cubicBezTo>
                  <a:pt x="3071515" y="1127038"/>
                  <a:pt x="3147677" y="1162980"/>
                  <a:pt x="3240100" y="1162980"/>
                </a:cubicBezTo>
                <a:cubicBezTo>
                  <a:pt x="3302285" y="1162980"/>
                  <a:pt x="3362474" y="1144438"/>
                  <a:pt x="3420665" y="1107355"/>
                </a:cubicBezTo>
                <a:cubicBezTo>
                  <a:pt x="3458319" y="1083394"/>
                  <a:pt x="3485703" y="1071413"/>
                  <a:pt x="3502819" y="1071413"/>
                </a:cubicBezTo>
                <a:cubicBezTo>
                  <a:pt x="3554164" y="1071413"/>
                  <a:pt x="3579837" y="1110208"/>
                  <a:pt x="3579837" y="1187797"/>
                </a:cubicBezTo>
                <a:cubicBezTo>
                  <a:pt x="3579837" y="1264245"/>
                  <a:pt x="3553023" y="1336414"/>
                  <a:pt x="3499396" y="1404305"/>
                </a:cubicBezTo>
                <a:cubicBezTo>
                  <a:pt x="3422377" y="1502432"/>
                  <a:pt x="3317403" y="1551496"/>
                  <a:pt x="3184476" y="1551496"/>
                </a:cubicBezTo>
                <a:cubicBezTo>
                  <a:pt x="3099470" y="1551496"/>
                  <a:pt x="3022451" y="1529389"/>
                  <a:pt x="2953419" y="1485174"/>
                </a:cubicBezTo>
                <a:cubicBezTo>
                  <a:pt x="2884388" y="1440960"/>
                  <a:pt x="2831616" y="1380343"/>
                  <a:pt x="2795104" y="1303325"/>
                </a:cubicBezTo>
                <a:cubicBezTo>
                  <a:pt x="2760873" y="1230870"/>
                  <a:pt x="2743758" y="1150429"/>
                  <a:pt x="2743758" y="1062000"/>
                </a:cubicBezTo>
                <a:cubicBezTo>
                  <a:pt x="2743758" y="1000956"/>
                  <a:pt x="2752030" y="944190"/>
                  <a:pt x="2768575" y="891703"/>
                </a:cubicBezTo>
                <a:cubicBezTo>
                  <a:pt x="2792536" y="816967"/>
                  <a:pt x="2828764" y="779313"/>
                  <a:pt x="2877257" y="778743"/>
                </a:cubicBezTo>
                <a:close/>
                <a:moveTo>
                  <a:pt x="1097384" y="346583"/>
                </a:moveTo>
                <a:cubicBezTo>
                  <a:pt x="1119063" y="346583"/>
                  <a:pt x="1138033" y="354294"/>
                  <a:pt x="1154292" y="369715"/>
                </a:cubicBezTo>
                <a:cubicBezTo>
                  <a:pt x="1170552" y="385137"/>
                  <a:pt x="1178681" y="403411"/>
                  <a:pt x="1178681" y="424538"/>
                </a:cubicBezTo>
                <a:cubicBezTo>
                  <a:pt x="1178681" y="447385"/>
                  <a:pt x="1163563" y="493930"/>
                  <a:pt x="1133326" y="564174"/>
                </a:cubicBezTo>
                <a:cubicBezTo>
                  <a:pt x="1097954" y="645846"/>
                  <a:pt x="1077701" y="696679"/>
                  <a:pt x="1072567" y="716673"/>
                </a:cubicBezTo>
                <a:cubicBezTo>
                  <a:pt x="1060586" y="762929"/>
                  <a:pt x="1054596" y="811186"/>
                  <a:pt x="1054596" y="861444"/>
                </a:cubicBezTo>
                <a:cubicBezTo>
                  <a:pt x="1054596" y="941404"/>
                  <a:pt x="1069714" y="1006228"/>
                  <a:pt x="1099951" y="1055916"/>
                </a:cubicBezTo>
                <a:cubicBezTo>
                  <a:pt x="1136464" y="1115882"/>
                  <a:pt x="1191803" y="1145865"/>
                  <a:pt x="1265969" y="1145865"/>
                </a:cubicBezTo>
                <a:cubicBezTo>
                  <a:pt x="1345270" y="1145865"/>
                  <a:pt x="1403176" y="1112454"/>
                  <a:pt x="1439689" y="1045634"/>
                </a:cubicBezTo>
                <a:cubicBezTo>
                  <a:pt x="1469355" y="991373"/>
                  <a:pt x="1484188" y="928550"/>
                  <a:pt x="1484188" y="857165"/>
                </a:cubicBezTo>
                <a:cubicBezTo>
                  <a:pt x="1484188" y="798341"/>
                  <a:pt x="1473063" y="733517"/>
                  <a:pt x="1450814" y="662694"/>
                </a:cubicBezTo>
                <a:cubicBezTo>
                  <a:pt x="1441685" y="633000"/>
                  <a:pt x="1417724" y="575032"/>
                  <a:pt x="1378930" y="488787"/>
                </a:cubicBezTo>
                <a:cubicBezTo>
                  <a:pt x="1370372" y="469942"/>
                  <a:pt x="1366093" y="450527"/>
                  <a:pt x="1366093" y="430541"/>
                </a:cubicBezTo>
                <a:cubicBezTo>
                  <a:pt x="1366093" y="407694"/>
                  <a:pt x="1373938" y="388417"/>
                  <a:pt x="1389627" y="372711"/>
                </a:cubicBezTo>
                <a:cubicBezTo>
                  <a:pt x="1405316" y="357004"/>
                  <a:pt x="1424570" y="349150"/>
                  <a:pt x="1447391" y="349150"/>
                </a:cubicBezTo>
                <a:cubicBezTo>
                  <a:pt x="1498736" y="349150"/>
                  <a:pt x="1549226" y="387401"/>
                  <a:pt x="1598860" y="463903"/>
                </a:cubicBezTo>
                <a:cubicBezTo>
                  <a:pt x="1694706" y="611201"/>
                  <a:pt x="1742628" y="779906"/>
                  <a:pt x="1742628" y="970019"/>
                </a:cubicBezTo>
                <a:cubicBezTo>
                  <a:pt x="1742628" y="1131589"/>
                  <a:pt x="1704690" y="1265181"/>
                  <a:pt x="1628812" y="1370796"/>
                </a:cubicBezTo>
                <a:cubicBezTo>
                  <a:pt x="1543236" y="1490122"/>
                  <a:pt x="1422859" y="1549784"/>
                  <a:pt x="1267681" y="1549784"/>
                </a:cubicBezTo>
                <a:cubicBezTo>
                  <a:pt x="1158143" y="1549784"/>
                  <a:pt x="1064865" y="1520095"/>
                  <a:pt x="987846" y="1460718"/>
                </a:cubicBezTo>
                <a:cubicBezTo>
                  <a:pt x="913110" y="1402491"/>
                  <a:pt x="859197" y="1320280"/>
                  <a:pt x="826107" y="1214085"/>
                </a:cubicBezTo>
                <a:cubicBezTo>
                  <a:pt x="803858" y="1142718"/>
                  <a:pt x="792733" y="1065361"/>
                  <a:pt x="792733" y="982013"/>
                </a:cubicBezTo>
                <a:cubicBezTo>
                  <a:pt x="792733" y="791330"/>
                  <a:pt x="842937" y="619197"/>
                  <a:pt x="943347" y="465614"/>
                </a:cubicBezTo>
                <a:cubicBezTo>
                  <a:pt x="995833" y="385690"/>
                  <a:pt x="1047179" y="346013"/>
                  <a:pt x="1097384" y="346583"/>
                </a:cubicBezTo>
                <a:close/>
                <a:moveTo>
                  <a:pt x="6445448" y="345727"/>
                </a:moveTo>
                <a:cubicBezTo>
                  <a:pt x="6500217" y="345727"/>
                  <a:pt x="6553274" y="369974"/>
                  <a:pt x="6604620" y="418467"/>
                </a:cubicBezTo>
                <a:cubicBezTo>
                  <a:pt x="6689625" y="498909"/>
                  <a:pt x="6767500" y="657795"/>
                  <a:pt x="6838243" y="895126"/>
                </a:cubicBezTo>
                <a:cubicBezTo>
                  <a:pt x="6887877" y="1061144"/>
                  <a:pt x="6912694" y="1200633"/>
                  <a:pt x="6912694" y="1313594"/>
                </a:cubicBezTo>
                <a:cubicBezTo>
                  <a:pt x="6912694" y="1404305"/>
                  <a:pt x="6890445" y="1469057"/>
                  <a:pt x="6845945" y="1507852"/>
                </a:cubicBezTo>
                <a:cubicBezTo>
                  <a:pt x="6813996" y="1535807"/>
                  <a:pt x="6778340" y="1549784"/>
                  <a:pt x="6738975" y="1549784"/>
                </a:cubicBezTo>
                <a:cubicBezTo>
                  <a:pt x="6696757" y="1549784"/>
                  <a:pt x="6665664" y="1530672"/>
                  <a:pt x="6645697" y="1492448"/>
                </a:cubicBezTo>
                <a:cubicBezTo>
                  <a:pt x="6630863" y="1463923"/>
                  <a:pt x="6607472" y="1391468"/>
                  <a:pt x="6575524" y="1275085"/>
                </a:cubicBezTo>
                <a:cubicBezTo>
                  <a:pt x="6559550" y="1348110"/>
                  <a:pt x="6501643" y="1384622"/>
                  <a:pt x="6401805" y="1384622"/>
                </a:cubicBezTo>
                <a:cubicBezTo>
                  <a:pt x="6304818" y="1384622"/>
                  <a:pt x="6246341" y="1351247"/>
                  <a:pt x="6226373" y="1284498"/>
                </a:cubicBezTo>
                <a:cubicBezTo>
                  <a:pt x="6209829" y="1378329"/>
                  <a:pt x="6195851" y="1440599"/>
                  <a:pt x="6184441" y="1471308"/>
                </a:cubicBezTo>
                <a:cubicBezTo>
                  <a:pt x="6165043" y="1523625"/>
                  <a:pt x="6129387" y="1549784"/>
                  <a:pt x="6077471" y="1549784"/>
                </a:cubicBezTo>
                <a:cubicBezTo>
                  <a:pt x="6011292" y="1549784"/>
                  <a:pt x="5978203" y="1507883"/>
                  <a:pt x="5978203" y="1424081"/>
                </a:cubicBezTo>
                <a:cubicBezTo>
                  <a:pt x="5978203" y="1331721"/>
                  <a:pt x="5997885" y="1208861"/>
                  <a:pt x="6037250" y="1055502"/>
                </a:cubicBezTo>
                <a:cubicBezTo>
                  <a:pt x="6069769" y="927797"/>
                  <a:pt x="6107707" y="808075"/>
                  <a:pt x="6151066" y="696336"/>
                </a:cubicBezTo>
                <a:cubicBezTo>
                  <a:pt x="6241777" y="462597"/>
                  <a:pt x="6339904" y="345727"/>
                  <a:pt x="6445448" y="345727"/>
                </a:cubicBezTo>
                <a:close/>
                <a:moveTo>
                  <a:pt x="3877009" y="345727"/>
                </a:moveTo>
                <a:cubicBezTo>
                  <a:pt x="3963727" y="345727"/>
                  <a:pt x="4046165" y="402930"/>
                  <a:pt x="4124324" y="517334"/>
                </a:cubicBezTo>
                <a:cubicBezTo>
                  <a:pt x="4211612" y="644888"/>
                  <a:pt x="4278362" y="805049"/>
                  <a:pt x="4324573" y="997818"/>
                </a:cubicBezTo>
                <a:cubicBezTo>
                  <a:pt x="4330278" y="919088"/>
                  <a:pt x="4333130" y="859755"/>
                  <a:pt x="4333130" y="819819"/>
                </a:cubicBezTo>
                <a:cubicBezTo>
                  <a:pt x="4333130" y="748506"/>
                  <a:pt x="4325144" y="650664"/>
                  <a:pt x="4309169" y="526293"/>
                </a:cubicBezTo>
                <a:cubicBezTo>
                  <a:pt x="4305176" y="494915"/>
                  <a:pt x="4303179" y="469243"/>
                  <a:pt x="4303179" y="449275"/>
                </a:cubicBezTo>
                <a:cubicBezTo>
                  <a:pt x="4303179" y="420179"/>
                  <a:pt x="4311166" y="395647"/>
                  <a:pt x="4327140" y="375679"/>
                </a:cubicBezTo>
                <a:cubicBezTo>
                  <a:pt x="4343115" y="355711"/>
                  <a:pt x="4365364" y="345727"/>
                  <a:pt x="4393889" y="345727"/>
                </a:cubicBezTo>
                <a:cubicBezTo>
                  <a:pt x="4455504" y="345727"/>
                  <a:pt x="4494299" y="411621"/>
                  <a:pt x="4510273" y="543408"/>
                </a:cubicBezTo>
                <a:cubicBezTo>
                  <a:pt x="4514837" y="581062"/>
                  <a:pt x="4517119" y="669776"/>
                  <a:pt x="4517119" y="809550"/>
                </a:cubicBezTo>
                <a:cubicBezTo>
                  <a:pt x="4517119" y="1012081"/>
                  <a:pt x="4508277" y="1188082"/>
                  <a:pt x="4490590" y="1337555"/>
                </a:cubicBezTo>
                <a:cubicBezTo>
                  <a:pt x="4474046" y="1477900"/>
                  <a:pt x="4422415" y="1548073"/>
                  <a:pt x="4335698" y="1548073"/>
                </a:cubicBezTo>
                <a:cubicBezTo>
                  <a:pt x="4261532" y="1548073"/>
                  <a:pt x="4194212" y="1478756"/>
                  <a:pt x="4133738" y="1340123"/>
                </a:cubicBezTo>
                <a:lnTo>
                  <a:pt x="3997672" y="1028625"/>
                </a:lnTo>
                <a:cubicBezTo>
                  <a:pt x="3972570" y="971575"/>
                  <a:pt x="3949749" y="943049"/>
                  <a:pt x="3929211" y="943049"/>
                </a:cubicBezTo>
                <a:cubicBezTo>
                  <a:pt x="3904109" y="943049"/>
                  <a:pt x="3891557" y="974053"/>
                  <a:pt x="3891557" y="1036060"/>
                </a:cubicBezTo>
                <a:cubicBezTo>
                  <a:pt x="3891557" y="1078732"/>
                  <a:pt x="3898689" y="1170610"/>
                  <a:pt x="3912951" y="1311695"/>
                </a:cubicBezTo>
                <a:cubicBezTo>
                  <a:pt x="3916945" y="1351515"/>
                  <a:pt x="3918941" y="1385647"/>
                  <a:pt x="3918941" y="1414092"/>
                </a:cubicBezTo>
                <a:cubicBezTo>
                  <a:pt x="3918941" y="1503413"/>
                  <a:pt x="3886423" y="1548073"/>
                  <a:pt x="3821385" y="1548073"/>
                </a:cubicBezTo>
                <a:cubicBezTo>
                  <a:pt x="3756347" y="1548073"/>
                  <a:pt x="3716697" y="1476759"/>
                  <a:pt x="3702434" y="1334132"/>
                </a:cubicBezTo>
                <a:cubicBezTo>
                  <a:pt x="3699582" y="1309030"/>
                  <a:pt x="3698155" y="1216608"/>
                  <a:pt x="3698155" y="1056865"/>
                </a:cubicBezTo>
                <a:cubicBezTo>
                  <a:pt x="3698155" y="857188"/>
                  <a:pt x="3708424" y="680616"/>
                  <a:pt x="3728962" y="527149"/>
                </a:cubicBezTo>
                <a:cubicBezTo>
                  <a:pt x="3744937" y="406201"/>
                  <a:pt x="3794286" y="345727"/>
                  <a:pt x="3877009" y="345727"/>
                </a:cubicBezTo>
                <a:close/>
                <a:moveTo>
                  <a:pt x="1989497" y="345727"/>
                </a:moveTo>
                <a:cubicBezTo>
                  <a:pt x="2040272" y="345727"/>
                  <a:pt x="2075929" y="373682"/>
                  <a:pt x="2096467" y="429592"/>
                </a:cubicBezTo>
                <a:cubicBezTo>
                  <a:pt x="2103884" y="449560"/>
                  <a:pt x="2120714" y="498053"/>
                  <a:pt x="2146957" y="575072"/>
                </a:cubicBezTo>
                <a:cubicBezTo>
                  <a:pt x="2163502" y="623565"/>
                  <a:pt x="2183755" y="670061"/>
                  <a:pt x="2207716" y="714561"/>
                </a:cubicBezTo>
                <a:cubicBezTo>
                  <a:pt x="2244229" y="782451"/>
                  <a:pt x="2276463" y="816396"/>
                  <a:pt x="2304417" y="816396"/>
                </a:cubicBezTo>
                <a:cubicBezTo>
                  <a:pt x="2327238" y="816396"/>
                  <a:pt x="2345494" y="801019"/>
                  <a:pt x="2359186" y="770265"/>
                </a:cubicBezTo>
                <a:cubicBezTo>
                  <a:pt x="2367173" y="752615"/>
                  <a:pt x="2386000" y="689975"/>
                  <a:pt x="2415666" y="582346"/>
                </a:cubicBezTo>
                <a:cubicBezTo>
                  <a:pt x="2459596" y="424600"/>
                  <a:pt x="2514935" y="345727"/>
                  <a:pt x="2581684" y="345727"/>
                </a:cubicBezTo>
                <a:cubicBezTo>
                  <a:pt x="2619908" y="345727"/>
                  <a:pt x="2649574" y="364536"/>
                  <a:pt x="2670684" y="402154"/>
                </a:cubicBezTo>
                <a:cubicBezTo>
                  <a:pt x="2687798" y="432365"/>
                  <a:pt x="2696356" y="468275"/>
                  <a:pt x="2696356" y="509887"/>
                </a:cubicBezTo>
                <a:cubicBezTo>
                  <a:pt x="2696356" y="615894"/>
                  <a:pt x="2647863" y="762377"/>
                  <a:pt x="2550877" y="949334"/>
                </a:cubicBezTo>
                <a:cubicBezTo>
                  <a:pt x="2506947" y="1033689"/>
                  <a:pt x="2442765" y="1137423"/>
                  <a:pt x="2358331" y="1260537"/>
                </a:cubicBezTo>
                <a:cubicBezTo>
                  <a:pt x="2390850" y="1253691"/>
                  <a:pt x="2416522" y="1250268"/>
                  <a:pt x="2435349" y="1250268"/>
                </a:cubicBezTo>
                <a:cubicBezTo>
                  <a:pt x="2471861" y="1250268"/>
                  <a:pt x="2506377" y="1257969"/>
                  <a:pt x="2538896" y="1273373"/>
                </a:cubicBezTo>
                <a:cubicBezTo>
                  <a:pt x="2596517" y="1300758"/>
                  <a:pt x="2625328" y="1340693"/>
                  <a:pt x="2625328" y="1393180"/>
                </a:cubicBezTo>
                <a:cubicBezTo>
                  <a:pt x="2625328" y="1439961"/>
                  <a:pt x="2604789" y="1476189"/>
                  <a:pt x="2563713" y="1501862"/>
                </a:cubicBezTo>
                <a:cubicBezTo>
                  <a:pt x="2510085" y="1535522"/>
                  <a:pt x="2420230" y="1552351"/>
                  <a:pt x="2294148" y="1552351"/>
                </a:cubicBezTo>
                <a:cubicBezTo>
                  <a:pt x="2215988" y="1552351"/>
                  <a:pt x="2158368" y="1546361"/>
                  <a:pt x="2121284" y="1534381"/>
                </a:cubicBezTo>
                <a:cubicBezTo>
                  <a:pt x="2056817" y="1513842"/>
                  <a:pt x="2024583" y="1473336"/>
                  <a:pt x="2024583" y="1412862"/>
                </a:cubicBezTo>
                <a:cubicBezTo>
                  <a:pt x="2024583" y="1366651"/>
                  <a:pt x="2053679" y="1300758"/>
                  <a:pt x="2111871" y="1215181"/>
                </a:cubicBezTo>
                <a:cubicBezTo>
                  <a:pt x="2006327" y="1095375"/>
                  <a:pt x="1931876" y="987549"/>
                  <a:pt x="1888517" y="891703"/>
                </a:cubicBezTo>
                <a:cubicBezTo>
                  <a:pt x="1839453" y="783878"/>
                  <a:pt x="1814922" y="682612"/>
                  <a:pt x="1814922" y="587908"/>
                </a:cubicBezTo>
                <a:cubicBezTo>
                  <a:pt x="1814922" y="512601"/>
                  <a:pt x="1833178" y="451842"/>
                  <a:pt x="1869690" y="405631"/>
                </a:cubicBezTo>
                <a:cubicBezTo>
                  <a:pt x="1901068" y="365695"/>
                  <a:pt x="1941004" y="345727"/>
                  <a:pt x="1989497" y="345727"/>
                </a:cubicBezTo>
                <a:close/>
                <a:moveTo>
                  <a:pt x="3275186" y="344016"/>
                </a:moveTo>
                <a:cubicBezTo>
                  <a:pt x="3341365" y="344016"/>
                  <a:pt x="3399557" y="357708"/>
                  <a:pt x="3449761" y="385093"/>
                </a:cubicBezTo>
                <a:cubicBezTo>
                  <a:pt x="3503389" y="414188"/>
                  <a:pt x="3530203" y="457547"/>
                  <a:pt x="3530203" y="515168"/>
                </a:cubicBezTo>
                <a:cubicBezTo>
                  <a:pt x="3530203" y="549969"/>
                  <a:pt x="3518507" y="580777"/>
                  <a:pt x="3495117" y="607591"/>
                </a:cubicBezTo>
                <a:cubicBezTo>
                  <a:pt x="3471156" y="636116"/>
                  <a:pt x="3442059" y="650379"/>
                  <a:pt x="3407829" y="650379"/>
                </a:cubicBezTo>
                <a:cubicBezTo>
                  <a:pt x="3389002" y="650379"/>
                  <a:pt x="3354202" y="641536"/>
                  <a:pt x="3303426" y="623850"/>
                </a:cubicBezTo>
                <a:cubicBezTo>
                  <a:pt x="3273760" y="613581"/>
                  <a:pt x="3252080" y="608446"/>
                  <a:pt x="3238388" y="608446"/>
                </a:cubicBezTo>
                <a:cubicBezTo>
                  <a:pt x="3188754" y="608446"/>
                  <a:pt x="3163937" y="634690"/>
                  <a:pt x="3163937" y="687176"/>
                </a:cubicBezTo>
                <a:cubicBezTo>
                  <a:pt x="3163937" y="746509"/>
                  <a:pt x="3205584" y="776176"/>
                  <a:pt x="3288878" y="776176"/>
                </a:cubicBezTo>
                <a:cubicBezTo>
                  <a:pt x="3286025" y="776176"/>
                  <a:pt x="3292016" y="775890"/>
                  <a:pt x="3306849" y="775320"/>
                </a:cubicBezTo>
                <a:cubicBezTo>
                  <a:pt x="3321682" y="774749"/>
                  <a:pt x="3336801" y="774464"/>
                  <a:pt x="3352205" y="774464"/>
                </a:cubicBezTo>
                <a:cubicBezTo>
                  <a:pt x="3415531" y="774464"/>
                  <a:pt x="3447194" y="806983"/>
                  <a:pt x="3447194" y="872021"/>
                </a:cubicBezTo>
                <a:cubicBezTo>
                  <a:pt x="3447194" y="915950"/>
                  <a:pt x="3427797" y="949895"/>
                  <a:pt x="3389002" y="973857"/>
                </a:cubicBezTo>
                <a:cubicBezTo>
                  <a:pt x="3356483" y="993824"/>
                  <a:pt x="3316833" y="1003808"/>
                  <a:pt x="3270051" y="1003808"/>
                </a:cubicBezTo>
                <a:cubicBezTo>
                  <a:pt x="3178770" y="1003808"/>
                  <a:pt x="3100183" y="971717"/>
                  <a:pt x="3034289" y="907535"/>
                </a:cubicBezTo>
                <a:cubicBezTo>
                  <a:pt x="2968395" y="843353"/>
                  <a:pt x="2935449" y="765621"/>
                  <a:pt x="2935449" y="674340"/>
                </a:cubicBezTo>
                <a:cubicBezTo>
                  <a:pt x="2935449" y="579636"/>
                  <a:pt x="2968395" y="500906"/>
                  <a:pt x="3034289" y="438150"/>
                </a:cubicBezTo>
                <a:cubicBezTo>
                  <a:pt x="3100183" y="375394"/>
                  <a:pt x="3180482" y="344016"/>
                  <a:pt x="3275186" y="344016"/>
                </a:cubicBezTo>
                <a:close/>
                <a:moveTo>
                  <a:pt x="177142" y="344016"/>
                </a:moveTo>
                <a:cubicBezTo>
                  <a:pt x="290103" y="344016"/>
                  <a:pt x="346583" y="433300"/>
                  <a:pt x="346583" y="611869"/>
                </a:cubicBezTo>
                <a:cubicBezTo>
                  <a:pt x="346583" y="711708"/>
                  <a:pt x="334317" y="868313"/>
                  <a:pt x="309786" y="1081683"/>
                </a:cubicBezTo>
                <a:cubicBezTo>
                  <a:pt x="301228" y="1156419"/>
                  <a:pt x="296949" y="1197781"/>
                  <a:pt x="296949" y="1205768"/>
                </a:cubicBezTo>
                <a:cubicBezTo>
                  <a:pt x="296949" y="1250268"/>
                  <a:pt x="322051" y="1272517"/>
                  <a:pt x="372256" y="1272517"/>
                </a:cubicBezTo>
                <a:cubicBezTo>
                  <a:pt x="406487" y="1272517"/>
                  <a:pt x="462967" y="1252835"/>
                  <a:pt x="541697" y="1213470"/>
                </a:cubicBezTo>
                <a:cubicBezTo>
                  <a:pt x="590761" y="1188938"/>
                  <a:pt x="627844" y="1176672"/>
                  <a:pt x="652946" y="1176672"/>
                </a:cubicBezTo>
                <a:cubicBezTo>
                  <a:pt x="714561" y="1176672"/>
                  <a:pt x="745368" y="1216608"/>
                  <a:pt x="745368" y="1296479"/>
                </a:cubicBezTo>
                <a:cubicBezTo>
                  <a:pt x="745368" y="1358094"/>
                  <a:pt x="723118" y="1410580"/>
                  <a:pt x="678619" y="1453939"/>
                </a:cubicBezTo>
                <a:cubicBezTo>
                  <a:pt x="611299" y="1519547"/>
                  <a:pt x="512316" y="1552351"/>
                  <a:pt x="381670" y="1552351"/>
                </a:cubicBezTo>
                <a:cubicBezTo>
                  <a:pt x="268138" y="1552351"/>
                  <a:pt x="175146" y="1531813"/>
                  <a:pt x="102691" y="1490737"/>
                </a:cubicBezTo>
                <a:cubicBezTo>
                  <a:pt x="41647" y="1455936"/>
                  <a:pt x="11125" y="1408298"/>
                  <a:pt x="11125" y="1347824"/>
                </a:cubicBezTo>
                <a:cubicBezTo>
                  <a:pt x="11125" y="1322722"/>
                  <a:pt x="27955" y="1291344"/>
                  <a:pt x="61615" y="1253691"/>
                </a:cubicBezTo>
                <a:cubicBezTo>
                  <a:pt x="20538" y="924508"/>
                  <a:pt x="0" y="706859"/>
                  <a:pt x="0" y="600744"/>
                </a:cubicBezTo>
                <a:cubicBezTo>
                  <a:pt x="0" y="429592"/>
                  <a:pt x="59047" y="344016"/>
                  <a:pt x="177142" y="344016"/>
                </a:cubicBezTo>
                <a:close/>
                <a:moveTo>
                  <a:pt x="5128952" y="339737"/>
                </a:moveTo>
                <a:cubicBezTo>
                  <a:pt x="5142644" y="339737"/>
                  <a:pt x="5160901" y="342590"/>
                  <a:pt x="5183721" y="348295"/>
                </a:cubicBezTo>
                <a:cubicBezTo>
                  <a:pt x="5263592" y="368263"/>
                  <a:pt x="5331483" y="378246"/>
                  <a:pt x="5387392" y="378246"/>
                </a:cubicBezTo>
                <a:cubicBezTo>
                  <a:pt x="5430180" y="378246"/>
                  <a:pt x="5503776" y="370830"/>
                  <a:pt x="5608179" y="355997"/>
                </a:cubicBezTo>
                <a:cubicBezTo>
                  <a:pt x="5648685" y="350292"/>
                  <a:pt x="5679207" y="347439"/>
                  <a:pt x="5699745" y="347439"/>
                </a:cubicBezTo>
                <a:cubicBezTo>
                  <a:pt x="5793309" y="347439"/>
                  <a:pt x="5864907" y="389657"/>
                  <a:pt x="5914541" y="474092"/>
                </a:cubicBezTo>
                <a:cubicBezTo>
                  <a:pt x="5948772" y="532283"/>
                  <a:pt x="5965887" y="595610"/>
                  <a:pt x="5965887" y="664071"/>
                </a:cubicBezTo>
                <a:cubicBezTo>
                  <a:pt x="5965887" y="743942"/>
                  <a:pt x="5939358" y="783878"/>
                  <a:pt x="5886301" y="783878"/>
                </a:cubicBezTo>
                <a:cubicBezTo>
                  <a:pt x="5873750" y="783878"/>
                  <a:pt x="5857491" y="780740"/>
                  <a:pt x="5837523" y="774464"/>
                </a:cubicBezTo>
                <a:cubicBezTo>
                  <a:pt x="5771915" y="753926"/>
                  <a:pt x="5705735" y="743657"/>
                  <a:pt x="5638986" y="743657"/>
                </a:cubicBezTo>
                <a:cubicBezTo>
                  <a:pt x="5610461" y="743657"/>
                  <a:pt x="5570811" y="747080"/>
                  <a:pt x="5520035" y="753926"/>
                </a:cubicBezTo>
                <a:cubicBezTo>
                  <a:pt x="5572522" y="761913"/>
                  <a:pt x="5608464" y="781025"/>
                  <a:pt x="5627861" y="811262"/>
                </a:cubicBezTo>
                <a:cubicBezTo>
                  <a:pt x="5650111" y="845492"/>
                  <a:pt x="5661236" y="893700"/>
                  <a:pt x="5661236" y="955886"/>
                </a:cubicBezTo>
                <a:cubicBezTo>
                  <a:pt x="5661236" y="1105929"/>
                  <a:pt x="5640127" y="1261678"/>
                  <a:pt x="5597909" y="1423131"/>
                </a:cubicBezTo>
                <a:cubicBezTo>
                  <a:pt x="5575660" y="1509278"/>
                  <a:pt x="5545138" y="1552351"/>
                  <a:pt x="5506343" y="1552351"/>
                </a:cubicBezTo>
                <a:cubicBezTo>
                  <a:pt x="5477818" y="1552351"/>
                  <a:pt x="5455283" y="1528390"/>
                  <a:pt x="5438738" y="1480468"/>
                </a:cubicBezTo>
                <a:cubicBezTo>
                  <a:pt x="5435886" y="1471339"/>
                  <a:pt x="5427898" y="1435968"/>
                  <a:pt x="5414776" y="1374353"/>
                </a:cubicBezTo>
                <a:cubicBezTo>
                  <a:pt x="5376553" y="1194643"/>
                  <a:pt x="5357440" y="1053442"/>
                  <a:pt x="5357440" y="950751"/>
                </a:cubicBezTo>
                <a:cubicBezTo>
                  <a:pt x="5357440" y="900546"/>
                  <a:pt x="5363716" y="862893"/>
                  <a:pt x="5376267" y="837790"/>
                </a:cubicBezTo>
                <a:cubicBezTo>
                  <a:pt x="5390530" y="808124"/>
                  <a:pt x="5418485" y="783022"/>
                  <a:pt x="5460132" y="762483"/>
                </a:cubicBezTo>
                <a:cubicBezTo>
                  <a:pt x="5392242" y="769900"/>
                  <a:pt x="5342608" y="773608"/>
                  <a:pt x="5311229" y="773608"/>
                </a:cubicBezTo>
                <a:cubicBezTo>
                  <a:pt x="5227365" y="773608"/>
                  <a:pt x="5161756" y="747080"/>
                  <a:pt x="5114404" y="694022"/>
                </a:cubicBezTo>
                <a:cubicBezTo>
                  <a:pt x="5059065" y="631837"/>
                  <a:pt x="5031395" y="560238"/>
                  <a:pt x="5031395" y="479226"/>
                </a:cubicBezTo>
                <a:cubicBezTo>
                  <a:pt x="5031395" y="444996"/>
                  <a:pt x="5039097" y="414474"/>
                  <a:pt x="5054501" y="387660"/>
                </a:cubicBezTo>
                <a:cubicBezTo>
                  <a:pt x="5072187" y="355711"/>
                  <a:pt x="5097004" y="339737"/>
                  <a:pt x="5128952" y="339737"/>
                </a:cubicBezTo>
                <a:close/>
                <a:moveTo>
                  <a:pt x="7245958" y="320910"/>
                </a:moveTo>
                <a:cubicBezTo>
                  <a:pt x="7315559" y="320910"/>
                  <a:pt x="7361486" y="361131"/>
                  <a:pt x="7383735" y="441573"/>
                </a:cubicBezTo>
                <a:cubicBezTo>
                  <a:pt x="7496125" y="459829"/>
                  <a:pt x="7582272" y="481508"/>
                  <a:pt x="7642175" y="506611"/>
                </a:cubicBezTo>
                <a:cubicBezTo>
                  <a:pt x="7730034" y="544264"/>
                  <a:pt x="7797639" y="599603"/>
                  <a:pt x="7844990" y="672628"/>
                </a:cubicBezTo>
                <a:cubicBezTo>
                  <a:pt x="7889490" y="741660"/>
                  <a:pt x="7911740" y="817823"/>
                  <a:pt x="7911740" y="901117"/>
                </a:cubicBezTo>
                <a:cubicBezTo>
                  <a:pt x="7911740" y="1022635"/>
                  <a:pt x="7869808" y="1123330"/>
                  <a:pt x="7785943" y="1203201"/>
                </a:cubicBezTo>
                <a:cubicBezTo>
                  <a:pt x="7720905" y="1265386"/>
                  <a:pt x="7642175" y="1296479"/>
                  <a:pt x="7549753" y="1296479"/>
                </a:cubicBezTo>
                <a:cubicBezTo>
                  <a:pt x="7452196" y="1296479"/>
                  <a:pt x="7387158" y="1264245"/>
                  <a:pt x="7354639" y="1199778"/>
                </a:cubicBezTo>
                <a:cubicBezTo>
                  <a:pt x="7339807" y="1355526"/>
                  <a:pt x="7327826" y="1450231"/>
                  <a:pt x="7318697" y="1483891"/>
                </a:cubicBezTo>
                <a:cubicBezTo>
                  <a:pt x="7306146" y="1530102"/>
                  <a:pt x="7284467" y="1553207"/>
                  <a:pt x="7253660" y="1553207"/>
                </a:cubicBezTo>
                <a:cubicBezTo>
                  <a:pt x="7198320" y="1553207"/>
                  <a:pt x="7157243" y="1425699"/>
                  <a:pt x="7130430" y="1170682"/>
                </a:cubicBezTo>
                <a:cubicBezTo>
                  <a:pt x="7126436" y="1135310"/>
                  <a:pt x="7117023" y="985837"/>
                  <a:pt x="7102190" y="722263"/>
                </a:cubicBezTo>
                <a:cubicBezTo>
                  <a:pt x="7043998" y="692596"/>
                  <a:pt x="7002637" y="655228"/>
                  <a:pt x="6978104" y="610158"/>
                </a:cubicBezTo>
                <a:cubicBezTo>
                  <a:pt x="6954143" y="566799"/>
                  <a:pt x="6942162" y="520018"/>
                  <a:pt x="6942162" y="469813"/>
                </a:cubicBezTo>
                <a:cubicBezTo>
                  <a:pt x="6942162" y="383096"/>
                  <a:pt x="6963271" y="339737"/>
                  <a:pt x="7005489" y="339737"/>
                </a:cubicBezTo>
                <a:cubicBezTo>
                  <a:pt x="7017469" y="339737"/>
                  <a:pt x="7037723" y="349436"/>
                  <a:pt x="7066248" y="368833"/>
                </a:cubicBezTo>
                <a:cubicBezTo>
                  <a:pt x="7080511" y="378532"/>
                  <a:pt x="7098767" y="388230"/>
                  <a:pt x="7121016" y="397929"/>
                </a:cubicBezTo>
                <a:cubicBezTo>
                  <a:pt x="7150112" y="346583"/>
                  <a:pt x="7191760" y="320910"/>
                  <a:pt x="7245958" y="320910"/>
                </a:cubicBezTo>
                <a:close/>
                <a:moveTo>
                  <a:pt x="6468554" y="0"/>
                </a:moveTo>
                <a:cubicBezTo>
                  <a:pt x="6507919" y="0"/>
                  <a:pt x="6554700" y="22535"/>
                  <a:pt x="6608899" y="67605"/>
                </a:cubicBezTo>
                <a:cubicBezTo>
                  <a:pt x="6655680" y="106399"/>
                  <a:pt x="6679071" y="143482"/>
                  <a:pt x="6679071" y="178854"/>
                </a:cubicBezTo>
                <a:cubicBezTo>
                  <a:pt x="6679071" y="202815"/>
                  <a:pt x="6670942" y="222212"/>
                  <a:pt x="6654682" y="237046"/>
                </a:cubicBezTo>
                <a:cubicBezTo>
                  <a:pt x="6638423" y="251879"/>
                  <a:pt x="6618312" y="259295"/>
                  <a:pt x="6594351" y="259295"/>
                </a:cubicBezTo>
                <a:cubicBezTo>
                  <a:pt x="6563544" y="259295"/>
                  <a:pt x="6523323" y="240754"/>
                  <a:pt x="6473689" y="203671"/>
                </a:cubicBezTo>
                <a:cubicBezTo>
                  <a:pt x="6449156" y="185415"/>
                  <a:pt x="6431756" y="176287"/>
                  <a:pt x="6421487" y="176287"/>
                </a:cubicBezTo>
                <a:cubicBezTo>
                  <a:pt x="6411788" y="176287"/>
                  <a:pt x="6399237" y="183133"/>
                  <a:pt x="6383834" y="196825"/>
                </a:cubicBezTo>
                <a:cubicBezTo>
                  <a:pt x="6335341" y="240754"/>
                  <a:pt x="6298257" y="262719"/>
                  <a:pt x="6272585" y="262719"/>
                </a:cubicBezTo>
                <a:cubicBezTo>
                  <a:pt x="6235501" y="262719"/>
                  <a:pt x="6216960" y="244462"/>
                  <a:pt x="6216960" y="207950"/>
                </a:cubicBezTo>
                <a:cubicBezTo>
                  <a:pt x="6216960" y="168014"/>
                  <a:pt x="6251191" y="121233"/>
                  <a:pt x="6319651" y="67605"/>
                </a:cubicBezTo>
                <a:cubicBezTo>
                  <a:pt x="6377273" y="22535"/>
                  <a:pt x="6426907" y="0"/>
                  <a:pt x="6468554" y="0"/>
                </a:cubicBezTo>
                <a:close/>
                <a:moveTo>
                  <a:pt x="3275186" y="0"/>
                </a:moveTo>
                <a:cubicBezTo>
                  <a:pt x="3314551" y="0"/>
                  <a:pt x="3361332" y="22535"/>
                  <a:pt x="3415531" y="67605"/>
                </a:cubicBezTo>
                <a:cubicBezTo>
                  <a:pt x="3462313" y="106399"/>
                  <a:pt x="3485703" y="143482"/>
                  <a:pt x="3485703" y="178854"/>
                </a:cubicBezTo>
                <a:cubicBezTo>
                  <a:pt x="3485703" y="202815"/>
                  <a:pt x="3477574" y="222212"/>
                  <a:pt x="3461314" y="237046"/>
                </a:cubicBezTo>
                <a:cubicBezTo>
                  <a:pt x="3445055" y="251879"/>
                  <a:pt x="3424944" y="259295"/>
                  <a:pt x="3400983" y="259295"/>
                </a:cubicBezTo>
                <a:cubicBezTo>
                  <a:pt x="3370175" y="259295"/>
                  <a:pt x="3329955" y="240754"/>
                  <a:pt x="3280321" y="203671"/>
                </a:cubicBezTo>
                <a:cubicBezTo>
                  <a:pt x="3255789" y="185415"/>
                  <a:pt x="3238388" y="176287"/>
                  <a:pt x="3228119" y="176287"/>
                </a:cubicBezTo>
                <a:cubicBezTo>
                  <a:pt x="3218421" y="176287"/>
                  <a:pt x="3205869" y="183133"/>
                  <a:pt x="3190465" y="196825"/>
                </a:cubicBezTo>
                <a:cubicBezTo>
                  <a:pt x="3141972" y="240754"/>
                  <a:pt x="3104890" y="262719"/>
                  <a:pt x="3079216" y="262719"/>
                </a:cubicBezTo>
                <a:cubicBezTo>
                  <a:pt x="3042134" y="262719"/>
                  <a:pt x="3023592" y="244462"/>
                  <a:pt x="3023592" y="207950"/>
                </a:cubicBezTo>
                <a:cubicBezTo>
                  <a:pt x="3023592" y="168014"/>
                  <a:pt x="3057823" y="121233"/>
                  <a:pt x="3126283" y="67605"/>
                </a:cubicBezTo>
                <a:cubicBezTo>
                  <a:pt x="3183905" y="22535"/>
                  <a:pt x="3233539" y="0"/>
                  <a:pt x="3275186" y="0"/>
                </a:cubicBezTo>
                <a:close/>
              </a:path>
            </a:pathLst>
          </a:cu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540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98783" y="478220"/>
            <a:ext cx="8232333" cy="6174371"/>
          </a:xfrm>
          <a:prstGeom prst="roundRect">
            <a:avLst>
              <a:gd name="adj" fmla="val 6092"/>
            </a:avLst>
          </a:prstGeom>
          <a:solidFill>
            <a:srgbClr val="FDF7E2"/>
          </a:solidFill>
          <a:ln w="38100">
            <a:solidFill>
              <a:srgbClr val="F78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descr="Screen Clipping"/>
          <p:cNvPicPr>
            <a:picLocks noChangeAspect="1"/>
          </p:cNvPicPr>
          <p:nvPr/>
        </p:nvPicPr>
        <p:blipFill>
          <a:blip r:embed="rId3">
            <a:clrChange>
              <a:clrFrom>
                <a:srgbClr val="FEF2E0"/>
              </a:clrFrom>
              <a:clrTo>
                <a:srgbClr val="FEF2E0">
                  <a:alpha val="0"/>
                </a:srgbClr>
              </a:clrTo>
            </a:clrChange>
            <a:extLst>
              <a:ext uri="{28A0092B-C50C-407E-A947-70E740481C1C}">
                <a14:useLocalDpi xmlns:a14="http://schemas.microsoft.com/office/drawing/2010/main" val="0"/>
              </a:ext>
            </a:extLst>
          </a:blip>
          <a:stretch>
            <a:fillRect/>
          </a:stretch>
        </p:blipFill>
        <p:spPr>
          <a:xfrm>
            <a:off x="387284" y="478220"/>
            <a:ext cx="2239491" cy="651655"/>
          </a:xfrm>
          <a:prstGeom prst="rect">
            <a:avLst/>
          </a:prstGeom>
        </p:spPr>
      </p:pic>
      <p:grpSp>
        <p:nvGrpSpPr>
          <p:cNvPr id="6" name="Group 5"/>
          <p:cNvGrpSpPr/>
          <p:nvPr/>
        </p:nvGrpSpPr>
        <p:grpSpPr>
          <a:xfrm>
            <a:off x="399245" y="1129876"/>
            <a:ext cx="8031871" cy="460385"/>
            <a:chOff x="491726" y="1558456"/>
            <a:chExt cx="7924295" cy="463527"/>
          </a:xfrm>
        </p:grpSpPr>
        <p:pic>
          <p:nvPicPr>
            <p:cNvPr id="4" name="Picture 3" descr="Screen Clipping"/>
            <p:cNvPicPr>
              <a:picLocks noChangeAspect="1"/>
            </p:cNvPicPr>
            <p:nvPr/>
          </p:nvPicPr>
          <p:blipFill rotWithShape="1">
            <a:blip r:embed="rId4">
              <a:clrChange>
                <a:clrFrom>
                  <a:srgbClr val="FDF1DF"/>
                </a:clrFrom>
                <a:clrTo>
                  <a:srgbClr val="FDF1DF">
                    <a:alpha val="0"/>
                  </a:srgbClr>
                </a:clrTo>
              </a:clrChange>
              <a:extLst>
                <a:ext uri="{28A0092B-C50C-407E-A947-70E740481C1C}">
                  <a14:useLocalDpi xmlns:a14="http://schemas.microsoft.com/office/drawing/2010/main" val="0"/>
                </a:ext>
              </a:extLst>
            </a:blip>
            <a:srcRect r="25876" b="-6331"/>
            <a:stretch/>
          </p:blipFill>
          <p:spPr>
            <a:xfrm>
              <a:off x="491726" y="1596547"/>
              <a:ext cx="5896195" cy="425436"/>
            </a:xfrm>
            <a:prstGeom prst="rect">
              <a:avLst/>
            </a:prstGeom>
          </p:spPr>
        </p:pic>
        <p:pic>
          <p:nvPicPr>
            <p:cNvPr id="5" name="Picture 4" descr="Screen Clipping"/>
            <p:cNvPicPr>
              <a:picLocks noChangeAspect="1"/>
            </p:cNvPicPr>
            <p:nvPr/>
          </p:nvPicPr>
          <p:blipFill>
            <a:blip r:embed="rId5">
              <a:clrChange>
                <a:clrFrom>
                  <a:srgbClr val="FBEFDD"/>
                </a:clrFrom>
                <a:clrTo>
                  <a:srgbClr val="FBEFDD">
                    <a:alpha val="0"/>
                  </a:srgbClr>
                </a:clrTo>
              </a:clrChange>
              <a:extLst>
                <a:ext uri="{28A0092B-C50C-407E-A947-70E740481C1C}">
                  <a14:useLocalDpi xmlns:a14="http://schemas.microsoft.com/office/drawing/2010/main" val="0"/>
                </a:ext>
              </a:extLst>
            </a:blip>
            <a:stretch>
              <a:fillRect/>
            </a:stretch>
          </p:blipFill>
          <p:spPr>
            <a:xfrm>
              <a:off x="6291650" y="1558456"/>
              <a:ext cx="2124371" cy="457264"/>
            </a:xfrm>
            <a:prstGeom prst="rect">
              <a:avLst/>
            </a:prstGeom>
          </p:spPr>
        </p:pic>
      </p:grpSp>
      <p:pic>
        <p:nvPicPr>
          <p:cNvPr id="2050" name="Picture 2" descr="Lịch Sử và Địa Lí lớp 5 Kết nối tri thức Bài 13: Triều Nguyễ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7913" y="1584040"/>
            <a:ext cx="4412974" cy="507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61</TotalTime>
  <Words>205</Words>
  <Application>Microsoft Office PowerPoint</Application>
  <PresentationFormat>On-screen Show (4:3)</PresentationFormat>
  <Paragraphs>7</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Myriad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Windows</cp:lastModifiedBy>
  <cp:revision>8</cp:revision>
  <dcterms:created xsi:type="dcterms:W3CDTF">2025-01-17T08:51:25Z</dcterms:created>
  <dcterms:modified xsi:type="dcterms:W3CDTF">2025-01-20T05:41:25Z</dcterms:modified>
</cp:coreProperties>
</file>