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4" r:id="rId2"/>
    <p:sldId id="256" r:id="rId3"/>
    <p:sldId id="259" r:id="rId4"/>
    <p:sldId id="260" r:id="rId5"/>
    <p:sldId id="262" r:id="rId6"/>
    <p:sldId id="263" r:id="rId7"/>
    <p:sldId id="265" r:id="rId8"/>
    <p:sldId id="268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332" autoAdjust="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4D418-4ABA-4DBF-B80F-A0A280BA5B0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60B57-80AE-47BC-BE2E-1DB4EC1AB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7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60B57-80AE-47BC-BE2E-1DB4EC1ABA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5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2E8D-005E-3CC2-C734-4D1CF35AB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8B6A8-B412-7D02-FA4F-1EBAAD6EA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ECB2E-8EAE-4B21-6DF1-DDBEDA690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233CC-E9F1-CCED-603E-C8144D3CC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5374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10EA0-1B43-DA11-9946-940284A83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2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A1D8-2515-62AF-B4E2-5763733E5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646E7-980F-327E-345F-6715780D4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72127-717B-DF28-1AE0-9D89E388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84D05-A6C5-0990-9F09-7232610A0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8A856-3AD0-2D14-70C0-458D21A14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85673A-CD22-5330-1B0A-B95E790D3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29275-6B00-A6B8-B29E-8B186F121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67E4D-7285-895C-4635-9C4114F79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2188F-709C-50DE-BFA1-3279FD4D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0512F-FC5C-4529-EA00-EBF945CC6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E77A-7C26-9042-5DC4-BEFAFF8BC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8F7F0-4478-C52C-DA91-0961DA0AC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FB32A-DA52-060E-0F27-B511C410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4A03-AC97-9A6B-B226-9AB11C13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70A57-F3F9-8890-F107-F1640A754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E2BA-9F11-3C3B-AC1F-794C39788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67FA6-0E4E-4C96-E06B-F63E3D4FE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3241C-B4E4-32AA-DEE9-BA365E3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B64EE-C04B-F013-83DA-CA73D423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D2B5E-66E2-7644-D5CA-35A250D48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1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4DCCA-B19C-1F6B-6A54-EE9E5122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D920E8-07D0-772A-1098-3D92286CF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FA5BC-F15A-6746-3DE4-8A0E6B176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BD18D-EB2F-AE34-46C4-D37C2EC3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35C608-7F0D-D1A5-F42B-0C6FDC12F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3C736-311D-499D-1FDD-D89AF4DE4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29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61C0-E8DD-09BA-850E-9C69AD0CA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3A37B-2990-0CF5-10A5-4755ED9AB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4A1B5-D4EA-C263-C91C-130B86146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03652-C9CB-37C4-FC47-E79E584F9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C26D8C-D939-CCDE-3ECE-C6D827013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4DBD2C-B85F-8A6A-AD77-54D5FA0C6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59A88D-BA08-8988-4CB9-2F9422E1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4EB653-0F52-448A-DDD2-5222D358F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18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2C37B-F36A-A06A-B6A2-BEC1A3B9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C98AA-735A-3FB5-0EED-4D8ACFE49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91F13-F9B4-5843-5255-C5F7CC53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FCCF95-74B3-9F20-C80D-1B6C5512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3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424DF2-F417-BD70-911B-EDB5FC8A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624A8-479A-0F45-3E0E-75E0B099A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8D1BD-CB54-F6C4-BD4A-67EA0E392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2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58F6-0F78-6977-1E68-B808AD483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1CACC-69BC-D215-01F0-49FDE38ED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20B21B-FB3A-F02D-9D72-1D473F5BA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0E531-FA54-8E12-A5D3-64FA2399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02FEA-9B40-2765-809A-9B7BF9A6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2AAD9-C7A4-8F66-ADEC-465ED69D0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9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AD552-8228-1C10-1E7C-683DA089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A0F709-1E65-075C-7D08-5DDB95935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7BDA1-51C3-807C-906A-0D822097F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2C8D8-8206-3328-AD75-E4D0D7315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92885-35B7-AD21-6954-D712A53F0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A350D1-3EED-A397-DBA5-EF53C0D41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2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972CDB-961B-080B-CC5F-B6B93E21A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B9878-96D5-B771-D450-52250FC620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AB78A-C10A-59D6-A4C8-014A761CC3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D78F8-E3B7-408A-B401-5A1C9B7C4DBD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EB24F-E771-359C-4950-9B59A8962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0331A-8B0E-2934-51C4-DE56A6A80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7B666-5E86-41ED-9852-0AB6F0ED09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2724A4-C408-DBBF-0B8E-4B06E3498E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544" y="0"/>
            <a:ext cx="13994544" cy="873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 SO">
            <a:hlinkClick r:id="" action="ppaction://media"/>
            <a:extLst>
              <a:ext uri="{FF2B5EF4-FFF2-40B4-BE49-F238E27FC236}">
                <a16:creationId xmlns:a16="http://schemas.microsoft.com/office/drawing/2014/main" id="{DED18EF0-A702-B036-8D10-67B9B9FADE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8C4EA7-F510-D73E-FD08-AA2A9DF7E78E}"/>
              </a:ext>
            </a:extLst>
          </p:cNvPr>
          <p:cNvSpPr/>
          <p:nvPr/>
        </p:nvSpPr>
        <p:spPr>
          <a:xfrm>
            <a:off x="3860800" y="4296229"/>
            <a:ext cx="1669143" cy="4727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34F3B-9499-1137-ABA1-4B72EC73B4AA}"/>
              </a:ext>
            </a:extLst>
          </p:cNvPr>
          <p:cNvGrpSpPr/>
          <p:nvPr/>
        </p:nvGrpSpPr>
        <p:grpSpPr>
          <a:xfrm>
            <a:off x="-359779" y="1913206"/>
            <a:ext cx="3180351" cy="1515794"/>
            <a:chOff x="-359779" y="1913206"/>
            <a:chExt cx="3180351" cy="1515794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E5C1690-10C1-4C5F-E352-7D6C360CFC2C}"/>
                </a:ext>
              </a:extLst>
            </p:cNvPr>
            <p:cNvSpPr/>
            <p:nvPr/>
          </p:nvSpPr>
          <p:spPr>
            <a:xfrm>
              <a:off x="13016" y="1913206"/>
              <a:ext cx="2434762" cy="1515794"/>
            </a:xfrm>
            <a:prstGeom prst="wedgeRoundRectCallout">
              <a:avLst>
                <a:gd name="adj1" fmla="val -14136"/>
                <a:gd name="adj2" fmla="val 8129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9AB7B0-84D4-98BA-6A92-F437E4B12F52}"/>
                </a:ext>
              </a:extLst>
            </p:cNvPr>
            <p:cNvSpPr txBox="1"/>
            <p:nvPr/>
          </p:nvSpPr>
          <p:spPr>
            <a:xfrm>
              <a:off x="-359779" y="2094022"/>
              <a:ext cx="3180351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1: 10 000 </a:t>
              </a:r>
            </a:p>
            <a:p>
              <a:pPr algn="ctr"/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ghi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nhỉ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A4D46AB-8AFD-C3B2-9123-5CD5754E5022}"/>
              </a:ext>
            </a:extLst>
          </p:cNvPr>
          <p:cNvGrpSpPr/>
          <p:nvPr/>
        </p:nvGrpSpPr>
        <p:grpSpPr>
          <a:xfrm>
            <a:off x="4333171" y="5127725"/>
            <a:ext cx="3525657" cy="1371785"/>
            <a:chOff x="-1077229" y="1762581"/>
            <a:chExt cx="3525657" cy="137178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5314CCDC-D3CB-2049-AC99-C0B2831EA946}"/>
                </a:ext>
              </a:extLst>
            </p:cNvPr>
            <p:cNvSpPr/>
            <p:nvPr/>
          </p:nvSpPr>
          <p:spPr>
            <a:xfrm>
              <a:off x="-1077229" y="1762581"/>
              <a:ext cx="3525006" cy="1371785"/>
            </a:xfrm>
            <a:prstGeom prst="wedgeRoundRectCallout">
              <a:avLst>
                <a:gd name="adj1" fmla="val 82427"/>
                <a:gd name="adj2" fmla="val 8234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DFF601-F4AD-FA7C-93F5-68DFD35C9AEE}"/>
                </a:ext>
              </a:extLst>
            </p:cNvPr>
            <p:cNvSpPr txBox="1"/>
            <p:nvPr/>
          </p:nvSpPr>
          <p:spPr>
            <a:xfrm>
              <a:off x="-1076578" y="1856816"/>
              <a:ext cx="3525006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1: 10 000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ghi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còn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lệ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đấy</a:t>
              </a:r>
              <a:r>
                <a:rPr lang="en-US" sz="2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2BFD6C0-788A-82D0-E9FE-98771EC32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614" y="3122907"/>
            <a:ext cx="3740370" cy="5352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77076A-6576-6BF9-AF3B-CE77F59763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031" y="2902272"/>
            <a:ext cx="3996456" cy="5822689"/>
          </a:xfrm>
          <a:prstGeom prst="rect">
            <a:avLst/>
          </a:prstGeom>
        </p:spPr>
      </p:pic>
      <p:pic>
        <p:nvPicPr>
          <p:cNvPr id="16" name="Tỉ số 1 chia 10 nghì (1)">
            <a:hlinkClick r:id="" action="ppaction://media"/>
            <a:extLst>
              <a:ext uri="{FF2B5EF4-FFF2-40B4-BE49-F238E27FC236}">
                <a16:creationId xmlns:a16="http://schemas.microsoft.com/office/drawing/2014/main" id="{B6DDDA50-A55F-8735-35FC-2E92AA2B5E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09260" y="3248184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413D86-97D1-3B0B-C85F-C1AE1D6031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528" y="2887696"/>
            <a:ext cx="3996456" cy="58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1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342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858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858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4A03221-A0A8-6AAE-3294-988B63D2A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6"/>
            <a:ext cx="12192000" cy="6837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A1896-84C8-8F30-71C4-56C79F291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0029" cy="1290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AAD366-D119-4449-79E3-AE5A3AE50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638" y="-164396"/>
            <a:ext cx="3100072" cy="19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64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63DD3-BA18-1091-2803-A45D222D25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03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5BFB8-2F15-DD73-7BFF-7800EADD95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F84A5C-424B-396D-6C76-DF2BFC3742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648"/>
          <a:stretch/>
        </p:blipFill>
        <p:spPr>
          <a:xfrm>
            <a:off x="-158172" y="130499"/>
            <a:ext cx="9302676" cy="5004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EBEEE4-0F3C-99DF-AC49-DA5993D8C23E}"/>
                  </a:ext>
                </a:extLst>
              </p:cNvPr>
              <p:cNvSpPr txBox="1"/>
              <p:nvPr/>
            </p:nvSpPr>
            <p:spPr>
              <a:xfrm>
                <a:off x="7213686" y="918125"/>
                <a:ext cx="4767802" cy="3781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 : 10 000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𝟏𝟎</m:t>
                        </m:r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ảnh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khu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vực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Thành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phố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Hồ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Chí Minh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thu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nhỏ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10 000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Chẳng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hạn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 cm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ứng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dài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thật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10 000 cm hay 100 m.</a:t>
                </a:r>
                <a:endParaRPr lang="en-US" sz="3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EBEEE4-0F3C-99DF-AC49-DA5993D8C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86" y="918125"/>
                <a:ext cx="4767802" cy="3781100"/>
              </a:xfrm>
              <a:prstGeom prst="rect">
                <a:avLst/>
              </a:prstGeom>
              <a:blipFill>
                <a:blip r:embed="rId5"/>
                <a:stretch>
                  <a:fillRect l="-1790" r="-1918" b="-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A1EEBF-A937-C54E-B1D2-92E7F6CB1734}"/>
                  </a:ext>
                </a:extLst>
              </p:cNvPr>
              <p:cNvSpPr txBox="1"/>
              <p:nvPr/>
            </p:nvSpPr>
            <p:spPr>
              <a:xfrm>
                <a:off x="757373" y="5389158"/>
                <a:ext cx="11200165" cy="135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lệ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bản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viết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dưới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dạng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tử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1.</a:t>
                </a: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Chẳng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 err="1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hạn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𝟓𝟎</m:t>
                        </m:r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34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𝟏𝟎𝟎</m:t>
                        </m:r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</m:t>
                        </m:r>
                      </m:den>
                    </m:f>
                  </m:oMath>
                </a14:m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𝟏𝟎</m:t>
                        </m:r>
                        <m:r>
                          <a:rPr lang="en-US" sz="3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sz="3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𝟏𝟎</m:t>
                        </m:r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sz="3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𝟎𝟎𝟎</m:t>
                        </m:r>
                        <m:r>
                          <a:rPr lang="en-US" sz="3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US" sz="3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𝟎𝟎𝟎</m:t>
                        </m:r>
                      </m:den>
                    </m:f>
                  </m:oMath>
                </a14:m>
                <a:r>
                  <a:rPr lang="en-US" sz="23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; …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A1EEBF-A937-C54E-B1D2-92E7F6CB1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73" y="5389158"/>
                <a:ext cx="11200165" cy="1355884"/>
              </a:xfrm>
              <a:prstGeom prst="rect">
                <a:avLst/>
              </a:prstGeom>
              <a:blipFill>
                <a:blip r:embed="rId6"/>
                <a:stretch>
                  <a:fillRect l="-762" t="-3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23F3EC6-E59B-CDFB-0A4F-D14072682112}"/>
              </a:ext>
            </a:extLst>
          </p:cNvPr>
          <p:cNvGrpSpPr/>
          <p:nvPr/>
        </p:nvGrpSpPr>
        <p:grpSpPr>
          <a:xfrm>
            <a:off x="130155" y="1581800"/>
            <a:ext cx="3738460" cy="2531436"/>
            <a:chOff x="130155" y="1581800"/>
            <a:chExt cx="3738460" cy="253143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2F54C655-CE97-7995-3A47-5B1313A2FB6F}"/>
                </a:ext>
              </a:extLst>
            </p:cNvPr>
            <p:cNvSpPr/>
            <p:nvPr/>
          </p:nvSpPr>
          <p:spPr>
            <a:xfrm>
              <a:off x="130155" y="1581800"/>
              <a:ext cx="3738460" cy="2531436"/>
            </a:xfrm>
            <a:prstGeom prst="cloudCallout">
              <a:avLst>
                <a:gd name="adj1" fmla="val 18737"/>
                <a:gd name="adj2" fmla="val 6864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D221D0-A06F-92F6-F707-C0268A488A08}"/>
                </a:ext>
              </a:extLst>
            </p:cNvPr>
            <p:cNvSpPr txBox="1"/>
            <p:nvPr/>
          </p:nvSpPr>
          <p:spPr>
            <a:xfrm>
              <a:off x="583238" y="1846378"/>
              <a:ext cx="2832294" cy="2002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600"/>
                </a:spcBef>
              </a:pP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Ở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góc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phía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ghi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: 10 000.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tỉ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lệ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3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</a:t>
              </a:r>
              <a:r>
                <a:rPr lang="en-US" sz="23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EBB77198-F748-AC28-3E1A-2E65757CBF5F}"/>
              </a:ext>
            </a:extLst>
          </p:cNvPr>
          <p:cNvSpPr/>
          <p:nvPr/>
        </p:nvSpPr>
        <p:spPr>
          <a:xfrm>
            <a:off x="2363372" y="4661989"/>
            <a:ext cx="1518695" cy="4727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D28CE6-B37E-A02F-3261-A4F9D611979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98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A1D19-87CA-2B1F-6F88-3B51F664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EBDBF0-A46A-D2C1-2430-B8E09ECFF82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5"/>
          <a:stretch/>
        </p:blipFill>
        <p:spPr>
          <a:xfrm>
            <a:off x="0" y="0"/>
            <a:ext cx="12192000" cy="4375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B01200-6C14-57FB-1BE6-BD2B42A215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4868" r="27134" b="5820"/>
          <a:stretch/>
        </p:blipFill>
        <p:spPr>
          <a:xfrm>
            <a:off x="464901" y="732972"/>
            <a:ext cx="6779959" cy="6125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72BE5-0203-1289-5D8C-58A0FF3B0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4" y="119769"/>
            <a:ext cx="963926" cy="73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59213E-3F92-F6D5-6D2E-80ED17EA4375}"/>
              </a:ext>
            </a:extLst>
          </p:cNvPr>
          <p:cNvSpPr txBox="1"/>
          <p:nvPr/>
        </p:nvSpPr>
        <p:spPr>
          <a:xfrm>
            <a:off x="1097280" y="241705"/>
            <a:ext cx="6974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 ĐỒ CÔNG VIÊN KHU ĐÔ THỊ HÒA BÌNH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A33D47-D0E6-5658-F869-58A2E8234922}"/>
              </a:ext>
            </a:extLst>
          </p:cNvPr>
          <p:cNvSpPr txBox="1"/>
          <p:nvPr/>
        </p:nvSpPr>
        <p:spPr>
          <a:xfrm>
            <a:off x="7244862" y="945075"/>
            <a:ext cx="132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a,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44031F-DB3F-65CD-A871-920BADEEBF57}"/>
              </a:ext>
            </a:extLst>
          </p:cNvPr>
          <p:cNvSpPr txBox="1"/>
          <p:nvPr/>
        </p:nvSpPr>
        <p:spPr>
          <a:xfrm>
            <a:off x="7244861" y="1436342"/>
            <a:ext cx="4926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cây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AB)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BC896D-83F2-8786-4BB1-5D5A25A9D2FF}"/>
              </a:ext>
            </a:extLst>
          </p:cNvPr>
          <p:cNvSpPr txBox="1"/>
          <p:nvPr/>
        </p:nvSpPr>
        <p:spPr>
          <a:xfrm>
            <a:off x="7244860" y="2914443"/>
            <a:ext cx="4811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</a:t>
            </a:r>
            <a:r>
              <a:rPr lang="vi-VN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hiều dài khu vườn hoa, cây cảnh trong bản đồ là bao nhiêu xăng-ti-mét?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D13F71-3723-99E5-9C50-142F2BDC4066}"/>
              </a:ext>
            </a:extLst>
          </p:cNvPr>
          <p:cNvSpPr/>
          <p:nvPr/>
        </p:nvSpPr>
        <p:spPr>
          <a:xfrm>
            <a:off x="3493477" y="854908"/>
            <a:ext cx="3498167" cy="461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E1EEA-D6A6-B359-FF72-B488E5714582}"/>
              </a:ext>
            </a:extLst>
          </p:cNvPr>
          <p:cNvSpPr txBox="1"/>
          <p:nvPr/>
        </p:nvSpPr>
        <p:spPr>
          <a:xfrm>
            <a:off x="7244860" y="4445390"/>
            <a:ext cx="4811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tỉ lệ bản đồ là 1 : 1 000 thì trong thực tế, chiều dài khu vườn hoa, cây cảnh là bao nhiêu xăng-ti-mét?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21454F-1ACD-E337-E9D7-C0F84C11C0D5}"/>
              </a:ext>
            </a:extLst>
          </p:cNvPr>
          <p:cNvSpPr/>
          <p:nvPr/>
        </p:nvSpPr>
        <p:spPr>
          <a:xfrm>
            <a:off x="546811" y="6372665"/>
            <a:ext cx="1241618" cy="3655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9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2" grpId="0" animBg="1"/>
      <p:bldP spid="4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10686-1627-BE27-8FE5-8E2B67F6D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6B3B6-CA59-D256-F9D0-D6B2A7C321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05"/>
          <a:stretch/>
        </p:blipFill>
        <p:spPr>
          <a:xfrm>
            <a:off x="0" y="0"/>
            <a:ext cx="12192000" cy="4375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208791-5F34-9CCC-4470-9FDB3648A1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0" t="4868" r="27134" b="5820"/>
          <a:stretch/>
        </p:blipFill>
        <p:spPr>
          <a:xfrm>
            <a:off x="464901" y="732972"/>
            <a:ext cx="6779959" cy="6125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F3B215-33CD-E52A-D6D8-16891EF4B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4" y="119769"/>
            <a:ext cx="963926" cy="7357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EEEFBE-239B-3A53-8D46-A35261AAEA88}"/>
              </a:ext>
            </a:extLst>
          </p:cNvPr>
          <p:cNvSpPr txBox="1"/>
          <p:nvPr/>
        </p:nvSpPr>
        <p:spPr>
          <a:xfrm>
            <a:off x="1097280" y="241705"/>
            <a:ext cx="6974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 ĐỒ CÔNG VIÊN KHU ĐÔ THỊ HÒA BÌNH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CD1CA7-1880-A76B-D5B9-37F1A13D298E}"/>
              </a:ext>
            </a:extLst>
          </p:cNvPr>
          <p:cNvSpPr txBox="1"/>
          <p:nvPr/>
        </p:nvSpPr>
        <p:spPr>
          <a:xfrm>
            <a:off x="7244860" y="703370"/>
            <a:ext cx="1322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b,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9945F8-7F6A-B13D-6556-889BA029FC70}"/>
              </a:ext>
            </a:extLst>
          </p:cNvPr>
          <p:cNvSpPr txBox="1"/>
          <p:nvPr/>
        </p:nvSpPr>
        <p:spPr>
          <a:xfrm>
            <a:off x="7158803" y="1154216"/>
            <a:ext cx="5005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 m.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MN)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xăng-ti-mét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49C05-C9BB-B0AA-C08E-13B1A5091886}"/>
              </a:ext>
            </a:extLst>
          </p:cNvPr>
          <p:cNvSpPr txBox="1"/>
          <p:nvPr/>
        </p:nvSpPr>
        <p:spPr>
          <a:xfrm>
            <a:off x="7158803" y="3534888"/>
            <a:ext cx="4811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thực tế, chiều rộng của khu vui chơi cho trẻ em là bao nhiêu mét? 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23CEB9-E58E-F975-849E-E9CA356A8A83}"/>
              </a:ext>
            </a:extLst>
          </p:cNvPr>
          <p:cNvSpPr/>
          <p:nvPr/>
        </p:nvSpPr>
        <p:spPr>
          <a:xfrm>
            <a:off x="10343641" y="1575581"/>
            <a:ext cx="1107461" cy="3655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5F92C-AA1A-B5D5-0A9C-C0DAFF9DBE9D}"/>
              </a:ext>
            </a:extLst>
          </p:cNvPr>
          <p:cNvSpPr txBox="1"/>
          <p:nvPr/>
        </p:nvSpPr>
        <p:spPr>
          <a:xfrm>
            <a:off x="7201832" y="4966246"/>
            <a:ext cx="4811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 biết trên bản đồ, chiều rộng của khu vui chơi cho trẻ em dài bao nhiêu thì ta làm như thế nào?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3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/>
      <p:bldP spid="6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26FABE-C9DC-3E75-77B8-127E3CF756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26"/>
          <a:stretch/>
        </p:blipFill>
        <p:spPr>
          <a:xfrm>
            <a:off x="0" y="0"/>
            <a:ext cx="12192000" cy="15755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A57761-D805-768B-0A0C-962B13F81816}"/>
              </a:ext>
            </a:extLst>
          </p:cNvPr>
          <p:cNvGrpSpPr/>
          <p:nvPr/>
        </p:nvGrpSpPr>
        <p:grpSpPr>
          <a:xfrm>
            <a:off x="259315" y="197527"/>
            <a:ext cx="837965" cy="751962"/>
            <a:chOff x="1905234" y="165518"/>
            <a:chExt cx="2002972" cy="7519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7942DAF-113E-B39E-0CBF-65E017F77A42}"/>
                </a:ext>
              </a:extLst>
            </p:cNvPr>
            <p:cNvSpPr/>
            <p:nvPr/>
          </p:nvSpPr>
          <p:spPr>
            <a:xfrm>
              <a:off x="1905234" y="165518"/>
              <a:ext cx="2002972" cy="751962"/>
            </a:xfrm>
            <a:prstGeom prst="roundRect">
              <a:avLst>
                <a:gd name="adj" fmla="val 26667"/>
              </a:avLst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175F9E-42BA-5A49-5CE5-726DC07DE39E}"/>
                </a:ext>
              </a:extLst>
            </p:cNvPr>
            <p:cNvSpPr txBox="1"/>
            <p:nvPr/>
          </p:nvSpPr>
          <p:spPr>
            <a:xfrm>
              <a:off x="1959430" y="228945"/>
              <a:ext cx="19206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F6AB415-B3C1-AB2F-9AE2-A82D67702819}"/>
              </a:ext>
            </a:extLst>
          </p:cNvPr>
          <p:cNvSpPr txBox="1"/>
          <p:nvPr/>
        </p:nvSpPr>
        <p:spPr>
          <a:xfrm>
            <a:off x="0" y="1147016"/>
            <a:ext cx="5577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xuyên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Hà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160 km.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: 1 000 000,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quãng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xăng-ti-mét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683D48-8304-EC88-8DDF-9674DE0D49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22" y="197527"/>
            <a:ext cx="6332642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CF7718-86B9-A756-C72C-9EC52E14D51E}"/>
              </a:ext>
            </a:extLst>
          </p:cNvPr>
          <p:cNvSpPr txBox="1"/>
          <p:nvPr/>
        </p:nvSpPr>
        <p:spPr>
          <a:xfrm>
            <a:off x="1399735" y="3974318"/>
            <a:ext cx="10285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đua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xuyên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Lạng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Hà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EDDDA2-DDC1-065D-E4B5-2F770D0B2C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98" b="63049"/>
          <a:stretch/>
        </p:blipFill>
        <p:spPr>
          <a:xfrm>
            <a:off x="245247" y="3676705"/>
            <a:ext cx="1070536" cy="125172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5A7D176-AF61-9513-B5C4-C31D8C16692E}"/>
              </a:ext>
            </a:extLst>
          </p:cNvPr>
          <p:cNvSpPr/>
          <p:nvPr/>
        </p:nvSpPr>
        <p:spPr>
          <a:xfrm>
            <a:off x="4125721" y="1504257"/>
            <a:ext cx="1451649" cy="49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752125-3BF0-B881-3BA7-B38996239699}"/>
              </a:ext>
            </a:extLst>
          </p:cNvPr>
          <p:cNvSpPr txBox="1"/>
          <p:nvPr/>
        </p:nvSpPr>
        <p:spPr>
          <a:xfrm>
            <a:off x="132704" y="5126180"/>
            <a:ext cx="81250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 bản đồ tỉ lệ 1 : 1 000 000 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quãng đường đó dài bao nhiêu xăng-ti-mét?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6E1972-DA65-6736-EE03-7EFFEB81F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00" y="4351971"/>
            <a:ext cx="4083508" cy="229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0.04005 L 0.00339 0.00301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851987-6F93-D786-7B13-81FD979EFD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26"/>
          <a:stretch/>
        </p:blipFill>
        <p:spPr>
          <a:xfrm>
            <a:off x="0" y="0"/>
            <a:ext cx="12192000" cy="15755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22CFC-8014-B56C-A5DF-AB27C6C4A9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13"/>
          <a:stretch/>
        </p:blipFill>
        <p:spPr>
          <a:xfrm>
            <a:off x="491918" y="0"/>
            <a:ext cx="5078759" cy="68579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41CDB6D-A7D1-BAF6-D7DB-92CB92FB96A6}"/>
              </a:ext>
            </a:extLst>
          </p:cNvPr>
          <p:cNvSpPr/>
          <p:nvPr/>
        </p:nvSpPr>
        <p:spPr>
          <a:xfrm>
            <a:off x="2190875" y="6231002"/>
            <a:ext cx="1451649" cy="4933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F8C40-07C5-07A1-8B4C-34DD8040158F}"/>
              </a:ext>
            </a:extLst>
          </p:cNvPr>
          <p:cNvSpPr txBox="1"/>
          <p:nvPr/>
        </p:nvSpPr>
        <p:spPr>
          <a:xfrm>
            <a:off x="5466974" y="3617221"/>
            <a:ext cx="4296898" cy="53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: 9 000 000</a:t>
            </a:r>
            <a:endParaRPr lang="vi-VN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3F8394-3C5B-C13D-727E-57E46AB384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8"/>
          <a:stretch/>
        </p:blipFill>
        <p:spPr>
          <a:xfrm flipH="1">
            <a:off x="7837714" y="2889311"/>
            <a:ext cx="4640672" cy="4427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48AF29-182F-A75C-3551-9C3BD1FB371F}"/>
              </a:ext>
            </a:extLst>
          </p:cNvPr>
          <p:cNvSpPr txBox="1"/>
          <p:nvPr/>
        </p:nvSpPr>
        <p:spPr>
          <a:xfrm>
            <a:off x="5570677" y="954229"/>
            <a:ext cx="6502735" cy="1025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 ĐỒ HÀNH CHÍNH NƯỚC CỘNG HÒA XÃ HỘI CHỦ NGHĨA VIỆT NAM</a:t>
            </a:r>
            <a:endParaRPr lang="vi-VN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89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419</Words>
  <Application>Microsoft Office PowerPoint</Application>
  <PresentationFormat>Widescreen</PresentationFormat>
  <Paragraphs>26</Paragraphs>
  <Slides>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Admin</cp:lastModifiedBy>
  <cp:revision>12</cp:revision>
  <dcterms:created xsi:type="dcterms:W3CDTF">2024-11-28T02:47:34Z</dcterms:created>
  <dcterms:modified xsi:type="dcterms:W3CDTF">2025-01-22T02:29:27Z</dcterms:modified>
</cp:coreProperties>
</file>