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1"/>
  </p:notesMasterIdLst>
  <p:sldIdLst>
    <p:sldId id="607" r:id="rId3"/>
    <p:sldId id="610" r:id="rId4"/>
    <p:sldId id="632" r:id="rId5"/>
    <p:sldId id="643" r:id="rId6"/>
    <p:sldId id="644" r:id="rId7"/>
    <p:sldId id="645" r:id="rId8"/>
    <p:sldId id="650" r:id="rId9"/>
    <p:sldId id="65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398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3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6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4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3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7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">
            <a:extLst>
              <a:ext uri="{FF2B5EF4-FFF2-40B4-BE49-F238E27FC236}">
                <a16:creationId xmlns:a16="http://schemas.microsoft.com/office/drawing/2014/main" xmlns="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23822229-60F0-BEC8-C3A5-1521BD0460A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24765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xmlns="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xmlns="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44CF32-CECA-46DA-D261-C9429A35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49" y="1033216"/>
            <a:ext cx="2456901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A4F291-91CE-6A7B-BE2A-277BD335F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311" y="2069461"/>
            <a:ext cx="7108489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8C2715-A906-D9D2-7BFF-D40ACDBA6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14" y="1422779"/>
            <a:ext cx="605994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4E32A3-1A76-D6BD-3180-E0BA6990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547A9A8-CD34-3627-A391-6F992EE353FC}"/>
              </a:ext>
            </a:extLst>
          </p:cNvPr>
          <p:cNvGrpSpPr/>
          <p:nvPr/>
        </p:nvGrpSpPr>
        <p:grpSpPr>
          <a:xfrm>
            <a:off x="1274309" y="526248"/>
            <a:ext cx="6412365" cy="931077"/>
            <a:chOff x="4849274" y="-139460"/>
            <a:chExt cx="19878937" cy="93107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93107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D4BDD96-B7E4-268E-FA62-7F00FDBC1993}"/>
                </a:ext>
              </a:extLst>
            </p:cNvPr>
            <p:cNvSpPr txBox="1"/>
            <p:nvPr/>
          </p:nvSpPr>
          <p:spPr>
            <a:xfrm>
              <a:off x="4849274" y="-119572"/>
              <a:ext cx="19878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DC1211-0199-708E-1D27-E6E09C4B4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199" y="2705099"/>
            <a:ext cx="9037457" cy="2219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B044D7-B008-50A7-8CE6-0B881E97AE90}"/>
              </a:ext>
            </a:extLst>
          </p:cNvPr>
          <p:cNvSpPr txBox="1"/>
          <p:nvPr/>
        </p:nvSpPr>
        <p:spPr>
          <a:xfrm>
            <a:off x="1724025" y="1743075"/>
            <a:ext cx="920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kim đồng hồ nào dưới đây tạo thành góc tù?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9878E5EE-6FCD-1E55-43BC-027C4C41ADE1}"/>
              </a:ext>
            </a:extLst>
          </p:cNvPr>
          <p:cNvSpPr/>
          <p:nvPr/>
        </p:nvSpPr>
        <p:spPr>
          <a:xfrm>
            <a:off x="3848100" y="2695575"/>
            <a:ext cx="2571750" cy="2543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 tên các góc nhọn, góc vuông, góc tù có trong các hình dưới đây.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8DDBEF81-BD2B-2C78-E1C3-CE9F7F9D82E8}"/>
              </a:ext>
            </a:extLst>
          </p:cNvPr>
          <p:cNvGrpSpPr/>
          <p:nvPr/>
        </p:nvGrpSpPr>
        <p:grpSpPr>
          <a:xfrm>
            <a:off x="781050" y="2181225"/>
            <a:ext cx="3657600" cy="3308925"/>
            <a:chOff x="1352550" y="2133600"/>
            <a:chExt cx="3657600" cy="330892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6A55421C-003F-6905-9383-030DDF717F95}"/>
                </a:ext>
              </a:extLst>
            </p:cNvPr>
            <p:cNvCxnSpPr>
              <a:cxnSpLocks/>
            </p:cNvCxnSpPr>
            <p:nvPr/>
          </p:nvCxnSpPr>
          <p:spPr>
            <a:xfrm>
              <a:off x="1790700" y="2647950"/>
              <a:ext cx="0" cy="22383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56A136C3-3727-E58A-3385-88E0A65440EE}"/>
                </a:ext>
              </a:extLst>
            </p:cNvPr>
            <p:cNvCxnSpPr>
              <a:cxnSpLocks/>
            </p:cNvCxnSpPr>
            <p:nvPr/>
          </p:nvCxnSpPr>
          <p:spPr>
            <a:xfrm>
              <a:off x="1771650" y="2619375"/>
              <a:ext cx="2352675" cy="6572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AF6632EC-C7D4-25E4-A940-1F4B52784F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2350" y="3257550"/>
              <a:ext cx="561975" cy="16573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045DAABB-D987-A779-1808-6429AE6CADD0}"/>
                </a:ext>
              </a:extLst>
            </p:cNvPr>
            <p:cNvCxnSpPr>
              <a:cxnSpLocks/>
            </p:cNvCxnSpPr>
            <p:nvPr/>
          </p:nvCxnSpPr>
          <p:spPr>
            <a:xfrm>
              <a:off x="1762125" y="4914900"/>
              <a:ext cx="18192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1F654A9-9E3A-AEF5-DA5B-D3BD8D8F7AC6}"/>
                </a:ext>
              </a:extLst>
            </p:cNvPr>
            <p:cNvSpPr txBox="1"/>
            <p:nvPr/>
          </p:nvSpPr>
          <p:spPr>
            <a:xfrm>
              <a:off x="1352550" y="213360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6429065-FD6E-EDA5-2439-7FEB7630B394}"/>
                </a:ext>
              </a:extLst>
            </p:cNvPr>
            <p:cNvSpPr txBox="1"/>
            <p:nvPr/>
          </p:nvSpPr>
          <p:spPr>
            <a:xfrm>
              <a:off x="1352550" y="478155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16CF7A2-D07F-1623-A2CF-05769AB96712}"/>
                </a:ext>
              </a:extLst>
            </p:cNvPr>
            <p:cNvSpPr txBox="1"/>
            <p:nvPr/>
          </p:nvSpPr>
          <p:spPr>
            <a:xfrm>
              <a:off x="3352800" y="485775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K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CD9E56C-0ED6-19AD-AD65-5A7464C45370}"/>
                </a:ext>
              </a:extLst>
            </p:cNvPr>
            <p:cNvSpPr txBox="1"/>
            <p:nvPr/>
          </p:nvSpPr>
          <p:spPr>
            <a:xfrm>
              <a:off x="4162425" y="297180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F0598EA-F72D-2A78-93EF-D350BD937F99}"/>
              </a:ext>
            </a:extLst>
          </p:cNvPr>
          <p:cNvSpPr txBox="1"/>
          <p:nvPr/>
        </p:nvSpPr>
        <p:spPr>
          <a:xfrm>
            <a:off x="4124325" y="2334782"/>
            <a:ext cx="7277100" cy="1200329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 nhọn: góc đỉnh G cạnh GE, GH;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óc đỉnh H, cạnh HG, HK,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4BE08DF-625C-EC92-6360-8D5BDF187516}"/>
              </a:ext>
            </a:extLst>
          </p:cNvPr>
          <p:cNvSpPr txBox="1"/>
          <p:nvPr/>
        </p:nvSpPr>
        <p:spPr>
          <a:xfrm>
            <a:off x="4095750" y="3801632"/>
            <a:ext cx="72771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vuông: góc đỉnh E cạnh EG, EK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21C17F2-3F8C-3DB2-09A8-84C2923B9D39}"/>
              </a:ext>
            </a:extLst>
          </p:cNvPr>
          <p:cNvSpPr txBox="1"/>
          <p:nvPr/>
        </p:nvSpPr>
        <p:spPr>
          <a:xfrm>
            <a:off x="4095750" y="4887482"/>
            <a:ext cx="72771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tù: góc đỉnh K, cạnh KE, KH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DD11DC5-31BC-5320-4CFF-8342B2E9FFAA}"/>
              </a:ext>
            </a:extLst>
          </p:cNvPr>
          <p:cNvGrpSpPr/>
          <p:nvPr/>
        </p:nvGrpSpPr>
        <p:grpSpPr>
          <a:xfrm>
            <a:off x="1495770" y="544693"/>
            <a:ext cx="10353330" cy="788808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a) Dùng thước đo góc để đo các góc của hình tứ giác MNPQ.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BBF454-6E12-1647-DCD2-6DE81FAA2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1762125"/>
            <a:ext cx="3966464" cy="243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F85BCB-C651-918E-3609-B121B126EB1F}"/>
              </a:ext>
            </a:extLst>
          </p:cNvPr>
          <p:cNvSpPr txBox="1"/>
          <p:nvPr/>
        </p:nvSpPr>
        <p:spPr>
          <a:xfrm>
            <a:off x="4343400" y="20680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MN, MQ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yellow and green circular object&#10;&#10;Description automatically generated">
            <a:extLst>
              <a:ext uri="{FF2B5EF4-FFF2-40B4-BE49-F238E27FC236}">
                <a16:creationId xmlns:a16="http://schemas.microsoft.com/office/drawing/2014/main" xmlns="" id="{A41BC7E4-BF85-317A-F26B-26AE7AD6E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8858" y="2295409"/>
            <a:ext cx="3286584" cy="1657581"/>
          </a:xfrm>
          <a:prstGeom prst="rect">
            <a:avLst/>
          </a:prstGeom>
        </p:spPr>
      </p:pic>
      <p:pic>
        <p:nvPicPr>
          <p:cNvPr id="12" name="Picture 11" descr="A yellow and green circular object&#10;&#10;Description automatically generated">
            <a:extLst>
              <a:ext uri="{FF2B5EF4-FFF2-40B4-BE49-F238E27FC236}">
                <a16:creationId xmlns:a16="http://schemas.microsoft.com/office/drawing/2014/main" xmlns="" id="{3D67763C-BC73-7CEA-DAD4-6388333D1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90483" y="2295409"/>
            <a:ext cx="3286584" cy="1657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AF99871-4BCE-FF26-1E27-A8F2D671F9A6}"/>
              </a:ext>
            </a:extLst>
          </p:cNvPr>
          <p:cNvSpPr txBox="1"/>
          <p:nvPr/>
        </p:nvSpPr>
        <p:spPr>
          <a:xfrm>
            <a:off x="4438650" y="30205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NM, NP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 descr="A yellow and green circular object&#10;&#10;Description automatically generated">
            <a:extLst>
              <a:ext uri="{FF2B5EF4-FFF2-40B4-BE49-F238E27FC236}">
                <a16:creationId xmlns:a16="http://schemas.microsoft.com/office/drawing/2014/main" xmlns="" id="{D9AB0330-5C9A-565E-A259-5EF759ECE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667" y="2285884"/>
            <a:ext cx="3286584" cy="16575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2F3469A-2E2A-DBA3-D7A8-2DBD36AFA257}"/>
              </a:ext>
            </a:extLst>
          </p:cNvPr>
          <p:cNvSpPr txBox="1"/>
          <p:nvPr/>
        </p:nvSpPr>
        <p:spPr>
          <a:xfrm>
            <a:off x="4438650" y="399213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QM, QP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 descr="A yellow and green circular object&#10;&#10;Description automatically generated">
            <a:extLst>
              <a:ext uri="{FF2B5EF4-FFF2-40B4-BE49-F238E27FC236}">
                <a16:creationId xmlns:a16="http://schemas.microsoft.com/office/drawing/2014/main" xmlns="" id="{B7DA1B2E-ED4F-8AFB-31C8-219A43458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08" y="2295409"/>
            <a:ext cx="3286584" cy="16575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051D75F-290C-7D9F-D345-588B2FAC3B2C}"/>
              </a:ext>
            </a:extLst>
          </p:cNvPr>
          <p:cNvSpPr txBox="1"/>
          <p:nvPr/>
        </p:nvSpPr>
        <p:spPr>
          <a:xfrm>
            <a:off x="4448175" y="49255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P,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PN, PQ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8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DD11DC5-31BC-5320-4CFF-8342B2E9FFAA}"/>
              </a:ext>
            </a:extLst>
          </p:cNvPr>
          <p:cNvGrpSpPr/>
          <p:nvPr/>
        </p:nvGrpSpPr>
        <p:grpSpPr>
          <a:xfrm>
            <a:off x="1495770" y="544692"/>
            <a:ext cx="10353330" cy="1169807"/>
            <a:chOff x="2486527" y="908288"/>
            <a:chExt cx="29240531" cy="15511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BE78901-4F61-106C-1E76-D914BE227607}"/>
                </a:ext>
              </a:extLst>
            </p:cNvPr>
            <p:cNvSpPr/>
            <p:nvPr/>
          </p:nvSpPr>
          <p:spPr>
            <a:xfrm>
              <a:off x="2486527" y="908288"/>
              <a:ext cx="29240531" cy="1551199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126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Nêu tên các cặp góc có số đo bằng nhau của hình tứ giác MNPQ.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0C4AC6-237F-CF2B-0B99-EAAE6074B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962150"/>
            <a:ext cx="3966464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994DBD-1405-37DB-6C88-BE80C71E8639}"/>
              </a:ext>
            </a:extLst>
          </p:cNvPr>
          <p:cNvSpPr txBox="1"/>
          <p:nvPr/>
        </p:nvSpPr>
        <p:spPr>
          <a:xfrm>
            <a:off x="4343400" y="2068081"/>
            <a:ext cx="741045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MN, MQ =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NM, NP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591F2F-285D-36A9-F8D4-A2E074A4CB7A}"/>
              </a:ext>
            </a:extLst>
          </p:cNvPr>
          <p:cNvSpPr txBox="1"/>
          <p:nvPr/>
        </p:nvSpPr>
        <p:spPr>
          <a:xfrm>
            <a:off x="4314825" y="3544456"/>
            <a:ext cx="741045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QM, QP =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PN, PQ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F14577BE-0278-02D7-88E3-740CD7024098}"/>
              </a:ext>
            </a:extLst>
          </p:cNvPr>
          <p:cNvSpPr/>
          <p:nvPr/>
        </p:nvSpPr>
        <p:spPr>
          <a:xfrm>
            <a:off x="817417" y="525541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E01A63-9010-93DA-785E-81E095C02E6E}"/>
              </a:ext>
            </a:extLst>
          </p:cNvPr>
          <p:cNvSpPr txBox="1"/>
          <p:nvPr/>
        </p:nvSpPr>
        <p:spPr>
          <a:xfrm>
            <a:off x="1685925" y="567105"/>
            <a:ext cx="189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B505D91-3F8A-27E3-3E78-D0DF8E3DE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681162"/>
            <a:ext cx="2371967" cy="27289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30DC6AD-AF7C-D391-842D-714E41CCB41D}"/>
              </a:ext>
            </a:extLst>
          </p:cNvPr>
          <p:cNvGrpSpPr/>
          <p:nvPr/>
        </p:nvGrpSpPr>
        <p:grpSpPr>
          <a:xfrm>
            <a:off x="4838700" y="1200150"/>
            <a:ext cx="5619750" cy="3313599"/>
            <a:chOff x="4838700" y="1200150"/>
            <a:chExt cx="5619750" cy="33135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0FE66C9E-F104-8E76-FF62-E986AEF18C4C}"/>
                </a:ext>
              </a:extLst>
            </p:cNvPr>
            <p:cNvGrpSpPr/>
            <p:nvPr/>
          </p:nvGrpSpPr>
          <p:grpSpPr>
            <a:xfrm>
              <a:off x="4838700" y="1200150"/>
              <a:ext cx="5619750" cy="3313599"/>
              <a:chOff x="4467225" y="1685925"/>
              <a:chExt cx="5619750" cy="331359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CA44109-392B-AC16-ADEA-C577763CD8A8}"/>
                  </a:ext>
                </a:extLst>
              </p:cNvPr>
              <p:cNvSpPr txBox="1"/>
              <p:nvPr/>
            </p:nvSpPr>
            <p:spPr>
              <a:xfrm>
                <a:off x="4467225" y="1685925"/>
                <a:ext cx="5619750" cy="3313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bên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nhọn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tù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881BD2ED-CEF9-0D5A-0741-86EC3AE54FF1}"/>
                  </a:ext>
                </a:extLst>
              </p:cNvPr>
              <p:cNvSpPr/>
              <p:nvPr/>
            </p:nvSpPr>
            <p:spPr>
              <a:xfrm>
                <a:off x="5114925" y="3609975"/>
                <a:ext cx="638175" cy="51435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2A4105E7-595A-14A6-134F-F6F37BF15568}"/>
                  </a:ext>
                </a:extLst>
              </p:cNvPr>
              <p:cNvSpPr/>
              <p:nvPr/>
            </p:nvSpPr>
            <p:spPr>
              <a:xfrm>
                <a:off x="5086350" y="4400550"/>
                <a:ext cx="638175" cy="51435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EA996C64-2F57-C02C-34BA-7A121F29044D}"/>
                </a:ext>
              </a:extLst>
            </p:cNvPr>
            <p:cNvSpPr/>
            <p:nvPr/>
          </p:nvSpPr>
          <p:spPr>
            <a:xfrm>
              <a:off x="5457825" y="2343150"/>
              <a:ext cx="638175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FB3BE9D-80C0-0562-C2A3-83291B91B4BD}"/>
              </a:ext>
            </a:extLst>
          </p:cNvPr>
          <p:cNvSpPr/>
          <p:nvPr/>
        </p:nvSpPr>
        <p:spPr>
          <a:xfrm>
            <a:off x="5467350" y="2333625"/>
            <a:ext cx="628650" cy="5334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B1A1B96-1AE4-6189-9239-C705E6DF5744}"/>
              </a:ext>
            </a:extLst>
          </p:cNvPr>
          <p:cNvSpPr/>
          <p:nvPr/>
        </p:nvSpPr>
        <p:spPr>
          <a:xfrm>
            <a:off x="5486400" y="3124200"/>
            <a:ext cx="628650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4DCD8F6-1AC9-19CA-7386-97BEF76449FD}"/>
              </a:ext>
            </a:extLst>
          </p:cNvPr>
          <p:cNvSpPr/>
          <p:nvPr/>
        </p:nvSpPr>
        <p:spPr>
          <a:xfrm>
            <a:off x="5448299" y="3914775"/>
            <a:ext cx="65722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1142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228</Words>
  <Application>Microsoft Office PowerPoint</Application>
  <PresentationFormat>Custom</PresentationFormat>
  <Paragraphs>33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ADMINHP</cp:lastModifiedBy>
  <cp:revision>28</cp:revision>
  <dcterms:created xsi:type="dcterms:W3CDTF">2023-10-17T04:16:50Z</dcterms:created>
  <dcterms:modified xsi:type="dcterms:W3CDTF">2025-01-01T14:02:12Z</dcterms:modified>
</cp:coreProperties>
</file>