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ags/tag1.xml" ContentType="application/vnd.openxmlformats-officedocument.presentationml.tags+xml"/>
  <Override PartName="/ppt/theme/themeOverride3.xml" ContentType="application/vnd.openxmlformats-officedocument.themeOverride+xml"/>
  <Override PartName="/ppt/tags/tag2.xml" ContentType="application/vnd.openxmlformats-officedocument.presentationml.tags+xml"/>
  <Override PartName="/ppt/notesSlides/notesSlide1.xml" ContentType="application/vnd.openxmlformats-officedocument.presentationml.notesSlide+xml"/>
  <Override PartName="/ppt/theme/themeOverride4.xml" ContentType="application/vnd.openxmlformats-officedocument.themeOverride+xml"/>
  <Override PartName="/ppt/tags/tag3.xml" ContentType="application/vnd.openxmlformats-officedocument.presentationml.tags+xml"/>
  <Override PartName="/ppt/theme/themeOverride5.xml" ContentType="application/vnd.openxmlformats-officedocument.themeOverride+xml"/>
  <Override PartName="/ppt/tags/tag4.xml" ContentType="application/vnd.openxmlformats-officedocument.presentationml.tags+xml"/>
  <Override PartName="/ppt/notesSlides/notesSlide2.xml" ContentType="application/vnd.openxmlformats-officedocument.presentationml.notesSlide+xml"/>
  <Override PartName="/ppt/theme/themeOverride6.xml" ContentType="application/vnd.openxmlformats-officedocument.themeOverride+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7.xml" ContentType="application/vnd.openxmlformats-officedocument.themeOverride+xml"/>
  <Override PartName="/ppt/tags/tag6.xml" ContentType="application/vnd.openxmlformats-officedocument.presentationml.tags+xml"/>
  <Override PartName="/ppt/notesSlides/notesSlide5.xml" ContentType="application/vnd.openxmlformats-officedocument.presentationml.notesSlide+xml"/>
  <Override PartName="/ppt/theme/themeOverride8.xml" ContentType="application/vnd.openxmlformats-officedocument.themeOverride+xml"/>
  <Override PartName="/ppt/tags/tag7.xml" ContentType="application/vnd.openxmlformats-officedocument.presentationml.tags+xml"/>
  <Override PartName="/ppt/notesSlides/notesSlide6.xml" ContentType="application/vnd.openxmlformats-officedocument.presentationml.notesSlide+xml"/>
  <Override PartName="/ppt/theme/themeOverride9.xml" ContentType="application/vnd.openxmlformats-officedocument.themeOverride+xml"/>
  <Override PartName="/ppt/tags/tag8.xml" ContentType="application/vnd.openxmlformats-officedocument.presentationml.tags+xml"/>
  <Override PartName="/ppt/notesSlides/notesSlide7.xml" ContentType="application/vnd.openxmlformats-officedocument.presentationml.notesSlide+xml"/>
  <Override PartName="/ppt/theme/themeOverride10.xml" ContentType="application/vnd.openxmlformats-officedocument.themeOverride+xml"/>
  <Override PartName="/ppt/tags/tag9.xml" ContentType="application/vnd.openxmlformats-officedocument.presentationml.tags+xml"/>
  <Override PartName="/ppt/theme/themeOverride11.xml" ContentType="application/vnd.openxmlformats-officedocument.themeOverride+xml"/>
  <Override PartName="/ppt/tags/tag10.xml" ContentType="application/vnd.openxmlformats-officedocument.presentationml.tags+xml"/>
  <Override PartName="/ppt/theme/themeOverride12.xml" ContentType="application/vnd.openxmlformats-officedocument.themeOverride+xml"/>
  <Override PartName="/ppt/tags/tag11.xml" ContentType="application/vnd.openxmlformats-officedocument.presentationml.tags+xml"/>
  <Override PartName="/ppt/notesSlides/notesSlide8.xml" ContentType="application/vnd.openxmlformats-officedocument.presentationml.notesSlide+xml"/>
  <Override PartName="/ppt/theme/themeOverride13.xml" ContentType="application/vnd.openxmlformats-officedocument.themeOverride+xml"/>
  <Override PartName="/ppt/tags/tag12.xml" ContentType="application/vnd.openxmlformats-officedocument.presentationml.tags+xml"/>
  <Override PartName="/ppt/theme/themeOverride14.xml" ContentType="application/vnd.openxmlformats-officedocument.themeOverride+xml"/>
  <Override PartName="/ppt/tags/tag13.xml" ContentType="application/vnd.openxmlformats-officedocument.presentationml.tags+xml"/>
  <Override PartName="/ppt/theme/themeOverride15.xml" ContentType="application/vnd.openxmlformats-officedocument.themeOverride+xml"/>
  <Override PartName="/ppt/tags/tag14.xml" ContentType="application/vnd.openxmlformats-officedocument.presentationml.tags+xml"/>
  <Override PartName="/ppt/theme/themeOverride1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0"/>
  </p:notesMasterIdLst>
  <p:sldIdLst>
    <p:sldId id="257" r:id="rId2"/>
    <p:sldId id="261" r:id="rId3"/>
    <p:sldId id="283" r:id="rId4"/>
    <p:sldId id="285" r:id="rId5"/>
    <p:sldId id="260" r:id="rId6"/>
    <p:sldId id="282" r:id="rId7"/>
    <p:sldId id="302" r:id="rId8"/>
    <p:sldId id="303" r:id="rId9"/>
    <p:sldId id="304" r:id="rId10"/>
    <p:sldId id="305" r:id="rId11"/>
    <p:sldId id="297" r:id="rId12"/>
    <p:sldId id="287" r:id="rId13"/>
    <p:sldId id="306" r:id="rId14"/>
    <p:sldId id="365" r:id="rId15"/>
    <p:sldId id="366" r:id="rId16"/>
    <p:sldId id="299" r:id="rId17"/>
    <p:sldId id="300" r:id="rId18"/>
    <p:sldId id="30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1" d="100"/>
          <a:sy n="81" d="100"/>
        </p:scale>
        <p:origin x="75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5D222F-D8AE-483C-8724-C8FDCFF4D947}" type="datetimeFigureOut">
              <a:rPr lang="en-US" smtClean="0"/>
              <a:t>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810F88-E020-4357-A507-5ED31B2CE637}" type="slidenum">
              <a:rPr lang="en-US" smtClean="0"/>
              <a:t>‹#›</a:t>
            </a:fld>
            <a:endParaRPr lang="en-US"/>
          </a:p>
        </p:txBody>
      </p:sp>
    </p:spTree>
    <p:extLst>
      <p:ext uri="{BB962C8B-B14F-4D97-AF65-F5344CB8AC3E}">
        <p14:creationId xmlns:p14="http://schemas.microsoft.com/office/powerpoint/2010/main" val="3848474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dirty="0">
                <a:effectLst/>
                <a:latin typeface="Times New Roman" panose="02020603050405020304" pitchFamily="18" charset="0"/>
                <a:ea typeface="Times New Roman" panose="02020603050405020304" pitchFamily="18" charset="0"/>
              </a:rPr>
              <a:t>Gia đình có thể cùng nhau làm rất nhiều hoạt động. Với học sinh lớp 4 các con đã có thể chủ động đề xuất các hoạt động chung như vậy để tạo sự gắn kết giữa các thành viên trong gia đình.</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19695A-0A39-4D65-91B5-96D3B4A7ED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383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19695A-0A39-4D65-91B5-96D3B4A7ED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024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19695A-0A39-4D65-91B5-96D3B4A7ED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597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19695A-0A39-4D65-91B5-96D3B4A7ED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2067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19695A-0A39-4D65-91B5-96D3B4A7ED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7978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19695A-0A39-4D65-91B5-96D3B4A7ED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8534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19695A-0A39-4D65-91B5-96D3B4A7ED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1411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67479181"/>
      </p:ext>
    </p:extLst>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52835346"/>
      </p:ext>
    </p:extLst>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51518444"/>
      </p:ext>
    </p:extLst>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78065345"/>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10035035"/>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32210439"/>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81854470"/>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92442631"/>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2950152"/>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29519144"/>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20003554"/>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04980893"/>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47864594"/>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spd="slow">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themeOverride" Target="../theme/themeOverride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8.xml"/><Relationship Id="rId1" Type="http://schemas.openxmlformats.org/officeDocument/2006/relationships/themeOverride" Target="../theme/themeOverride9.xml"/><Relationship Id="rId6" Type="http://schemas.openxmlformats.org/officeDocument/2006/relationships/image" Target="../media/image30.png"/><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2.xml"/><Relationship Id="rId7" Type="http://schemas.openxmlformats.org/officeDocument/2006/relationships/image" Target="../media/image34.png"/><Relationship Id="rId2" Type="http://schemas.openxmlformats.org/officeDocument/2006/relationships/tags" Target="../tags/tag9.xml"/><Relationship Id="rId1" Type="http://schemas.openxmlformats.org/officeDocument/2006/relationships/themeOverride" Target="../theme/themeOverride1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2.xml"/><Relationship Id="rId7" Type="http://schemas.openxmlformats.org/officeDocument/2006/relationships/image" Target="../media/image9.png"/><Relationship Id="rId2" Type="http://schemas.openxmlformats.org/officeDocument/2006/relationships/tags" Target="../tags/tag10.xml"/><Relationship Id="rId1" Type="http://schemas.openxmlformats.org/officeDocument/2006/relationships/themeOverride" Target="../theme/themeOverride11.xml"/><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1.xml"/><Relationship Id="rId1" Type="http://schemas.openxmlformats.org/officeDocument/2006/relationships/themeOverride" Target="../theme/themeOverride12.xml"/><Relationship Id="rId6" Type="http://schemas.openxmlformats.org/officeDocument/2006/relationships/image" Target="../media/image36.png"/><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2.xml"/><Relationship Id="rId4" Type="http://schemas.openxmlformats.org/officeDocument/2006/relationships/image" Target="../media/image39.sv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2.xml"/><Relationship Id="rId7" Type="http://schemas.openxmlformats.org/officeDocument/2006/relationships/image" Target="../media/image34.png"/><Relationship Id="rId2" Type="http://schemas.openxmlformats.org/officeDocument/2006/relationships/tags" Target="../tags/tag12.xml"/><Relationship Id="rId1" Type="http://schemas.openxmlformats.org/officeDocument/2006/relationships/themeOverride" Target="../theme/themeOverride1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2.xml"/><Relationship Id="rId7" Type="http://schemas.openxmlformats.org/officeDocument/2006/relationships/image" Target="../media/image9.png"/><Relationship Id="rId2" Type="http://schemas.openxmlformats.org/officeDocument/2006/relationships/tags" Target="../tags/tag13.xml"/><Relationship Id="rId1" Type="http://schemas.openxmlformats.org/officeDocument/2006/relationships/themeOverride" Target="../theme/themeOverride14.xml"/><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image" Target="../media/image7.png"/><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4.xml"/><Relationship Id="rId1" Type="http://schemas.openxmlformats.org/officeDocument/2006/relationships/themeOverride" Target="../theme/themeOverride15.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themeOverride" Target="../theme/themeOverride16.xml"/><Relationship Id="rId6" Type="http://schemas.openxmlformats.org/officeDocument/2006/relationships/image" Target="../media/image42.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2.xml"/><Relationship Id="rId7" Type="http://schemas.openxmlformats.org/officeDocument/2006/relationships/image" Target="../media/image9.png"/><Relationship Id="rId2" Type="http://schemas.openxmlformats.org/officeDocument/2006/relationships/tags" Target="../tags/tag1.xml"/><Relationship Id="rId1" Type="http://schemas.openxmlformats.org/officeDocument/2006/relationships/themeOverride" Target="../theme/themeOverride2.xml"/><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xml"/><Relationship Id="rId1" Type="http://schemas.openxmlformats.org/officeDocument/2006/relationships/themeOverride" Target="../theme/themeOverride3.xml"/><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2.xml"/><Relationship Id="rId7" Type="http://schemas.openxmlformats.org/officeDocument/2006/relationships/image" Target="../media/image9.png"/><Relationship Id="rId2" Type="http://schemas.openxmlformats.org/officeDocument/2006/relationships/tags" Target="../tags/tag3.xml"/><Relationship Id="rId1" Type="http://schemas.openxmlformats.org/officeDocument/2006/relationships/themeOverride" Target="../theme/themeOverride4.xml"/><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tags" Target="../tags/tag4.xml"/><Relationship Id="rId1" Type="http://schemas.openxmlformats.org/officeDocument/2006/relationships/themeOverride" Target="../theme/themeOverride5.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2.xml"/><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5.xml"/><Relationship Id="rId1" Type="http://schemas.openxmlformats.org/officeDocument/2006/relationships/themeOverride" Target="../theme/themeOverride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em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jpg"/><Relationship Id="rId1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7.png"/><Relationship Id="rId2" Type="http://schemas.openxmlformats.org/officeDocument/2006/relationships/tags" Target="../tags/tag6.xml"/><Relationship Id="rId1" Type="http://schemas.openxmlformats.org/officeDocument/2006/relationships/themeOverride" Target="../theme/themeOverride7.xml"/><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9.png"/><Relationship Id="rId2" Type="http://schemas.openxmlformats.org/officeDocument/2006/relationships/tags" Target="../tags/tag7.xml"/><Relationship Id="rId1" Type="http://schemas.openxmlformats.org/officeDocument/2006/relationships/themeOverride" Target="../theme/themeOverride8.xml"/><Relationship Id="rId6" Type="http://schemas.openxmlformats.org/officeDocument/2006/relationships/image" Target="../media/image28.png"/><Relationship Id="rId5" Type="http://schemas.openxmlformats.org/officeDocument/2006/relationships/image" Target="../media/image13.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DD255DA-CE71-4107-A175-E1A9F37AB1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10" name="组合 9">
            <a:extLst>
              <a:ext uri="{FF2B5EF4-FFF2-40B4-BE49-F238E27FC236}">
                <a16:creationId xmlns:a16="http://schemas.microsoft.com/office/drawing/2014/main" id="{8B3D0045-39F7-4631-96D6-BDE8832438CD}"/>
              </a:ext>
            </a:extLst>
          </p:cNvPr>
          <p:cNvGrpSpPr/>
          <p:nvPr/>
        </p:nvGrpSpPr>
        <p:grpSpPr>
          <a:xfrm>
            <a:off x="-482600" y="554990"/>
            <a:ext cx="5969000" cy="5981700"/>
            <a:chOff x="381000" y="609600"/>
            <a:chExt cx="5969000" cy="5981700"/>
          </a:xfrm>
        </p:grpSpPr>
        <p:pic>
          <p:nvPicPr>
            <p:cNvPr id="7" name="图片 6">
              <a:extLst>
                <a:ext uri="{FF2B5EF4-FFF2-40B4-BE49-F238E27FC236}">
                  <a16:creationId xmlns:a16="http://schemas.microsoft.com/office/drawing/2014/main" id="{C9F0AF39-323A-4180-BA4F-E2BCBDEA4C75}"/>
                </a:ext>
              </a:extLst>
            </p:cNvPr>
            <p:cNvPicPr>
              <a:picLocks noChangeAspect="1"/>
            </p:cNvPicPr>
            <p:nvPr/>
          </p:nvPicPr>
          <p:blipFill rotWithShape="1">
            <a:blip r:embed="rId4">
              <a:extLst>
                <a:ext uri="{28A0092B-C50C-407E-A947-70E740481C1C}">
                  <a14:useLocalDpi xmlns:a14="http://schemas.microsoft.com/office/drawing/2010/main" val="0"/>
                </a:ext>
              </a:extLst>
            </a:blip>
            <a:srcRect t="29646" b="3546"/>
            <a:stretch/>
          </p:blipFill>
          <p:spPr>
            <a:xfrm>
              <a:off x="381000" y="609600"/>
              <a:ext cx="5969000" cy="5981700"/>
            </a:xfrm>
            <a:prstGeom prst="rect">
              <a:avLst/>
            </a:prstGeom>
          </p:spPr>
        </p:pic>
        <p:pic>
          <p:nvPicPr>
            <p:cNvPr id="9" name="图片 8">
              <a:extLst>
                <a:ext uri="{FF2B5EF4-FFF2-40B4-BE49-F238E27FC236}">
                  <a16:creationId xmlns:a16="http://schemas.microsoft.com/office/drawing/2014/main" id="{FCD207EA-D144-4739-9625-B6881F79E196}"/>
                </a:ext>
              </a:extLst>
            </p:cNvPr>
            <p:cNvPicPr>
              <a:picLocks noChangeAspect="1"/>
            </p:cNvPicPr>
            <p:nvPr/>
          </p:nvPicPr>
          <p:blipFill rotWithShape="1">
            <a:blip r:embed="rId5">
              <a:extLst>
                <a:ext uri="{28A0092B-C50C-407E-A947-70E740481C1C}">
                  <a14:useLocalDpi xmlns:a14="http://schemas.microsoft.com/office/drawing/2010/main" val="0"/>
                </a:ext>
              </a:extLst>
            </a:blip>
            <a:srcRect l="38889" t="75185" r="38611" b="15556"/>
            <a:stretch/>
          </p:blipFill>
          <p:spPr>
            <a:xfrm>
              <a:off x="2022475" y="4395141"/>
              <a:ext cx="2584450" cy="1595339"/>
            </a:xfrm>
            <a:prstGeom prst="rect">
              <a:avLst/>
            </a:prstGeom>
          </p:spPr>
        </p:pic>
      </p:grpSp>
      <p:sp>
        <p:nvSpPr>
          <p:cNvPr id="2" name="Rectangle: Rounded Corners 1">
            <a:extLst>
              <a:ext uri="{FF2B5EF4-FFF2-40B4-BE49-F238E27FC236}">
                <a16:creationId xmlns:a16="http://schemas.microsoft.com/office/drawing/2014/main" id="{F4E23E37-ECE2-4D09-A158-B33EB51C367C}"/>
              </a:ext>
            </a:extLst>
          </p:cNvPr>
          <p:cNvSpPr/>
          <p:nvPr/>
        </p:nvSpPr>
        <p:spPr>
          <a:xfrm>
            <a:off x="5008880" y="1463040"/>
            <a:ext cx="6593840" cy="4165600"/>
          </a:xfrm>
          <a:prstGeom prst="roundRect">
            <a:avLst/>
          </a:prstGeom>
          <a:solidFill>
            <a:schemeClr val="bg1"/>
          </a:solidFill>
          <a:ln w="76200">
            <a:solidFill>
              <a:schemeClr val="accent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F0502020204030204"/>
              <a:cs typeface="+mn-cs"/>
            </a:endParaRPr>
          </a:p>
        </p:txBody>
      </p:sp>
      <p:pic>
        <p:nvPicPr>
          <p:cNvPr id="11" name="Picture 10">
            <a:extLst>
              <a:ext uri="{FF2B5EF4-FFF2-40B4-BE49-F238E27FC236}">
                <a16:creationId xmlns:a16="http://schemas.microsoft.com/office/drawing/2014/main" id="{A3748CF0-55E8-44A8-B312-4168FDE155E7}"/>
              </a:ext>
            </a:extLst>
          </p:cNvPr>
          <p:cNvPicPr>
            <a:picLocks noChangeAspect="1"/>
          </p:cNvPicPr>
          <p:nvPr/>
        </p:nvPicPr>
        <p:blipFill>
          <a:blip r:embed="rId6"/>
          <a:stretch>
            <a:fillRect/>
          </a:stretch>
        </p:blipFill>
        <p:spPr>
          <a:xfrm>
            <a:off x="5486400" y="1776580"/>
            <a:ext cx="6316003" cy="859611"/>
          </a:xfrm>
          <a:prstGeom prst="rect">
            <a:avLst/>
          </a:prstGeom>
        </p:spPr>
      </p:pic>
      <p:pic>
        <p:nvPicPr>
          <p:cNvPr id="8" name="Picture 7">
            <a:extLst>
              <a:ext uri="{FF2B5EF4-FFF2-40B4-BE49-F238E27FC236}">
                <a16:creationId xmlns:a16="http://schemas.microsoft.com/office/drawing/2014/main" id="{CB099B8E-2E04-2AB3-93B7-9C43BE47510C}"/>
              </a:ext>
            </a:extLst>
          </p:cNvPr>
          <p:cNvPicPr>
            <a:picLocks noChangeAspect="1"/>
          </p:cNvPicPr>
          <p:nvPr/>
        </p:nvPicPr>
        <p:blipFill>
          <a:blip r:embed="rId7"/>
          <a:stretch>
            <a:fillRect/>
          </a:stretch>
        </p:blipFill>
        <p:spPr>
          <a:xfrm>
            <a:off x="6952370" y="2204791"/>
            <a:ext cx="2706859" cy="1286367"/>
          </a:xfrm>
          <a:prstGeom prst="rect">
            <a:avLst/>
          </a:prstGeom>
        </p:spPr>
      </p:pic>
      <p:pic>
        <p:nvPicPr>
          <p:cNvPr id="13" name="Picture 12">
            <a:extLst>
              <a:ext uri="{FF2B5EF4-FFF2-40B4-BE49-F238E27FC236}">
                <a16:creationId xmlns:a16="http://schemas.microsoft.com/office/drawing/2014/main" id="{40C09913-320F-35E7-CCE9-B21C166479B6}"/>
              </a:ext>
            </a:extLst>
          </p:cNvPr>
          <p:cNvPicPr>
            <a:picLocks noChangeAspect="1"/>
          </p:cNvPicPr>
          <p:nvPr/>
        </p:nvPicPr>
        <p:blipFill>
          <a:blip r:embed="rId8"/>
          <a:stretch>
            <a:fillRect/>
          </a:stretch>
        </p:blipFill>
        <p:spPr>
          <a:xfrm>
            <a:off x="5502904" y="3020066"/>
            <a:ext cx="5986791" cy="2780017"/>
          </a:xfrm>
          <a:prstGeom prst="rect">
            <a:avLst/>
          </a:prstGeom>
        </p:spPr>
      </p:pic>
    </p:spTree>
    <p:extLst>
      <p:ext uri="{BB962C8B-B14F-4D97-AF65-F5344CB8AC3E}">
        <p14:creationId xmlns:p14="http://schemas.microsoft.com/office/powerpoint/2010/main" val="313704032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7249CDD7-B2E0-40F5-8ADF-1485400F41EC}"/>
              </a:ext>
            </a:extLst>
          </p:cNvPr>
          <p:cNvGrpSpPr/>
          <p:nvPr/>
        </p:nvGrpSpPr>
        <p:grpSpPr>
          <a:xfrm>
            <a:off x="458735" y="255542"/>
            <a:ext cx="11733265" cy="1368516"/>
            <a:chOff x="458735" y="255542"/>
            <a:chExt cx="11733265" cy="1368516"/>
          </a:xfrm>
        </p:grpSpPr>
        <p:sp>
          <p:nvSpPr>
            <p:cNvPr id="2" name="矩形 1">
              <a:extLst>
                <a:ext uri="{FF2B5EF4-FFF2-40B4-BE49-F238E27FC236}">
                  <a16:creationId xmlns:a16="http://schemas.microsoft.com/office/drawing/2014/main" id="{D3CDF5AF-26DF-4B9D-8E5E-1C09BDCBD0EB}"/>
                </a:ext>
              </a:extLst>
            </p:cNvPr>
            <p:cNvSpPr/>
            <p:nvPr/>
          </p:nvSpPr>
          <p:spPr>
            <a:xfrm>
              <a:off x="458735" y="255542"/>
              <a:ext cx="646418" cy="1309977"/>
            </a:xfrm>
            <a:prstGeom prst="rect">
              <a:avLst/>
            </a:prstGeom>
            <a:ln>
              <a:no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6" name="直角三角形 5">
              <a:extLst>
                <a:ext uri="{FF2B5EF4-FFF2-40B4-BE49-F238E27FC236}">
                  <a16:creationId xmlns:a16="http://schemas.microsoft.com/office/drawing/2014/main" id="{22F7283F-B4BB-428B-A2C3-FCDEB7E815E9}"/>
                </a:ext>
              </a:extLst>
            </p:cNvPr>
            <p:cNvSpPr/>
            <p:nvPr/>
          </p:nvSpPr>
          <p:spPr>
            <a:xfrm>
              <a:off x="1105152" y="255542"/>
              <a:ext cx="103191" cy="303258"/>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6" name="iṡ1ïḋé">
              <a:extLst>
                <a:ext uri="{FF2B5EF4-FFF2-40B4-BE49-F238E27FC236}">
                  <a16:creationId xmlns:a16="http://schemas.microsoft.com/office/drawing/2014/main" id="{41082CF5-476D-4124-B18F-8156F376925A}"/>
                </a:ext>
              </a:extLst>
            </p:cNvPr>
            <p:cNvSpPr txBox="1"/>
            <p:nvPr/>
          </p:nvSpPr>
          <p:spPr>
            <a:xfrm>
              <a:off x="688593" y="719286"/>
              <a:ext cx="115034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002060"/>
                  </a:solidFill>
                  <a:effectLst/>
                  <a:uLnTx/>
                  <a:uFillTx/>
                  <a:latin typeface="Arial" panose="020F0302020204030204"/>
                  <a:ea typeface="Times New Roman" panose="02020603050405020304" pitchFamily="18" charset="0"/>
                  <a:cs typeface="+mn-cs"/>
                </a:rPr>
                <a:t>Cùng xem những khoảnh khắc yêu thương trong gia đình</a:t>
              </a:r>
              <a:endParaRPr kumimoji="0" lang="en-US" altLang="zh-CN"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F0302020204030204"/>
                <a:ea typeface="字魂35号-经典雅黑" panose="00000500000000000000" pitchFamily="2" charset="-122"/>
                <a:cs typeface="Calibri" panose="020F0502020204030204" pitchFamily="34" charset="0"/>
              </a:endParaRPr>
            </a:p>
          </p:txBody>
        </p:sp>
        <p:pic>
          <p:nvPicPr>
            <p:cNvPr id="31" name="图片 30">
              <a:extLst>
                <a:ext uri="{FF2B5EF4-FFF2-40B4-BE49-F238E27FC236}">
                  <a16:creationId xmlns:a16="http://schemas.microsoft.com/office/drawing/2014/main" id="{8C89588D-B6D2-4EE6-8958-23DA2E74A794}"/>
                </a:ext>
              </a:extLst>
            </p:cNvPr>
            <p:cNvPicPr>
              <a:picLocks noChangeAspect="1"/>
            </p:cNvPicPr>
            <p:nvPr/>
          </p:nvPicPr>
          <p:blipFill rotWithShape="1">
            <a:blip r:embed="rId5">
              <a:extLst>
                <a:ext uri="{28A0092B-C50C-407E-A947-70E740481C1C}">
                  <a14:useLocalDpi xmlns:a14="http://schemas.microsoft.com/office/drawing/2010/main" val="0"/>
                </a:ext>
              </a:extLst>
            </a:blip>
            <a:srcRect l="6225" t="28161" r="45048" b="36550"/>
            <a:stretch/>
          </p:blipFill>
          <p:spPr>
            <a:xfrm flipH="1">
              <a:off x="561924" y="921827"/>
              <a:ext cx="646419" cy="702231"/>
            </a:xfrm>
            <a:prstGeom prst="rect">
              <a:avLst/>
            </a:prstGeom>
          </p:spPr>
        </p:pic>
      </p:grpSp>
      <p:pic>
        <p:nvPicPr>
          <p:cNvPr id="5" name="Picture 4">
            <a:extLst>
              <a:ext uri="{FF2B5EF4-FFF2-40B4-BE49-F238E27FC236}">
                <a16:creationId xmlns:a16="http://schemas.microsoft.com/office/drawing/2014/main" id="{76C27CB3-686B-8F87-D715-69D9B37D06CA}"/>
              </a:ext>
            </a:extLst>
          </p:cNvPr>
          <p:cNvPicPr>
            <a:picLocks noChangeAspect="1"/>
          </p:cNvPicPr>
          <p:nvPr/>
        </p:nvPicPr>
        <p:blipFill>
          <a:blip r:embed="rId6"/>
          <a:stretch>
            <a:fillRect/>
          </a:stretch>
        </p:blipFill>
        <p:spPr>
          <a:xfrm>
            <a:off x="3268787" y="1792466"/>
            <a:ext cx="6317002" cy="4876027"/>
          </a:xfrm>
          <a:prstGeom prst="rect">
            <a:avLst/>
          </a:prstGeom>
        </p:spPr>
      </p:pic>
    </p:spTree>
    <p:custDataLst>
      <p:tags r:id="rId2"/>
    </p:custDataLst>
    <p:extLst>
      <p:ext uri="{BB962C8B-B14F-4D97-AF65-F5344CB8AC3E}">
        <p14:creationId xmlns:p14="http://schemas.microsoft.com/office/powerpoint/2010/main" val="19956893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5">
            <a:extLst>
              <a:ext uri="{FF2B5EF4-FFF2-40B4-BE49-F238E27FC236}">
                <a16:creationId xmlns:a16="http://schemas.microsoft.com/office/drawing/2014/main" id="{9E627A03-C800-408C-A9C8-1173994F7E7B}"/>
              </a:ext>
            </a:extLst>
          </p:cNvPr>
          <p:cNvPicPr>
            <a:picLocks noChangeAspect="1"/>
          </p:cNvPicPr>
          <p:nvPr/>
        </p:nvPicPr>
        <p:blipFill>
          <a:blip r:embed="rId4" cstate="screen"/>
          <a:stretch>
            <a:fillRect/>
          </a:stretch>
        </p:blipFill>
        <p:spPr>
          <a:xfrm>
            <a:off x="481136" y="2012950"/>
            <a:ext cx="692237" cy="1520824"/>
          </a:xfrm>
          <a:prstGeom prst="rect">
            <a:avLst/>
          </a:prstGeom>
        </p:spPr>
      </p:pic>
      <p:grpSp>
        <p:nvGrpSpPr>
          <p:cNvPr id="30" name="组合 42">
            <a:extLst>
              <a:ext uri="{FF2B5EF4-FFF2-40B4-BE49-F238E27FC236}">
                <a16:creationId xmlns:a16="http://schemas.microsoft.com/office/drawing/2014/main" id="{66BCD351-14E6-4644-B434-0DAB80581FED}"/>
              </a:ext>
            </a:extLst>
          </p:cNvPr>
          <p:cNvGrpSpPr/>
          <p:nvPr/>
        </p:nvGrpSpPr>
        <p:grpSpPr>
          <a:xfrm>
            <a:off x="2228491" y="1499114"/>
            <a:ext cx="5447439" cy="1909673"/>
            <a:chOff x="2419609" y="1576016"/>
            <a:chExt cx="5447439" cy="1909673"/>
          </a:xfrm>
        </p:grpSpPr>
        <p:sp>
          <p:nvSpPr>
            <p:cNvPr id="32" name="文本框 38">
              <a:extLst>
                <a:ext uri="{FF2B5EF4-FFF2-40B4-BE49-F238E27FC236}">
                  <a16:creationId xmlns:a16="http://schemas.microsoft.com/office/drawing/2014/main" id="{46C34602-7EFE-4CFF-A979-7B6C6EA82CE0}"/>
                </a:ext>
              </a:extLst>
            </p:cNvPr>
            <p:cNvSpPr txBox="1"/>
            <p:nvPr/>
          </p:nvSpPr>
          <p:spPr>
            <a:xfrm>
              <a:off x="2419609" y="1623641"/>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srgbClr val="FFFFFF"/>
                    </a:solidFill>
                  </a:ln>
                  <a:solidFill>
                    <a:srgbClr val="FFFFFF"/>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开</a:t>
              </a:r>
            </a:p>
          </p:txBody>
        </p:sp>
        <p:sp>
          <p:nvSpPr>
            <p:cNvPr id="33" name="文本框 39">
              <a:extLst>
                <a:ext uri="{FF2B5EF4-FFF2-40B4-BE49-F238E27FC236}">
                  <a16:creationId xmlns:a16="http://schemas.microsoft.com/office/drawing/2014/main" id="{4822F398-4851-4EE8-B04B-AEB999F4AE85}"/>
                </a:ext>
              </a:extLst>
            </p:cNvPr>
            <p:cNvSpPr txBox="1"/>
            <p:nvPr/>
          </p:nvSpPr>
          <p:spPr>
            <a:xfrm>
              <a:off x="3682279" y="1576016"/>
              <a:ext cx="1659430"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srgbClr val="FFFFFF"/>
                    </a:solidFill>
                  </a:ln>
                  <a:solidFill>
                    <a:srgbClr val="FFFFFF"/>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学</a:t>
              </a:r>
            </a:p>
          </p:txBody>
        </p:sp>
        <p:sp>
          <p:nvSpPr>
            <p:cNvPr id="34" name="文本框 40">
              <a:extLst>
                <a:ext uri="{FF2B5EF4-FFF2-40B4-BE49-F238E27FC236}">
                  <a16:creationId xmlns:a16="http://schemas.microsoft.com/office/drawing/2014/main" id="{9538B320-F70E-4455-A302-ADE54B8CC059}"/>
                </a:ext>
              </a:extLst>
            </p:cNvPr>
            <p:cNvSpPr txBox="1"/>
            <p:nvPr/>
          </p:nvSpPr>
          <p:spPr>
            <a:xfrm>
              <a:off x="4944950"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srgbClr val="FFFFFF"/>
                    </a:solidFill>
                  </a:ln>
                  <a:solidFill>
                    <a:srgbClr val="FFFFFF"/>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典</a:t>
              </a:r>
            </a:p>
          </p:txBody>
        </p:sp>
        <p:sp>
          <p:nvSpPr>
            <p:cNvPr id="35" name="文本框 41">
              <a:extLst>
                <a:ext uri="{FF2B5EF4-FFF2-40B4-BE49-F238E27FC236}">
                  <a16:creationId xmlns:a16="http://schemas.microsoft.com/office/drawing/2014/main" id="{49E5AFD1-57C7-43FE-81F9-784201DF1114}"/>
                </a:ext>
              </a:extLst>
            </p:cNvPr>
            <p:cNvSpPr txBox="1"/>
            <p:nvPr/>
          </p:nvSpPr>
          <p:spPr>
            <a:xfrm>
              <a:off x="6207619"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srgbClr val="FFFFFF"/>
                    </a:solidFill>
                  </a:ln>
                  <a:solidFill>
                    <a:srgbClr val="FFFFFF"/>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礼</a:t>
              </a:r>
            </a:p>
          </p:txBody>
        </p:sp>
      </p:grpSp>
      <p:grpSp>
        <p:nvGrpSpPr>
          <p:cNvPr id="36" name="Google Shape;862;p35">
            <a:extLst>
              <a:ext uri="{FF2B5EF4-FFF2-40B4-BE49-F238E27FC236}">
                <a16:creationId xmlns:a16="http://schemas.microsoft.com/office/drawing/2014/main" id="{FE70F374-3E06-4006-A309-07D500B13DD5}"/>
              </a:ext>
            </a:extLst>
          </p:cNvPr>
          <p:cNvGrpSpPr/>
          <p:nvPr/>
        </p:nvGrpSpPr>
        <p:grpSpPr>
          <a:xfrm>
            <a:off x="1273997" y="595630"/>
            <a:ext cx="10023924" cy="4827905"/>
            <a:chOff x="6530374" y="1560189"/>
            <a:chExt cx="1045566" cy="505315"/>
          </a:xfrm>
        </p:grpSpPr>
        <p:sp>
          <p:nvSpPr>
            <p:cNvPr id="37" name="Google Shape;863;p35">
              <a:extLst>
                <a:ext uri="{FF2B5EF4-FFF2-40B4-BE49-F238E27FC236}">
                  <a16:creationId xmlns:a16="http://schemas.microsoft.com/office/drawing/2014/main" id="{12802435-EDD6-434A-B76C-E6E1AEDA128F}"/>
                </a:ext>
              </a:extLst>
            </p:cNvPr>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8" name="Google Shape;864;p35">
              <a:extLst>
                <a:ext uri="{FF2B5EF4-FFF2-40B4-BE49-F238E27FC236}">
                  <a16:creationId xmlns:a16="http://schemas.microsoft.com/office/drawing/2014/main" id="{0BF6DF29-2D42-4E03-9E75-519A69A373C9}"/>
                </a:ext>
              </a:extLst>
            </p:cNvPr>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9" name="Google Shape;865;p35">
              <a:extLst>
                <a:ext uri="{FF2B5EF4-FFF2-40B4-BE49-F238E27FC236}">
                  <a16:creationId xmlns:a16="http://schemas.microsoft.com/office/drawing/2014/main" id="{167EB86A-FF72-4BB3-B7C3-F84DE07C9B6F}"/>
                </a:ext>
              </a:extLst>
            </p:cNvPr>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0" name="Google Shape;866;p35">
              <a:extLst>
                <a:ext uri="{FF2B5EF4-FFF2-40B4-BE49-F238E27FC236}">
                  <a16:creationId xmlns:a16="http://schemas.microsoft.com/office/drawing/2014/main" id="{5979408D-66F3-408E-B5B2-96DC39B8B943}"/>
                </a:ext>
              </a:extLst>
            </p:cNvPr>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1" name="Google Shape;867;p35">
              <a:extLst>
                <a:ext uri="{FF2B5EF4-FFF2-40B4-BE49-F238E27FC236}">
                  <a16:creationId xmlns:a16="http://schemas.microsoft.com/office/drawing/2014/main" id="{1C6977AA-FAD3-4F2D-9434-0B73ECE08215}"/>
                </a:ext>
              </a:extLst>
            </p:cNvPr>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2" name="Google Shape;868;p35">
              <a:extLst>
                <a:ext uri="{FF2B5EF4-FFF2-40B4-BE49-F238E27FC236}">
                  <a16:creationId xmlns:a16="http://schemas.microsoft.com/office/drawing/2014/main" id="{473977A1-0191-465E-9462-F20B3E185A73}"/>
                </a:ext>
              </a:extLst>
            </p:cNvPr>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3" name="Google Shape;869;p35">
              <a:extLst>
                <a:ext uri="{FF2B5EF4-FFF2-40B4-BE49-F238E27FC236}">
                  <a16:creationId xmlns:a16="http://schemas.microsoft.com/office/drawing/2014/main" id="{050D8421-713A-4359-81D9-8AB10E77B40F}"/>
                </a:ext>
              </a:extLst>
            </p:cNvPr>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4" name="Google Shape;870;p35">
              <a:extLst>
                <a:ext uri="{FF2B5EF4-FFF2-40B4-BE49-F238E27FC236}">
                  <a16:creationId xmlns:a16="http://schemas.microsoft.com/office/drawing/2014/main" id="{0B519EC3-5452-424E-A383-645D4FA12374}"/>
                </a:ext>
              </a:extLst>
            </p:cNvPr>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5" name="Google Shape;871;p35">
              <a:extLst>
                <a:ext uri="{FF2B5EF4-FFF2-40B4-BE49-F238E27FC236}">
                  <a16:creationId xmlns:a16="http://schemas.microsoft.com/office/drawing/2014/main" id="{C6C6FE65-90A7-4E21-870E-453168D5E0E9}"/>
                </a:ext>
              </a:extLst>
            </p:cNvPr>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6" name="Google Shape;872;p35">
              <a:extLst>
                <a:ext uri="{FF2B5EF4-FFF2-40B4-BE49-F238E27FC236}">
                  <a16:creationId xmlns:a16="http://schemas.microsoft.com/office/drawing/2014/main" id="{46514A79-C141-4B8D-9977-8E82910ACC30}"/>
                </a:ext>
              </a:extLst>
            </p:cNvPr>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7" name="Google Shape;873;p35">
              <a:extLst>
                <a:ext uri="{FF2B5EF4-FFF2-40B4-BE49-F238E27FC236}">
                  <a16:creationId xmlns:a16="http://schemas.microsoft.com/office/drawing/2014/main" id="{A07DE2A0-0420-47BF-91DC-6CF1A4165CF4}"/>
                </a:ext>
              </a:extLst>
            </p:cNvPr>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8" name="Google Shape;874;p35">
              <a:extLst>
                <a:ext uri="{FF2B5EF4-FFF2-40B4-BE49-F238E27FC236}">
                  <a16:creationId xmlns:a16="http://schemas.microsoft.com/office/drawing/2014/main" id="{F22CB546-2F1B-4356-8D0E-60DAFCFCE287}"/>
                </a:ext>
              </a:extLst>
            </p:cNvPr>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9" name="Google Shape;875;p35">
              <a:extLst>
                <a:ext uri="{FF2B5EF4-FFF2-40B4-BE49-F238E27FC236}">
                  <a16:creationId xmlns:a16="http://schemas.microsoft.com/office/drawing/2014/main" id="{05156F53-96E5-4E5F-9A46-BA91726EDC91}"/>
                </a:ext>
              </a:extLst>
            </p:cNvPr>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0" name="Google Shape;876;p35">
              <a:extLst>
                <a:ext uri="{FF2B5EF4-FFF2-40B4-BE49-F238E27FC236}">
                  <a16:creationId xmlns:a16="http://schemas.microsoft.com/office/drawing/2014/main" id="{0FDE98A7-901D-4989-B238-861A0C2F1A33}"/>
                </a:ext>
              </a:extLst>
            </p:cNvPr>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1" name="Google Shape;877;p35">
              <a:extLst>
                <a:ext uri="{FF2B5EF4-FFF2-40B4-BE49-F238E27FC236}">
                  <a16:creationId xmlns:a16="http://schemas.microsoft.com/office/drawing/2014/main" id="{59BDDB8B-5A8D-497E-8D53-5992AC9847CD}"/>
                </a:ext>
              </a:extLst>
            </p:cNvPr>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2" name="Google Shape;878;p35">
              <a:extLst>
                <a:ext uri="{FF2B5EF4-FFF2-40B4-BE49-F238E27FC236}">
                  <a16:creationId xmlns:a16="http://schemas.microsoft.com/office/drawing/2014/main" id="{800B2161-068D-453B-9856-C5E6426F2EBC}"/>
                </a:ext>
              </a:extLst>
            </p:cNvPr>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4" name="Google Shape;879;p35">
              <a:extLst>
                <a:ext uri="{FF2B5EF4-FFF2-40B4-BE49-F238E27FC236}">
                  <a16:creationId xmlns:a16="http://schemas.microsoft.com/office/drawing/2014/main" id="{E0943B10-65CC-4979-AC16-B83DB288CE8A}"/>
                </a:ext>
              </a:extLst>
            </p:cNvPr>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5" name="Google Shape;880;p35">
              <a:extLst>
                <a:ext uri="{FF2B5EF4-FFF2-40B4-BE49-F238E27FC236}">
                  <a16:creationId xmlns:a16="http://schemas.microsoft.com/office/drawing/2014/main" id="{FA8F2B27-AC7C-4066-8F63-57FFB60844E4}"/>
                </a:ext>
              </a:extLst>
            </p:cNvPr>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6" name="Google Shape;881;p35">
              <a:extLst>
                <a:ext uri="{FF2B5EF4-FFF2-40B4-BE49-F238E27FC236}">
                  <a16:creationId xmlns:a16="http://schemas.microsoft.com/office/drawing/2014/main" id="{A9D6E069-2C5C-49BF-967F-F505A920167E}"/>
                </a:ext>
              </a:extLst>
            </p:cNvPr>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7" name="Google Shape;882;p35">
              <a:extLst>
                <a:ext uri="{FF2B5EF4-FFF2-40B4-BE49-F238E27FC236}">
                  <a16:creationId xmlns:a16="http://schemas.microsoft.com/office/drawing/2014/main" id="{A7A18675-71C8-48C7-9425-7E1BD08E0B51}"/>
                </a:ext>
              </a:extLst>
            </p:cNvPr>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8" name="Google Shape;883;p35">
              <a:extLst>
                <a:ext uri="{FF2B5EF4-FFF2-40B4-BE49-F238E27FC236}">
                  <a16:creationId xmlns:a16="http://schemas.microsoft.com/office/drawing/2014/main" id="{0E7ADF0E-3475-4D14-A3E2-0C05CC57FCA2}"/>
                </a:ext>
              </a:extLst>
            </p:cNvPr>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9" name="Google Shape;884;p35">
              <a:extLst>
                <a:ext uri="{FF2B5EF4-FFF2-40B4-BE49-F238E27FC236}">
                  <a16:creationId xmlns:a16="http://schemas.microsoft.com/office/drawing/2014/main" id="{7403ACC2-77AF-428F-B072-290EF7E6E061}"/>
                </a:ext>
              </a:extLst>
            </p:cNvPr>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0" name="Google Shape;885;p35">
              <a:extLst>
                <a:ext uri="{FF2B5EF4-FFF2-40B4-BE49-F238E27FC236}">
                  <a16:creationId xmlns:a16="http://schemas.microsoft.com/office/drawing/2014/main" id="{C214135A-49EB-4A35-B7AF-55863C93D959}"/>
                </a:ext>
              </a:extLst>
            </p:cNvPr>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1" name="Google Shape;886;p35">
              <a:extLst>
                <a:ext uri="{FF2B5EF4-FFF2-40B4-BE49-F238E27FC236}">
                  <a16:creationId xmlns:a16="http://schemas.microsoft.com/office/drawing/2014/main" id="{CA17A584-034A-431C-AC78-771AAC0808D3}"/>
                </a:ext>
              </a:extLst>
            </p:cNvPr>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2" name="Google Shape;887;p35">
              <a:extLst>
                <a:ext uri="{FF2B5EF4-FFF2-40B4-BE49-F238E27FC236}">
                  <a16:creationId xmlns:a16="http://schemas.microsoft.com/office/drawing/2014/main" id="{A9E4F800-20B0-43D4-B5B6-B5F3DBF748B9}"/>
                </a:ext>
              </a:extLst>
            </p:cNvPr>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3" name="Google Shape;888;p35">
              <a:extLst>
                <a:ext uri="{FF2B5EF4-FFF2-40B4-BE49-F238E27FC236}">
                  <a16:creationId xmlns:a16="http://schemas.microsoft.com/office/drawing/2014/main" id="{75D4C6E6-85B4-42C3-8150-DC6B27F162F5}"/>
                </a:ext>
              </a:extLst>
            </p:cNvPr>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4" name="Google Shape;889;p35">
              <a:extLst>
                <a:ext uri="{FF2B5EF4-FFF2-40B4-BE49-F238E27FC236}">
                  <a16:creationId xmlns:a16="http://schemas.microsoft.com/office/drawing/2014/main" id="{72CA842E-E53D-479D-AF3E-3701216D8342}"/>
                </a:ext>
              </a:extLst>
            </p:cNvPr>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5" name="Google Shape;890;p35">
              <a:extLst>
                <a:ext uri="{FF2B5EF4-FFF2-40B4-BE49-F238E27FC236}">
                  <a16:creationId xmlns:a16="http://schemas.microsoft.com/office/drawing/2014/main" id="{85F5F0B4-A516-4763-A17A-DBBB3F787C4D}"/>
                </a:ext>
              </a:extLst>
            </p:cNvPr>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6" name="Google Shape;891;p35">
              <a:extLst>
                <a:ext uri="{FF2B5EF4-FFF2-40B4-BE49-F238E27FC236}">
                  <a16:creationId xmlns:a16="http://schemas.microsoft.com/office/drawing/2014/main" id="{EE066D70-ACF3-42FB-A2DA-473CDEBD0029}"/>
                </a:ext>
              </a:extLst>
            </p:cNvPr>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7" name="Google Shape;892;p35">
              <a:extLst>
                <a:ext uri="{FF2B5EF4-FFF2-40B4-BE49-F238E27FC236}">
                  <a16:creationId xmlns:a16="http://schemas.microsoft.com/office/drawing/2014/main" id="{F8082391-3A0B-4D7F-BFCC-299B9A7A6C94}"/>
                </a:ext>
              </a:extLst>
            </p:cNvPr>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8" name="Google Shape;893;p35">
              <a:extLst>
                <a:ext uri="{FF2B5EF4-FFF2-40B4-BE49-F238E27FC236}">
                  <a16:creationId xmlns:a16="http://schemas.microsoft.com/office/drawing/2014/main" id="{EA13188B-B674-41BB-BCC8-B2750AD4FE29}"/>
                </a:ext>
              </a:extLst>
            </p:cNvPr>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9" name="Google Shape;894;p35">
              <a:extLst>
                <a:ext uri="{FF2B5EF4-FFF2-40B4-BE49-F238E27FC236}">
                  <a16:creationId xmlns:a16="http://schemas.microsoft.com/office/drawing/2014/main" id="{0BE5E7E6-E83A-4C35-A7E3-0B96ABE107A6}"/>
                </a:ext>
              </a:extLst>
            </p:cNvPr>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0" name="Google Shape;895;p35">
              <a:extLst>
                <a:ext uri="{FF2B5EF4-FFF2-40B4-BE49-F238E27FC236}">
                  <a16:creationId xmlns:a16="http://schemas.microsoft.com/office/drawing/2014/main" id="{1D651A97-047A-4D13-A231-B8D46780F78D}"/>
                </a:ext>
              </a:extLst>
            </p:cNvPr>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1" name="Google Shape;896;p35">
              <a:extLst>
                <a:ext uri="{FF2B5EF4-FFF2-40B4-BE49-F238E27FC236}">
                  <a16:creationId xmlns:a16="http://schemas.microsoft.com/office/drawing/2014/main" id="{FB60D518-B9DF-47A3-91AD-4122524A97D6}"/>
                </a:ext>
              </a:extLst>
            </p:cNvPr>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2" name="Google Shape;897;p35">
              <a:extLst>
                <a:ext uri="{FF2B5EF4-FFF2-40B4-BE49-F238E27FC236}">
                  <a16:creationId xmlns:a16="http://schemas.microsoft.com/office/drawing/2014/main" id="{2AB74047-9196-42F5-A291-9A326F222734}"/>
                </a:ext>
              </a:extLst>
            </p:cNvPr>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3" name="Google Shape;898;p35">
              <a:extLst>
                <a:ext uri="{FF2B5EF4-FFF2-40B4-BE49-F238E27FC236}">
                  <a16:creationId xmlns:a16="http://schemas.microsoft.com/office/drawing/2014/main" id="{70CEB325-C388-4514-9297-A26E39708D86}"/>
                </a:ext>
              </a:extLst>
            </p:cNvPr>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4" name="Google Shape;899;p35">
              <a:extLst>
                <a:ext uri="{FF2B5EF4-FFF2-40B4-BE49-F238E27FC236}">
                  <a16:creationId xmlns:a16="http://schemas.microsoft.com/office/drawing/2014/main" id="{D2D6643F-9293-4E64-9C93-B171B05D7F17}"/>
                </a:ext>
              </a:extLst>
            </p:cNvPr>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5" name="Google Shape;900;p35">
              <a:extLst>
                <a:ext uri="{FF2B5EF4-FFF2-40B4-BE49-F238E27FC236}">
                  <a16:creationId xmlns:a16="http://schemas.microsoft.com/office/drawing/2014/main" id="{6615ACB7-2F0E-418F-97EE-F6A7AB23CE82}"/>
                </a:ext>
              </a:extLst>
            </p:cNvPr>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6" name="Google Shape;901;p35">
              <a:extLst>
                <a:ext uri="{FF2B5EF4-FFF2-40B4-BE49-F238E27FC236}">
                  <a16:creationId xmlns:a16="http://schemas.microsoft.com/office/drawing/2014/main" id="{8C31B8B2-6843-4C6D-993E-90A42043D77B}"/>
                </a:ext>
              </a:extLst>
            </p:cNvPr>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7" name="Google Shape;902;p35">
              <a:extLst>
                <a:ext uri="{FF2B5EF4-FFF2-40B4-BE49-F238E27FC236}">
                  <a16:creationId xmlns:a16="http://schemas.microsoft.com/office/drawing/2014/main" id="{E47EF222-E4B6-4A7D-8EA0-64FC5279592A}"/>
                </a:ext>
              </a:extLst>
            </p:cNvPr>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8" name="Google Shape;903;p35">
              <a:extLst>
                <a:ext uri="{FF2B5EF4-FFF2-40B4-BE49-F238E27FC236}">
                  <a16:creationId xmlns:a16="http://schemas.microsoft.com/office/drawing/2014/main" id="{6A5D7937-49A3-4AE1-990B-A312AD647C25}"/>
                </a:ext>
              </a:extLst>
            </p:cNvPr>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9" name="Google Shape;904;p35">
              <a:extLst>
                <a:ext uri="{FF2B5EF4-FFF2-40B4-BE49-F238E27FC236}">
                  <a16:creationId xmlns:a16="http://schemas.microsoft.com/office/drawing/2014/main" id="{7041941B-2BE1-4991-A1E0-9812E941CDDF}"/>
                </a:ext>
              </a:extLst>
            </p:cNvPr>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80" name="Google Shape;905;p35">
              <a:extLst>
                <a:ext uri="{FF2B5EF4-FFF2-40B4-BE49-F238E27FC236}">
                  <a16:creationId xmlns:a16="http://schemas.microsoft.com/office/drawing/2014/main" id="{F2DEB446-47B2-440D-B791-2DBAC9DCE878}"/>
                </a:ext>
              </a:extLst>
            </p:cNvPr>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81" name="Google Shape;906;p35">
              <a:extLst>
                <a:ext uri="{FF2B5EF4-FFF2-40B4-BE49-F238E27FC236}">
                  <a16:creationId xmlns:a16="http://schemas.microsoft.com/office/drawing/2014/main" id="{A6F72F88-25DF-4321-AC1B-59FA2C0737F2}"/>
                </a:ext>
              </a:extLst>
            </p:cNvPr>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82" name="Google Shape;907;p35">
              <a:extLst>
                <a:ext uri="{FF2B5EF4-FFF2-40B4-BE49-F238E27FC236}">
                  <a16:creationId xmlns:a16="http://schemas.microsoft.com/office/drawing/2014/main" id="{B90D7E74-AA20-44EF-A774-1078AC876B8E}"/>
                </a:ext>
              </a:extLst>
            </p:cNvPr>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83" name="Google Shape;908;p35">
              <a:extLst>
                <a:ext uri="{FF2B5EF4-FFF2-40B4-BE49-F238E27FC236}">
                  <a16:creationId xmlns:a16="http://schemas.microsoft.com/office/drawing/2014/main" id="{AE3A7BF0-C21D-403D-822E-51B42F5EFBED}"/>
                </a:ext>
              </a:extLst>
            </p:cNvPr>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grpSp>
      <p:pic>
        <p:nvPicPr>
          <p:cNvPr id="85" name="图片 13">
            <a:extLst>
              <a:ext uri="{FF2B5EF4-FFF2-40B4-BE49-F238E27FC236}">
                <a16:creationId xmlns:a16="http://schemas.microsoft.com/office/drawing/2014/main" id="{725F840B-FA54-4B23-86A3-657D69C779DF}"/>
              </a:ext>
            </a:extLst>
          </p:cNvPr>
          <p:cNvPicPr>
            <a:picLocks noChangeAspect="1"/>
          </p:cNvPicPr>
          <p:nvPr/>
        </p:nvPicPr>
        <p:blipFill>
          <a:blip r:embed="rId5"/>
          <a:stretch>
            <a:fillRect/>
          </a:stretch>
        </p:blipFill>
        <p:spPr>
          <a:xfrm>
            <a:off x="5948767" y="489110"/>
            <a:ext cx="838200" cy="1323975"/>
          </a:xfrm>
          <a:prstGeom prst="rect">
            <a:avLst/>
          </a:prstGeom>
        </p:spPr>
      </p:pic>
      <p:pic>
        <p:nvPicPr>
          <p:cNvPr id="86" name="图片 15">
            <a:extLst>
              <a:ext uri="{FF2B5EF4-FFF2-40B4-BE49-F238E27FC236}">
                <a16:creationId xmlns:a16="http://schemas.microsoft.com/office/drawing/2014/main" id="{CB2F2AEC-2388-4247-B636-5C025ED04907}"/>
              </a:ext>
            </a:extLst>
          </p:cNvPr>
          <p:cNvPicPr>
            <a:picLocks noChangeAspect="1"/>
          </p:cNvPicPr>
          <p:nvPr/>
        </p:nvPicPr>
        <p:blipFill>
          <a:blip r:embed="rId6"/>
          <a:stretch>
            <a:fillRect/>
          </a:stretch>
        </p:blipFill>
        <p:spPr>
          <a:xfrm>
            <a:off x="5205569" y="895509"/>
            <a:ext cx="419100" cy="657225"/>
          </a:xfrm>
          <a:prstGeom prst="rect">
            <a:avLst/>
          </a:prstGeom>
        </p:spPr>
      </p:pic>
      <p:pic>
        <p:nvPicPr>
          <p:cNvPr id="87" name="图片 17">
            <a:extLst>
              <a:ext uri="{FF2B5EF4-FFF2-40B4-BE49-F238E27FC236}">
                <a16:creationId xmlns:a16="http://schemas.microsoft.com/office/drawing/2014/main" id="{E33FB8D7-4CBD-4F82-B91C-FF1FF75949FE}"/>
              </a:ext>
            </a:extLst>
          </p:cNvPr>
          <p:cNvPicPr>
            <a:picLocks noChangeAspect="1"/>
          </p:cNvPicPr>
          <p:nvPr/>
        </p:nvPicPr>
        <p:blipFill>
          <a:blip r:embed="rId7" cstate="screen"/>
          <a:stretch>
            <a:fillRect/>
          </a:stretch>
        </p:blipFill>
        <p:spPr>
          <a:xfrm>
            <a:off x="2490771" y="2876073"/>
            <a:ext cx="633413" cy="1785939"/>
          </a:xfrm>
          <a:prstGeom prst="rect">
            <a:avLst/>
          </a:prstGeom>
        </p:spPr>
      </p:pic>
      <p:pic>
        <p:nvPicPr>
          <p:cNvPr id="95" name="图片 19">
            <a:extLst>
              <a:ext uri="{FF2B5EF4-FFF2-40B4-BE49-F238E27FC236}">
                <a16:creationId xmlns:a16="http://schemas.microsoft.com/office/drawing/2014/main" id="{1E318C90-DFA1-4421-9F78-2230F3DB89D2}"/>
              </a:ext>
            </a:extLst>
          </p:cNvPr>
          <p:cNvPicPr>
            <a:picLocks noChangeAspect="1"/>
          </p:cNvPicPr>
          <p:nvPr/>
        </p:nvPicPr>
        <p:blipFill rotWithShape="1">
          <a:blip r:embed="rId8">
            <a:extLst>
              <a:ext uri="{28A0092B-C50C-407E-A947-70E740481C1C}">
                <a14:useLocalDpi xmlns:a14="http://schemas.microsoft.com/office/drawing/2010/main" val="0"/>
              </a:ext>
            </a:extLst>
          </a:blip>
          <a:srcRect t="29646" b="3546"/>
          <a:stretch/>
        </p:blipFill>
        <p:spPr>
          <a:xfrm>
            <a:off x="8988845" y="3820301"/>
            <a:ext cx="3277485" cy="3284458"/>
          </a:xfrm>
          <a:prstGeom prst="rect">
            <a:avLst/>
          </a:prstGeom>
        </p:spPr>
      </p:pic>
      <p:sp>
        <p:nvSpPr>
          <p:cNvPr id="96" name="TextBox 95">
            <a:extLst>
              <a:ext uri="{FF2B5EF4-FFF2-40B4-BE49-F238E27FC236}">
                <a16:creationId xmlns:a16="http://schemas.microsoft.com/office/drawing/2014/main" id="{9F35B82D-56B8-4FC7-A67A-328973CB6D9B}"/>
              </a:ext>
            </a:extLst>
          </p:cNvPr>
          <p:cNvSpPr txBox="1"/>
          <p:nvPr/>
        </p:nvSpPr>
        <p:spPr>
          <a:xfrm>
            <a:off x="2627518" y="1780136"/>
            <a:ext cx="8171742" cy="2246769"/>
          </a:xfrm>
          <a:prstGeom prst="rect">
            <a:avLst/>
          </a:prstGeom>
          <a:noFill/>
        </p:spPr>
        <p:txBody>
          <a:bodyPr wrap="square">
            <a:spAutoFit/>
          </a:bodyPr>
          <a:lstStyle/>
          <a:p>
            <a:pPr lvl="0" algn="just"/>
            <a:r>
              <a:rPr lang="vi-VN" sz="2800" b="1" i="1" dirty="0">
                <a:solidFill>
                  <a:srgbClr val="ED5875">
                    <a:lumMod val="75000"/>
                  </a:srgbClr>
                </a:solidFill>
                <a:latin typeface="Calibri" panose="020F0502020204030204" pitchFamily="34" charset="0"/>
                <a:ea typeface="Times New Roman" panose="02020603050405020304" pitchFamily="18" charset="0"/>
                <a:cs typeface="Calibri" panose="020F0502020204030204" pitchFamily="34" charset="0"/>
              </a:rPr>
              <a:t>Những trải nghiệm các em vừa chia sẻ sẽ tạo sự gắn kết bền chặt giữa các thành viên trong gia đình. Từng sợi dây kết nối sẽ giúp các thành viên trong gia đình gần gũi nhau hơn, giúp chúng ta mạnh mẽ, tự tin hơn trong cuộc sống. </a:t>
            </a:r>
            <a:endParaRPr kumimoji="0" lang="en-US" sz="2800" b="1" i="0" u="none" strike="noStrike" kern="1200" cap="none" spc="0" normalizeH="0" baseline="0" noProof="0" dirty="0">
              <a:ln>
                <a:noFill/>
              </a:ln>
              <a:solidFill>
                <a:srgbClr val="ED5875">
                  <a:lumMod val="75000"/>
                </a:srgbClr>
              </a:solidFill>
              <a:effectLst/>
              <a:uLnTx/>
              <a:uFillTx/>
              <a:latin typeface="Calibri" panose="020F0502020204030204" pitchFamily="34" charset="0"/>
              <a:cs typeface="Calibri" panose="020F0502020204030204" pitchFamily="34" charset="0"/>
            </a:endParaRPr>
          </a:p>
        </p:txBody>
      </p:sp>
      <p:pic>
        <p:nvPicPr>
          <p:cNvPr id="3" name="Picture 2" descr="A group of people and a dog&#10;&#10;Description automatically generated">
            <a:extLst>
              <a:ext uri="{FF2B5EF4-FFF2-40B4-BE49-F238E27FC236}">
                <a16:creationId xmlns:a16="http://schemas.microsoft.com/office/drawing/2014/main" id="{D95D4309-D57D-60A7-A3C9-A345F25F47B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3944" y="3441843"/>
            <a:ext cx="3786025" cy="3786025"/>
          </a:xfrm>
          <a:prstGeom prst="rect">
            <a:avLst/>
          </a:prstGeom>
        </p:spPr>
      </p:pic>
    </p:spTree>
    <p:custDataLst>
      <p:tags r:id="rId2"/>
    </p:custDataLst>
    <p:extLst>
      <p:ext uri="{BB962C8B-B14F-4D97-AF65-F5344CB8AC3E}">
        <p14:creationId xmlns:p14="http://schemas.microsoft.com/office/powerpoint/2010/main" val="34847100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6"/>
                                        </p:tgtEl>
                                        <p:attrNameLst>
                                          <p:attrName>style.visibility</p:attrName>
                                        </p:attrNameLst>
                                      </p:cBhvr>
                                      <p:to>
                                        <p:strVal val="visible"/>
                                      </p:to>
                                    </p:set>
                                    <p:anim calcmode="lin" valueType="num">
                                      <p:cBhvr>
                                        <p:cTn id="14" dur="500" fill="hold"/>
                                        <p:tgtEl>
                                          <p:spTgt spid="96"/>
                                        </p:tgtEl>
                                        <p:attrNameLst>
                                          <p:attrName>ppt_w</p:attrName>
                                        </p:attrNameLst>
                                      </p:cBhvr>
                                      <p:tavLst>
                                        <p:tav tm="0">
                                          <p:val>
                                            <p:fltVal val="0"/>
                                          </p:val>
                                        </p:tav>
                                        <p:tav tm="100000">
                                          <p:val>
                                            <p:strVal val="#ppt_w"/>
                                          </p:val>
                                        </p:tav>
                                      </p:tavLst>
                                    </p:anim>
                                    <p:anim calcmode="lin" valueType="num">
                                      <p:cBhvr>
                                        <p:cTn id="15" dur="500" fill="hold"/>
                                        <p:tgtEl>
                                          <p:spTgt spid="96"/>
                                        </p:tgtEl>
                                        <p:attrNameLst>
                                          <p:attrName>ppt_h</p:attrName>
                                        </p:attrNameLst>
                                      </p:cBhvr>
                                      <p:tavLst>
                                        <p:tav tm="0">
                                          <p:val>
                                            <p:fltVal val="0"/>
                                          </p:val>
                                        </p:tav>
                                        <p:tav tm="100000">
                                          <p:val>
                                            <p:strVal val="#ppt_h"/>
                                          </p:val>
                                        </p:tav>
                                      </p:tavLst>
                                    </p:anim>
                                    <p:animEffect transition="in" filter="fade">
                                      <p:cBhvr>
                                        <p:cTn id="16"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A31BDEF7-41B5-4AFF-9624-E7CE5FAF95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7" name="矩形 26">
            <a:extLst>
              <a:ext uri="{FF2B5EF4-FFF2-40B4-BE49-F238E27FC236}">
                <a16:creationId xmlns:a16="http://schemas.microsoft.com/office/drawing/2014/main" id="{63B3A843-D105-4DDD-8A8E-D1761C13044E}"/>
              </a:ext>
            </a:extLst>
          </p:cNvPr>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pic>
        <p:nvPicPr>
          <p:cNvPr id="57" name="图片 56">
            <a:extLst>
              <a:ext uri="{FF2B5EF4-FFF2-40B4-BE49-F238E27FC236}">
                <a16:creationId xmlns:a16="http://schemas.microsoft.com/office/drawing/2014/main" id="{10E3DFF6-06AD-4D6D-955C-15571F9F3393}"/>
              </a:ext>
            </a:extLst>
          </p:cNvPr>
          <p:cNvPicPr>
            <a:picLocks noChangeAspect="1"/>
          </p:cNvPicPr>
          <p:nvPr/>
        </p:nvPicPr>
        <p:blipFill rotWithShape="1">
          <a:blip r:embed="rId5">
            <a:extLst>
              <a:ext uri="{28A0092B-C50C-407E-A947-70E740481C1C}">
                <a14:useLocalDpi xmlns:a14="http://schemas.microsoft.com/office/drawing/2010/main" val="0"/>
              </a:ext>
            </a:extLst>
          </a:blip>
          <a:srcRect l="32031" r="27777"/>
          <a:stretch/>
        </p:blipFill>
        <p:spPr>
          <a:xfrm rot="5400000">
            <a:off x="4717830" y="-2838666"/>
            <a:ext cx="2756340" cy="12192000"/>
          </a:xfrm>
          <a:prstGeom prst="rect">
            <a:avLst/>
          </a:prstGeom>
        </p:spPr>
      </p:pic>
      <p:grpSp>
        <p:nvGrpSpPr>
          <p:cNvPr id="19" name="组合 18">
            <a:extLst>
              <a:ext uri="{FF2B5EF4-FFF2-40B4-BE49-F238E27FC236}">
                <a16:creationId xmlns:a16="http://schemas.microsoft.com/office/drawing/2014/main" id="{BC565BF6-EBD6-4E5A-A677-AC3534A35D49}"/>
              </a:ext>
            </a:extLst>
          </p:cNvPr>
          <p:cNvGrpSpPr/>
          <p:nvPr/>
        </p:nvGrpSpPr>
        <p:grpSpPr>
          <a:xfrm>
            <a:off x="12444" y="665934"/>
            <a:ext cx="4692430" cy="4702414"/>
            <a:chOff x="381000" y="609600"/>
            <a:chExt cx="5969000" cy="5981700"/>
          </a:xfrm>
        </p:grpSpPr>
        <p:pic>
          <p:nvPicPr>
            <p:cNvPr id="20" name="图片 19">
              <a:extLst>
                <a:ext uri="{FF2B5EF4-FFF2-40B4-BE49-F238E27FC236}">
                  <a16:creationId xmlns:a16="http://schemas.microsoft.com/office/drawing/2014/main" id="{BBD3EED0-1040-4634-A15B-60C5646EC022}"/>
                </a:ext>
              </a:extLst>
            </p:cNvPr>
            <p:cNvPicPr>
              <a:picLocks noChangeAspect="1"/>
            </p:cNvPicPr>
            <p:nvPr/>
          </p:nvPicPr>
          <p:blipFill rotWithShape="1">
            <a:blip r:embed="rId6">
              <a:extLst>
                <a:ext uri="{28A0092B-C50C-407E-A947-70E740481C1C}">
                  <a14:useLocalDpi xmlns:a14="http://schemas.microsoft.com/office/drawing/2010/main" val="0"/>
                </a:ext>
              </a:extLst>
            </a:blip>
            <a:srcRect t="29646" b="3546"/>
            <a:stretch/>
          </p:blipFill>
          <p:spPr>
            <a:xfrm>
              <a:off x="381000" y="609600"/>
              <a:ext cx="5969000" cy="5981700"/>
            </a:xfrm>
            <a:prstGeom prst="rect">
              <a:avLst/>
            </a:prstGeom>
          </p:spPr>
        </p:pic>
        <p:pic>
          <p:nvPicPr>
            <p:cNvPr id="21" name="图片 20">
              <a:extLst>
                <a:ext uri="{FF2B5EF4-FFF2-40B4-BE49-F238E27FC236}">
                  <a16:creationId xmlns:a16="http://schemas.microsoft.com/office/drawing/2014/main" id="{ED507411-6504-4989-A38C-5A2AF3EFFC9E}"/>
                </a:ext>
              </a:extLst>
            </p:cNvPr>
            <p:cNvPicPr>
              <a:picLocks noChangeAspect="1"/>
            </p:cNvPicPr>
            <p:nvPr/>
          </p:nvPicPr>
          <p:blipFill rotWithShape="1">
            <a:blip r:embed="rId7">
              <a:extLst>
                <a:ext uri="{28A0092B-C50C-407E-A947-70E740481C1C}">
                  <a14:useLocalDpi xmlns:a14="http://schemas.microsoft.com/office/drawing/2010/main" val="0"/>
                </a:ext>
              </a:extLst>
            </a:blip>
            <a:srcRect l="38889" t="75185" r="38611" b="15556"/>
            <a:stretch/>
          </p:blipFill>
          <p:spPr>
            <a:xfrm>
              <a:off x="2022475" y="4395141"/>
              <a:ext cx="2584450" cy="1595339"/>
            </a:xfrm>
            <a:prstGeom prst="rect">
              <a:avLst/>
            </a:prstGeom>
          </p:spPr>
        </p:pic>
      </p:grpSp>
      <p:pic>
        <p:nvPicPr>
          <p:cNvPr id="31" name="图片 30">
            <a:extLst>
              <a:ext uri="{FF2B5EF4-FFF2-40B4-BE49-F238E27FC236}">
                <a16:creationId xmlns:a16="http://schemas.microsoft.com/office/drawing/2014/main" id="{8C89588D-B6D2-4EE6-8958-23DA2E74A794}"/>
              </a:ext>
            </a:extLst>
          </p:cNvPr>
          <p:cNvPicPr>
            <a:picLocks noChangeAspect="1"/>
          </p:cNvPicPr>
          <p:nvPr/>
        </p:nvPicPr>
        <p:blipFill rotWithShape="1">
          <a:blip r:embed="rId8">
            <a:extLst>
              <a:ext uri="{28A0092B-C50C-407E-A947-70E740481C1C}">
                <a14:useLocalDpi xmlns:a14="http://schemas.microsoft.com/office/drawing/2010/main" val="0"/>
              </a:ext>
            </a:extLst>
          </a:blip>
          <a:srcRect l="6225" t="28161" r="45048" b="36550"/>
          <a:stretch/>
        </p:blipFill>
        <p:spPr>
          <a:xfrm flipH="1">
            <a:off x="8924247" y="3334641"/>
            <a:ext cx="2936577" cy="3190123"/>
          </a:xfrm>
          <a:prstGeom prst="rect">
            <a:avLst/>
          </a:prstGeom>
        </p:spPr>
      </p:pic>
      <p:grpSp>
        <p:nvGrpSpPr>
          <p:cNvPr id="3" name="组合 2">
            <a:extLst>
              <a:ext uri="{FF2B5EF4-FFF2-40B4-BE49-F238E27FC236}">
                <a16:creationId xmlns:a16="http://schemas.microsoft.com/office/drawing/2014/main" id="{4B73574A-7ABF-4D38-B8B9-A3BAF3EB2E1A}"/>
              </a:ext>
            </a:extLst>
          </p:cNvPr>
          <p:cNvGrpSpPr/>
          <p:nvPr/>
        </p:nvGrpSpPr>
        <p:grpSpPr>
          <a:xfrm>
            <a:off x="4866772" y="2057399"/>
            <a:ext cx="6857867" cy="2435497"/>
            <a:chOff x="4866772" y="2374899"/>
            <a:chExt cx="6857867" cy="2435497"/>
          </a:xfrm>
        </p:grpSpPr>
        <p:sp>
          <p:nvSpPr>
            <p:cNvPr id="58" name="椭圆 57">
              <a:extLst>
                <a:ext uri="{FF2B5EF4-FFF2-40B4-BE49-F238E27FC236}">
                  <a16:creationId xmlns:a16="http://schemas.microsoft.com/office/drawing/2014/main" id="{ABA2880E-B702-4A81-93AA-FCF9519351BC}"/>
                </a:ext>
              </a:extLst>
            </p:cNvPr>
            <p:cNvSpPr/>
            <p:nvPr/>
          </p:nvSpPr>
          <p:spPr>
            <a:xfrm>
              <a:off x="4866772" y="2374899"/>
              <a:ext cx="5890128" cy="2435497"/>
            </a:xfrm>
            <a:prstGeom prst="ellipse">
              <a:avLst/>
            </a:prstGeom>
            <a:gradFill flip="none" rotWithShape="1">
              <a:gsLst>
                <a:gs pos="66000">
                  <a:srgbClr val="EECACF">
                    <a:alpha val="0"/>
                  </a:srgbClr>
                </a:gs>
                <a:gs pos="0">
                  <a:srgbClr val="EECACF"/>
                </a:gs>
                <a:gs pos="100000">
                  <a:srgbClr val="EECACF">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52" name="iṡ1ïḋé">
              <a:extLst>
                <a:ext uri="{FF2B5EF4-FFF2-40B4-BE49-F238E27FC236}">
                  <a16:creationId xmlns:a16="http://schemas.microsoft.com/office/drawing/2014/main" id="{263AA3ED-0C17-48C8-8453-AB7BC9041459}"/>
                </a:ext>
              </a:extLst>
            </p:cNvPr>
            <p:cNvSpPr txBox="1"/>
            <p:nvPr/>
          </p:nvSpPr>
          <p:spPr>
            <a:xfrm>
              <a:off x="5509576" y="2991909"/>
              <a:ext cx="621506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0" b="1" i="0" u="none" strike="noStrike" kern="1200" cap="none" spc="0" normalizeH="0" baseline="0" noProof="0" dirty="0" err="1">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Luyện</a:t>
              </a:r>
              <a:r>
                <a:rPr kumimoji="0" lang="en-US" altLang="zh-CN" sz="9000" b="1" i="0" u="none" strike="noStrike" kern="1200" cap="none" spc="0" normalizeH="0" baseline="0" noProof="0" dirty="0">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 </a:t>
              </a:r>
              <a:r>
                <a:rPr kumimoji="0" lang="en-US" altLang="zh-CN" sz="9000" b="1" i="0" u="none" strike="noStrike" kern="1200" cap="none" spc="0" normalizeH="0" baseline="0" noProof="0" dirty="0" err="1">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tập</a:t>
              </a:r>
              <a:endParaRPr kumimoji="0" lang="en-US" altLang="zh-CN" sz="9000" b="1" i="0" u="none" strike="noStrike" kern="1200" cap="none" spc="0" normalizeH="0" baseline="0" noProof="0" dirty="0">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endParaRPr>
            </a:p>
          </p:txBody>
        </p:sp>
      </p:grpSp>
      <p:grpSp>
        <p:nvGrpSpPr>
          <p:cNvPr id="8" name="组合 7">
            <a:extLst>
              <a:ext uri="{FF2B5EF4-FFF2-40B4-BE49-F238E27FC236}">
                <a16:creationId xmlns:a16="http://schemas.microsoft.com/office/drawing/2014/main" id="{90698636-3882-4A9C-9BC8-96B579F00DDB}"/>
              </a:ext>
            </a:extLst>
          </p:cNvPr>
          <p:cNvGrpSpPr/>
          <p:nvPr/>
        </p:nvGrpSpPr>
        <p:grpSpPr>
          <a:xfrm>
            <a:off x="4167134" y="1618642"/>
            <a:ext cx="1342443" cy="1368515"/>
            <a:chOff x="4167134" y="1936142"/>
            <a:chExt cx="1342443" cy="1368515"/>
          </a:xfrm>
        </p:grpSpPr>
        <p:sp>
          <p:nvSpPr>
            <p:cNvPr id="2" name="矩形 1">
              <a:extLst>
                <a:ext uri="{FF2B5EF4-FFF2-40B4-BE49-F238E27FC236}">
                  <a16:creationId xmlns:a16="http://schemas.microsoft.com/office/drawing/2014/main" id="{D3CDF5AF-26DF-4B9D-8E5E-1C09BDCBD0EB}"/>
                </a:ext>
              </a:extLst>
            </p:cNvPr>
            <p:cNvSpPr/>
            <p:nvPr/>
          </p:nvSpPr>
          <p:spPr>
            <a:xfrm>
              <a:off x="4167134" y="1936142"/>
              <a:ext cx="1180546" cy="1309977"/>
            </a:xfrm>
            <a:prstGeom prst="rect">
              <a:avLst/>
            </a:prstGeom>
            <a:ln>
              <a:no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53" name="iṡ1ïḋé">
              <a:extLst>
                <a:ext uri="{FF2B5EF4-FFF2-40B4-BE49-F238E27FC236}">
                  <a16:creationId xmlns:a16="http://schemas.microsoft.com/office/drawing/2014/main" id="{39AA3150-8C59-4A9E-9772-383412D5BEB8}"/>
                </a:ext>
              </a:extLst>
            </p:cNvPr>
            <p:cNvSpPr txBox="1"/>
            <p:nvPr/>
          </p:nvSpPr>
          <p:spPr>
            <a:xfrm>
              <a:off x="4167134" y="2196661"/>
              <a:ext cx="118054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03</a:t>
              </a:r>
            </a:p>
          </p:txBody>
        </p:sp>
        <p:sp>
          <p:nvSpPr>
            <p:cNvPr id="6" name="直角三角形 5">
              <a:extLst>
                <a:ext uri="{FF2B5EF4-FFF2-40B4-BE49-F238E27FC236}">
                  <a16:creationId xmlns:a16="http://schemas.microsoft.com/office/drawing/2014/main" id="{22F7283F-B4BB-428B-A2C3-FCDEB7E815E9}"/>
                </a:ext>
              </a:extLst>
            </p:cNvPr>
            <p:cNvSpPr/>
            <p:nvPr/>
          </p:nvSpPr>
          <p:spPr>
            <a:xfrm>
              <a:off x="5347680" y="1936142"/>
              <a:ext cx="161897" cy="260519"/>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spTree>
    <p:custDataLst>
      <p:tags r:id="rId2"/>
    </p:custDataLst>
    <p:extLst>
      <p:ext uri="{BB962C8B-B14F-4D97-AF65-F5344CB8AC3E}">
        <p14:creationId xmlns:p14="http://schemas.microsoft.com/office/powerpoint/2010/main" val="160061740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anim calcmode="lin" valueType="num">
                                      <p:cBhvr additive="base">
                                        <p:cTn id="15" dur="500" fill="hold"/>
                                        <p:tgtEl>
                                          <p:spTgt spid="57"/>
                                        </p:tgtEl>
                                        <p:attrNameLst>
                                          <p:attrName>ppt_x</p:attrName>
                                        </p:attrNameLst>
                                      </p:cBhvr>
                                      <p:tavLst>
                                        <p:tav tm="0">
                                          <p:val>
                                            <p:strVal val="0-#ppt_w/2"/>
                                          </p:val>
                                        </p:tav>
                                        <p:tav tm="100000">
                                          <p:val>
                                            <p:strVal val="#ppt_x"/>
                                          </p:val>
                                        </p:tav>
                                      </p:tavLst>
                                    </p:anim>
                                    <p:anim calcmode="lin" valueType="num">
                                      <p:cBhvr additive="base">
                                        <p:cTn id="16" dur="500" fill="hold"/>
                                        <p:tgtEl>
                                          <p:spTgt spid="57"/>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1+#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7249CDD7-B2E0-40F5-8ADF-1485400F41EC}"/>
              </a:ext>
            </a:extLst>
          </p:cNvPr>
          <p:cNvGrpSpPr/>
          <p:nvPr/>
        </p:nvGrpSpPr>
        <p:grpSpPr>
          <a:xfrm>
            <a:off x="458735" y="255542"/>
            <a:ext cx="11733265" cy="1368516"/>
            <a:chOff x="458735" y="255542"/>
            <a:chExt cx="11733265" cy="1368516"/>
          </a:xfrm>
        </p:grpSpPr>
        <p:sp>
          <p:nvSpPr>
            <p:cNvPr id="2" name="矩形 1">
              <a:extLst>
                <a:ext uri="{FF2B5EF4-FFF2-40B4-BE49-F238E27FC236}">
                  <a16:creationId xmlns:a16="http://schemas.microsoft.com/office/drawing/2014/main" id="{D3CDF5AF-26DF-4B9D-8E5E-1C09BDCBD0EB}"/>
                </a:ext>
              </a:extLst>
            </p:cNvPr>
            <p:cNvSpPr/>
            <p:nvPr/>
          </p:nvSpPr>
          <p:spPr>
            <a:xfrm>
              <a:off x="458735" y="255542"/>
              <a:ext cx="646418" cy="1309977"/>
            </a:xfrm>
            <a:prstGeom prst="rect">
              <a:avLst/>
            </a:prstGeom>
            <a:ln>
              <a:no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6" name="直角三角形 5">
              <a:extLst>
                <a:ext uri="{FF2B5EF4-FFF2-40B4-BE49-F238E27FC236}">
                  <a16:creationId xmlns:a16="http://schemas.microsoft.com/office/drawing/2014/main" id="{22F7283F-B4BB-428B-A2C3-FCDEB7E815E9}"/>
                </a:ext>
              </a:extLst>
            </p:cNvPr>
            <p:cNvSpPr/>
            <p:nvPr/>
          </p:nvSpPr>
          <p:spPr>
            <a:xfrm>
              <a:off x="1105152" y="255542"/>
              <a:ext cx="103191" cy="303258"/>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6" name="iṡ1ïḋé">
              <a:extLst>
                <a:ext uri="{FF2B5EF4-FFF2-40B4-BE49-F238E27FC236}">
                  <a16:creationId xmlns:a16="http://schemas.microsoft.com/office/drawing/2014/main" id="{41082CF5-476D-4124-B18F-8156F376925A}"/>
                </a:ext>
              </a:extLst>
            </p:cNvPr>
            <p:cNvSpPr txBox="1"/>
            <p:nvPr/>
          </p:nvSpPr>
          <p:spPr>
            <a:xfrm>
              <a:off x="688593" y="482981"/>
              <a:ext cx="1150340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Arial" panose="020F0302020204030204"/>
                  <a:ea typeface="Times New Roman" panose="02020603050405020304" pitchFamily="18" charset="0"/>
                </a:rPr>
                <a:t>N</a:t>
              </a:r>
              <a:r>
                <a:rPr kumimoji="0" lang="vi-VN" sz="2800" b="1" i="0" u="none" strike="noStrike" kern="1200" cap="none" spc="0" normalizeH="0" baseline="0" noProof="0" dirty="0">
                  <a:ln>
                    <a:noFill/>
                  </a:ln>
                  <a:solidFill>
                    <a:srgbClr val="002060"/>
                  </a:solidFill>
                  <a:effectLst/>
                  <a:uLnTx/>
                  <a:uFillTx/>
                  <a:latin typeface="Arial" panose="020F0302020204030204"/>
                  <a:ea typeface="Times New Roman" panose="02020603050405020304" pitchFamily="18" charset="0"/>
                  <a:cs typeface="+mn-cs"/>
                </a:rPr>
                <a:t>hững việc làm tạo sự gắn kết yêu thương giữa các thành viên trong gia đình </a:t>
              </a:r>
              <a:endParaRPr kumimoji="0" lang="en-US" altLang="zh-CN"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F0302020204030204"/>
                <a:ea typeface="字魂35号-经典雅黑" panose="00000500000000000000" pitchFamily="2" charset="-122"/>
                <a:cs typeface="Calibri" panose="020F0502020204030204" pitchFamily="34" charset="0"/>
              </a:endParaRPr>
            </a:p>
          </p:txBody>
        </p:sp>
        <p:pic>
          <p:nvPicPr>
            <p:cNvPr id="31" name="图片 30">
              <a:extLst>
                <a:ext uri="{FF2B5EF4-FFF2-40B4-BE49-F238E27FC236}">
                  <a16:creationId xmlns:a16="http://schemas.microsoft.com/office/drawing/2014/main" id="{8C89588D-B6D2-4EE6-8958-23DA2E74A794}"/>
                </a:ext>
              </a:extLst>
            </p:cNvPr>
            <p:cNvPicPr>
              <a:picLocks noChangeAspect="1"/>
            </p:cNvPicPr>
            <p:nvPr/>
          </p:nvPicPr>
          <p:blipFill rotWithShape="1">
            <a:blip r:embed="rId5">
              <a:extLst>
                <a:ext uri="{28A0092B-C50C-407E-A947-70E740481C1C}">
                  <a14:useLocalDpi xmlns:a14="http://schemas.microsoft.com/office/drawing/2010/main" val="0"/>
                </a:ext>
              </a:extLst>
            </a:blip>
            <a:srcRect l="6225" t="28161" r="45048" b="36550"/>
            <a:stretch/>
          </p:blipFill>
          <p:spPr>
            <a:xfrm flipH="1">
              <a:off x="561924" y="921827"/>
              <a:ext cx="646419" cy="702231"/>
            </a:xfrm>
            <a:prstGeom prst="rect">
              <a:avLst/>
            </a:prstGeom>
          </p:spPr>
        </p:pic>
      </p:grpSp>
      <p:pic>
        <p:nvPicPr>
          <p:cNvPr id="3" name="Picture 2">
            <a:extLst>
              <a:ext uri="{FF2B5EF4-FFF2-40B4-BE49-F238E27FC236}">
                <a16:creationId xmlns:a16="http://schemas.microsoft.com/office/drawing/2014/main" id="{07BB3EB4-7746-7D02-A8AF-A36EA484D1F0}"/>
              </a:ext>
            </a:extLst>
          </p:cNvPr>
          <p:cNvPicPr>
            <a:picLocks noChangeAspect="1"/>
          </p:cNvPicPr>
          <p:nvPr/>
        </p:nvPicPr>
        <p:blipFill>
          <a:blip r:embed="rId6"/>
          <a:stretch>
            <a:fillRect/>
          </a:stretch>
        </p:blipFill>
        <p:spPr>
          <a:xfrm>
            <a:off x="369174" y="2922359"/>
            <a:ext cx="4985454" cy="3537495"/>
          </a:xfrm>
          <a:prstGeom prst="rect">
            <a:avLst/>
          </a:prstGeom>
        </p:spPr>
      </p:pic>
      <p:grpSp>
        <p:nvGrpSpPr>
          <p:cNvPr id="5" name="Group 4">
            <a:extLst>
              <a:ext uri="{FF2B5EF4-FFF2-40B4-BE49-F238E27FC236}">
                <a16:creationId xmlns:a16="http://schemas.microsoft.com/office/drawing/2014/main" id="{D5C2154B-D265-5008-5499-E5430F53E565}"/>
              </a:ext>
            </a:extLst>
          </p:cNvPr>
          <p:cNvGrpSpPr/>
          <p:nvPr/>
        </p:nvGrpSpPr>
        <p:grpSpPr>
          <a:xfrm>
            <a:off x="4877910" y="1931542"/>
            <a:ext cx="6394514" cy="1176826"/>
            <a:chOff x="4804552" y="1790768"/>
            <a:chExt cx="4409954" cy="1739510"/>
          </a:xfrm>
        </p:grpSpPr>
        <p:sp>
          <p:nvSpPr>
            <p:cNvPr id="7" name="Speech Bubble: Rectangle with Corners Rounded 6">
              <a:extLst>
                <a:ext uri="{FF2B5EF4-FFF2-40B4-BE49-F238E27FC236}">
                  <a16:creationId xmlns:a16="http://schemas.microsoft.com/office/drawing/2014/main" id="{0F9DB7FA-754C-0324-3D40-1486BB67C486}"/>
                </a:ext>
              </a:extLst>
            </p:cNvPr>
            <p:cNvSpPr/>
            <p:nvPr/>
          </p:nvSpPr>
          <p:spPr>
            <a:xfrm rot="10800000" flipV="1">
              <a:off x="4804552" y="1790768"/>
              <a:ext cx="4409954" cy="1739510"/>
            </a:xfrm>
            <a:custGeom>
              <a:avLst/>
              <a:gdLst>
                <a:gd name="connsiteX0" fmla="*/ 0 w 6394514"/>
                <a:gd name="connsiteY0" fmla="*/ 196142 h 1176826"/>
                <a:gd name="connsiteX1" fmla="*/ 196142 w 6394514"/>
                <a:gd name="connsiteY1" fmla="*/ 0 h 1176826"/>
                <a:gd name="connsiteX2" fmla="*/ 785141 w 6394514"/>
                <a:gd name="connsiteY2" fmla="*/ 0 h 1176826"/>
                <a:gd name="connsiteX3" fmla="*/ 1409479 w 6394514"/>
                <a:gd name="connsiteY3" fmla="*/ 0 h 1176826"/>
                <a:gd name="connsiteX4" fmla="*/ 2033817 w 6394514"/>
                <a:gd name="connsiteY4" fmla="*/ 0 h 1176826"/>
                <a:gd name="connsiteX5" fmla="*/ 2622816 w 6394514"/>
                <a:gd name="connsiteY5" fmla="*/ 0 h 1176826"/>
                <a:gd name="connsiteX6" fmla="*/ 3105795 w 6394514"/>
                <a:gd name="connsiteY6" fmla="*/ 0 h 1176826"/>
                <a:gd name="connsiteX7" fmla="*/ 3730133 w 6394514"/>
                <a:gd name="connsiteY7" fmla="*/ 0 h 1176826"/>
                <a:gd name="connsiteX8" fmla="*/ 3730133 w 6394514"/>
                <a:gd name="connsiteY8" fmla="*/ 0 h 1176826"/>
                <a:gd name="connsiteX9" fmla="*/ 4278996 w 6394514"/>
                <a:gd name="connsiteY9" fmla="*/ 0 h 1176826"/>
                <a:gd name="connsiteX10" fmla="*/ 4843845 w 6394514"/>
                <a:gd name="connsiteY10" fmla="*/ 0 h 1176826"/>
                <a:gd name="connsiteX11" fmla="*/ 5328762 w 6394514"/>
                <a:gd name="connsiteY11" fmla="*/ 0 h 1176826"/>
                <a:gd name="connsiteX12" fmla="*/ 5780959 w 6394514"/>
                <a:gd name="connsiteY12" fmla="*/ 0 h 1176826"/>
                <a:gd name="connsiteX13" fmla="*/ 6198372 w 6394514"/>
                <a:gd name="connsiteY13" fmla="*/ 0 h 1176826"/>
                <a:gd name="connsiteX14" fmla="*/ 6394514 w 6394514"/>
                <a:gd name="connsiteY14" fmla="*/ 196142 h 1176826"/>
                <a:gd name="connsiteX15" fmla="*/ 6394514 w 6394514"/>
                <a:gd name="connsiteY15" fmla="*/ 686482 h 1176826"/>
                <a:gd name="connsiteX16" fmla="*/ 6394514 w 6394514"/>
                <a:gd name="connsiteY16" fmla="*/ 686482 h 1176826"/>
                <a:gd name="connsiteX17" fmla="*/ 6394514 w 6394514"/>
                <a:gd name="connsiteY17" fmla="*/ 980688 h 1176826"/>
                <a:gd name="connsiteX18" fmla="*/ 6394514 w 6394514"/>
                <a:gd name="connsiteY18" fmla="*/ 980684 h 1176826"/>
                <a:gd name="connsiteX19" fmla="*/ 6198372 w 6394514"/>
                <a:gd name="connsiteY19" fmla="*/ 1176826 h 1176826"/>
                <a:gd name="connsiteX20" fmla="*/ 5746175 w 6394514"/>
                <a:gd name="connsiteY20" fmla="*/ 1176826 h 1176826"/>
                <a:gd name="connsiteX21" fmla="*/ 5328762 w 6394514"/>
                <a:gd name="connsiteY21" fmla="*/ 1176826 h 1176826"/>
                <a:gd name="connsiteX22" fmla="*/ 5720021 w 6394514"/>
                <a:gd name="connsiteY22" fmla="*/ 1465631 h 1176826"/>
                <a:gd name="connsiteX23" fmla="*/ 5096523 w 6394514"/>
                <a:gd name="connsiteY23" fmla="*/ 1375139 h 1176826"/>
                <a:gd name="connsiteX24" fmla="*/ 4393429 w 6394514"/>
                <a:gd name="connsiteY24" fmla="*/ 1273094 h 1176826"/>
                <a:gd name="connsiteX25" fmla="*/ 3730133 w 6394514"/>
                <a:gd name="connsiteY25" fmla="*/ 1176826 h 1176826"/>
                <a:gd name="connsiteX26" fmla="*/ 3105795 w 6394514"/>
                <a:gd name="connsiteY26" fmla="*/ 1176826 h 1176826"/>
                <a:gd name="connsiteX27" fmla="*/ 2446116 w 6394514"/>
                <a:gd name="connsiteY27" fmla="*/ 1176826 h 1176826"/>
                <a:gd name="connsiteX28" fmla="*/ 1927798 w 6394514"/>
                <a:gd name="connsiteY28" fmla="*/ 1176826 h 1176826"/>
                <a:gd name="connsiteX29" fmla="*/ 1268119 w 6394514"/>
                <a:gd name="connsiteY29" fmla="*/ 1176826 h 1176826"/>
                <a:gd name="connsiteX30" fmla="*/ 749801 w 6394514"/>
                <a:gd name="connsiteY30" fmla="*/ 1176826 h 1176826"/>
                <a:gd name="connsiteX31" fmla="*/ 196142 w 6394514"/>
                <a:gd name="connsiteY31" fmla="*/ 1176826 h 1176826"/>
                <a:gd name="connsiteX32" fmla="*/ 0 w 6394514"/>
                <a:gd name="connsiteY32" fmla="*/ 980684 h 1176826"/>
                <a:gd name="connsiteX33" fmla="*/ 0 w 6394514"/>
                <a:gd name="connsiteY33" fmla="*/ 980688 h 1176826"/>
                <a:gd name="connsiteX34" fmla="*/ 0 w 6394514"/>
                <a:gd name="connsiteY34" fmla="*/ 686482 h 1176826"/>
                <a:gd name="connsiteX35" fmla="*/ 0 w 6394514"/>
                <a:gd name="connsiteY35" fmla="*/ 686482 h 1176826"/>
                <a:gd name="connsiteX36" fmla="*/ 0 w 6394514"/>
                <a:gd name="connsiteY36" fmla="*/ 196142 h 11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94514" h="1176826" fill="none" extrusionOk="0">
                  <a:moveTo>
                    <a:pt x="0" y="196142"/>
                  </a:moveTo>
                  <a:cubicBezTo>
                    <a:pt x="10956" y="80820"/>
                    <a:pt x="94709" y="5095"/>
                    <a:pt x="196142" y="0"/>
                  </a:cubicBezTo>
                  <a:cubicBezTo>
                    <a:pt x="334298" y="-18978"/>
                    <a:pt x="550591" y="12018"/>
                    <a:pt x="785141" y="0"/>
                  </a:cubicBezTo>
                  <a:cubicBezTo>
                    <a:pt x="1019691" y="-12018"/>
                    <a:pt x="1194185" y="-2245"/>
                    <a:pt x="1409479" y="0"/>
                  </a:cubicBezTo>
                  <a:cubicBezTo>
                    <a:pt x="1624773" y="2245"/>
                    <a:pt x="1830663" y="-25263"/>
                    <a:pt x="2033817" y="0"/>
                  </a:cubicBezTo>
                  <a:cubicBezTo>
                    <a:pt x="2236971" y="25263"/>
                    <a:pt x="2334420" y="-14191"/>
                    <a:pt x="2622816" y="0"/>
                  </a:cubicBezTo>
                  <a:cubicBezTo>
                    <a:pt x="2911212" y="14191"/>
                    <a:pt x="2945105" y="6686"/>
                    <a:pt x="3105795" y="0"/>
                  </a:cubicBezTo>
                  <a:cubicBezTo>
                    <a:pt x="3266485" y="-6686"/>
                    <a:pt x="3588943" y="-7813"/>
                    <a:pt x="3730133" y="0"/>
                  </a:cubicBezTo>
                  <a:lnTo>
                    <a:pt x="3730133" y="0"/>
                  </a:lnTo>
                  <a:cubicBezTo>
                    <a:pt x="3903076" y="10270"/>
                    <a:pt x="4025791" y="-4318"/>
                    <a:pt x="4278996" y="0"/>
                  </a:cubicBezTo>
                  <a:cubicBezTo>
                    <a:pt x="4532201" y="4318"/>
                    <a:pt x="4679189" y="20770"/>
                    <a:pt x="4843845" y="0"/>
                  </a:cubicBezTo>
                  <a:cubicBezTo>
                    <a:pt x="5008501" y="-20770"/>
                    <a:pt x="5189130" y="2123"/>
                    <a:pt x="5328762" y="0"/>
                  </a:cubicBezTo>
                  <a:cubicBezTo>
                    <a:pt x="5546009" y="1436"/>
                    <a:pt x="5594668" y="9371"/>
                    <a:pt x="5780959" y="0"/>
                  </a:cubicBezTo>
                  <a:cubicBezTo>
                    <a:pt x="5967250" y="-9371"/>
                    <a:pt x="6012806" y="5565"/>
                    <a:pt x="6198372" y="0"/>
                  </a:cubicBezTo>
                  <a:cubicBezTo>
                    <a:pt x="6304448" y="1450"/>
                    <a:pt x="6398049" y="99057"/>
                    <a:pt x="6394514" y="196142"/>
                  </a:cubicBezTo>
                  <a:cubicBezTo>
                    <a:pt x="6409993" y="345480"/>
                    <a:pt x="6399777" y="527068"/>
                    <a:pt x="6394514" y="686482"/>
                  </a:cubicBezTo>
                  <a:lnTo>
                    <a:pt x="6394514" y="686482"/>
                  </a:lnTo>
                  <a:cubicBezTo>
                    <a:pt x="6380091" y="797346"/>
                    <a:pt x="6384370" y="893522"/>
                    <a:pt x="6394514" y="980688"/>
                  </a:cubicBezTo>
                  <a:lnTo>
                    <a:pt x="6394514" y="980684"/>
                  </a:lnTo>
                  <a:cubicBezTo>
                    <a:pt x="6388891" y="1109966"/>
                    <a:pt x="6317653" y="1193558"/>
                    <a:pt x="6198372" y="1176826"/>
                  </a:cubicBezTo>
                  <a:cubicBezTo>
                    <a:pt x="6095742" y="1168257"/>
                    <a:pt x="5877745" y="1186329"/>
                    <a:pt x="5746175" y="1176826"/>
                  </a:cubicBezTo>
                  <a:cubicBezTo>
                    <a:pt x="5614605" y="1167323"/>
                    <a:pt x="5516247" y="1173780"/>
                    <a:pt x="5328762" y="1176826"/>
                  </a:cubicBezTo>
                  <a:cubicBezTo>
                    <a:pt x="5482422" y="1282176"/>
                    <a:pt x="5537637" y="1333931"/>
                    <a:pt x="5720021" y="1465631"/>
                  </a:cubicBezTo>
                  <a:cubicBezTo>
                    <a:pt x="5491699" y="1410100"/>
                    <a:pt x="5232077" y="1376594"/>
                    <a:pt x="5096523" y="1375139"/>
                  </a:cubicBezTo>
                  <a:cubicBezTo>
                    <a:pt x="4960969" y="1373683"/>
                    <a:pt x="4740003" y="1349584"/>
                    <a:pt x="4393429" y="1273094"/>
                  </a:cubicBezTo>
                  <a:cubicBezTo>
                    <a:pt x="4046854" y="1196605"/>
                    <a:pt x="4044623" y="1193188"/>
                    <a:pt x="3730133" y="1176826"/>
                  </a:cubicBezTo>
                  <a:cubicBezTo>
                    <a:pt x="3532874" y="1200825"/>
                    <a:pt x="3290391" y="1148370"/>
                    <a:pt x="3105795" y="1176826"/>
                  </a:cubicBezTo>
                  <a:cubicBezTo>
                    <a:pt x="2921199" y="1205282"/>
                    <a:pt x="2744385" y="1202294"/>
                    <a:pt x="2446116" y="1176826"/>
                  </a:cubicBezTo>
                  <a:cubicBezTo>
                    <a:pt x="2147847" y="1151358"/>
                    <a:pt x="2081436" y="1161929"/>
                    <a:pt x="1927798" y="1176826"/>
                  </a:cubicBezTo>
                  <a:cubicBezTo>
                    <a:pt x="1774160" y="1191723"/>
                    <a:pt x="1534843" y="1186756"/>
                    <a:pt x="1268119" y="1176826"/>
                  </a:cubicBezTo>
                  <a:cubicBezTo>
                    <a:pt x="1001395" y="1166896"/>
                    <a:pt x="933350" y="1168580"/>
                    <a:pt x="749801" y="1176826"/>
                  </a:cubicBezTo>
                  <a:cubicBezTo>
                    <a:pt x="566252" y="1185072"/>
                    <a:pt x="340746" y="1163004"/>
                    <a:pt x="196142" y="1176826"/>
                  </a:cubicBezTo>
                  <a:cubicBezTo>
                    <a:pt x="105051" y="1192638"/>
                    <a:pt x="-5795" y="1080817"/>
                    <a:pt x="0" y="980684"/>
                  </a:cubicBezTo>
                  <a:lnTo>
                    <a:pt x="0" y="980688"/>
                  </a:lnTo>
                  <a:cubicBezTo>
                    <a:pt x="-4017" y="836918"/>
                    <a:pt x="345" y="832819"/>
                    <a:pt x="0" y="686482"/>
                  </a:cubicBezTo>
                  <a:lnTo>
                    <a:pt x="0" y="686482"/>
                  </a:lnTo>
                  <a:cubicBezTo>
                    <a:pt x="3172" y="550214"/>
                    <a:pt x="15686" y="366700"/>
                    <a:pt x="0" y="196142"/>
                  </a:cubicBezTo>
                  <a:close/>
                </a:path>
                <a:path w="6394514" h="1176826" stroke="0" extrusionOk="0">
                  <a:moveTo>
                    <a:pt x="0" y="196142"/>
                  </a:moveTo>
                  <a:cubicBezTo>
                    <a:pt x="-9852" y="104664"/>
                    <a:pt x="97621" y="-6631"/>
                    <a:pt x="196142" y="0"/>
                  </a:cubicBezTo>
                  <a:cubicBezTo>
                    <a:pt x="324981" y="27119"/>
                    <a:pt x="653146" y="29478"/>
                    <a:pt x="820480" y="0"/>
                  </a:cubicBezTo>
                  <a:cubicBezTo>
                    <a:pt x="987814" y="-29478"/>
                    <a:pt x="1194476" y="-22358"/>
                    <a:pt x="1409479" y="0"/>
                  </a:cubicBezTo>
                  <a:cubicBezTo>
                    <a:pt x="1624482" y="22358"/>
                    <a:pt x="1816706" y="20310"/>
                    <a:pt x="1998477" y="0"/>
                  </a:cubicBezTo>
                  <a:cubicBezTo>
                    <a:pt x="2180248" y="-20310"/>
                    <a:pt x="2324610" y="-11561"/>
                    <a:pt x="2587476" y="0"/>
                  </a:cubicBezTo>
                  <a:cubicBezTo>
                    <a:pt x="2850342" y="11561"/>
                    <a:pt x="2992294" y="-23420"/>
                    <a:pt x="3176474" y="0"/>
                  </a:cubicBezTo>
                  <a:cubicBezTo>
                    <a:pt x="3360654" y="23420"/>
                    <a:pt x="3479787" y="-11820"/>
                    <a:pt x="3730133" y="0"/>
                  </a:cubicBezTo>
                  <a:lnTo>
                    <a:pt x="3730133" y="0"/>
                  </a:lnTo>
                  <a:cubicBezTo>
                    <a:pt x="3962220" y="5231"/>
                    <a:pt x="4108501" y="-14991"/>
                    <a:pt x="4215050" y="0"/>
                  </a:cubicBezTo>
                  <a:cubicBezTo>
                    <a:pt x="4321599" y="14991"/>
                    <a:pt x="4510365" y="19389"/>
                    <a:pt x="4763913" y="0"/>
                  </a:cubicBezTo>
                  <a:cubicBezTo>
                    <a:pt x="5017461" y="-19389"/>
                    <a:pt x="5098856" y="-16776"/>
                    <a:pt x="5328762" y="0"/>
                  </a:cubicBezTo>
                  <a:cubicBezTo>
                    <a:pt x="5512625" y="-8549"/>
                    <a:pt x="5573639" y="-20483"/>
                    <a:pt x="5772263" y="0"/>
                  </a:cubicBezTo>
                  <a:cubicBezTo>
                    <a:pt x="5970887" y="20483"/>
                    <a:pt x="6032632" y="1995"/>
                    <a:pt x="6198372" y="0"/>
                  </a:cubicBezTo>
                  <a:cubicBezTo>
                    <a:pt x="6283770" y="11770"/>
                    <a:pt x="6390335" y="94054"/>
                    <a:pt x="6394514" y="196142"/>
                  </a:cubicBezTo>
                  <a:cubicBezTo>
                    <a:pt x="6385884" y="349385"/>
                    <a:pt x="6418009" y="499812"/>
                    <a:pt x="6394514" y="686482"/>
                  </a:cubicBezTo>
                  <a:lnTo>
                    <a:pt x="6394514" y="686482"/>
                  </a:lnTo>
                  <a:cubicBezTo>
                    <a:pt x="6383646" y="745646"/>
                    <a:pt x="6392859" y="877062"/>
                    <a:pt x="6394514" y="980688"/>
                  </a:cubicBezTo>
                  <a:lnTo>
                    <a:pt x="6394514" y="980684"/>
                  </a:lnTo>
                  <a:cubicBezTo>
                    <a:pt x="6394778" y="1099252"/>
                    <a:pt x="6318014" y="1178674"/>
                    <a:pt x="6198372" y="1176826"/>
                  </a:cubicBezTo>
                  <a:cubicBezTo>
                    <a:pt x="6078613" y="1181048"/>
                    <a:pt x="5978021" y="1174683"/>
                    <a:pt x="5780959" y="1176826"/>
                  </a:cubicBezTo>
                  <a:cubicBezTo>
                    <a:pt x="5583897" y="1178969"/>
                    <a:pt x="5531966" y="1170819"/>
                    <a:pt x="5328762" y="1176826"/>
                  </a:cubicBezTo>
                  <a:cubicBezTo>
                    <a:pt x="5474689" y="1311453"/>
                    <a:pt x="5603906" y="1385715"/>
                    <a:pt x="5720021" y="1465631"/>
                  </a:cubicBezTo>
                  <a:cubicBezTo>
                    <a:pt x="5500935" y="1436873"/>
                    <a:pt x="5272824" y="1416306"/>
                    <a:pt x="5116422" y="1378027"/>
                  </a:cubicBezTo>
                  <a:cubicBezTo>
                    <a:pt x="4960019" y="1339748"/>
                    <a:pt x="4630676" y="1335241"/>
                    <a:pt x="4492923" y="1287535"/>
                  </a:cubicBezTo>
                  <a:cubicBezTo>
                    <a:pt x="4355170" y="1239829"/>
                    <a:pt x="4043594" y="1238478"/>
                    <a:pt x="3730133" y="1176826"/>
                  </a:cubicBezTo>
                  <a:cubicBezTo>
                    <a:pt x="3474022" y="1181521"/>
                    <a:pt x="3436190" y="1154861"/>
                    <a:pt x="3211814" y="1176826"/>
                  </a:cubicBezTo>
                  <a:cubicBezTo>
                    <a:pt x="2987438" y="1198791"/>
                    <a:pt x="2881481" y="1167379"/>
                    <a:pt x="2658156" y="1176826"/>
                  </a:cubicBezTo>
                  <a:cubicBezTo>
                    <a:pt x="2434831" y="1186273"/>
                    <a:pt x="2278155" y="1168989"/>
                    <a:pt x="2033817" y="1176826"/>
                  </a:cubicBezTo>
                  <a:cubicBezTo>
                    <a:pt x="1789479" y="1184663"/>
                    <a:pt x="1738588" y="1203726"/>
                    <a:pt x="1444819" y="1176826"/>
                  </a:cubicBezTo>
                  <a:cubicBezTo>
                    <a:pt x="1151050" y="1149926"/>
                    <a:pt x="1100234" y="1192519"/>
                    <a:pt x="820480" y="1176826"/>
                  </a:cubicBezTo>
                  <a:cubicBezTo>
                    <a:pt x="540726" y="1161133"/>
                    <a:pt x="403023" y="1168674"/>
                    <a:pt x="196142" y="1176826"/>
                  </a:cubicBezTo>
                  <a:cubicBezTo>
                    <a:pt x="87379" y="1181700"/>
                    <a:pt x="-6957" y="1083915"/>
                    <a:pt x="0" y="980684"/>
                  </a:cubicBezTo>
                  <a:lnTo>
                    <a:pt x="0" y="980688"/>
                  </a:lnTo>
                  <a:cubicBezTo>
                    <a:pt x="-11924" y="873624"/>
                    <a:pt x="-5110" y="749151"/>
                    <a:pt x="0" y="686482"/>
                  </a:cubicBezTo>
                  <a:lnTo>
                    <a:pt x="0" y="686482"/>
                  </a:lnTo>
                  <a:cubicBezTo>
                    <a:pt x="-22006" y="515652"/>
                    <a:pt x="12884" y="391620"/>
                    <a:pt x="0" y="196142"/>
                  </a:cubicBezTo>
                  <a:close/>
                </a:path>
              </a:pathLst>
            </a:custGeom>
            <a:solidFill>
              <a:srgbClr val="FFF4E1"/>
            </a:solidFill>
            <a:ln w="38100">
              <a:solidFill>
                <a:srgbClr val="FF6600"/>
              </a:solidFill>
              <a:extLst>
                <a:ext uri="{C807C97D-BFC1-408E-A445-0C87EB9F89A2}">
                  <ask:lineSketchStyleProp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Rectangle 9">
              <a:extLst>
                <a:ext uri="{FF2B5EF4-FFF2-40B4-BE49-F238E27FC236}">
                  <a16:creationId xmlns:a16="http://schemas.microsoft.com/office/drawing/2014/main" id="{AB9D3F52-3C1E-95B4-5030-178C84ABD457}"/>
                </a:ext>
              </a:extLst>
            </p:cNvPr>
            <p:cNvSpPr/>
            <p:nvPr/>
          </p:nvSpPr>
          <p:spPr>
            <a:xfrm>
              <a:off x="4961153" y="2089519"/>
              <a:ext cx="4210121" cy="79664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nl-NL" sz="4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Vẽ những việc làm cá nhân.</a:t>
              </a:r>
              <a:endParaRPr kumimoji="0" lang="en-US" alt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C9F2ECFD-3032-C239-135B-E92CB8B4AA9C}"/>
              </a:ext>
            </a:extLst>
          </p:cNvPr>
          <p:cNvGrpSpPr/>
          <p:nvPr/>
        </p:nvGrpSpPr>
        <p:grpSpPr>
          <a:xfrm>
            <a:off x="5627923" y="3698697"/>
            <a:ext cx="6394514" cy="1880170"/>
            <a:chOff x="4804552" y="1790768"/>
            <a:chExt cx="4409954" cy="2133481"/>
          </a:xfrm>
        </p:grpSpPr>
        <p:sp>
          <p:nvSpPr>
            <p:cNvPr id="13" name="Speech Bubble: Rectangle with Corners Rounded 12">
              <a:extLst>
                <a:ext uri="{FF2B5EF4-FFF2-40B4-BE49-F238E27FC236}">
                  <a16:creationId xmlns:a16="http://schemas.microsoft.com/office/drawing/2014/main" id="{AAEFAB8B-2232-EDA1-9182-FBFBEE98911B}"/>
                </a:ext>
              </a:extLst>
            </p:cNvPr>
            <p:cNvSpPr/>
            <p:nvPr/>
          </p:nvSpPr>
          <p:spPr>
            <a:xfrm rot="10800000" flipV="1">
              <a:off x="4804552" y="1790768"/>
              <a:ext cx="4409954" cy="1739510"/>
            </a:xfrm>
            <a:custGeom>
              <a:avLst/>
              <a:gdLst>
                <a:gd name="connsiteX0" fmla="*/ 0 w 6394514"/>
                <a:gd name="connsiteY0" fmla="*/ 255501 h 1532976"/>
                <a:gd name="connsiteX1" fmla="*/ 255501 w 6394514"/>
                <a:gd name="connsiteY1" fmla="*/ 0 h 1532976"/>
                <a:gd name="connsiteX2" fmla="*/ 985174 w 6394514"/>
                <a:gd name="connsiteY2" fmla="*/ 0 h 1532976"/>
                <a:gd name="connsiteX3" fmla="*/ 1610607 w 6394514"/>
                <a:gd name="connsiteY3" fmla="*/ 0 h 1532976"/>
                <a:gd name="connsiteX4" fmla="*/ 2305534 w 6394514"/>
                <a:gd name="connsiteY4" fmla="*/ 0 h 1532976"/>
                <a:gd name="connsiteX5" fmla="*/ 3035207 w 6394514"/>
                <a:gd name="connsiteY5" fmla="*/ 0 h 1532976"/>
                <a:gd name="connsiteX6" fmla="*/ 3730133 w 6394514"/>
                <a:gd name="connsiteY6" fmla="*/ 0 h 1532976"/>
                <a:gd name="connsiteX7" fmla="*/ 3730133 w 6394514"/>
                <a:gd name="connsiteY7" fmla="*/ 0 h 1532976"/>
                <a:gd name="connsiteX8" fmla="*/ 4263009 w 6394514"/>
                <a:gd name="connsiteY8" fmla="*/ 0 h 1532976"/>
                <a:gd name="connsiteX9" fmla="*/ 4747927 w 6394514"/>
                <a:gd name="connsiteY9" fmla="*/ 0 h 1532976"/>
                <a:gd name="connsiteX10" fmla="*/ 5328762 w 6394514"/>
                <a:gd name="connsiteY10" fmla="*/ 0 h 1532976"/>
                <a:gd name="connsiteX11" fmla="*/ 5750093 w 6394514"/>
                <a:gd name="connsiteY11" fmla="*/ 0 h 1532976"/>
                <a:gd name="connsiteX12" fmla="*/ 6139013 w 6394514"/>
                <a:gd name="connsiteY12" fmla="*/ 0 h 1532976"/>
                <a:gd name="connsiteX13" fmla="*/ 6394514 w 6394514"/>
                <a:gd name="connsiteY13" fmla="*/ 255501 h 1532976"/>
                <a:gd name="connsiteX14" fmla="*/ 6394514 w 6394514"/>
                <a:gd name="connsiteY14" fmla="*/ 894236 h 1532976"/>
                <a:gd name="connsiteX15" fmla="*/ 6394514 w 6394514"/>
                <a:gd name="connsiteY15" fmla="*/ 894236 h 1532976"/>
                <a:gd name="connsiteX16" fmla="*/ 6394514 w 6394514"/>
                <a:gd name="connsiteY16" fmla="*/ 1277480 h 1532976"/>
                <a:gd name="connsiteX17" fmla="*/ 6394514 w 6394514"/>
                <a:gd name="connsiteY17" fmla="*/ 1277475 h 1532976"/>
                <a:gd name="connsiteX18" fmla="*/ 6139013 w 6394514"/>
                <a:gd name="connsiteY18" fmla="*/ 1532976 h 1532976"/>
                <a:gd name="connsiteX19" fmla="*/ 5750093 w 6394514"/>
                <a:gd name="connsiteY19" fmla="*/ 1532976 h 1532976"/>
                <a:gd name="connsiteX20" fmla="*/ 5328762 w 6394514"/>
                <a:gd name="connsiteY20" fmla="*/ 1532976 h 1532976"/>
                <a:gd name="connsiteX21" fmla="*/ 5720021 w 6394514"/>
                <a:gd name="connsiteY21" fmla="*/ 1909184 h 1532976"/>
                <a:gd name="connsiteX22" fmla="*/ 5016927 w 6394514"/>
                <a:gd name="connsiteY22" fmla="*/ 1776257 h 1532976"/>
                <a:gd name="connsiteX23" fmla="*/ 4333732 w 6394514"/>
                <a:gd name="connsiteY23" fmla="*/ 1647092 h 1532976"/>
                <a:gd name="connsiteX24" fmla="*/ 3730133 w 6394514"/>
                <a:gd name="connsiteY24" fmla="*/ 1532976 h 1532976"/>
                <a:gd name="connsiteX25" fmla="*/ 3069953 w 6394514"/>
                <a:gd name="connsiteY25" fmla="*/ 1532976 h 1532976"/>
                <a:gd name="connsiteX26" fmla="*/ 2409773 w 6394514"/>
                <a:gd name="connsiteY26" fmla="*/ 1532976 h 1532976"/>
                <a:gd name="connsiteX27" fmla="*/ 1645354 w 6394514"/>
                <a:gd name="connsiteY27" fmla="*/ 1532976 h 1532976"/>
                <a:gd name="connsiteX28" fmla="*/ 950427 w 6394514"/>
                <a:gd name="connsiteY28" fmla="*/ 1532976 h 1532976"/>
                <a:gd name="connsiteX29" fmla="*/ 255501 w 6394514"/>
                <a:gd name="connsiteY29" fmla="*/ 1532976 h 1532976"/>
                <a:gd name="connsiteX30" fmla="*/ 0 w 6394514"/>
                <a:gd name="connsiteY30" fmla="*/ 1277475 h 1532976"/>
                <a:gd name="connsiteX31" fmla="*/ 0 w 6394514"/>
                <a:gd name="connsiteY31" fmla="*/ 1277480 h 1532976"/>
                <a:gd name="connsiteX32" fmla="*/ 0 w 6394514"/>
                <a:gd name="connsiteY32" fmla="*/ 894236 h 1532976"/>
                <a:gd name="connsiteX33" fmla="*/ 0 w 6394514"/>
                <a:gd name="connsiteY33" fmla="*/ 894236 h 1532976"/>
                <a:gd name="connsiteX34" fmla="*/ 0 w 6394514"/>
                <a:gd name="connsiteY34" fmla="*/ 255501 h 1532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394514" h="1532976" fill="none" extrusionOk="0">
                  <a:moveTo>
                    <a:pt x="0" y="255501"/>
                  </a:moveTo>
                  <a:cubicBezTo>
                    <a:pt x="10660" y="114682"/>
                    <a:pt x="96272" y="-9219"/>
                    <a:pt x="255501" y="0"/>
                  </a:cubicBezTo>
                  <a:cubicBezTo>
                    <a:pt x="420928" y="-22115"/>
                    <a:pt x="738014" y="-8043"/>
                    <a:pt x="985174" y="0"/>
                  </a:cubicBezTo>
                  <a:cubicBezTo>
                    <a:pt x="1232334" y="8043"/>
                    <a:pt x="1441483" y="10005"/>
                    <a:pt x="1610607" y="0"/>
                  </a:cubicBezTo>
                  <a:cubicBezTo>
                    <a:pt x="1779731" y="-10005"/>
                    <a:pt x="2087653" y="-13342"/>
                    <a:pt x="2305534" y="0"/>
                  </a:cubicBezTo>
                  <a:cubicBezTo>
                    <a:pt x="2523415" y="13342"/>
                    <a:pt x="2735383" y="16058"/>
                    <a:pt x="3035207" y="0"/>
                  </a:cubicBezTo>
                  <a:cubicBezTo>
                    <a:pt x="3335031" y="-16058"/>
                    <a:pt x="3499793" y="-18519"/>
                    <a:pt x="3730133" y="0"/>
                  </a:cubicBezTo>
                  <a:lnTo>
                    <a:pt x="3730133" y="0"/>
                  </a:lnTo>
                  <a:cubicBezTo>
                    <a:pt x="3901975" y="11583"/>
                    <a:pt x="4107524" y="-13173"/>
                    <a:pt x="4263009" y="0"/>
                  </a:cubicBezTo>
                  <a:cubicBezTo>
                    <a:pt x="4418494" y="13173"/>
                    <a:pt x="4589023" y="17151"/>
                    <a:pt x="4747927" y="0"/>
                  </a:cubicBezTo>
                  <a:cubicBezTo>
                    <a:pt x="4906831" y="-17151"/>
                    <a:pt x="5140893" y="-18195"/>
                    <a:pt x="5328762" y="0"/>
                  </a:cubicBezTo>
                  <a:cubicBezTo>
                    <a:pt x="5487355" y="-11929"/>
                    <a:pt x="5656233" y="-8590"/>
                    <a:pt x="5750093" y="0"/>
                  </a:cubicBezTo>
                  <a:cubicBezTo>
                    <a:pt x="5843953" y="8590"/>
                    <a:pt x="5961122" y="-16279"/>
                    <a:pt x="6139013" y="0"/>
                  </a:cubicBezTo>
                  <a:cubicBezTo>
                    <a:pt x="6298777" y="27142"/>
                    <a:pt x="6398973" y="139665"/>
                    <a:pt x="6394514" y="255501"/>
                  </a:cubicBezTo>
                  <a:cubicBezTo>
                    <a:pt x="6393522" y="533785"/>
                    <a:pt x="6399201" y="623431"/>
                    <a:pt x="6394514" y="894236"/>
                  </a:cubicBezTo>
                  <a:lnTo>
                    <a:pt x="6394514" y="894236"/>
                  </a:lnTo>
                  <a:cubicBezTo>
                    <a:pt x="6393233" y="996264"/>
                    <a:pt x="6389973" y="1110550"/>
                    <a:pt x="6394514" y="1277480"/>
                  </a:cubicBezTo>
                  <a:lnTo>
                    <a:pt x="6394514" y="1277475"/>
                  </a:lnTo>
                  <a:cubicBezTo>
                    <a:pt x="6373773" y="1439814"/>
                    <a:pt x="6279348" y="1567295"/>
                    <a:pt x="6139013" y="1532976"/>
                  </a:cubicBezTo>
                  <a:cubicBezTo>
                    <a:pt x="5982896" y="1549379"/>
                    <a:pt x="5855091" y="1539683"/>
                    <a:pt x="5750093" y="1532976"/>
                  </a:cubicBezTo>
                  <a:cubicBezTo>
                    <a:pt x="5645095" y="1526269"/>
                    <a:pt x="5433166" y="1516256"/>
                    <a:pt x="5328762" y="1532976"/>
                  </a:cubicBezTo>
                  <a:cubicBezTo>
                    <a:pt x="5508508" y="1678458"/>
                    <a:pt x="5543538" y="1727610"/>
                    <a:pt x="5720021" y="1909184"/>
                  </a:cubicBezTo>
                  <a:cubicBezTo>
                    <a:pt x="5482998" y="1888885"/>
                    <a:pt x="5175379" y="1836115"/>
                    <a:pt x="5016927" y="1776257"/>
                  </a:cubicBezTo>
                  <a:cubicBezTo>
                    <a:pt x="4858475" y="1716399"/>
                    <a:pt x="4520788" y="1667018"/>
                    <a:pt x="4333732" y="1647092"/>
                  </a:cubicBezTo>
                  <a:cubicBezTo>
                    <a:pt x="4146676" y="1627166"/>
                    <a:pt x="3878253" y="1572536"/>
                    <a:pt x="3730133" y="1532976"/>
                  </a:cubicBezTo>
                  <a:cubicBezTo>
                    <a:pt x="3571060" y="1506579"/>
                    <a:pt x="3298198" y="1551181"/>
                    <a:pt x="3069953" y="1532976"/>
                  </a:cubicBezTo>
                  <a:cubicBezTo>
                    <a:pt x="2841708" y="1514771"/>
                    <a:pt x="2625331" y="1527086"/>
                    <a:pt x="2409773" y="1532976"/>
                  </a:cubicBezTo>
                  <a:cubicBezTo>
                    <a:pt x="2194215" y="1538866"/>
                    <a:pt x="1930575" y="1523687"/>
                    <a:pt x="1645354" y="1532976"/>
                  </a:cubicBezTo>
                  <a:cubicBezTo>
                    <a:pt x="1360133" y="1542265"/>
                    <a:pt x="1274640" y="1513364"/>
                    <a:pt x="950427" y="1532976"/>
                  </a:cubicBezTo>
                  <a:cubicBezTo>
                    <a:pt x="626214" y="1552588"/>
                    <a:pt x="415502" y="1559352"/>
                    <a:pt x="255501" y="1532976"/>
                  </a:cubicBezTo>
                  <a:cubicBezTo>
                    <a:pt x="105764" y="1521111"/>
                    <a:pt x="5075" y="1445779"/>
                    <a:pt x="0" y="1277475"/>
                  </a:cubicBezTo>
                  <a:lnTo>
                    <a:pt x="0" y="1277480"/>
                  </a:lnTo>
                  <a:cubicBezTo>
                    <a:pt x="3588" y="1089888"/>
                    <a:pt x="14604" y="1055204"/>
                    <a:pt x="0" y="894236"/>
                  </a:cubicBezTo>
                  <a:lnTo>
                    <a:pt x="0" y="894236"/>
                  </a:lnTo>
                  <a:cubicBezTo>
                    <a:pt x="-18395" y="697588"/>
                    <a:pt x="-28761" y="486687"/>
                    <a:pt x="0" y="255501"/>
                  </a:cubicBezTo>
                  <a:close/>
                </a:path>
                <a:path w="6394514" h="1532976" stroke="0" extrusionOk="0">
                  <a:moveTo>
                    <a:pt x="0" y="255501"/>
                  </a:moveTo>
                  <a:cubicBezTo>
                    <a:pt x="-14581" y="139325"/>
                    <a:pt x="127944" y="-9165"/>
                    <a:pt x="255501" y="0"/>
                  </a:cubicBezTo>
                  <a:cubicBezTo>
                    <a:pt x="438381" y="4048"/>
                    <a:pt x="690794" y="33005"/>
                    <a:pt x="985174" y="0"/>
                  </a:cubicBezTo>
                  <a:cubicBezTo>
                    <a:pt x="1279554" y="-33005"/>
                    <a:pt x="1403948" y="12885"/>
                    <a:pt x="1680100" y="0"/>
                  </a:cubicBezTo>
                  <a:cubicBezTo>
                    <a:pt x="1956252" y="-12885"/>
                    <a:pt x="2154533" y="16936"/>
                    <a:pt x="2375027" y="0"/>
                  </a:cubicBezTo>
                  <a:cubicBezTo>
                    <a:pt x="2595521" y="-16936"/>
                    <a:pt x="2733462" y="23024"/>
                    <a:pt x="3069953" y="0"/>
                  </a:cubicBezTo>
                  <a:cubicBezTo>
                    <a:pt x="3406444" y="-23024"/>
                    <a:pt x="3420267" y="10148"/>
                    <a:pt x="3730133" y="0"/>
                  </a:cubicBezTo>
                  <a:lnTo>
                    <a:pt x="3730133" y="0"/>
                  </a:lnTo>
                  <a:cubicBezTo>
                    <a:pt x="3971289" y="-21980"/>
                    <a:pt x="4010892" y="16893"/>
                    <a:pt x="4231037" y="0"/>
                  </a:cubicBezTo>
                  <a:cubicBezTo>
                    <a:pt x="4451182" y="-16893"/>
                    <a:pt x="4621522" y="-17273"/>
                    <a:pt x="4747927" y="0"/>
                  </a:cubicBezTo>
                  <a:cubicBezTo>
                    <a:pt x="4874332" y="17273"/>
                    <a:pt x="5039489" y="-6147"/>
                    <a:pt x="5328762" y="0"/>
                  </a:cubicBezTo>
                  <a:cubicBezTo>
                    <a:pt x="5528285" y="3079"/>
                    <a:pt x="5614672" y="9809"/>
                    <a:pt x="5733888" y="0"/>
                  </a:cubicBezTo>
                  <a:cubicBezTo>
                    <a:pt x="5853104" y="-9809"/>
                    <a:pt x="6034212" y="-12194"/>
                    <a:pt x="6139013" y="0"/>
                  </a:cubicBezTo>
                  <a:cubicBezTo>
                    <a:pt x="6291221" y="-575"/>
                    <a:pt x="6372237" y="106975"/>
                    <a:pt x="6394514" y="255501"/>
                  </a:cubicBezTo>
                  <a:cubicBezTo>
                    <a:pt x="6367002" y="456457"/>
                    <a:pt x="6392433" y="711515"/>
                    <a:pt x="6394514" y="894236"/>
                  </a:cubicBezTo>
                  <a:lnTo>
                    <a:pt x="6394514" y="894236"/>
                  </a:lnTo>
                  <a:cubicBezTo>
                    <a:pt x="6393368" y="1079851"/>
                    <a:pt x="6383938" y="1164779"/>
                    <a:pt x="6394514" y="1277480"/>
                  </a:cubicBezTo>
                  <a:lnTo>
                    <a:pt x="6394514" y="1277475"/>
                  </a:lnTo>
                  <a:cubicBezTo>
                    <a:pt x="6401083" y="1393677"/>
                    <a:pt x="6262634" y="1540788"/>
                    <a:pt x="6139013" y="1532976"/>
                  </a:cubicBezTo>
                  <a:cubicBezTo>
                    <a:pt x="5973181" y="1519574"/>
                    <a:pt x="5865845" y="1546385"/>
                    <a:pt x="5750093" y="1532976"/>
                  </a:cubicBezTo>
                  <a:cubicBezTo>
                    <a:pt x="5634341" y="1519567"/>
                    <a:pt x="5484599" y="1537120"/>
                    <a:pt x="5328762" y="1532976"/>
                  </a:cubicBezTo>
                  <a:cubicBezTo>
                    <a:pt x="5477699" y="1684044"/>
                    <a:pt x="5548696" y="1734088"/>
                    <a:pt x="5720021" y="1909184"/>
                  </a:cubicBezTo>
                  <a:cubicBezTo>
                    <a:pt x="5529487" y="1889394"/>
                    <a:pt x="5278460" y="1845166"/>
                    <a:pt x="5016927" y="1776257"/>
                  </a:cubicBezTo>
                  <a:cubicBezTo>
                    <a:pt x="4755394" y="1707348"/>
                    <a:pt x="4505881" y="1676163"/>
                    <a:pt x="4373530" y="1654617"/>
                  </a:cubicBezTo>
                  <a:cubicBezTo>
                    <a:pt x="4241179" y="1633071"/>
                    <a:pt x="3937403" y="1550845"/>
                    <a:pt x="3730133" y="1532976"/>
                  </a:cubicBezTo>
                  <a:cubicBezTo>
                    <a:pt x="3536910" y="1559078"/>
                    <a:pt x="3341876" y="1563425"/>
                    <a:pt x="3000460" y="1532976"/>
                  </a:cubicBezTo>
                  <a:cubicBezTo>
                    <a:pt x="2659044" y="1502527"/>
                    <a:pt x="2678416" y="1531836"/>
                    <a:pt x="2375027" y="1532976"/>
                  </a:cubicBezTo>
                  <a:cubicBezTo>
                    <a:pt x="2071638" y="1534116"/>
                    <a:pt x="1897438" y="1554719"/>
                    <a:pt x="1714846" y="1532976"/>
                  </a:cubicBezTo>
                  <a:cubicBezTo>
                    <a:pt x="1532254" y="1511233"/>
                    <a:pt x="1247091" y="1503543"/>
                    <a:pt x="985174" y="1532976"/>
                  </a:cubicBezTo>
                  <a:cubicBezTo>
                    <a:pt x="723257" y="1562409"/>
                    <a:pt x="453817" y="1556046"/>
                    <a:pt x="255501" y="1532976"/>
                  </a:cubicBezTo>
                  <a:cubicBezTo>
                    <a:pt x="106909" y="1532255"/>
                    <a:pt x="2750" y="1412244"/>
                    <a:pt x="0" y="1277475"/>
                  </a:cubicBezTo>
                  <a:lnTo>
                    <a:pt x="0" y="1277480"/>
                  </a:lnTo>
                  <a:cubicBezTo>
                    <a:pt x="5791" y="1197217"/>
                    <a:pt x="-13866" y="1056872"/>
                    <a:pt x="0" y="894236"/>
                  </a:cubicBezTo>
                  <a:lnTo>
                    <a:pt x="0" y="894236"/>
                  </a:lnTo>
                  <a:cubicBezTo>
                    <a:pt x="-29779" y="592910"/>
                    <a:pt x="-10935" y="431148"/>
                    <a:pt x="0" y="255501"/>
                  </a:cubicBezTo>
                  <a:close/>
                </a:path>
              </a:pathLst>
            </a:custGeom>
            <a:solidFill>
              <a:srgbClr val="FFF4E1"/>
            </a:solidFill>
            <a:ln w="38100">
              <a:solidFill>
                <a:srgbClr val="FF6600"/>
              </a:solidFill>
              <a:extLst>
                <a:ext uri="{C807C97D-BFC1-408E-A445-0C87EB9F89A2}">
                  <ask:lineSketchStyleProps xmlns:ask="http://schemas.microsoft.com/office/drawing/2018/sketchyshape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Rectangle 13">
              <a:extLst>
                <a:ext uri="{FF2B5EF4-FFF2-40B4-BE49-F238E27FC236}">
                  <a16:creationId xmlns:a16="http://schemas.microsoft.com/office/drawing/2014/main" id="{E68477D2-18CA-7D23-F15B-A6BA7CC30200}"/>
                </a:ext>
              </a:extLst>
            </p:cNvPr>
            <p:cNvSpPr/>
            <p:nvPr/>
          </p:nvSpPr>
          <p:spPr>
            <a:xfrm>
              <a:off x="4904468" y="1968025"/>
              <a:ext cx="4210121" cy="1956224"/>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nl-NL" sz="4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Vẽ hoạt động chung mà cả gia đình có thể tham gia.</a:t>
              </a:r>
              <a:endParaRPr kumimoji="0" lang="en-US" alt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custDataLst>
      <p:tags r:id="rId2"/>
    </p:custDataLst>
    <p:extLst>
      <p:ext uri="{BB962C8B-B14F-4D97-AF65-F5344CB8AC3E}">
        <p14:creationId xmlns:p14="http://schemas.microsoft.com/office/powerpoint/2010/main" val="160105161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056B63A2-9E34-D678-212F-53D1B6DF7F81}"/>
              </a:ext>
            </a:extLst>
          </p:cNvPr>
          <p:cNvSpPr/>
          <p:nvPr/>
        </p:nvSpPr>
        <p:spPr>
          <a:xfrm>
            <a:off x="3091173" y="1089917"/>
            <a:ext cx="7414260" cy="2310829"/>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solidFill>
                  <a:srgbClr val="7030A0"/>
                </a:solidFill>
                <a:latin typeface="Calibri" panose="020F0502020204030204" pitchFamily="34" charset="0"/>
                <a:cs typeface="Calibri" panose="020F0502020204030204" pitchFamily="34" charset="0"/>
              </a:rPr>
              <a:t>Đại diện các nhóm trình bày ý tưởng của từng thành viên trong nhóm.</a:t>
            </a:r>
            <a:endParaRPr kumimoji="0" lang="en-US" sz="44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pic>
        <p:nvPicPr>
          <p:cNvPr id="2" name="Graphic 1">
            <a:extLst>
              <a:ext uri="{FF2B5EF4-FFF2-40B4-BE49-F238E27FC236}">
                <a16:creationId xmlns:a16="http://schemas.microsoft.com/office/drawing/2014/main" id="{0F8C70ED-9B0A-FFCD-569A-1E5A6AEBE3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6935" y="1446960"/>
            <a:ext cx="2918553" cy="5411040"/>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794970314"/>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2" presetClass="entr" presetSubtype="8" fill="hold" nodeType="withEffect" p14:presetBounceEnd="65000">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14:bounceEnd="65000">
                                          <p:cBhvr additive="base">
                                            <p:cTn id="10" dur="1000" fill="hold"/>
                                            <p:tgtEl>
                                              <p:spTgt spid="2"/>
                                            </p:tgtEl>
                                            <p:attrNameLst>
                                              <p:attrName>ppt_x</p:attrName>
                                            </p:attrNameLst>
                                          </p:cBhvr>
                                          <p:tavLst>
                                            <p:tav tm="0">
                                              <p:val>
                                                <p:strVal val="0-#ppt_w/2"/>
                                              </p:val>
                                            </p:tav>
                                            <p:tav tm="100000">
                                              <p:val>
                                                <p:strVal val="#ppt_x"/>
                                              </p:val>
                                            </p:tav>
                                          </p:tavLst>
                                        </p:anim>
                                        <p:anim calcmode="lin" valueType="num" p14:bounceEnd="65000">
                                          <p:cBhvr additive="base">
                                            <p:cTn id="11"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1000" fill="hold"/>
                                            <p:tgtEl>
                                              <p:spTgt spid="2"/>
                                            </p:tgtEl>
                                            <p:attrNameLst>
                                              <p:attrName>ppt_x</p:attrName>
                                            </p:attrNameLst>
                                          </p:cBhvr>
                                          <p:tavLst>
                                            <p:tav tm="0">
                                              <p:val>
                                                <p:strVal val="0-#ppt_w/2"/>
                                              </p:val>
                                            </p:tav>
                                            <p:tav tm="100000">
                                              <p:val>
                                                <p:strVal val="#ppt_x"/>
                                              </p:val>
                                            </p:tav>
                                          </p:tavLst>
                                        </p:anim>
                                        <p:anim calcmode="lin" valueType="num">
                                          <p:cBhvr additive="base">
                                            <p:cTn id="11"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5">
            <a:extLst>
              <a:ext uri="{FF2B5EF4-FFF2-40B4-BE49-F238E27FC236}">
                <a16:creationId xmlns:a16="http://schemas.microsoft.com/office/drawing/2014/main" id="{9E627A03-C800-408C-A9C8-1173994F7E7B}"/>
              </a:ext>
            </a:extLst>
          </p:cNvPr>
          <p:cNvPicPr>
            <a:picLocks noChangeAspect="1"/>
          </p:cNvPicPr>
          <p:nvPr/>
        </p:nvPicPr>
        <p:blipFill>
          <a:blip r:embed="rId4" cstate="screen"/>
          <a:stretch>
            <a:fillRect/>
          </a:stretch>
        </p:blipFill>
        <p:spPr>
          <a:xfrm>
            <a:off x="481136" y="2012950"/>
            <a:ext cx="692237" cy="1520824"/>
          </a:xfrm>
          <a:prstGeom prst="rect">
            <a:avLst/>
          </a:prstGeom>
        </p:spPr>
      </p:pic>
      <p:grpSp>
        <p:nvGrpSpPr>
          <p:cNvPr id="30" name="组合 42">
            <a:extLst>
              <a:ext uri="{FF2B5EF4-FFF2-40B4-BE49-F238E27FC236}">
                <a16:creationId xmlns:a16="http://schemas.microsoft.com/office/drawing/2014/main" id="{66BCD351-14E6-4644-B434-0DAB80581FED}"/>
              </a:ext>
            </a:extLst>
          </p:cNvPr>
          <p:cNvGrpSpPr/>
          <p:nvPr/>
        </p:nvGrpSpPr>
        <p:grpSpPr>
          <a:xfrm>
            <a:off x="2228491" y="1499114"/>
            <a:ext cx="5447439" cy="1909673"/>
            <a:chOff x="2419609" y="1576016"/>
            <a:chExt cx="5447439" cy="1909673"/>
          </a:xfrm>
        </p:grpSpPr>
        <p:sp>
          <p:nvSpPr>
            <p:cNvPr id="32" name="文本框 38">
              <a:extLst>
                <a:ext uri="{FF2B5EF4-FFF2-40B4-BE49-F238E27FC236}">
                  <a16:creationId xmlns:a16="http://schemas.microsoft.com/office/drawing/2014/main" id="{46C34602-7EFE-4CFF-A979-7B6C6EA82CE0}"/>
                </a:ext>
              </a:extLst>
            </p:cNvPr>
            <p:cNvSpPr txBox="1"/>
            <p:nvPr/>
          </p:nvSpPr>
          <p:spPr>
            <a:xfrm>
              <a:off x="2419609" y="1623641"/>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srgbClr val="FFFFFF"/>
                    </a:solidFill>
                  </a:ln>
                  <a:solidFill>
                    <a:srgbClr val="FFFFFF"/>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开</a:t>
              </a:r>
            </a:p>
          </p:txBody>
        </p:sp>
        <p:sp>
          <p:nvSpPr>
            <p:cNvPr id="33" name="文本框 39">
              <a:extLst>
                <a:ext uri="{FF2B5EF4-FFF2-40B4-BE49-F238E27FC236}">
                  <a16:creationId xmlns:a16="http://schemas.microsoft.com/office/drawing/2014/main" id="{4822F398-4851-4EE8-B04B-AEB999F4AE85}"/>
                </a:ext>
              </a:extLst>
            </p:cNvPr>
            <p:cNvSpPr txBox="1"/>
            <p:nvPr/>
          </p:nvSpPr>
          <p:spPr>
            <a:xfrm>
              <a:off x="3682279" y="1576016"/>
              <a:ext cx="1659430"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srgbClr val="FFFFFF"/>
                    </a:solidFill>
                  </a:ln>
                  <a:solidFill>
                    <a:srgbClr val="FFFFFF"/>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学</a:t>
              </a:r>
            </a:p>
          </p:txBody>
        </p:sp>
        <p:sp>
          <p:nvSpPr>
            <p:cNvPr id="34" name="文本框 40">
              <a:extLst>
                <a:ext uri="{FF2B5EF4-FFF2-40B4-BE49-F238E27FC236}">
                  <a16:creationId xmlns:a16="http://schemas.microsoft.com/office/drawing/2014/main" id="{9538B320-F70E-4455-A302-ADE54B8CC059}"/>
                </a:ext>
              </a:extLst>
            </p:cNvPr>
            <p:cNvSpPr txBox="1"/>
            <p:nvPr/>
          </p:nvSpPr>
          <p:spPr>
            <a:xfrm>
              <a:off x="4944950"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srgbClr val="FFFFFF"/>
                    </a:solidFill>
                  </a:ln>
                  <a:solidFill>
                    <a:srgbClr val="FFFFFF"/>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典</a:t>
              </a:r>
            </a:p>
          </p:txBody>
        </p:sp>
        <p:sp>
          <p:nvSpPr>
            <p:cNvPr id="35" name="文本框 41">
              <a:extLst>
                <a:ext uri="{FF2B5EF4-FFF2-40B4-BE49-F238E27FC236}">
                  <a16:creationId xmlns:a16="http://schemas.microsoft.com/office/drawing/2014/main" id="{49E5AFD1-57C7-43FE-81F9-784201DF1114}"/>
                </a:ext>
              </a:extLst>
            </p:cNvPr>
            <p:cNvSpPr txBox="1"/>
            <p:nvPr/>
          </p:nvSpPr>
          <p:spPr>
            <a:xfrm>
              <a:off x="6207619"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srgbClr val="FFFFFF"/>
                    </a:solidFill>
                  </a:ln>
                  <a:solidFill>
                    <a:srgbClr val="FFFFFF"/>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礼</a:t>
              </a:r>
            </a:p>
          </p:txBody>
        </p:sp>
      </p:grpSp>
      <p:grpSp>
        <p:nvGrpSpPr>
          <p:cNvPr id="36" name="Google Shape;862;p35">
            <a:extLst>
              <a:ext uri="{FF2B5EF4-FFF2-40B4-BE49-F238E27FC236}">
                <a16:creationId xmlns:a16="http://schemas.microsoft.com/office/drawing/2014/main" id="{FE70F374-3E06-4006-A309-07D500B13DD5}"/>
              </a:ext>
            </a:extLst>
          </p:cNvPr>
          <p:cNvGrpSpPr/>
          <p:nvPr/>
        </p:nvGrpSpPr>
        <p:grpSpPr>
          <a:xfrm>
            <a:off x="1273997" y="595630"/>
            <a:ext cx="10023924" cy="4827905"/>
            <a:chOff x="6530374" y="1560189"/>
            <a:chExt cx="1045566" cy="505315"/>
          </a:xfrm>
        </p:grpSpPr>
        <p:sp>
          <p:nvSpPr>
            <p:cNvPr id="37" name="Google Shape;863;p35">
              <a:extLst>
                <a:ext uri="{FF2B5EF4-FFF2-40B4-BE49-F238E27FC236}">
                  <a16:creationId xmlns:a16="http://schemas.microsoft.com/office/drawing/2014/main" id="{12802435-EDD6-434A-B76C-E6E1AEDA128F}"/>
                </a:ext>
              </a:extLst>
            </p:cNvPr>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8" name="Google Shape;864;p35">
              <a:extLst>
                <a:ext uri="{FF2B5EF4-FFF2-40B4-BE49-F238E27FC236}">
                  <a16:creationId xmlns:a16="http://schemas.microsoft.com/office/drawing/2014/main" id="{0BF6DF29-2D42-4E03-9E75-519A69A373C9}"/>
                </a:ext>
              </a:extLst>
            </p:cNvPr>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9" name="Google Shape;865;p35">
              <a:extLst>
                <a:ext uri="{FF2B5EF4-FFF2-40B4-BE49-F238E27FC236}">
                  <a16:creationId xmlns:a16="http://schemas.microsoft.com/office/drawing/2014/main" id="{167EB86A-FF72-4BB3-B7C3-F84DE07C9B6F}"/>
                </a:ext>
              </a:extLst>
            </p:cNvPr>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0" name="Google Shape;866;p35">
              <a:extLst>
                <a:ext uri="{FF2B5EF4-FFF2-40B4-BE49-F238E27FC236}">
                  <a16:creationId xmlns:a16="http://schemas.microsoft.com/office/drawing/2014/main" id="{5979408D-66F3-408E-B5B2-96DC39B8B943}"/>
                </a:ext>
              </a:extLst>
            </p:cNvPr>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1" name="Google Shape;867;p35">
              <a:extLst>
                <a:ext uri="{FF2B5EF4-FFF2-40B4-BE49-F238E27FC236}">
                  <a16:creationId xmlns:a16="http://schemas.microsoft.com/office/drawing/2014/main" id="{1C6977AA-FAD3-4F2D-9434-0B73ECE08215}"/>
                </a:ext>
              </a:extLst>
            </p:cNvPr>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2" name="Google Shape;868;p35">
              <a:extLst>
                <a:ext uri="{FF2B5EF4-FFF2-40B4-BE49-F238E27FC236}">
                  <a16:creationId xmlns:a16="http://schemas.microsoft.com/office/drawing/2014/main" id="{473977A1-0191-465E-9462-F20B3E185A73}"/>
                </a:ext>
              </a:extLst>
            </p:cNvPr>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3" name="Google Shape;869;p35">
              <a:extLst>
                <a:ext uri="{FF2B5EF4-FFF2-40B4-BE49-F238E27FC236}">
                  <a16:creationId xmlns:a16="http://schemas.microsoft.com/office/drawing/2014/main" id="{050D8421-713A-4359-81D9-8AB10E77B40F}"/>
                </a:ext>
              </a:extLst>
            </p:cNvPr>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4" name="Google Shape;870;p35">
              <a:extLst>
                <a:ext uri="{FF2B5EF4-FFF2-40B4-BE49-F238E27FC236}">
                  <a16:creationId xmlns:a16="http://schemas.microsoft.com/office/drawing/2014/main" id="{0B519EC3-5452-424E-A383-645D4FA12374}"/>
                </a:ext>
              </a:extLst>
            </p:cNvPr>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5" name="Google Shape;871;p35">
              <a:extLst>
                <a:ext uri="{FF2B5EF4-FFF2-40B4-BE49-F238E27FC236}">
                  <a16:creationId xmlns:a16="http://schemas.microsoft.com/office/drawing/2014/main" id="{C6C6FE65-90A7-4E21-870E-453168D5E0E9}"/>
                </a:ext>
              </a:extLst>
            </p:cNvPr>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6" name="Google Shape;872;p35">
              <a:extLst>
                <a:ext uri="{FF2B5EF4-FFF2-40B4-BE49-F238E27FC236}">
                  <a16:creationId xmlns:a16="http://schemas.microsoft.com/office/drawing/2014/main" id="{46514A79-C141-4B8D-9977-8E82910ACC30}"/>
                </a:ext>
              </a:extLst>
            </p:cNvPr>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7" name="Google Shape;873;p35">
              <a:extLst>
                <a:ext uri="{FF2B5EF4-FFF2-40B4-BE49-F238E27FC236}">
                  <a16:creationId xmlns:a16="http://schemas.microsoft.com/office/drawing/2014/main" id="{A07DE2A0-0420-47BF-91DC-6CF1A4165CF4}"/>
                </a:ext>
              </a:extLst>
            </p:cNvPr>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8" name="Google Shape;874;p35">
              <a:extLst>
                <a:ext uri="{FF2B5EF4-FFF2-40B4-BE49-F238E27FC236}">
                  <a16:creationId xmlns:a16="http://schemas.microsoft.com/office/drawing/2014/main" id="{F22CB546-2F1B-4356-8D0E-60DAFCFCE287}"/>
                </a:ext>
              </a:extLst>
            </p:cNvPr>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9" name="Google Shape;875;p35">
              <a:extLst>
                <a:ext uri="{FF2B5EF4-FFF2-40B4-BE49-F238E27FC236}">
                  <a16:creationId xmlns:a16="http://schemas.microsoft.com/office/drawing/2014/main" id="{05156F53-96E5-4E5F-9A46-BA91726EDC91}"/>
                </a:ext>
              </a:extLst>
            </p:cNvPr>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0" name="Google Shape;876;p35">
              <a:extLst>
                <a:ext uri="{FF2B5EF4-FFF2-40B4-BE49-F238E27FC236}">
                  <a16:creationId xmlns:a16="http://schemas.microsoft.com/office/drawing/2014/main" id="{0FDE98A7-901D-4989-B238-861A0C2F1A33}"/>
                </a:ext>
              </a:extLst>
            </p:cNvPr>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1" name="Google Shape;877;p35">
              <a:extLst>
                <a:ext uri="{FF2B5EF4-FFF2-40B4-BE49-F238E27FC236}">
                  <a16:creationId xmlns:a16="http://schemas.microsoft.com/office/drawing/2014/main" id="{59BDDB8B-5A8D-497E-8D53-5992AC9847CD}"/>
                </a:ext>
              </a:extLst>
            </p:cNvPr>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2" name="Google Shape;878;p35">
              <a:extLst>
                <a:ext uri="{FF2B5EF4-FFF2-40B4-BE49-F238E27FC236}">
                  <a16:creationId xmlns:a16="http://schemas.microsoft.com/office/drawing/2014/main" id="{800B2161-068D-453B-9856-C5E6426F2EBC}"/>
                </a:ext>
              </a:extLst>
            </p:cNvPr>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4" name="Google Shape;879;p35">
              <a:extLst>
                <a:ext uri="{FF2B5EF4-FFF2-40B4-BE49-F238E27FC236}">
                  <a16:creationId xmlns:a16="http://schemas.microsoft.com/office/drawing/2014/main" id="{E0943B10-65CC-4979-AC16-B83DB288CE8A}"/>
                </a:ext>
              </a:extLst>
            </p:cNvPr>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5" name="Google Shape;880;p35">
              <a:extLst>
                <a:ext uri="{FF2B5EF4-FFF2-40B4-BE49-F238E27FC236}">
                  <a16:creationId xmlns:a16="http://schemas.microsoft.com/office/drawing/2014/main" id="{FA8F2B27-AC7C-4066-8F63-57FFB60844E4}"/>
                </a:ext>
              </a:extLst>
            </p:cNvPr>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6" name="Google Shape;881;p35">
              <a:extLst>
                <a:ext uri="{FF2B5EF4-FFF2-40B4-BE49-F238E27FC236}">
                  <a16:creationId xmlns:a16="http://schemas.microsoft.com/office/drawing/2014/main" id="{A9D6E069-2C5C-49BF-967F-F505A920167E}"/>
                </a:ext>
              </a:extLst>
            </p:cNvPr>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7" name="Google Shape;882;p35">
              <a:extLst>
                <a:ext uri="{FF2B5EF4-FFF2-40B4-BE49-F238E27FC236}">
                  <a16:creationId xmlns:a16="http://schemas.microsoft.com/office/drawing/2014/main" id="{A7A18675-71C8-48C7-9425-7E1BD08E0B51}"/>
                </a:ext>
              </a:extLst>
            </p:cNvPr>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8" name="Google Shape;883;p35">
              <a:extLst>
                <a:ext uri="{FF2B5EF4-FFF2-40B4-BE49-F238E27FC236}">
                  <a16:creationId xmlns:a16="http://schemas.microsoft.com/office/drawing/2014/main" id="{0E7ADF0E-3475-4D14-A3E2-0C05CC57FCA2}"/>
                </a:ext>
              </a:extLst>
            </p:cNvPr>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9" name="Google Shape;884;p35">
              <a:extLst>
                <a:ext uri="{FF2B5EF4-FFF2-40B4-BE49-F238E27FC236}">
                  <a16:creationId xmlns:a16="http://schemas.microsoft.com/office/drawing/2014/main" id="{7403ACC2-77AF-428F-B072-290EF7E6E061}"/>
                </a:ext>
              </a:extLst>
            </p:cNvPr>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0" name="Google Shape;885;p35">
              <a:extLst>
                <a:ext uri="{FF2B5EF4-FFF2-40B4-BE49-F238E27FC236}">
                  <a16:creationId xmlns:a16="http://schemas.microsoft.com/office/drawing/2014/main" id="{C214135A-49EB-4A35-B7AF-55863C93D959}"/>
                </a:ext>
              </a:extLst>
            </p:cNvPr>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1" name="Google Shape;886;p35">
              <a:extLst>
                <a:ext uri="{FF2B5EF4-FFF2-40B4-BE49-F238E27FC236}">
                  <a16:creationId xmlns:a16="http://schemas.microsoft.com/office/drawing/2014/main" id="{CA17A584-034A-431C-AC78-771AAC0808D3}"/>
                </a:ext>
              </a:extLst>
            </p:cNvPr>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2" name="Google Shape;887;p35">
              <a:extLst>
                <a:ext uri="{FF2B5EF4-FFF2-40B4-BE49-F238E27FC236}">
                  <a16:creationId xmlns:a16="http://schemas.microsoft.com/office/drawing/2014/main" id="{A9E4F800-20B0-43D4-B5B6-B5F3DBF748B9}"/>
                </a:ext>
              </a:extLst>
            </p:cNvPr>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3" name="Google Shape;888;p35">
              <a:extLst>
                <a:ext uri="{FF2B5EF4-FFF2-40B4-BE49-F238E27FC236}">
                  <a16:creationId xmlns:a16="http://schemas.microsoft.com/office/drawing/2014/main" id="{75D4C6E6-85B4-42C3-8150-DC6B27F162F5}"/>
                </a:ext>
              </a:extLst>
            </p:cNvPr>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4" name="Google Shape;889;p35">
              <a:extLst>
                <a:ext uri="{FF2B5EF4-FFF2-40B4-BE49-F238E27FC236}">
                  <a16:creationId xmlns:a16="http://schemas.microsoft.com/office/drawing/2014/main" id="{72CA842E-E53D-479D-AF3E-3701216D8342}"/>
                </a:ext>
              </a:extLst>
            </p:cNvPr>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5" name="Google Shape;890;p35">
              <a:extLst>
                <a:ext uri="{FF2B5EF4-FFF2-40B4-BE49-F238E27FC236}">
                  <a16:creationId xmlns:a16="http://schemas.microsoft.com/office/drawing/2014/main" id="{85F5F0B4-A516-4763-A17A-DBBB3F787C4D}"/>
                </a:ext>
              </a:extLst>
            </p:cNvPr>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6" name="Google Shape;891;p35">
              <a:extLst>
                <a:ext uri="{FF2B5EF4-FFF2-40B4-BE49-F238E27FC236}">
                  <a16:creationId xmlns:a16="http://schemas.microsoft.com/office/drawing/2014/main" id="{EE066D70-ACF3-42FB-A2DA-473CDEBD0029}"/>
                </a:ext>
              </a:extLst>
            </p:cNvPr>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7" name="Google Shape;892;p35">
              <a:extLst>
                <a:ext uri="{FF2B5EF4-FFF2-40B4-BE49-F238E27FC236}">
                  <a16:creationId xmlns:a16="http://schemas.microsoft.com/office/drawing/2014/main" id="{F8082391-3A0B-4D7F-BFCC-299B9A7A6C94}"/>
                </a:ext>
              </a:extLst>
            </p:cNvPr>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8" name="Google Shape;893;p35">
              <a:extLst>
                <a:ext uri="{FF2B5EF4-FFF2-40B4-BE49-F238E27FC236}">
                  <a16:creationId xmlns:a16="http://schemas.microsoft.com/office/drawing/2014/main" id="{EA13188B-B674-41BB-BCC8-B2750AD4FE29}"/>
                </a:ext>
              </a:extLst>
            </p:cNvPr>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9" name="Google Shape;894;p35">
              <a:extLst>
                <a:ext uri="{FF2B5EF4-FFF2-40B4-BE49-F238E27FC236}">
                  <a16:creationId xmlns:a16="http://schemas.microsoft.com/office/drawing/2014/main" id="{0BE5E7E6-E83A-4C35-A7E3-0B96ABE107A6}"/>
                </a:ext>
              </a:extLst>
            </p:cNvPr>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0" name="Google Shape;895;p35">
              <a:extLst>
                <a:ext uri="{FF2B5EF4-FFF2-40B4-BE49-F238E27FC236}">
                  <a16:creationId xmlns:a16="http://schemas.microsoft.com/office/drawing/2014/main" id="{1D651A97-047A-4D13-A231-B8D46780F78D}"/>
                </a:ext>
              </a:extLst>
            </p:cNvPr>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1" name="Google Shape;896;p35">
              <a:extLst>
                <a:ext uri="{FF2B5EF4-FFF2-40B4-BE49-F238E27FC236}">
                  <a16:creationId xmlns:a16="http://schemas.microsoft.com/office/drawing/2014/main" id="{FB60D518-B9DF-47A3-91AD-4122524A97D6}"/>
                </a:ext>
              </a:extLst>
            </p:cNvPr>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2" name="Google Shape;897;p35">
              <a:extLst>
                <a:ext uri="{FF2B5EF4-FFF2-40B4-BE49-F238E27FC236}">
                  <a16:creationId xmlns:a16="http://schemas.microsoft.com/office/drawing/2014/main" id="{2AB74047-9196-42F5-A291-9A326F222734}"/>
                </a:ext>
              </a:extLst>
            </p:cNvPr>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3" name="Google Shape;898;p35">
              <a:extLst>
                <a:ext uri="{FF2B5EF4-FFF2-40B4-BE49-F238E27FC236}">
                  <a16:creationId xmlns:a16="http://schemas.microsoft.com/office/drawing/2014/main" id="{70CEB325-C388-4514-9297-A26E39708D86}"/>
                </a:ext>
              </a:extLst>
            </p:cNvPr>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4" name="Google Shape;899;p35">
              <a:extLst>
                <a:ext uri="{FF2B5EF4-FFF2-40B4-BE49-F238E27FC236}">
                  <a16:creationId xmlns:a16="http://schemas.microsoft.com/office/drawing/2014/main" id="{D2D6643F-9293-4E64-9C93-B171B05D7F17}"/>
                </a:ext>
              </a:extLst>
            </p:cNvPr>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5" name="Google Shape;900;p35">
              <a:extLst>
                <a:ext uri="{FF2B5EF4-FFF2-40B4-BE49-F238E27FC236}">
                  <a16:creationId xmlns:a16="http://schemas.microsoft.com/office/drawing/2014/main" id="{6615ACB7-2F0E-418F-97EE-F6A7AB23CE82}"/>
                </a:ext>
              </a:extLst>
            </p:cNvPr>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6" name="Google Shape;901;p35">
              <a:extLst>
                <a:ext uri="{FF2B5EF4-FFF2-40B4-BE49-F238E27FC236}">
                  <a16:creationId xmlns:a16="http://schemas.microsoft.com/office/drawing/2014/main" id="{8C31B8B2-6843-4C6D-993E-90A42043D77B}"/>
                </a:ext>
              </a:extLst>
            </p:cNvPr>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7" name="Google Shape;902;p35">
              <a:extLst>
                <a:ext uri="{FF2B5EF4-FFF2-40B4-BE49-F238E27FC236}">
                  <a16:creationId xmlns:a16="http://schemas.microsoft.com/office/drawing/2014/main" id="{E47EF222-E4B6-4A7D-8EA0-64FC5279592A}"/>
                </a:ext>
              </a:extLst>
            </p:cNvPr>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8" name="Google Shape;903;p35">
              <a:extLst>
                <a:ext uri="{FF2B5EF4-FFF2-40B4-BE49-F238E27FC236}">
                  <a16:creationId xmlns:a16="http://schemas.microsoft.com/office/drawing/2014/main" id="{6A5D7937-49A3-4AE1-990B-A312AD647C25}"/>
                </a:ext>
              </a:extLst>
            </p:cNvPr>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9" name="Google Shape;904;p35">
              <a:extLst>
                <a:ext uri="{FF2B5EF4-FFF2-40B4-BE49-F238E27FC236}">
                  <a16:creationId xmlns:a16="http://schemas.microsoft.com/office/drawing/2014/main" id="{7041941B-2BE1-4991-A1E0-9812E941CDDF}"/>
                </a:ext>
              </a:extLst>
            </p:cNvPr>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80" name="Google Shape;905;p35">
              <a:extLst>
                <a:ext uri="{FF2B5EF4-FFF2-40B4-BE49-F238E27FC236}">
                  <a16:creationId xmlns:a16="http://schemas.microsoft.com/office/drawing/2014/main" id="{F2DEB446-47B2-440D-B791-2DBAC9DCE878}"/>
                </a:ext>
              </a:extLst>
            </p:cNvPr>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81" name="Google Shape;906;p35">
              <a:extLst>
                <a:ext uri="{FF2B5EF4-FFF2-40B4-BE49-F238E27FC236}">
                  <a16:creationId xmlns:a16="http://schemas.microsoft.com/office/drawing/2014/main" id="{A6F72F88-25DF-4321-AC1B-59FA2C0737F2}"/>
                </a:ext>
              </a:extLst>
            </p:cNvPr>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82" name="Google Shape;907;p35">
              <a:extLst>
                <a:ext uri="{FF2B5EF4-FFF2-40B4-BE49-F238E27FC236}">
                  <a16:creationId xmlns:a16="http://schemas.microsoft.com/office/drawing/2014/main" id="{B90D7E74-AA20-44EF-A774-1078AC876B8E}"/>
                </a:ext>
              </a:extLst>
            </p:cNvPr>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83" name="Google Shape;908;p35">
              <a:extLst>
                <a:ext uri="{FF2B5EF4-FFF2-40B4-BE49-F238E27FC236}">
                  <a16:creationId xmlns:a16="http://schemas.microsoft.com/office/drawing/2014/main" id="{AE3A7BF0-C21D-403D-822E-51B42F5EFBED}"/>
                </a:ext>
              </a:extLst>
            </p:cNvPr>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grpSp>
      <p:pic>
        <p:nvPicPr>
          <p:cNvPr id="85" name="图片 13">
            <a:extLst>
              <a:ext uri="{FF2B5EF4-FFF2-40B4-BE49-F238E27FC236}">
                <a16:creationId xmlns:a16="http://schemas.microsoft.com/office/drawing/2014/main" id="{725F840B-FA54-4B23-86A3-657D69C779DF}"/>
              </a:ext>
            </a:extLst>
          </p:cNvPr>
          <p:cNvPicPr>
            <a:picLocks noChangeAspect="1"/>
          </p:cNvPicPr>
          <p:nvPr/>
        </p:nvPicPr>
        <p:blipFill>
          <a:blip r:embed="rId5"/>
          <a:stretch>
            <a:fillRect/>
          </a:stretch>
        </p:blipFill>
        <p:spPr>
          <a:xfrm>
            <a:off x="5948767" y="489110"/>
            <a:ext cx="838200" cy="1323975"/>
          </a:xfrm>
          <a:prstGeom prst="rect">
            <a:avLst/>
          </a:prstGeom>
        </p:spPr>
      </p:pic>
      <p:pic>
        <p:nvPicPr>
          <p:cNvPr id="86" name="图片 15">
            <a:extLst>
              <a:ext uri="{FF2B5EF4-FFF2-40B4-BE49-F238E27FC236}">
                <a16:creationId xmlns:a16="http://schemas.microsoft.com/office/drawing/2014/main" id="{CB2F2AEC-2388-4247-B636-5C025ED04907}"/>
              </a:ext>
            </a:extLst>
          </p:cNvPr>
          <p:cNvPicPr>
            <a:picLocks noChangeAspect="1"/>
          </p:cNvPicPr>
          <p:nvPr/>
        </p:nvPicPr>
        <p:blipFill>
          <a:blip r:embed="rId6"/>
          <a:stretch>
            <a:fillRect/>
          </a:stretch>
        </p:blipFill>
        <p:spPr>
          <a:xfrm>
            <a:off x="5205569" y="895509"/>
            <a:ext cx="419100" cy="657225"/>
          </a:xfrm>
          <a:prstGeom prst="rect">
            <a:avLst/>
          </a:prstGeom>
        </p:spPr>
      </p:pic>
      <p:pic>
        <p:nvPicPr>
          <p:cNvPr id="87" name="图片 17">
            <a:extLst>
              <a:ext uri="{FF2B5EF4-FFF2-40B4-BE49-F238E27FC236}">
                <a16:creationId xmlns:a16="http://schemas.microsoft.com/office/drawing/2014/main" id="{E33FB8D7-4CBD-4F82-B91C-FF1FF75949FE}"/>
              </a:ext>
            </a:extLst>
          </p:cNvPr>
          <p:cNvPicPr>
            <a:picLocks noChangeAspect="1"/>
          </p:cNvPicPr>
          <p:nvPr/>
        </p:nvPicPr>
        <p:blipFill>
          <a:blip r:embed="rId7" cstate="screen"/>
          <a:stretch>
            <a:fillRect/>
          </a:stretch>
        </p:blipFill>
        <p:spPr>
          <a:xfrm>
            <a:off x="2490771" y="2876073"/>
            <a:ext cx="633413" cy="1785939"/>
          </a:xfrm>
          <a:prstGeom prst="rect">
            <a:avLst/>
          </a:prstGeom>
        </p:spPr>
      </p:pic>
      <p:pic>
        <p:nvPicPr>
          <p:cNvPr id="95" name="图片 19">
            <a:extLst>
              <a:ext uri="{FF2B5EF4-FFF2-40B4-BE49-F238E27FC236}">
                <a16:creationId xmlns:a16="http://schemas.microsoft.com/office/drawing/2014/main" id="{1E318C90-DFA1-4421-9F78-2230F3DB89D2}"/>
              </a:ext>
            </a:extLst>
          </p:cNvPr>
          <p:cNvPicPr>
            <a:picLocks noChangeAspect="1"/>
          </p:cNvPicPr>
          <p:nvPr/>
        </p:nvPicPr>
        <p:blipFill rotWithShape="1">
          <a:blip r:embed="rId8">
            <a:extLst>
              <a:ext uri="{28A0092B-C50C-407E-A947-70E740481C1C}">
                <a14:useLocalDpi xmlns:a14="http://schemas.microsoft.com/office/drawing/2010/main" val="0"/>
              </a:ext>
            </a:extLst>
          </a:blip>
          <a:srcRect t="29646" b="3546"/>
          <a:stretch/>
        </p:blipFill>
        <p:spPr>
          <a:xfrm>
            <a:off x="8988845" y="3820301"/>
            <a:ext cx="3277485" cy="3284458"/>
          </a:xfrm>
          <a:prstGeom prst="rect">
            <a:avLst/>
          </a:prstGeom>
        </p:spPr>
      </p:pic>
      <p:sp>
        <p:nvSpPr>
          <p:cNvPr id="96" name="TextBox 95">
            <a:extLst>
              <a:ext uri="{FF2B5EF4-FFF2-40B4-BE49-F238E27FC236}">
                <a16:creationId xmlns:a16="http://schemas.microsoft.com/office/drawing/2014/main" id="{9F35B82D-56B8-4FC7-A67A-328973CB6D9B}"/>
              </a:ext>
            </a:extLst>
          </p:cNvPr>
          <p:cNvSpPr txBox="1"/>
          <p:nvPr/>
        </p:nvSpPr>
        <p:spPr>
          <a:xfrm>
            <a:off x="2627518" y="1780136"/>
            <a:ext cx="8171742" cy="2400657"/>
          </a:xfrm>
          <a:prstGeom prst="rect">
            <a:avLst/>
          </a:prstGeom>
          <a:noFill/>
        </p:spPr>
        <p:txBody>
          <a:bodyPr wrap="square">
            <a:spAutoFit/>
          </a:bodyPr>
          <a:lstStyle/>
          <a:p>
            <a:pPr lvl="0" algn="just"/>
            <a:r>
              <a:rPr lang="vi-VN" sz="3000" b="1" i="1" dirty="0">
                <a:solidFill>
                  <a:srgbClr val="ED5875">
                    <a:lumMod val="75000"/>
                  </a:srgbClr>
                </a:solidFill>
                <a:latin typeface="Calibri" panose="020F0502020204030204" pitchFamily="34" charset="0"/>
                <a:ea typeface="Times New Roman" panose="02020603050405020304" pitchFamily="18" charset="0"/>
                <a:cs typeface="Calibri" panose="020F0502020204030204" pitchFamily="34" charset="0"/>
              </a:rPr>
              <a:t>Để tạo sự gắn kết yêu thương giữa các thành viên trong gia đình, mỗi người đều có thể hành động cá nhân. Nhưng nếu các thành viên trong gia đình cùng tham gia hoạt động chung như các em đã đề xuất thì sự gắn kết ấy sẽ bền chặt hơn.</a:t>
            </a:r>
            <a:endParaRPr kumimoji="0" lang="en-US" sz="3000" b="1" i="0" u="none" strike="noStrike" kern="1200" cap="none" spc="0" normalizeH="0" baseline="0" noProof="0" dirty="0">
              <a:ln>
                <a:noFill/>
              </a:ln>
              <a:solidFill>
                <a:srgbClr val="ED5875">
                  <a:lumMod val="75000"/>
                </a:srgbClr>
              </a:solidFill>
              <a:effectLst/>
              <a:uLnTx/>
              <a:uFillTx/>
              <a:latin typeface="Calibri" panose="020F0502020204030204" pitchFamily="34" charset="0"/>
              <a:cs typeface="Calibri" panose="020F0502020204030204" pitchFamily="34" charset="0"/>
            </a:endParaRPr>
          </a:p>
        </p:txBody>
      </p:sp>
      <p:pic>
        <p:nvPicPr>
          <p:cNvPr id="3" name="Picture 2" descr="A group of people and a dog&#10;&#10;Description automatically generated">
            <a:extLst>
              <a:ext uri="{FF2B5EF4-FFF2-40B4-BE49-F238E27FC236}">
                <a16:creationId xmlns:a16="http://schemas.microsoft.com/office/drawing/2014/main" id="{D95D4309-D57D-60A7-A3C9-A345F25F47B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3944" y="3441843"/>
            <a:ext cx="3786025" cy="3786025"/>
          </a:xfrm>
          <a:prstGeom prst="rect">
            <a:avLst/>
          </a:prstGeom>
        </p:spPr>
      </p:pic>
    </p:spTree>
    <p:custDataLst>
      <p:tags r:id="rId2"/>
    </p:custDataLst>
    <p:extLst>
      <p:ext uri="{BB962C8B-B14F-4D97-AF65-F5344CB8AC3E}">
        <p14:creationId xmlns:p14="http://schemas.microsoft.com/office/powerpoint/2010/main" val="37964256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6"/>
                                        </p:tgtEl>
                                        <p:attrNameLst>
                                          <p:attrName>style.visibility</p:attrName>
                                        </p:attrNameLst>
                                      </p:cBhvr>
                                      <p:to>
                                        <p:strVal val="visible"/>
                                      </p:to>
                                    </p:set>
                                    <p:anim calcmode="lin" valueType="num">
                                      <p:cBhvr>
                                        <p:cTn id="14" dur="500" fill="hold"/>
                                        <p:tgtEl>
                                          <p:spTgt spid="96"/>
                                        </p:tgtEl>
                                        <p:attrNameLst>
                                          <p:attrName>ppt_w</p:attrName>
                                        </p:attrNameLst>
                                      </p:cBhvr>
                                      <p:tavLst>
                                        <p:tav tm="0">
                                          <p:val>
                                            <p:fltVal val="0"/>
                                          </p:val>
                                        </p:tav>
                                        <p:tav tm="100000">
                                          <p:val>
                                            <p:strVal val="#ppt_w"/>
                                          </p:val>
                                        </p:tav>
                                      </p:tavLst>
                                    </p:anim>
                                    <p:anim calcmode="lin" valueType="num">
                                      <p:cBhvr>
                                        <p:cTn id="15" dur="500" fill="hold"/>
                                        <p:tgtEl>
                                          <p:spTgt spid="96"/>
                                        </p:tgtEl>
                                        <p:attrNameLst>
                                          <p:attrName>ppt_h</p:attrName>
                                        </p:attrNameLst>
                                      </p:cBhvr>
                                      <p:tavLst>
                                        <p:tav tm="0">
                                          <p:val>
                                            <p:fltVal val="0"/>
                                          </p:val>
                                        </p:tav>
                                        <p:tav tm="100000">
                                          <p:val>
                                            <p:strVal val="#ppt_h"/>
                                          </p:val>
                                        </p:tav>
                                      </p:tavLst>
                                    </p:anim>
                                    <p:animEffect transition="in" filter="fade">
                                      <p:cBhvr>
                                        <p:cTn id="16"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A31BDEF7-41B5-4AFF-9624-E7CE5FAF95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7" name="矩形 26">
            <a:extLst>
              <a:ext uri="{FF2B5EF4-FFF2-40B4-BE49-F238E27FC236}">
                <a16:creationId xmlns:a16="http://schemas.microsoft.com/office/drawing/2014/main" id="{63B3A843-D105-4DDD-8A8E-D1761C13044E}"/>
              </a:ext>
            </a:extLst>
          </p:cNvPr>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pic>
        <p:nvPicPr>
          <p:cNvPr id="57" name="图片 56">
            <a:extLst>
              <a:ext uri="{FF2B5EF4-FFF2-40B4-BE49-F238E27FC236}">
                <a16:creationId xmlns:a16="http://schemas.microsoft.com/office/drawing/2014/main" id="{10E3DFF6-06AD-4D6D-955C-15571F9F3393}"/>
              </a:ext>
            </a:extLst>
          </p:cNvPr>
          <p:cNvPicPr>
            <a:picLocks noChangeAspect="1"/>
          </p:cNvPicPr>
          <p:nvPr/>
        </p:nvPicPr>
        <p:blipFill rotWithShape="1">
          <a:blip r:embed="rId5">
            <a:extLst>
              <a:ext uri="{28A0092B-C50C-407E-A947-70E740481C1C}">
                <a14:useLocalDpi xmlns:a14="http://schemas.microsoft.com/office/drawing/2010/main" val="0"/>
              </a:ext>
            </a:extLst>
          </a:blip>
          <a:srcRect l="32031" r="27777"/>
          <a:stretch/>
        </p:blipFill>
        <p:spPr>
          <a:xfrm rot="5400000">
            <a:off x="4717830" y="-2838666"/>
            <a:ext cx="2756340" cy="12192000"/>
          </a:xfrm>
          <a:prstGeom prst="rect">
            <a:avLst/>
          </a:prstGeom>
        </p:spPr>
      </p:pic>
      <p:grpSp>
        <p:nvGrpSpPr>
          <p:cNvPr id="19" name="组合 18">
            <a:extLst>
              <a:ext uri="{FF2B5EF4-FFF2-40B4-BE49-F238E27FC236}">
                <a16:creationId xmlns:a16="http://schemas.microsoft.com/office/drawing/2014/main" id="{BC565BF6-EBD6-4E5A-A677-AC3534A35D49}"/>
              </a:ext>
            </a:extLst>
          </p:cNvPr>
          <p:cNvGrpSpPr/>
          <p:nvPr/>
        </p:nvGrpSpPr>
        <p:grpSpPr>
          <a:xfrm>
            <a:off x="12444" y="665934"/>
            <a:ext cx="4692430" cy="4702414"/>
            <a:chOff x="381000" y="609600"/>
            <a:chExt cx="5969000" cy="5981700"/>
          </a:xfrm>
        </p:grpSpPr>
        <p:pic>
          <p:nvPicPr>
            <p:cNvPr id="20" name="图片 19">
              <a:extLst>
                <a:ext uri="{FF2B5EF4-FFF2-40B4-BE49-F238E27FC236}">
                  <a16:creationId xmlns:a16="http://schemas.microsoft.com/office/drawing/2014/main" id="{BBD3EED0-1040-4634-A15B-60C5646EC022}"/>
                </a:ext>
              </a:extLst>
            </p:cNvPr>
            <p:cNvPicPr>
              <a:picLocks noChangeAspect="1"/>
            </p:cNvPicPr>
            <p:nvPr/>
          </p:nvPicPr>
          <p:blipFill rotWithShape="1">
            <a:blip r:embed="rId6">
              <a:extLst>
                <a:ext uri="{28A0092B-C50C-407E-A947-70E740481C1C}">
                  <a14:useLocalDpi xmlns:a14="http://schemas.microsoft.com/office/drawing/2010/main" val="0"/>
                </a:ext>
              </a:extLst>
            </a:blip>
            <a:srcRect t="29646" b="3546"/>
            <a:stretch/>
          </p:blipFill>
          <p:spPr>
            <a:xfrm>
              <a:off x="381000" y="609600"/>
              <a:ext cx="5969000" cy="5981700"/>
            </a:xfrm>
            <a:prstGeom prst="rect">
              <a:avLst/>
            </a:prstGeom>
          </p:spPr>
        </p:pic>
        <p:pic>
          <p:nvPicPr>
            <p:cNvPr id="21" name="图片 20">
              <a:extLst>
                <a:ext uri="{FF2B5EF4-FFF2-40B4-BE49-F238E27FC236}">
                  <a16:creationId xmlns:a16="http://schemas.microsoft.com/office/drawing/2014/main" id="{ED507411-6504-4989-A38C-5A2AF3EFFC9E}"/>
                </a:ext>
              </a:extLst>
            </p:cNvPr>
            <p:cNvPicPr>
              <a:picLocks noChangeAspect="1"/>
            </p:cNvPicPr>
            <p:nvPr/>
          </p:nvPicPr>
          <p:blipFill rotWithShape="1">
            <a:blip r:embed="rId7">
              <a:extLst>
                <a:ext uri="{28A0092B-C50C-407E-A947-70E740481C1C}">
                  <a14:useLocalDpi xmlns:a14="http://schemas.microsoft.com/office/drawing/2010/main" val="0"/>
                </a:ext>
              </a:extLst>
            </a:blip>
            <a:srcRect l="38889" t="75185" r="38611" b="15556"/>
            <a:stretch/>
          </p:blipFill>
          <p:spPr>
            <a:xfrm>
              <a:off x="2022475" y="4395141"/>
              <a:ext cx="2584450" cy="1595339"/>
            </a:xfrm>
            <a:prstGeom prst="rect">
              <a:avLst/>
            </a:prstGeom>
          </p:spPr>
        </p:pic>
      </p:grpSp>
      <p:pic>
        <p:nvPicPr>
          <p:cNvPr id="31" name="图片 30">
            <a:extLst>
              <a:ext uri="{FF2B5EF4-FFF2-40B4-BE49-F238E27FC236}">
                <a16:creationId xmlns:a16="http://schemas.microsoft.com/office/drawing/2014/main" id="{8C89588D-B6D2-4EE6-8958-23DA2E74A794}"/>
              </a:ext>
            </a:extLst>
          </p:cNvPr>
          <p:cNvPicPr>
            <a:picLocks noChangeAspect="1"/>
          </p:cNvPicPr>
          <p:nvPr/>
        </p:nvPicPr>
        <p:blipFill rotWithShape="1">
          <a:blip r:embed="rId8">
            <a:extLst>
              <a:ext uri="{28A0092B-C50C-407E-A947-70E740481C1C}">
                <a14:useLocalDpi xmlns:a14="http://schemas.microsoft.com/office/drawing/2010/main" val="0"/>
              </a:ext>
            </a:extLst>
          </a:blip>
          <a:srcRect l="6225" t="28161" r="45048" b="36550"/>
          <a:stretch/>
        </p:blipFill>
        <p:spPr>
          <a:xfrm flipH="1">
            <a:off x="8924247" y="3334641"/>
            <a:ext cx="2936577" cy="3190123"/>
          </a:xfrm>
          <a:prstGeom prst="rect">
            <a:avLst/>
          </a:prstGeom>
        </p:spPr>
      </p:pic>
      <p:grpSp>
        <p:nvGrpSpPr>
          <p:cNvPr id="3" name="组合 2">
            <a:extLst>
              <a:ext uri="{FF2B5EF4-FFF2-40B4-BE49-F238E27FC236}">
                <a16:creationId xmlns:a16="http://schemas.microsoft.com/office/drawing/2014/main" id="{4B73574A-7ABF-4D38-B8B9-A3BAF3EB2E1A}"/>
              </a:ext>
            </a:extLst>
          </p:cNvPr>
          <p:cNvGrpSpPr/>
          <p:nvPr/>
        </p:nvGrpSpPr>
        <p:grpSpPr>
          <a:xfrm>
            <a:off x="4866772" y="2057399"/>
            <a:ext cx="6857867" cy="2435497"/>
            <a:chOff x="4866772" y="2374899"/>
            <a:chExt cx="6857867" cy="2435497"/>
          </a:xfrm>
        </p:grpSpPr>
        <p:sp>
          <p:nvSpPr>
            <p:cNvPr id="58" name="椭圆 57">
              <a:extLst>
                <a:ext uri="{FF2B5EF4-FFF2-40B4-BE49-F238E27FC236}">
                  <a16:creationId xmlns:a16="http://schemas.microsoft.com/office/drawing/2014/main" id="{ABA2880E-B702-4A81-93AA-FCF9519351BC}"/>
                </a:ext>
              </a:extLst>
            </p:cNvPr>
            <p:cNvSpPr/>
            <p:nvPr/>
          </p:nvSpPr>
          <p:spPr>
            <a:xfrm>
              <a:off x="4866772" y="2374899"/>
              <a:ext cx="5890128" cy="2435497"/>
            </a:xfrm>
            <a:prstGeom prst="ellipse">
              <a:avLst/>
            </a:prstGeom>
            <a:gradFill flip="none" rotWithShape="1">
              <a:gsLst>
                <a:gs pos="66000">
                  <a:srgbClr val="EECACF">
                    <a:alpha val="0"/>
                  </a:srgbClr>
                </a:gs>
                <a:gs pos="0">
                  <a:srgbClr val="EECACF"/>
                </a:gs>
                <a:gs pos="100000">
                  <a:srgbClr val="EECACF">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52" name="iṡ1ïḋé">
              <a:extLst>
                <a:ext uri="{FF2B5EF4-FFF2-40B4-BE49-F238E27FC236}">
                  <a16:creationId xmlns:a16="http://schemas.microsoft.com/office/drawing/2014/main" id="{263AA3ED-0C17-48C8-8453-AB7BC9041459}"/>
                </a:ext>
              </a:extLst>
            </p:cNvPr>
            <p:cNvSpPr txBox="1"/>
            <p:nvPr/>
          </p:nvSpPr>
          <p:spPr>
            <a:xfrm>
              <a:off x="5509576" y="2991909"/>
              <a:ext cx="621506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0" b="1" i="0" u="none" strike="noStrike" kern="1200" cap="none" spc="0" normalizeH="0" baseline="0" noProof="0" dirty="0" err="1">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Vận</a:t>
              </a:r>
              <a:r>
                <a:rPr kumimoji="0" lang="en-US" altLang="zh-CN" sz="9000" b="1" i="0" u="none" strike="noStrike" kern="1200" cap="none" spc="0" normalizeH="0" baseline="0" noProof="0" dirty="0">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 </a:t>
              </a:r>
              <a:r>
                <a:rPr kumimoji="0" lang="en-US" altLang="zh-CN" sz="9000" b="1" i="0" u="none" strike="noStrike" kern="1200" cap="none" spc="0" normalizeH="0" baseline="0" noProof="0" dirty="0" err="1">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dụng</a:t>
              </a:r>
              <a:endParaRPr kumimoji="0" lang="en-US" altLang="zh-CN" sz="9000" b="1" i="0" u="none" strike="noStrike" kern="1200" cap="none" spc="0" normalizeH="0" baseline="0" noProof="0" dirty="0">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endParaRPr>
            </a:p>
          </p:txBody>
        </p:sp>
      </p:grpSp>
      <p:grpSp>
        <p:nvGrpSpPr>
          <p:cNvPr id="8" name="组合 7">
            <a:extLst>
              <a:ext uri="{FF2B5EF4-FFF2-40B4-BE49-F238E27FC236}">
                <a16:creationId xmlns:a16="http://schemas.microsoft.com/office/drawing/2014/main" id="{90698636-3882-4A9C-9BC8-96B579F00DDB}"/>
              </a:ext>
            </a:extLst>
          </p:cNvPr>
          <p:cNvGrpSpPr/>
          <p:nvPr/>
        </p:nvGrpSpPr>
        <p:grpSpPr>
          <a:xfrm>
            <a:off x="4167134" y="1618642"/>
            <a:ext cx="1342443" cy="1368515"/>
            <a:chOff x="4167134" y="1936142"/>
            <a:chExt cx="1342443" cy="1368515"/>
          </a:xfrm>
        </p:grpSpPr>
        <p:sp>
          <p:nvSpPr>
            <p:cNvPr id="2" name="矩形 1">
              <a:extLst>
                <a:ext uri="{FF2B5EF4-FFF2-40B4-BE49-F238E27FC236}">
                  <a16:creationId xmlns:a16="http://schemas.microsoft.com/office/drawing/2014/main" id="{D3CDF5AF-26DF-4B9D-8E5E-1C09BDCBD0EB}"/>
                </a:ext>
              </a:extLst>
            </p:cNvPr>
            <p:cNvSpPr/>
            <p:nvPr/>
          </p:nvSpPr>
          <p:spPr>
            <a:xfrm>
              <a:off x="4167134" y="1936142"/>
              <a:ext cx="1180546" cy="1309977"/>
            </a:xfrm>
            <a:prstGeom prst="rect">
              <a:avLst/>
            </a:prstGeom>
            <a:ln>
              <a:no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53" name="iṡ1ïḋé">
              <a:extLst>
                <a:ext uri="{FF2B5EF4-FFF2-40B4-BE49-F238E27FC236}">
                  <a16:creationId xmlns:a16="http://schemas.microsoft.com/office/drawing/2014/main" id="{39AA3150-8C59-4A9E-9772-383412D5BEB8}"/>
                </a:ext>
              </a:extLst>
            </p:cNvPr>
            <p:cNvSpPr txBox="1"/>
            <p:nvPr/>
          </p:nvSpPr>
          <p:spPr>
            <a:xfrm>
              <a:off x="4167134" y="2196661"/>
              <a:ext cx="118054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04</a:t>
              </a:r>
            </a:p>
          </p:txBody>
        </p:sp>
        <p:sp>
          <p:nvSpPr>
            <p:cNvPr id="6" name="直角三角形 5">
              <a:extLst>
                <a:ext uri="{FF2B5EF4-FFF2-40B4-BE49-F238E27FC236}">
                  <a16:creationId xmlns:a16="http://schemas.microsoft.com/office/drawing/2014/main" id="{22F7283F-B4BB-428B-A2C3-FCDEB7E815E9}"/>
                </a:ext>
              </a:extLst>
            </p:cNvPr>
            <p:cNvSpPr/>
            <p:nvPr/>
          </p:nvSpPr>
          <p:spPr>
            <a:xfrm>
              <a:off x="5347680" y="1936142"/>
              <a:ext cx="161897" cy="260519"/>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pic>
        <p:nvPicPr>
          <p:cNvPr id="16" name="Picture 15" descr="Shape&#10;&#10;Description automatically generated with medium confidence">
            <a:extLst>
              <a:ext uri="{FF2B5EF4-FFF2-40B4-BE49-F238E27FC236}">
                <a16:creationId xmlns:a16="http://schemas.microsoft.com/office/drawing/2014/main" id="{3A2B18F4-30D5-4335-8D5B-C994E133C1A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41400" y="-18213"/>
            <a:ext cx="1563044" cy="1563044"/>
          </a:xfrm>
          <a:prstGeom prst="rect">
            <a:avLst/>
          </a:prstGeom>
        </p:spPr>
      </p:pic>
    </p:spTree>
    <p:custDataLst>
      <p:tags r:id="rId2"/>
    </p:custDataLst>
    <p:extLst>
      <p:ext uri="{BB962C8B-B14F-4D97-AF65-F5344CB8AC3E}">
        <p14:creationId xmlns:p14="http://schemas.microsoft.com/office/powerpoint/2010/main" val="17492332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anim calcmode="lin" valueType="num">
                                      <p:cBhvr additive="base">
                                        <p:cTn id="15" dur="500" fill="hold"/>
                                        <p:tgtEl>
                                          <p:spTgt spid="57"/>
                                        </p:tgtEl>
                                        <p:attrNameLst>
                                          <p:attrName>ppt_x</p:attrName>
                                        </p:attrNameLst>
                                      </p:cBhvr>
                                      <p:tavLst>
                                        <p:tav tm="0">
                                          <p:val>
                                            <p:strVal val="0-#ppt_w/2"/>
                                          </p:val>
                                        </p:tav>
                                        <p:tav tm="100000">
                                          <p:val>
                                            <p:strVal val="#ppt_x"/>
                                          </p:val>
                                        </p:tav>
                                      </p:tavLst>
                                    </p:anim>
                                    <p:anim calcmode="lin" valueType="num">
                                      <p:cBhvr additive="base">
                                        <p:cTn id="16" dur="500" fill="hold"/>
                                        <p:tgtEl>
                                          <p:spTgt spid="57"/>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1+#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19324A08-508B-41C4-BDE6-6FE7C9A534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066" y="1988298"/>
            <a:ext cx="4648712" cy="4648712"/>
          </a:xfrm>
          <a:prstGeom prst="rect">
            <a:avLst/>
          </a:prstGeom>
        </p:spPr>
      </p:pic>
      <p:grpSp>
        <p:nvGrpSpPr>
          <p:cNvPr id="5" name="Google Shape;862;p35">
            <a:extLst>
              <a:ext uri="{FF2B5EF4-FFF2-40B4-BE49-F238E27FC236}">
                <a16:creationId xmlns:a16="http://schemas.microsoft.com/office/drawing/2014/main" id="{47C8E1B2-CC9D-4E0E-8868-15E75C835A10}"/>
              </a:ext>
            </a:extLst>
          </p:cNvPr>
          <p:cNvGrpSpPr/>
          <p:nvPr/>
        </p:nvGrpSpPr>
        <p:grpSpPr>
          <a:xfrm>
            <a:off x="5475778" y="1459978"/>
            <a:ext cx="6584142" cy="3904502"/>
            <a:chOff x="6530374" y="1560189"/>
            <a:chExt cx="1045566" cy="505315"/>
          </a:xfrm>
        </p:grpSpPr>
        <p:sp>
          <p:nvSpPr>
            <p:cNvPr id="6" name="Google Shape;863;p35">
              <a:extLst>
                <a:ext uri="{FF2B5EF4-FFF2-40B4-BE49-F238E27FC236}">
                  <a16:creationId xmlns:a16="http://schemas.microsoft.com/office/drawing/2014/main" id="{79FBFE1E-5FC2-4F5A-96F1-6EB494152952}"/>
                </a:ext>
              </a:extLst>
            </p:cNvPr>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 name="Google Shape;864;p35">
              <a:extLst>
                <a:ext uri="{FF2B5EF4-FFF2-40B4-BE49-F238E27FC236}">
                  <a16:creationId xmlns:a16="http://schemas.microsoft.com/office/drawing/2014/main" id="{42A4DAC4-18BA-4E5A-8DB0-C590E584B7DF}"/>
                </a:ext>
              </a:extLst>
            </p:cNvPr>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8" name="Google Shape;865;p35">
              <a:extLst>
                <a:ext uri="{FF2B5EF4-FFF2-40B4-BE49-F238E27FC236}">
                  <a16:creationId xmlns:a16="http://schemas.microsoft.com/office/drawing/2014/main" id="{060E8F55-B59A-478E-95B2-C310817082D5}"/>
                </a:ext>
              </a:extLst>
            </p:cNvPr>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9" name="Google Shape;866;p35">
              <a:extLst>
                <a:ext uri="{FF2B5EF4-FFF2-40B4-BE49-F238E27FC236}">
                  <a16:creationId xmlns:a16="http://schemas.microsoft.com/office/drawing/2014/main" id="{BEBB2112-E995-4EA1-87F2-AB50A94E13EC}"/>
                </a:ext>
              </a:extLst>
            </p:cNvPr>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10" name="Google Shape;867;p35">
              <a:extLst>
                <a:ext uri="{FF2B5EF4-FFF2-40B4-BE49-F238E27FC236}">
                  <a16:creationId xmlns:a16="http://schemas.microsoft.com/office/drawing/2014/main" id="{C1F8BD64-2DA0-4993-8545-C04F12F84BEC}"/>
                </a:ext>
              </a:extLst>
            </p:cNvPr>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11" name="Google Shape;868;p35">
              <a:extLst>
                <a:ext uri="{FF2B5EF4-FFF2-40B4-BE49-F238E27FC236}">
                  <a16:creationId xmlns:a16="http://schemas.microsoft.com/office/drawing/2014/main" id="{6E5C63AC-227E-448B-85C4-E728E9632224}"/>
                </a:ext>
              </a:extLst>
            </p:cNvPr>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12" name="Google Shape;869;p35">
              <a:extLst>
                <a:ext uri="{FF2B5EF4-FFF2-40B4-BE49-F238E27FC236}">
                  <a16:creationId xmlns:a16="http://schemas.microsoft.com/office/drawing/2014/main" id="{05435C41-720E-4DF3-9E47-31C33A096787}"/>
                </a:ext>
              </a:extLst>
            </p:cNvPr>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13" name="Google Shape;870;p35">
              <a:extLst>
                <a:ext uri="{FF2B5EF4-FFF2-40B4-BE49-F238E27FC236}">
                  <a16:creationId xmlns:a16="http://schemas.microsoft.com/office/drawing/2014/main" id="{35ED09A9-08B3-4DEE-994E-81DF11ED37F9}"/>
                </a:ext>
              </a:extLst>
            </p:cNvPr>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14" name="Google Shape;871;p35">
              <a:extLst>
                <a:ext uri="{FF2B5EF4-FFF2-40B4-BE49-F238E27FC236}">
                  <a16:creationId xmlns:a16="http://schemas.microsoft.com/office/drawing/2014/main" id="{B88AFE96-986F-43C7-9182-2A868F10E0D2}"/>
                </a:ext>
              </a:extLst>
            </p:cNvPr>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15" name="Google Shape;872;p35">
              <a:extLst>
                <a:ext uri="{FF2B5EF4-FFF2-40B4-BE49-F238E27FC236}">
                  <a16:creationId xmlns:a16="http://schemas.microsoft.com/office/drawing/2014/main" id="{B405A81C-6C93-449C-A31A-A9F1A69ED26E}"/>
                </a:ext>
              </a:extLst>
            </p:cNvPr>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16" name="Google Shape;873;p35">
              <a:extLst>
                <a:ext uri="{FF2B5EF4-FFF2-40B4-BE49-F238E27FC236}">
                  <a16:creationId xmlns:a16="http://schemas.microsoft.com/office/drawing/2014/main" id="{C0ECDF64-EAA4-49E8-A06D-1A007F7D408C}"/>
                </a:ext>
              </a:extLst>
            </p:cNvPr>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17" name="Google Shape;874;p35">
              <a:extLst>
                <a:ext uri="{FF2B5EF4-FFF2-40B4-BE49-F238E27FC236}">
                  <a16:creationId xmlns:a16="http://schemas.microsoft.com/office/drawing/2014/main" id="{13D3A35E-A249-4D09-87EB-E57CF6EA3941}"/>
                </a:ext>
              </a:extLst>
            </p:cNvPr>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18" name="Google Shape;875;p35">
              <a:extLst>
                <a:ext uri="{FF2B5EF4-FFF2-40B4-BE49-F238E27FC236}">
                  <a16:creationId xmlns:a16="http://schemas.microsoft.com/office/drawing/2014/main" id="{EC9A5E10-64BA-46A8-B759-FA5EED6BFAB1}"/>
                </a:ext>
              </a:extLst>
            </p:cNvPr>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21" name="Google Shape;876;p35">
              <a:extLst>
                <a:ext uri="{FF2B5EF4-FFF2-40B4-BE49-F238E27FC236}">
                  <a16:creationId xmlns:a16="http://schemas.microsoft.com/office/drawing/2014/main" id="{C41AA74B-17AE-4A94-90B6-54F33CEE4F1C}"/>
                </a:ext>
              </a:extLst>
            </p:cNvPr>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22" name="Google Shape;877;p35">
              <a:extLst>
                <a:ext uri="{FF2B5EF4-FFF2-40B4-BE49-F238E27FC236}">
                  <a16:creationId xmlns:a16="http://schemas.microsoft.com/office/drawing/2014/main" id="{A523F269-7EB5-42B0-9A53-285A9D016AFA}"/>
                </a:ext>
              </a:extLst>
            </p:cNvPr>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23" name="Google Shape;878;p35">
              <a:extLst>
                <a:ext uri="{FF2B5EF4-FFF2-40B4-BE49-F238E27FC236}">
                  <a16:creationId xmlns:a16="http://schemas.microsoft.com/office/drawing/2014/main" id="{B7456BD3-159C-4C85-BB5F-AB9CBF5B2B5D}"/>
                </a:ext>
              </a:extLst>
            </p:cNvPr>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24" name="Google Shape;879;p35">
              <a:extLst>
                <a:ext uri="{FF2B5EF4-FFF2-40B4-BE49-F238E27FC236}">
                  <a16:creationId xmlns:a16="http://schemas.microsoft.com/office/drawing/2014/main" id="{2A7A725D-1F73-4330-A8F2-C5B93D7C1A89}"/>
                </a:ext>
              </a:extLst>
            </p:cNvPr>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25" name="Google Shape;880;p35">
              <a:extLst>
                <a:ext uri="{FF2B5EF4-FFF2-40B4-BE49-F238E27FC236}">
                  <a16:creationId xmlns:a16="http://schemas.microsoft.com/office/drawing/2014/main" id="{11EBEE71-2D54-4265-919D-64EA069C16F4}"/>
                </a:ext>
              </a:extLst>
            </p:cNvPr>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26" name="Google Shape;881;p35">
              <a:extLst>
                <a:ext uri="{FF2B5EF4-FFF2-40B4-BE49-F238E27FC236}">
                  <a16:creationId xmlns:a16="http://schemas.microsoft.com/office/drawing/2014/main" id="{52092627-7EA9-4F57-8F28-2D78FA5638BC}"/>
                </a:ext>
              </a:extLst>
            </p:cNvPr>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27" name="Google Shape;882;p35">
              <a:extLst>
                <a:ext uri="{FF2B5EF4-FFF2-40B4-BE49-F238E27FC236}">
                  <a16:creationId xmlns:a16="http://schemas.microsoft.com/office/drawing/2014/main" id="{1C141E07-6EAE-4E6D-A323-637B2C25C40C}"/>
                </a:ext>
              </a:extLst>
            </p:cNvPr>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28" name="Google Shape;883;p35">
              <a:extLst>
                <a:ext uri="{FF2B5EF4-FFF2-40B4-BE49-F238E27FC236}">
                  <a16:creationId xmlns:a16="http://schemas.microsoft.com/office/drawing/2014/main" id="{A1D554C3-F6C9-4D5F-831F-C3C1CB938CFB}"/>
                </a:ext>
              </a:extLst>
            </p:cNvPr>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29" name="Google Shape;884;p35">
              <a:extLst>
                <a:ext uri="{FF2B5EF4-FFF2-40B4-BE49-F238E27FC236}">
                  <a16:creationId xmlns:a16="http://schemas.microsoft.com/office/drawing/2014/main" id="{F07FDE3E-FC65-4797-8905-33078570A2CD}"/>
                </a:ext>
              </a:extLst>
            </p:cNvPr>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0" name="Google Shape;885;p35">
              <a:extLst>
                <a:ext uri="{FF2B5EF4-FFF2-40B4-BE49-F238E27FC236}">
                  <a16:creationId xmlns:a16="http://schemas.microsoft.com/office/drawing/2014/main" id="{C7E8B91D-1D6B-4CB9-AA7D-DAF7116162CE}"/>
                </a:ext>
              </a:extLst>
            </p:cNvPr>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1" name="Google Shape;886;p35">
              <a:extLst>
                <a:ext uri="{FF2B5EF4-FFF2-40B4-BE49-F238E27FC236}">
                  <a16:creationId xmlns:a16="http://schemas.microsoft.com/office/drawing/2014/main" id="{8C982D33-F08B-4B1B-83AF-E3DF135F4CC1}"/>
                </a:ext>
              </a:extLst>
            </p:cNvPr>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2" name="Google Shape;887;p35">
              <a:extLst>
                <a:ext uri="{FF2B5EF4-FFF2-40B4-BE49-F238E27FC236}">
                  <a16:creationId xmlns:a16="http://schemas.microsoft.com/office/drawing/2014/main" id="{4D3F801D-C814-421A-8E21-53CDB7A7BD9E}"/>
                </a:ext>
              </a:extLst>
            </p:cNvPr>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3" name="Google Shape;888;p35">
              <a:extLst>
                <a:ext uri="{FF2B5EF4-FFF2-40B4-BE49-F238E27FC236}">
                  <a16:creationId xmlns:a16="http://schemas.microsoft.com/office/drawing/2014/main" id="{E5E5E46A-F526-4D46-B85B-7EAA36A08D77}"/>
                </a:ext>
              </a:extLst>
            </p:cNvPr>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4" name="Google Shape;889;p35">
              <a:extLst>
                <a:ext uri="{FF2B5EF4-FFF2-40B4-BE49-F238E27FC236}">
                  <a16:creationId xmlns:a16="http://schemas.microsoft.com/office/drawing/2014/main" id="{9EF3DC51-E873-48C6-A5CC-B01CA81597E4}"/>
                </a:ext>
              </a:extLst>
            </p:cNvPr>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5" name="Google Shape;890;p35">
              <a:extLst>
                <a:ext uri="{FF2B5EF4-FFF2-40B4-BE49-F238E27FC236}">
                  <a16:creationId xmlns:a16="http://schemas.microsoft.com/office/drawing/2014/main" id="{3832A77A-D5DF-429A-BCB3-F857C862B967}"/>
                </a:ext>
              </a:extLst>
            </p:cNvPr>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6" name="Google Shape;891;p35">
              <a:extLst>
                <a:ext uri="{FF2B5EF4-FFF2-40B4-BE49-F238E27FC236}">
                  <a16:creationId xmlns:a16="http://schemas.microsoft.com/office/drawing/2014/main" id="{BF620F47-D2B6-42E3-91BC-DB7A2F2D78E7}"/>
                </a:ext>
              </a:extLst>
            </p:cNvPr>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7" name="Google Shape;892;p35">
              <a:extLst>
                <a:ext uri="{FF2B5EF4-FFF2-40B4-BE49-F238E27FC236}">
                  <a16:creationId xmlns:a16="http://schemas.microsoft.com/office/drawing/2014/main" id="{3153EE2F-10DD-4BDE-8126-6225B045AB19}"/>
                </a:ext>
              </a:extLst>
            </p:cNvPr>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8" name="Google Shape;893;p35">
              <a:extLst>
                <a:ext uri="{FF2B5EF4-FFF2-40B4-BE49-F238E27FC236}">
                  <a16:creationId xmlns:a16="http://schemas.microsoft.com/office/drawing/2014/main" id="{0F2F828A-4619-412B-A120-30A41A3A4A3C}"/>
                </a:ext>
              </a:extLst>
            </p:cNvPr>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9" name="Google Shape;894;p35">
              <a:extLst>
                <a:ext uri="{FF2B5EF4-FFF2-40B4-BE49-F238E27FC236}">
                  <a16:creationId xmlns:a16="http://schemas.microsoft.com/office/drawing/2014/main" id="{082303C2-2BAE-49A4-BBAA-2B767FE617B1}"/>
                </a:ext>
              </a:extLst>
            </p:cNvPr>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0" name="Google Shape;895;p35">
              <a:extLst>
                <a:ext uri="{FF2B5EF4-FFF2-40B4-BE49-F238E27FC236}">
                  <a16:creationId xmlns:a16="http://schemas.microsoft.com/office/drawing/2014/main" id="{1B10C224-1DF4-4009-8C7A-28E0EDA9ECE0}"/>
                </a:ext>
              </a:extLst>
            </p:cNvPr>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1" name="Google Shape;896;p35">
              <a:extLst>
                <a:ext uri="{FF2B5EF4-FFF2-40B4-BE49-F238E27FC236}">
                  <a16:creationId xmlns:a16="http://schemas.microsoft.com/office/drawing/2014/main" id="{AE30CAD4-5D64-4BA5-BEEC-B1A186E7941F}"/>
                </a:ext>
              </a:extLst>
            </p:cNvPr>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2" name="Google Shape;897;p35">
              <a:extLst>
                <a:ext uri="{FF2B5EF4-FFF2-40B4-BE49-F238E27FC236}">
                  <a16:creationId xmlns:a16="http://schemas.microsoft.com/office/drawing/2014/main" id="{E06252B4-B5C2-4D8D-B0A9-0B733FAFFAE1}"/>
                </a:ext>
              </a:extLst>
            </p:cNvPr>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3" name="Google Shape;898;p35">
              <a:extLst>
                <a:ext uri="{FF2B5EF4-FFF2-40B4-BE49-F238E27FC236}">
                  <a16:creationId xmlns:a16="http://schemas.microsoft.com/office/drawing/2014/main" id="{037CF377-CA46-4FF8-B584-7A7D0C29BE95}"/>
                </a:ext>
              </a:extLst>
            </p:cNvPr>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4" name="Google Shape;899;p35">
              <a:extLst>
                <a:ext uri="{FF2B5EF4-FFF2-40B4-BE49-F238E27FC236}">
                  <a16:creationId xmlns:a16="http://schemas.microsoft.com/office/drawing/2014/main" id="{19DAE998-D7CA-4B91-A0E6-8EEBC48B3AD9}"/>
                </a:ext>
              </a:extLst>
            </p:cNvPr>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5" name="Google Shape;900;p35">
              <a:extLst>
                <a:ext uri="{FF2B5EF4-FFF2-40B4-BE49-F238E27FC236}">
                  <a16:creationId xmlns:a16="http://schemas.microsoft.com/office/drawing/2014/main" id="{66FC1D6D-CB0B-4798-BFC6-0518FB37B70B}"/>
                </a:ext>
              </a:extLst>
            </p:cNvPr>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6" name="Google Shape;901;p35">
              <a:extLst>
                <a:ext uri="{FF2B5EF4-FFF2-40B4-BE49-F238E27FC236}">
                  <a16:creationId xmlns:a16="http://schemas.microsoft.com/office/drawing/2014/main" id="{4F4BFDA6-5544-4942-95B4-E88BAD93D239}"/>
                </a:ext>
              </a:extLst>
            </p:cNvPr>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7" name="Google Shape;902;p35">
              <a:extLst>
                <a:ext uri="{FF2B5EF4-FFF2-40B4-BE49-F238E27FC236}">
                  <a16:creationId xmlns:a16="http://schemas.microsoft.com/office/drawing/2014/main" id="{EBF97F80-A80A-4DFC-9FA2-E2086351871A}"/>
                </a:ext>
              </a:extLst>
            </p:cNvPr>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8" name="Google Shape;903;p35">
              <a:extLst>
                <a:ext uri="{FF2B5EF4-FFF2-40B4-BE49-F238E27FC236}">
                  <a16:creationId xmlns:a16="http://schemas.microsoft.com/office/drawing/2014/main" id="{5D7DF7BA-C42C-4A11-BFF4-67A0AB520CCE}"/>
                </a:ext>
              </a:extLst>
            </p:cNvPr>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9" name="Google Shape;904;p35">
              <a:extLst>
                <a:ext uri="{FF2B5EF4-FFF2-40B4-BE49-F238E27FC236}">
                  <a16:creationId xmlns:a16="http://schemas.microsoft.com/office/drawing/2014/main" id="{52290CDF-7B38-4F77-962A-43B619E63A54}"/>
                </a:ext>
              </a:extLst>
            </p:cNvPr>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0" name="Google Shape;905;p35">
              <a:extLst>
                <a:ext uri="{FF2B5EF4-FFF2-40B4-BE49-F238E27FC236}">
                  <a16:creationId xmlns:a16="http://schemas.microsoft.com/office/drawing/2014/main" id="{FFF5BE74-36F8-429A-9D24-5DB1739F2855}"/>
                </a:ext>
              </a:extLst>
            </p:cNvPr>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1" name="Google Shape;906;p35">
              <a:extLst>
                <a:ext uri="{FF2B5EF4-FFF2-40B4-BE49-F238E27FC236}">
                  <a16:creationId xmlns:a16="http://schemas.microsoft.com/office/drawing/2014/main" id="{94BE044C-98BB-4743-B380-CB249EC134FA}"/>
                </a:ext>
              </a:extLst>
            </p:cNvPr>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2" name="Google Shape;907;p35">
              <a:extLst>
                <a:ext uri="{FF2B5EF4-FFF2-40B4-BE49-F238E27FC236}">
                  <a16:creationId xmlns:a16="http://schemas.microsoft.com/office/drawing/2014/main" id="{C2C8B91A-F2CE-494D-B69F-F37B92844D6E}"/>
                </a:ext>
              </a:extLst>
            </p:cNvPr>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3" name="Google Shape;908;p35">
              <a:extLst>
                <a:ext uri="{FF2B5EF4-FFF2-40B4-BE49-F238E27FC236}">
                  <a16:creationId xmlns:a16="http://schemas.microsoft.com/office/drawing/2014/main" id="{B13D1AB0-B47A-4C15-870D-D632B172F249}"/>
                </a:ext>
              </a:extLst>
            </p:cNvPr>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grpSp>
      <p:sp>
        <p:nvSpPr>
          <p:cNvPr id="54" name="TextBox 53">
            <a:extLst>
              <a:ext uri="{FF2B5EF4-FFF2-40B4-BE49-F238E27FC236}">
                <a16:creationId xmlns:a16="http://schemas.microsoft.com/office/drawing/2014/main" id="{06170AC3-0C02-4061-93C0-99A803155200}"/>
              </a:ext>
            </a:extLst>
          </p:cNvPr>
          <p:cNvSpPr txBox="1"/>
          <p:nvPr/>
        </p:nvSpPr>
        <p:spPr>
          <a:xfrm>
            <a:off x="5691720" y="2361541"/>
            <a:ext cx="6031094"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sng"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Về nhà</a:t>
            </a:r>
          </a:p>
          <a:p>
            <a:pPr lvl="0" algn="ctr"/>
            <a:r>
              <a:rPr lang="en-US" sz="36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Cùng</a:t>
            </a:r>
            <a:r>
              <a:rPr lang="en-US" sz="36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vi-VN" sz="36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với người thân: Tham gia một số hoạt động chung của gia đình.</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ustDataLst>
      <p:tags r:id="rId2"/>
    </p:custDataLst>
    <p:extLst>
      <p:ext uri="{BB962C8B-B14F-4D97-AF65-F5344CB8AC3E}">
        <p14:creationId xmlns:p14="http://schemas.microsoft.com/office/powerpoint/2010/main" val="26355388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down)">
                                      <p:cBhvr>
                                        <p:cTn id="12" dur="500"/>
                                        <p:tgtEl>
                                          <p:spTgt spid="54"/>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DD255DA-CE71-4107-A175-E1A9F37AB1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10" name="组合 9">
            <a:extLst>
              <a:ext uri="{FF2B5EF4-FFF2-40B4-BE49-F238E27FC236}">
                <a16:creationId xmlns:a16="http://schemas.microsoft.com/office/drawing/2014/main" id="{8B3D0045-39F7-4631-96D6-BDE8832438CD}"/>
              </a:ext>
            </a:extLst>
          </p:cNvPr>
          <p:cNvGrpSpPr/>
          <p:nvPr/>
        </p:nvGrpSpPr>
        <p:grpSpPr>
          <a:xfrm>
            <a:off x="-482600" y="554990"/>
            <a:ext cx="5969000" cy="5981700"/>
            <a:chOff x="381000" y="609600"/>
            <a:chExt cx="5969000" cy="5981700"/>
          </a:xfrm>
        </p:grpSpPr>
        <p:pic>
          <p:nvPicPr>
            <p:cNvPr id="7" name="图片 6">
              <a:extLst>
                <a:ext uri="{FF2B5EF4-FFF2-40B4-BE49-F238E27FC236}">
                  <a16:creationId xmlns:a16="http://schemas.microsoft.com/office/drawing/2014/main" id="{C9F0AF39-323A-4180-BA4F-E2BCBDEA4C75}"/>
                </a:ext>
              </a:extLst>
            </p:cNvPr>
            <p:cNvPicPr>
              <a:picLocks noChangeAspect="1"/>
            </p:cNvPicPr>
            <p:nvPr/>
          </p:nvPicPr>
          <p:blipFill rotWithShape="1">
            <a:blip r:embed="rId4">
              <a:extLst>
                <a:ext uri="{28A0092B-C50C-407E-A947-70E740481C1C}">
                  <a14:useLocalDpi xmlns:a14="http://schemas.microsoft.com/office/drawing/2010/main" val="0"/>
                </a:ext>
              </a:extLst>
            </a:blip>
            <a:srcRect t="29646" b="3546"/>
            <a:stretch/>
          </p:blipFill>
          <p:spPr>
            <a:xfrm>
              <a:off x="381000" y="609600"/>
              <a:ext cx="5969000" cy="5981700"/>
            </a:xfrm>
            <a:prstGeom prst="rect">
              <a:avLst/>
            </a:prstGeom>
          </p:spPr>
        </p:pic>
        <p:pic>
          <p:nvPicPr>
            <p:cNvPr id="9" name="图片 8">
              <a:extLst>
                <a:ext uri="{FF2B5EF4-FFF2-40B4-BE49-F238E27FC236}">
                  <a16:creationId xmlns:a16="http://schemas.microsoft.com/office/drawing/2014/main" id="{FCD207EA-D144-4739-9625-B6881F79E196}"/>
                </a:ext>
              </a:extLst>
            </p:cNvPr>
            <p:cNvPicPr>
              <a:picLocks noChangeAspect="1"/>
            </p:cNvPicPr>
            <p:nvPr/>
          </p:nvPicPr>
          <p:blipFill rotWithShape="1">
            <a:blip r:embed="rId5">
              <a:extLst>
                <a:ext uri="{28A0092B-C50C-407E-A947-70E740481C1C}">
                  <a14:useLocalDpi xmlns:a14="http://schemas.microsoft.com/office/drawing/2010/main" val="0"/>
                </a:ext>
              </a:extLst>
            </a:blip>
            <a:srcRect l="38889" t="75185" r="38611" b="15556"/>
            <a:stretch/>
          </p:blipFill>
          <p:spPr>
            <a:xfrm>
              <a:off x="2022475" y="4395141"/>
              <a:ext cx="2584450" cy="1595339"/>
            </a:xfrm>
            <a:prstGeom prst="rect">
              <a:avLst/>
            </a:prstGeom>
          </p:spPr>
        </p:pic>
      </p:grpSp>
      <p:sp>
        <p:nvSpPr>
          <p:cNvPr id="2" name="Rectangle: Rounded Corners 1">
            <a:extLst>
              <a:ext uri="{FF2B5EF4-FFF2-40B4-BE49-F238E27FC236}">
                <a16:creationId xmlns:a16="http://schemas.microsoft.com/office/drawing/2014/main" id="{F4E23E37-ECE2-4D09-A158-B33EB51C367C}"/>
              </a:ext>
            </a:extLst>
          </p:cNvPr>
          <p:cNvSpPr/>
          <p:nvPr/>
        </p:nvSpPr>
        <p:spPr>
          <a:xfrm>
            <a:off x="5008880" y="1463040"/>
            <a:ext cx="6593840" cy="4165600"/>
          </a:xfrm>
          <a:prstGeom prst="roundRect">
            <a:avLst/>
          </a:prstGeom>
          <a:solidFill>
            <a:schemeClr val="bg1"/>
          </a:solidFill>
          <a:ln w="76200">
            <a:solidFill>
              <a:schemeClr val="accent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F0502020204030204"/>
              <a:cs typeface="+mn-cs"/>
            </a:endParaRPr>
          </a:p>
        </p:txBody>
      </p:sp>
      <p:pic>
        <p:nvPicPr>
          <p:cNvPr id="8" name="Picture 7">
            <a:extLst>
              <a:ext uri="{FF2B5EF4-FFF2-40B4-BE49-F238E27FC236}">
                <a16:creationId xmlns:a16="http://schemas.microsoft.com/office/drawing/2014/main" id="{C67AE327-DB8C-4F41-9EB4-2FC7F4C81087}"/>
              </a:ext>
            </a:extLst>
          </p:cNvPr>
          <p:cNvPicPr>
            <a:picLocks noChangeAspect="1"/>
          </p:cNvPicPr>
          <p:nvPr/>
        </p:nvPicPr>
        <p:blipFill>
          <a:blip r:embed="rId6"/>
          <a:stretch>
            <a:fillRect/>
          </a:stretch>
        </p:blipFill>
        <p:spPr>
          <a:xfrm>
            <a:off x="5266680" y="2276756"/>
            <a:ext cx="6078239" cy="2304488"/>
          </a:xfrm>
          <a:prstGeom prst="rect">
            <a:avLst/>
          </a:prstGeom>
        </p:spPr>
      </p:pic>
    </p:spTree>
    <p:extLst>
      <p:ext uri="{BB962C8B-B14F-4D97-AF65-F5344CB8AC3E}">
        <p14:creationId xmlns:p14="http://schemas.microsoft.com/office/powerpoint/2010/main" val="20414833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A31BDEF7-41B5-4AFF-9624-E7CE5FAF95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7" name="矩形 26">
            <a:extLst>
              <a:ext uri="{FF2B5EF4-FFF2-40B4-BE49-F238E27FC236}">
                <a16:creationId xmlns:a16="http://schemas.microsoft.com/office/drawing/2014/main" id="{63B3A843-D105-4DDD-8A8E-D1761C13044E}"/>
              </a:ext>
            </a:extLst>
          </p:cNvPr>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pic>
        <p:nvPicPr>
          <p:cNvPr id="57" name="图片 56">
            <a:extLst>
              <a:ext uri="{FF2B5EF4-FFF2-40B4-BE49-F238E27FC236}">
                <a16:creationId xmlns:a16="http://schemas.microsoft.com/office/drawing/2014/main" id="{10E3DFF6-06AD-4D6D-955C-15571F9F3393}"/>
              </a:ext>
            </a:extLst>
          </p:cNvPr>
          <p:cNvPicPr>
            <a:picLocks noChangeAspect="1"/>
          </p:cNvPicPr>
          <p:nvPr/>
        </p:nvPicPr>
        <p:blipFill rotWithShape="1">
          <a:blip r:embed="rId5">
            <a:extLst>
              <a:ext uri="{28A0092B-C50C-407E-A947-70E740481C1C}">
                <a14:useLocalDpi xmlns:a14="http://schemas.microsoft.com/office/drawing/2010/main" val="0"/>
              </a:ext>
            </a:extLst>
          </a:blip>
          <a:srcRect l="32031" r="27777"/>
          <a:stretch/>
        </p:blipFill>
        <p:spPr>
          <a:xfrm rot="5400000">
            <a:off x="4717830" y="-2838666"/>
            <a:ext cx="2756340" cy="12192000"/>
          </a:xfrm>
          <a:prstGeom prst="rect">
            <a:avLst/>
          </a:prstGeom>
        </p:spPr>
      </p:pic>
      <p:grpSp>
        <p:nvGrpSpPr>
          <p:cNvPr id="19" name="组合 18">
            <a:extLst>
              <a:ext uri="{FF2B5EF4-FFF2-40B4-BE49-F238E27FC236}">
                <a16:creationId xmlns:a16="http://schemas.microsoft.com/office/drawing/2014/main" id="{BC565BF6-EBD6-4E5A-A677-AC3534A35D49}"/>
              </a:ext>
            </a:extLst>
          </p:cNvPr>
          <p:cNvGrpSpPr/>
          <p:nvPr/>
        </p:nvGrpSpPr>
        <p:grpSpPr>
          <a:xfrm>
            <a:off x="12444" y="665934"/>
            <a:ext cx="4692430" cy="4702414"/>
            <a:chOff x="381000" y="609600"/>
            <a:chExt cx="5969000" cy="5981700"/>
          </a:xfrm>
        </p:grpSpPr>
        <p:pic>
          <p:nvPicPr>
            <p:cNvPr id="20" name="图片 19">
              <a:extLst>
                <a:ext uri="{FF2B5EF4-FFF2-40B4-BE49-F238E27FC236}">
                  <a16:creationId xmlns:a16="http://schemas.microsoft.com/office/drawing/2014/main" id="{BBD3EED0-1040-4634-A15B-60C5646EC022}"/>
                </a:ext>
              </a:extLst>
            </p:cNvPr>
            <p:cNvPicPr>
              <a:picLocks noChangeAspect="1"/>
            </p:cNvPicPr>
            <p:nvPr/>
          </p:nvPicPr>
          <p:blipFill rotWithShape="1">
            <a:blip r:embed="rId6">
              <a:extLst>
                <a:ext uri="{28A0092B-C50C-407E-A947-70E740481C1C}">
                  <a14:useLocalDpi xmlns:a14="http://schemas.microsoft.com/office/drawing/2010/main" val="0"/>
                </a:ext>
              </a:extLst>
            </a:blip>
            <a:srcRect t="29646" b="3546"/>
            <a:stretch/>
          </p:blipFill>
          <p:spPr>
            <a:xfrm>
              <a:off x="381000" y="609600"/>
              <a:ext cx="5969000" cy="5981700"/>
            </a:xfrm>
            <a:prstGeom prst="rect">
              <a:avLst/>
            </a:prstGeom>
          </p:spPr>
        </p:pic>
        <p:pic>
          <p:nvPicPr>
            <p:cNvPr id="21" name="图片 20">
              <a:extLst>
                <a:ext uri="{FF2B5EF4-FFF2-40B4-BE49-F238E27FC236}">
                  <a16:creationId xmlns:a16="http://schemas.microsoft.com/office/drawing/2014/main" id="{ED507411-6504-4989-A38C-5A2AF3EFFC9E}"/>
                </a:ext>
              </a:extLst>
            </p:cNvPr>
            <p:cNvPicPr>
              <a:picLocks noChangeAspect="1"/>
            </p:cNvPicPr>
            <p:nvPr/>
          </p:nvPicPr>
          <p:blipFill rotWithShape="1">
            <a:blip r:embed="rId7">
              <a:extLst>
                <a:ext uri="{28A0092B-C50C-407E-A947-70E740481C1C}">
                  <a14:useLocalDpi xmlns:a14="http://schemas.microsoft.com/office/drawing/2010/main" val="0"/>
                </a:ext>
              </a:extLst>
            </a:blip>
            <a:srcRect l="38889" t="75185" r="38611" b="15556"/>
            <a:stretch/>
          </p:blipFill>
          <p:spPr>
            <a:xfrm>
              <a:off x="2022475" y="4395141"/>
              <a:ext cx="2584450" cy="1595339"/>
            </a:xfrm>
            <a:prstGeom prst="rect">
              <a:avLst/>
            </a:prstGeom>
          </p:spPr>
        </p:pic>
      </p:grpSp>
      <p:pic>
        <p:nvPicPr>
          <p:cNvPr id="31" name="图片 30">
            <a:extLst>
              <a:ext uri="{FF2B5EF4-FFF2-40B4-BE49-F238E27FC236}">
                <a16:creationId xmlns:a16="http://schemas.microsoft.com/office/drawing/2014/main" id="{8C89588D-B6D2-4EE6-8958-23DA2E74A794}"/>
              </a:ext>
            </a:extLst>
          </p:cNvPr>
          <p:cNvPicPr>
            <a:picLocks noChangeAspect="1"/>
          </p:cNvPicPr>
          <p:nvPr/>
        </p:nvPicPr>
        <p:blipFill rotWithShape="1">
          <a:blip r:embed="rId8">
            <a:extLst>
              <a:ext uri="{28A0092B-C50C-407E-A947-70E740481C1C}">
                <a14:useLocalDpi xmlns:a14="http://schemas.microsoft.com/office/drawing/2010/main" val="0"/>
              </a:ext>
            </a:extLst>
          </a:blip>
          <a:srcRect l="6225" t="28161" r="45048" b="36550"/>
          <a:stretch/>
        </p:blipFill>
        <p:spPr>
          <a:xfrm flipH="1">
            <a:off x="8924247" y="3334641"/>
            <a:ext cx="2936577" cy="3190123"/>
          </a:xfrm>
          <a:prstGeom prst="rect">
            <a:avLst/>
          </a:prstGeom>
        </p:spPr>
      </p:pic>
      <p:grpSp>
        <p:nvGrpSpPr>
          <p:cNvPr id="3" name="组合 2">
            <a:extLst>
              <a:ext uri="{FF2B5EF4-FFF2-40B4-BE49-F238E27FC236}">
                <a16:creationId xmlns:a16="http://schemas.microsoft.com/office/drawing/2014/main" id="{4B73574A-7ABF-4D38-B8B9-A3BAF3EB2E1A}"/>
              </a:ext>
            </a:extLst>
          </p:cNvPr>
          <p:cNvGrpSpPr/>
          <p:nvPr/>
        </p:nvGrpSpPr>
        <p:grpSpPr>
          <a:xfrm>
            <a:off x="4866772" y="2057399"/>
            <a:ext cx="6857867" cy="2435497"/>
            <a:chOff x="4866772" y="2374899"/>
            <a:chExt cx="6857867" cy="2435497"/>
          </a:xfrm>
        </p:grpSpPr>
        <p:sp>
          <p:nvSpPr>
            <p:cNvPr id="58" name="椭圆 57">
              <a:extLst>
                <a:ext uri="{FF2B5EF4-FFF2-40B4-BE49-F238E27FC236}">
                  <a16:creationId xmlns:a16="http://schemas.microsoft.com/office/drawing/2014/main" id="{ABA2880E-B702-4A81-93AA-FCF9519351BC}"/>
                </a:ext>
              </a:extLst>
            </p:cNvPr>
            <p:cNvSpPr/>
            <p:nvPr/>
          </p:nvSpPr>
          <p:spPr>
            <a:xfrm>
              <a:off x="4866772" y="2374899"/>
              <a:ext cx="5890128" cy="2435497"/>
            </a:xfrm>
            <a:prstGeom prst="ellipse">
              <a:avLst/>
            </a:prstGeom>
            <a:gradFill flip="none" rotWithShape="1">
              <a:gsLst>
                <a:gs pos="66000">
                  <a:srgbClr val="EECACF">
                    <a:alpha val="0"/>
                  </a:srgbClr>
                </a:gs>
                <a:gs pos="0">
                  <a:srgbClr val="EECACF"/>
                </a:gs>
                <a:gs pos="100000">
                  <a:srgbClr val="EECACF">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52" name="iṡ1ïḋé">
              <a:extLst>
                <a:ext uri="{FF2B5EF4-FFF2-40B4-BE49-F238E27FC236}">
                  <a16:creationId xmlns:a16="http://schemas.microsoft.com/office/drawing/2014/main" id="{263AA3ED-0C17-48C8-8453-AB7BC9041459}"/>
                </a:ext>
              </a:extLst>
            </p:cNvPr>
            <p:cNvSpPr txBox="1"/>
            <p:nvPr/>
          </p:nvSpPr>
          <p:spPr>
            <a:xfrm>
              <a:off x="5509576" y="2991909"/>
              <a:ext cx="621506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0" b="1" i="0" u="none" strike="noStrike" kern="1200" cap="none" spc="0" normalizeH="0" baseline="0" noProof="0" dirty="0" err="1">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Khởi</a:t>
              </a:r>
              <a:r>
                <a:rPr kumimoji="0" lang="en-US" altLang="zh-CN" sz="9000" b="1" i="0" u="none" strike="noStrike" kern="1200" cap="none" spc="0" normalizeH="0" baseline="0" noProof="0" dirty="0">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 </a:t>
              </a:r>
              <a:r>
                <a:rPr kumimoji="0" lang="en-US" altLang="zh-CN" sz="9000" b="1" i="0" u="none" strike="noStrike" kern="1200" cap="none" spc="0" normalizeH="0" baseline="0" noProof="0" dirty="0" err="1">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động</a:t>
              </a:r>
              <a:endParaRPr kumimoji="0" lang="en-US" altLang="zh-CN" sz="9000" b="1" i="0" u="none" strike="noStrike" kern="1200" cap="none" spc="0" normalizeH="0" baseline="0" noProof="0" dirty="0">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endParaRPr>
            </a:p>
          </p:txBody>
        </p:sp>
      </p:grpSp>
      <p:grpSp>
        <p:nvGrpSpPr>
          <p:cNvPr id="8" name="组合 7">
            <a:extLst>
              <a:ext uri="{FF2B5EF4-FFF2-40B4-BE49-F238E27FC236}">
                <a16:creationId xmlns:a16="http://schemas.microsoft.com/office/drawing/2014/main" id="{90698636-3882-4A9C-9BC8-96B579F00DDB}"/>
              </a:ext>
            </a:extLst>
          </p:cNvPr>
          <p:cNvGrpSpPr/>
          <p:nvPr/>
        </p:nvGrpSpPr>
        <p:grpSpPr>
          <a:xfrm>
            <a:off x="4167134" y="1618642"/>
            <a:ext cx="1342443" cy="1368515"/>
            <a:chOff x="4167134" y="1936142"/>
            <a:chExt cx="1342443" cy="1368515"/>
          </a:xfrm>
        </p:grpSpPr>
        <p:sp>
          <p:nvSpPr>
            <p:cNvPr id="2" name="矩形 1">
              <a:extLst>
                <a:ext uri="{FF2B5EF4-FFF2-40B4-BE49-F238E27FC236}">
                  <a16:creationId xmlns:a16="http://schemas.microsoft.com/office/drawing/2014/main" id="{D3CDF5AF-26DF-4B9D-8E5E-1C09BDCBD0EB}"/>
                </a:ext>
              </a:extLst>
            </p:cNvPr>
            <p:cNvSpPr/>
            <p:nvPr/>
          </p:nvSpPr>
          <p:spPr>
            <a:xfrm>
              <a:off x="4167134" y="1936142"/>
              <a:ext cx="1180546" cy="1309977"/>
            </a:xfrm>
            <a:prstGeom prst="rect">
              <a:avLst/>
            </a:prstGeom>
            <a:ln>
              <a:no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53" name="iṡ1ïḋé">
              <a:extLst>
                <a:ext uri="{FF2B5EF4-FFF2-40B4-BE49-F238E27FC236}">
                  <a16:creationId xmlns:a16="http://schemas.microsoft.com/office/drawing/2014/main" id="{39AA3150-8C59-4A9E-9772-383412D5BEB8}"/>
                </a:ext>
              </a:extLst>
            </p:cNvPr>
            <p:cNvSpPr txBox="1"/>
            <p:nvPr/>
          </p:nvSpPr>
          <p:spPr>
            <a:xfrm>
              <a:off x="4167134" y="2196661"/>
              <a:ext cx="118054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01</a:t>
              </a:r>
            </a:p>
          </p:txBody>
        </p:sp>
        <p:sp>
          <p:nvSpPr>
            <p:cNvPr id="6" name="直角三角形 5">
              <a:extLst>
                <a:ext uri="{FF2B5EF4-FFF2-40B4-BE49-F238E27FC236}">
                  <a16:creationId xmlns:a16="http://schemas.microsoft.com/office/drawing/2014/main" id="{22F7283F-B4BB-428B-A2C3-FCDEB7E815E9}"/>
                </a:ext>
              </a:extLst>
            </p:cNvPr>
            <p:cNvSpPr/>
            <p:nvPr/>
          </p:nvSpPr>
          <p:spPr>
            <a:xfrm>
              <a:off x="5347680" y="1936142"/>
              <a:ext cx="161897" cy="260519"/>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spTree>
    <p:custDataLst>
      <p:tags r:id="rId2"/>
    </p:custDataLst>
    <p:extLst>
      <p:ext uri="{BB962C8B-B14F-4D97-AF65-F5344CB8AC3E}">
        <p14:creationId xmlns:p14="http://schemas.microsoft.com/office/powerpoint/2010/main" val="213838474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anim calcmode="lin" valueType="num">
                                      <p:cBhvr additive="base">
                                        <p:cTn id="15" dur="500" fill="hold"/>
                                        <p:tgtEl>
                                          <p:spTgt spid="57"/>
                                        </p:tgtEl>
                                        <p:attrNameLst>
                                          <p:attrName>ppt_x</p:attrName>
                                        </p:attrNameLst>
                                      </p:cBhvr>
                                      <p:tavLst>
                                        <p:tav tm="0">
                                          <p:val>
                                            <p:strVal val="0-#ppt_w/2"/>
                                          </p:val>
                                        </p:tav>
                                        <p:tav tm="100000">
                                          <p:val>
                                            <p:strVal val="#ppt_x"/>
                                          </p:val>
                                        </p:tav>
                                      </p:tavLst>
                                    </p:anim>
                                    <p:anim calcmode="lin" valueType="num">
                                      <p:cBhvr additive="base">
                                        <p:cTn id="16" dur="500" fill="hold"/>
                                        <p:tgtEl>
                                          <p:spTgt spid="57"/>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1+#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carrying a baby&#10;&#10;Description automatically generated">
            <a:extLst>
              <a:ext uri="{FF2B5EF4-FFF2-40B4-BE49-F238E27FC236}">
                <a16:creationId xmlns:a16="http://schemas.microsoft.com/office/drawing/2014/main" id="{6EED88DB-D4B0-7396-69D2-9D01CEF9CB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57225" y="1419224"/>
            <a:ext cx="5210175" cy="5343525"/>
          </a:xfrm>
          <a:prstGeom prst="rect">
            <a:avLst/>
          </a:prstGeom>
        </p:spPr>
      </p:pic>
      <p:sp>
        <p:nvSpPr>
          <p:cNvPr id="5" name="Rectangle: Rounded Corners 4">
            <a:extLst>
              <a:ext uri="{FF2B5EF4-FFF2-40B4-BE49-F238E27FC236}">
                <a16:creationId xmlns:a16="http://schemas.microsoft.com/office/drawing/2014/main" id="{62599AC1-FF9C-696D-80EE-B71A0234D08A}"/>
              </a:ext>
            </a:extLst>
          </p:cNvPr>
          <p:cNvSpPr/>
          <p:nvPr/>
        </p:nvSpPr>
        <p:spPr>
          <a:xfrm>
            <a:off x="3862068" y="2778222"/>
            <a:ext cx="7796532" cy="1269904"/>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3600" b="1" dirty="0">
                <a:solidFill>
                  <a:srgbClr val="002060"/>
                </a:solidFill>
                <a:latin typeface="Calibri"/>
              </a:rPr>
              <a:t>Em thường làm những hoạt động nào cùng người thân trong gia đình? </a:t>
            </a:r>
            <a:endParaRPr lang="en-US" sz="3200" dirty="0">
              <a:solidFill>
                <a:srgbClr val="002060"/>
              </a:solidFill>
              <a:latin typeface="Calibri"/>
            </a:endParaRPr>
          </a:p>
        </p:txBody>
      </p:sp>
      <p:sp>
        <p:nvSpPr>
          <p:cNvPr id="6" name="Rectangle: Rounded Corners 5">
            <a:extLst>
              <a:ext uri="{FF2B5EF4-FFF2-40B4-BE49-F238E27FC236}">
                <a16:creationId xmlns:a16="http://schemas.microsoft.com/office/drawing/2014/main" id="{D5EE4D3B-23E9-A3EB-ADBD-5CDF53879046}"/>
              </a:ext>
            </a:extLst>
          </p:cNvPr>
          <p:cNvSpPr/>
          <p:nvPr/>
        </p:nvSpPr>
        <p:spPr>
          <a:xfrm>
            <a:off x="3957318" y="4445097"/>
            <a:ext cx="7796532" cy="1269904"/>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3600" b="1" dirty="0">
                <a:solidFill>
                  <a:srgbClr val="002060"/>
                </a:solidFill>
                <a:latin typeface="Calibri"/>
              </a:rPr>
              <a:t>Những hoạt động đó thường diễn ra vào thời gian nào trong tuần?</a:t>
            </a:r>
            <a:endParaRPr lang="en-US" sz="3200" dirty="0">
              <a:solidFill>
                <a:srgbClr val="002060"/>
              </a:solidFill>
              <a:latin typeface="Calibri"/>
            </a:endParaRPr>
          </a:p>
        </p:txBody>
      </p:sp>
    </p:spTree>
    <p:custDataLst>
      <p:tags r:id="rId2"/>
    </p:custDataLst>
    <p:extLst>
      <p:ext uri="{BB962C8B-B14F-4D97-AF65-F5344CB8AC3E}">
        <p14:creationId xmlns:p14="http://schemas.microsoft.com/office/powerpoint/2010/main" val="213616078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A31BDEF7-41B5-4AFF-9624-E7CE5FAF95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7" name="矩形 26">
            <a:extLst>
              <a:ext uri="{FF2B5EF4-FFF2-40B4-BE49-F238E27FC236}">
                <a16:creationId xmlns:a16="http://schemas.microsoft.com/office/drawing/2014/main" id="{63B3A843-D105-4DDD-8A8E-D1761C13044E}"/>
              </a:ext>
            </a:extLst>
          </p:cNvPr>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F0502020204030204"/>
              <a:cs typeface="+mn-cs"/>
            </a:endParaRPr>
          </a:p>
        </p:txBody>
      </p:sp>
      <p:pic>
        <p:nvPicPr>
          <p:cNvPr id="57" name="图片 56">
            <a:extLst>
              <a:ext uri="{FF2B5EF4-FFF2-40B4-BE49-F238E27FC236}">
                <a16:creationId xmlns:a16="http://schemas.microsoft.com/office/drawing/2014/main" id="{10E3DFF6-06AD-4D6D-955C-15571F9F3393}"/>
              </a:ext>
            </a:extLst>
          </p:cNvPr>
          <p:cNvPicPr>
            <a:picLocks noChangeAspect="1"/>
          </p:cNvPicPr>
          <p:nvPr/>
        </p:nvPicPr>
        <p:blipFill rotWithShape="1">
          <a:blip r:embed="rId5">
            <a:extLst>
              <a:ext uri="{28A0092B-C50C-407E-A947-70E740481C1C}">
                <a14:useLocalDpi xmlns:a14="http://schemas.microsoft.com/office/drawing/2010/main" val="0"/>
              </a:ext>
            </a:extLst>
          </a:blip>
          <a:srcRect l="32031" r="27777"/>
          <a:stretch/>
        </p:blipFill>
        <p:spPr>
          <a:xfrm rot="5400000">
            <a:off x="4717830" y="-2838666"/>
            <a:ext cx="2756340" cy="12192000"/>
          </a:xfrm>
          <a:prstGeom prst="rect">
            <a:avLst/>
          </a:prstGeom>
        </p:spPr>
      </p:pic>
      <p:grpSp>
        <p:nvGrpSpPr>
          <p:cNvPr id="19" name="组合 18">
            <a:extLst>
              <a:ext uri="{FF2B5EF4-FFF2-40B4-BE49-F238E27FC236}">
                <a16:creationId xmlns:a16="http://schemas.microsoft.com/office/drawing/2014/main" id="{BC565BF6-EBD6-4E5A-A677-AC3534A35D49}"/>
              </a:ext>
            </a:extLst>
          </p:cNvPr>
          <p:cNvGrpSpPr/>
          <p:nvPr/>
        </p:nvGrpSpPr>
        <p:grpSpPr>
          <a:xfrm>
            <a:off x="12444" y="665934"/>
            <a:ext cx="4692430" cy="4702414"/>
            <a:chOff x="381000" y="609600"/>
            <a:chExt cx="5969000" cy="5981700"/>
          </a:xfrm>
        </p:grpSpPr>
        <p:pic>
          <p:nvPicPr>
            <p:cNvPr id="20" name="图片 19">
              <a:extLst>
                <a:ext uri="{FF2B5EF4-FFF2-40B4-BE49-F238E27FC236}">
                  <a16:creationId xmlns:a16="http://schemas.microsoft.com/office/drawing/2014/main" id="{BBD3EED0-1040-4634-A15B-60C5646EC022}"/>
                </a:ext>
              </a:extLst>
            </p:cNvPr>
            <p:cNvPicPr>
              <a:picLocks noChangeAspect="1"/>
            </p:cNvPicPr>
            <p:nvPr/>
          </p:nvPicPr>
          <p:blipFill rotWithShape="1">
            <a:blip r:embed="rId6">
              <a:extLst>
                <a:ext uri="{28A0092B-C50C-407E-A947-70E740481C1C}">
                  <a14:useLocalDpi xmlns:a14="http://schemas.microsoft.com/office/drawing/2010/main" val="0"/>
                </a:ext>
              </a:extLst>
            </a:blip>
            <a:srcRect t="29646" b="3546"/>
            <a:stretch/>
          </p:blipFill>
          <p:spPr>
            <a:xfrm>
              <a:off x="381000" y="609600"/>
              <a:ext cx="5969000" cy="5981700"/>
            </a:xfrm>
            <a:prstGeom prst="rect">
              <a:avLst/>
            </a:prstGeom>
          </p:spPr>
        </p:pic>
        <p:pic>
          <p:nvPicPr>
            <p:cNvPr id="21" name="图片 20">
              <a:extLst>
                <a:ext uri="{FF2B5EF4-FFF2-40B4-BE49-F238E27FC236}">
                  <a16:creationId xmlns:a16="http://schemas.microsoft.com/office/drawing/2014/main" id="{ED507411-6504-4989-A38C-5A2AF3EFFC9E}"/>
                </a:ext>
              </a:extLst>
            </p:cNvPr>
            <p:cNvPicPr>
              <a:picLocks noChangeAspect="1"/>
            </p:cNvPicPr>
            <p:nvPr/>
          </p:nvPicPr>
          <p:blipFill rotWithShape="1">
            <a:blip r:embed="rId7">
              <a:extLst>
                <a:ext uri="{28A0092B-C50C-407E-A947-70E740481C1C}">
                  <a14:useLocalDpi xmlns:a14="http://schemas.microsoft.com/office/drawing/2010/main" val="0"/>
                </a:ext>
              </a:extLst>
            </a:blip>
            <a:srcRect l="38889" t="75185" r="38611" b="15556"/>
            <a:stretch/>
          </p:blipFill>
          <p:spPr>
            <a:xfrm>
              <a:off x="2022475" y="4395141"/>
              <a:ext cx="2584450" cy="1595339"/>
            </a:xfrm>
            <a:prstGeom prst="rect">
              <a:avLst/>
            </a:prstGeom>
          </p:spPr>
        </p:pic>
      </p:grpSp>
      <p:pic>
        <p:nvPicPr>
          <p:cNvPr id="31" name="图片 30">
            <a:extLst>
              <a:ext uri="{FF2B5EF4-FFF2-40B4-BE49-F238E27FC236}">
                <a16:creationId xmlns:a16="http://schemas.microsoft.com/office/drawing/2014/main" id="{8C89588D-B6D2-4EE6-8958-23DA2E74A794}"/>
              </a:ext>
            </a:extLst>
          </p:cNvPr>
          <p:cNvPicPr>
            <a:picLocks noChangeAspect="1"/>
          </p:cNvPicPr>
          <p:nvPr/>
        </p:nvPicPr>
        <p:blipFill rotWithShape="1">
          <a:blip r:embed="rId8">
            <a:extLst>
              <a:ext uri="{28A0092B-C50C-407E-A947-70E740481C1C}">
                <a14:useLocalDpi xmlns:a14="http://schemas.microsoft.com/office/drawing/2010/main" val="0"/>
              </a:ext>
            </a:extLst>
          </a:blip>
          <a:srcRect l="6225" t="28161" r="45048" b="36550"/>
          <a:stretch/>
        </p:blipFill>
        <p:spPr>
          <a:xfrm flipH="1">
            <a:off x="8924247" y="3334641"/>
            <a:ext cx="2936577" cy="3190123"/>
          </a:xfrm>
          <a:prstGeom prst="rect">
            <a:avLst/>
          </a:prstGeom>
        </p:spPr>
      </p:pic>
      <p:grpSp>
        <p:nvGrpSpPr>
          <p:cNvPr id="3" name="组合 2">
            <a:extLst>
              <a:ext uri="{FF2B5EF4-FFF2-40B4-BE49-F238E27FC236}">
                <a16:creationId xmlns:a16="http://schemas.microsoft.com/office/drawing/2014/main" id="{4B73574A-7ABF-4D38-B8B9-A3BAF3EB2E1A}"/>
              </a:ext>
            </a:extLst>
          </p:cNvPr>
          <p:cNvGrpSpPr/>
          <p:nvPr/>
        </p:nvGrpSpPr>
        <p:grpSpPr>
          <a:xfrm>
            <a:off x="4866772" y="2057399"/>
            <a:ext cx="6857867" cy="2435497"/>
            <a:chOff x="4866772" y="2374899"/>
            <a:chExt cx="6857867" cy="2435497"/>
          </a:xfrm>
        </p:grpSpPr>
        <p:sp>
          <p:nvSpPr>
            <p:cNvPr id="58" name="椭圆 57">
              <a:extLst>
                <a:ext uri="{FF2B5EF4-FFF2-40B4-BE49-F238E27FC236}">
                  <a16:creationId xmlns:a16="http://schemas.microsoft.com/office/drawing/2014/main" id="{ABA2880E-B702-4A81-93AA-FCF9519351BC}"/>
                </a:ext>
              </a:extLst>
            </p:cNvPr>
            <p:cNvSpPr/>
            <p:nvPr/>
          </p:nvSpPr>
          <p:spPr>
            <a:xfrm>
              <a:off x="4866772" y="2374899"/>
              <a:ext cx="5890128" cy="2435497"/>
            </a:xfrm>
            <a:prstGeom prst="ellipse">
              <a:avLst/>
            </a:prstGeom>
            <a:gradFill flip="none" rotWithShape="1">
              <a:gsLst>
                <a:gs pos="66000">
                  <a:srgbClr val="EECACF">
                    <a:alpha val="0"/>
                  </a:srgbClr>
                </a:gs>
                <a:gs pos="0">
                  <a:srgbClr val="EECACF"/>
                </a:gs>
                <a:gs pos="100000">
                  <a:srgbClr val="EECACF">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F0502020204030204"/>
                <a:cs typeface="+mn-cs"/>
              </a:endParaRPr>
            </a:p>
          </p:txBody>
        </p:sp>
        <p:sp>
          <p:nvSpPr>
            <p:cNvPr id="52" name="iṡ1ïḋé">
              <a:extLst>
                <a:ext uri="{FF2B5EF4-FFF2-40B4-BE49-F238E27FC236}">
                  <a16:creationId xmlns:a16="http://schemas.microsoft.com/office/drawing/2014/main" id="{263AA3ED-0C17-48C8-8453-AB7BC9041459}"/>
                </a:ext>
              </a:extLst>
            </p:cNvPr>
            <p:cNvSpPr txBox="1"/>
            <p:nvPr/>
          </p:nvSpPr>
          <p:spPr>
            <a:xfrm>
              <a:off x="5509576" y="2991909"/>
              <a:ext cx="621506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0" b="0" i="0" u="none" strike="noStrike" kern="1200" cap="none" spc="0" normalizeH="0" baseline="0" noProof="0" dirty="0" err="1">
                  <a:ln>
                    <a:solidFill>
                      <a:sysClr val="windowText" lastClr="000000"/>
                    </a:solidFill>
                  </a:ln>
                  <a:solidFill>
                    <a:srgbClr val="FFFF00"/>
                  </a:solidFill>
                  <a:effectLst>
                    <a:outerShdw blurRad="38100" dist="38100" dir="2700000" algn="tl">
                      <a:srgbClr val="000000">
                        <a:alpha val="43137"/>
                      </a:srgbClr>
                    </a:outerShdw>
                  </a:effectLst>
                  <a:uLnTx/>
                  <a:uFillTx/>
                  <a:latin typeface="Nunito Black" pitchFamily="2" charset="0"/>
                  <a:ea typeface="字魂35号-经典雅黑" panose="00000500000000000000" pitchFamily="2" charset="-122"/>
                  <a:cs typeface="+mn-cs"/>
                </a:rPr>
                <a:t>Khám</a:t>
              </a:r>
              <a:r>
                <a:rPr kumimoji="0" lang="en-US" altLang="zh-CN" sz="9000" b="0" i="0" u="none" strike="noStrike" kern="1200" cap="none" spc="0" normalizeH="0" baseline="0" noProof="0" dirty="0">
                  <a:ln>
                    <a:solidFill>
                      <a:sysClr val="windowText" lastClr="000000"/>
                    </a:solidFill>
                  </a:ln>
                  <a:solidFill>
                    <a:srgbClr val="FFFF00"/>
                  </a:solidFill>
                  <a:effectLst>
                    <a:outerShdw blurRad="38100" dist="38100" dir="2700000" algn="tl">
                      <a:srgbClr val="000000">
                        <a:alpha val="43137"/>
                      </a:srgbClr>
                    </a:outerShdw>
                  </a:effectLst>
                  <a:uLnTx/>
                  <a:uFillTx/>
                  <a:latin typeface="Nunito Black" pitchFamily="2" charset="0"/>
                  <a:ea typeface="字魂35号-经典雅黑" panose="00000500000000000000" pitchFamily="2" charset="-122"/>
                  <a:cs typeface="+mn-cs"/>
                </a:rPr>
                <a:t> </a:t>
              </a:r>
              <a:r>
                <a:rPr kumimoji="0" lang="en-US" altLang="zh-CN" sz="9000" b="0" i="0" u="none" strike="noStrike" kern="1200" cap="none" spc="0" normalizeH="0" baseline="0" noProof="0" dirty="0" err="1">
                  <a:ln>
                    <a:solidFill>
                      <a:sysClr val="windowText" lastClr="000000"/>
                    </a:solidFill>
                  </a:ln>
                  <a:solidFill>
                    <a:srgbClr val="FFFF00"/>
                  </a:solidFill>
                  <a:effectLst>
                    <a:outerShdw blurRad="38100" dist="38100" dir="2700000" algn="tl">
                      <a:srgbClr val="000000">
                        <a:alpha val="43137"/>
                      </a:srgbClr>
                    </a:outerShdw>
                  </a:effectLst>
                  <a:uLnTx/>
                  <a:uFillTx/>
                  <a:latin typeface="Nunito Black" pitchFamily="2" charset="0"/>
                  <a:ea typeface="字魂35号-经典雅黑" panose="00000500000000000000" pitchFamily="2" charset="-122"/>
                  <a:cs typeface="+mn-cs"/>
                </a:rPr>
                <a:t>phá</a:t>
              </a:r>
              <a:endParaRPr kumimoji="0" lang="en-US" altLang="zh-CN" sz="9000" b="0" i="0" u="none" strike="noStrike" kern="1200" cap="none" spc="0" normalizeH="0" baseline="0" noProof="0" dirty="0">
                <a:ln>
                  <a:solidFill>
                    <a:sysClr val="windowText" lastClr="000000"/>
                  </a:solidFill>
                </a:ln>
                <a:solidFill>
                  <a:srgbClr val="FFFF00"/>
                </a:solidFill>
                <a:effectLst>
                  <a:outerShdw blurRad="38100" dist="38100" dir="2700000" algn="tl">
                    <a:srgbClr val="000000">
                      <a:alpha val="43137"/>
                    </a:srgbClr>
                  </a:outerShdw>
                </a:effectLst>
                <a:uLnTx/>
                <a:uFillTx/>
                <a:latin typeface="Nunito Black" pitchFamily="2" charset="0"/>
                <a:ea typeface="字魂35号-经典雅黑" panose="00000500000000000000" pitchFamily="2" charset="-122"/>
                <a:cs typeface="+mn-cs"/>
              </a:endParaRPr>
            </a:p>
          </p:txBody>
        </p:sp>
      </p:grpSp>
      <p:grpSp>
        <p:nvGrpSpPr>
          <p:cNvPr id="8" name="组合 7">
            <a:extLst>
              <a:ext uri="{FF2B5EF4-FFF2-40B4-BE49-F238E27FC236}">
                <a16:creationId xmlns:a16="http://schemas.microsoft.com/office/drawing/2014/main" id="{90698636-3882-4A9C-9BC8-96B579F00DDB}"/>
              </a:ext>
            </a:extLst>
          </p:cNvPr>
          <p:cNvGrpSpPr/>
          <p:nvPr/>
        </p:nvGrpSpPr>
        <p:grpSpPr>
          <a:xfrm>
            <a:off x="4167134" y="1618642"/>
            <a:ext cx="1342443" cy="1368515"/>
            <a:chOff x="4167134" y="1936142"/>
            <a:chExt cx="1342443" cy="1368515"/>
          </a:xfrm>
        </p:grpSpPr>
        <p:sp>
          <p:nvSpPr>
            <p:cNvPr id="2" name="矩形 1">
              <a:extLst>
                <a:ext uri="{FF2B5EF4-FFF2-40B4-BE49-F238E27FC236}">
                  <a16:creationId xmlns:a16="http://schemas.microsoft.com/office/drawing/2014/main" id="{D3CDF5AF-26DF-4B9D-8E5E-1C09BDCBD0EB}"/>
                </a:ext>
              </a:extLst>
            </p:cNvPr>
            <p:cNvSpPr/>
            <p:nvPr/>
          </p:nvSpPr>
          <p:spPr>
            <a:xfrm>
              <a:off x="4167134" y="1936142"/>
              <a:ext cx="1180546" cy="1309977"/>
            </a:xfrm>
            <a:prstGeom prst="rect">
              <a:avLst/>
            </a:prstGeom>
            <a:ln>
              <a:no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F0502020204030204"/>
                <a:cs typeface="+mn-cs"/>
              </a:endParaRPr>
            </a:p>
          </p:txBody>
        </p:sp>
        <p:sp>
          <p:nvSpPr>
            <p:cNvPr id="53" name="iṡ1ïḋé">
              <a:extLst>
                <a:ext uri="{FF2B5EF4-FFF2-40B4-BE49-F238E27FC236}">
                  <a16:creationId xmlns:a16="http://schemas.microsoft.com/office/drawing/2014/main" id="{39AA3150-8C59-4A9E-9772-383412D5BEB8}"/>
                </a:ext>
              </a:extLst>
            </p:cNvPr>
            <p:cNvSpPr txBox="1"/>
            <p:nvPr/>
          </p:nvSpPr>
          <p:spPr>
            <a:xfrm>
              <a:off x="4167134" y="2196661"/>
              <a:ext cx="118054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F0302020204030204"/>
                  <a:ea typeface="字魂35号-经典雅黑" panose="00000500000000000000" pitchFamily="2" charset="-122"/>
                  <a:cs typeface="+mn-cs"/>
                </a:rPr>
                <a:t>02</a:t>
              </a:r>
            </a:p>
          </p:txBody>
        </p:sp>
        <p:sp>
          <p:nvSpPr>
            <p:cNvPr id="6" name="直角三角形 5">
              <a:extLst>
                <a:ext uri="{FF2B5EF4-FFF2-40B4-BE49-F238E27FC236}">
                  <a16:creationId xmlns:a16="http://schemas.microsoft.com/office/drawing/2014/main" id="{22F7283F-B4BB-428B-A2C3-FCDEB7E815E9}"/>
                </a:ext>
              </a:extLst>
            </p:cNvPr>
            <p:cNvSpPr/>
            <p:nvPr/>
          </p:nvSpPr>
          <p:spPr>
            <a:xfrm>
              <a:off x="5347680" y="1936142"/>
              <a:ext cx="161897" cy="260519"/>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F0502020204030204"/>
                <a:cs typeface="+mn-cs"/>
              </a:endParaRPr>
            </a:p>
          </p:txBody>
        </p:sp>
      </p:grpSp>
    </p:spTree>
    <p:custDataLst>
      <p:tags r:id="rId2"/>
    </p:custDataLst>
    <p:extLst>
      <p:ext uri="{BB962C8B-B14F-4D97-AF65-F5344CB8AC3E}">
        <p14:creationId xmlns:p14="http://schemas.microsoft.com/office/powerpoint/2010/main" val="8338121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anim calcmode="lin" valueType="num">
                                      <p:cBhvr additive="base">
                                        <p:cTn id="15" dur="500" fill="hold"/>
                                        <p:tgtEl>
                                          <p:spTgt spid="57"/>
                                        </p:tgtEl>
                                        <p:attrNameLst>
                                          <p:attrName>ppt_x</p:attrName>
                                        </p:attrNameLst>
                                      </p:cBhvr>
                                      <p:tavLst>
                                        <p:tav tm="0">
                                          <p:val>
                                            <p:strVal val="0-#ppt_w/2"/>
                                          </p:val>
                                        </p:tav>
                                        <p:tav tm="100000">
                                          <p:val>
                                            <p:strVal val="#ppt_x"/>
                                          </p:val>
                                        </p:tav>
                                      </p:tavLst>
                                    </p:anim>
                                    <p:anim calcmode="lin" valueType="num">
                                      <p:cBhvr additive="base">
                                        <p:cTn id="16" dur="500" fill="hold"/>
                                        <p:tgtEl>
                                          <p:spTgt spid="57"/>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1+#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A31BDEF7-41B5-4AFF-9624-E7CE5FAF95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7" name="矩形 26">
            <a:extLst>
              <a:ext uri="{FF2B5EF4-FFF2-40B4-BE49-F238E27FC236}">
                <a16:creationId xmlns:a16="http://schemas.microsoft.com/office/drawing/2014/main" id="{63B3A843-D105-4DDD-8A8E-D1761C13044E}"/>
              </a:ext>
            </a:extLst>
          </p:cNvPr>
          <p:cNvSpPr/>
          <p:nvPr/>
        </p:nvSpPr>
        <p:spPr>
          <a:xfrm>
            <a:off x="0" y="-43145"/>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pic>
        <p:nvPicPr>
          <p:cNvPr id="52" name="图片 51">
            <a:extLst>
              <a:ext uri="{FF2B5EF4-FFF2-40B4-BE49-F238E27FC236}">
                <a16:creationId xmlns:a16="http://schemas.microsoft.com/office/drawing/2014/main" id="{51C96358-DC33-434D-AEE2-6DB413B1DB63}"/>
              </a:ext>
            </a:extLst>
          </p:cNvPr>
          <p:cNvPicPr>
            <a:picLocks noChangeAspect="1"/>
          </p:cNvPicPr>
          <p:nvPr/>
        </p:nvPicPr>
        <p:blipFill rotWithShape="1">
          <a:blip r:embed="rId6">
            <a:extLst>
              <a:ext uri="{28A0092B-C50C-407E-A947-70E740481C1C}">
                <a14:useLocalDpi xmlns:a14="http://schemas.microsoft.com/office/drawing/2010/main" val="0"/>
              </a:ext>
            </a:extLst>
          </a:blip>
          <a:srcRect t="70001"/>
          <a:stretch/>
        </p:blipFill>
        <p:spPr>
          <a:xfrm rot="5400000">
            <a:off x="-1600200" y="1600200"/>
            <a:ext cx="6858000" cy="3657600"/>
          </a:xfrm>
          <a:prstGeom prst="rect">
            <a:avLst/>
          </a:prstGeom>
        </p:spPr>
      </p:pic>
      <p:grpSp>
        <p:nvGrpSpPr>
          <p:cNvPr id="19" name="组合 18">
            <a:extLst>
              <a:ext uri="{FF2B5EF4-FFF2-40B4-BE49-F238E27FC236}">
                <a16:creationId xmlns:a16="http://schemas.microsoft.com/office/drawing/2014/main" id="{BC565BF6-EBD6-4E5A-A677-AC3534A35D49}"/>
              </a:ext>
            </a:extLst>
          </p:cNvPr>
          <p:cNvGrpSpPr/>
          <p:nvPr/>
        </p:nvGrpSpPr>
        <p:grpSpPr>
          <a:xfrm>
            <a:off x="-487360" y="2330048"/>
            <a:ext cx="4692430" cy="4702414"/>
            <a:chOff x="381000" y="609600"/>
            <a:chExt cx="5969000" cy="5981700"/>
          </a:xfrm>
        </p:grpSpPr>
        <p:pic>
          <p:nvPicPr>
            <p:cNvPr id="20" name="图片 19">
              <a:extLst>
                <a:ext uri="{FF2B5EF4-FFF2-40B4-BE49-F238E27FC236}">
                  <a16:creationId xmlns:a16="http://schemas.microsoft.com/office/drawing/2014/main" id="{BBD3EED0-1040-4634-A15B-60C5646EC022}"/>
                </a:ext>
              </a:extLst>
            </p:cNvPr>
            <p:cNvPicPr>
              <a:picLocks noChangeAspect="1"/>
            </p:cNvPicPr>
            <p:nvPr/>
          </p:nvPicPr>
          <p:blipFill rotWithShape="1">
            <a:blip r:embed="rId7">
              <a:extLst>
                <a:ext uri="{28A0092B-C50C-407E-A947-70E740481C1C}">
                  <a14:useLocalDpi xmlns:a14="http://schemas.microsoft.com/office/drawing/2010/main" val="0"/>
                </a:ext>
              </a:extLst>
            </a:blip>
            <a:srcRect t="29646" b="3546"/>
            <a:stretch/>
          </p:blipFill>
          <p:spPr>
            <a:xfrm>
              <a:off x="381000" y="609600"/>
              <a:ext cx="5969000" cy="5981700"/>
            </a:xfrm>
            <a:prstGeom prst="rect">
              <a:avLst/>
            </a:prstGeom>
          </p:spPr>
        </p:pic>
        <p:pic>
          <p:nvPicPr>
            <p:cNvPr id="21" name="图片 20">
              <a:extLst>
                <a:ext uri="{FF2B5EF4-FFF2-40B4-BE49-F238E27FC236}">
                  <a16:creationId xmlns:a16="http://schemas.microsoft.com/office/drawing/2014/main" id="{ED507411-6504-4989-A38C-5A2AF3EFFC9E}"/>
                </a:ext>
              </a:extLst>
            </p:cNvPr>
            <p:cNvPicPr>
              <a:picLocks noChangeAspect="1"/>
            </p:cNvPicPr>
            <p:nvPr/>
          </p:nvPicPr>
          <p:blipFill rotWithShape="1">
            <a:blip r:embed="rId8">
              <a:extLst>
                <a:ext uri="{28A0092B-C50C-407E-A947-70E740481C1C}">
                  <a14:useLocalDpi xmlns:a14="http://schemas.microsoft.com/office/drawing/2010/main" val="0"/>
                </a:ext>
              </a:extLst>
            </a:blip>
            <a:srcRect l="38889" t="75185" r="38611" b="15556"/>
            <a:stretch/>
          </p:blipFill>
          <p:spPr>
            <a:xfrm>
              <a:off x="2022475" y="4395141"/>
              <a:ext cx="2584450" cy="1595339"/>
            </a:xfrm>
            <a:prstGeom prst="rect">
              <a:avLst/>
            </a:prstGeom>
          </p:spPr>
        </p:pic>
      </p:grpSp>
      <p:pic>
        <p:nvPicPr>
          <p:cNvPr id="31" name="图片 30">
            <a:extLst>
              <a:ext uri="{FF2B5EF4-FFF2-40B4-BE49-F238E27FC236}">
                <a16:creationId xmlns:a16="http://schemas.microsoft.com/office/drawing/2014/main" id="{8C89588D-B6D2-4EE6-8958-23DA2E74A794}"/>
              </a:ext>
            </a:extLst>
          </p:cNvPr>
          <p:cNvPicPr>
            <a:picLocks noChangeAspect="1"/>
          </p:cNvPicPr>
          <p:nvPr/>
        </p:nvPicPr>
        <p:blipFill rotWithShape="1">
          <a:blip r:embed="rId9">
            <a:extLst>
              <a:ext uri="{28A0092B-C50C-407E-A947-70E740481C1C}">
                <a14:useLocalDpi xmlns:a14="http://schemas.microsoft.com/office/drawing/2010/main" val="0"/>
              </a:ext>
            </a:extLst>
          </a:blip>
          <a:srcRect l="6225" t="28161" r="45048" b="36550"/>
          <a:stretch/>
        </p:blipFill>
        <p:spPr>
          <a:xfrm flipH="1">
            <a:off x="2479715" y="4496242"/>
            <a:ext cx="2031723" cy="2207143"/>
          </a:xfrm>
          <a:prstGeom prst="rect">
            <a:avLst/>
          </a:prstGeom>
        </p:spPr>
      </p:pic>
      <p:pic>
        <p:nvPicPr>
          <p:cNvPr id="53" name="图片 56">
            <a:extLst>
              <a:ext uri="{FF2B5EF4-FFF2-40B4-BE49-F238E27FC236}">
                <a16:creationId xmlns:a16="http://schemas.microsoft.com/office/drawing/2014/main" id="{F93C2710-1E4B-4AE5-A836-5834CA91FDE5}"/>
              </a:ext>
            </a:extLst>
          </p:cNvPr>
          <p:cNvPicPr>
            <a:picLocks noChangeAspect="1"/>
          </p:cNvPicPr>
          <p:nvPr/>
        </p:nvPicPr>
        <p:blipFill rotWithShape="1">
          <a:blip r:embed="rId6">
            <a:extLst>
              <a:ext uri="{28A0092B-C50C-407E-A947-70E740481C1C}">
                <a14:useLocalDpi xmlns:a14="http://schemas.microsoft.com/office/drawing/2010/main" val="0"/>
              </a:ext>
            </a:extLst>
          </a:blip>
          <a:srcRect l="32031" r="27777"/>
          <a:stretch/>
        </p:blipFill>
        <p:spPr>
          <a:xfrm rot="5400000">
            <a:off x="6609203" y="-1072438"/>
            <a:ext cx="2631193" cy="8534400"/>
          </a:xfrm>
          <a:prstGeom prst="rect">
            <a:avLst/>
          </a:prstGeom>
        </p:spPr>
      </p:pic>
      <p:sp>
        <p:nvSpPr>
          <p:cNvPr id="2" name="TextBox 1">
            <a:extLst>
              <a:ext uri="{FF2B5EF4-FFF2-40B4-BE49-F238E27FC236}">
                <a16:creationId xmlns:a16="http://schemas.microsoft.com/office/drawing/2014/main" id="{4C7C2300-C2AE-4824-8F4D-67B02736B056}"/>
              </a:ext>
            </a:extLst>
          </p:cNvPr>
          <p:cNvSpPr txBox="1"/>
          <p:nvPr/>
        </p:nvSpPr>
        <p:spPr>
          <a:xfrm>
            <a:off x="3566160" y="2028150"/>
            <a:ext cx="8625840" cy="2031325"/>
          </a:xfrm>
          <a:prstGeom prst="rect">
            <a:avLst/>
          </a:prstGeom>
          <a:noFill/>
        </p:spPr>
        <p:txBody>
          <a:bodyPr wrap="square" rtlCol="0">
            <a:spAutoFit/>
          </a:bodyPr>
          <a:lstStyle/>
          <a:p>
            <a:pPr lvl="0" algn="ctr"/>
            <a:r>
              <a:rPr lang="en-US" sz="4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HĐ </a:t>
            </a:r>
            <a:r>
              <a:rPr lang="vi-VN" sz="4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1:Chia sẻ những trải nghiệm gắn kết yêu thương giữa các thành viên trong gia đình em </a:t>
            </a:r>
            <a:endParaRPr kumimoji="0" lang="en-US" sz="4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ustDataLst>
      <p:tags r:id="rId2"/>
    </p:custDataLst>
    <p:extLst>
      <p:ext uri="{BB962C8B-B14F-4D97-AF65-F5344CB8AC3E}">
        <p14:creationId xmlns:p14="http://schemas.microsoft.com/office/powerpoint/2010/main" val="385719730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1+#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1+#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fill="hold"/>
                                        <p:tgtEl>
                                          <p:spTgt spid="53"/>
                                        </p:tgtEl>
                                        <p:attrNameLst>
                                          <p:attrName>ppt_x</p:attrName>
                                        </p:attrNameLst>
                                      </p:cBhvr>
                                      <p:tavLst>
                                        <p:tav tm="0">
                                          <p:val>
                                            <p:strVal val="0-#ppt_w/2"/>
                                          </p:val>
                                        </p:tav>
                                        <p:tav tm="100000">
                                          <p:val>
                                            <p:strVal val="#ppt_x"/>
                                          </p:val>
                                        </p:tav>
                                      </p:tavLst>
                                    </p:anim>
                                    <p:anim calcmode="lin" valueType="num">
                                      <p:cBhvr additive="base">
                                        <p:cTn id="20"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7249CDD7-B2E0-40F5-8ADF-1485400F41EC}"/>
              </a:ext>
            </a:extLst>
          </p:cNvPr>
          <p:cNvGrpSpPr/>
          <p:nvPr/>
        </p:nvGrpSpPr>
        <p:grpSpPr>
          <a:xfrm>
            <a:off x="458735" y="255542"/>
            <a:ext cx="11733265" cy="1368516"/>
            <a:chOff x="458735" y="255542"/>
            <a:chExt cx="11733265" cy="1368516"/>
          </a:xfrm>
        </p:grpSpPr>
        <p:sp>
          <p:nvSpPr>
            <p:cNvPr id="2" name="矩形 1">
              <a:extLst>
                <a:ext uri="{FF2B5EF4-FFF2-40B4-BE49-F238E27FC236}">
                  <a16:creationId xmlns:a16="http://schemas.microsoft.com/office/drawing/2014/main" id="{D3CDF5AF-26DF-4B9D-8E5E-1C09BDCBD0EB}"/>
                </a:ext>
              </a:extLst>
            </p:cNvPr>
            <p:cNvSpPr/>
            <p:nvPr/>
          </p:nvSpPr>
          <p:spPr>
            <a:xfrm>
              <a:off x="458735" y="255542"/>
              <a:ext cx="646418" cy="1309977"/>
            </a:xfrm>
            <a:prstGeom prst="rect">
              <a:avLst/>
            </a:prstGeom>
            <a:ln>
              <a:no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6" name="直角三角形 5">
              <a:extLst>
                <a:ext uri="{FF2B5EF4-FFF2-40B4-BE49-F238E27FC236}">
                  <a16:creationId xmlns:a16="http://schemas.microsoft.com/office/drawing/2014/main" id="{22F7283F-B4BB-428B-A2C3-FCDEB7E815E9}"/>
                </a:ext>
              </a:extLst>
            </p:cNvPr>
            <p:cNvSpPr/>
            <p:nvPr/>
          </p:nvSpPr>
          <p:spPr>
            <a:xfrm>
              <a:off x="1105152" y="255542"/>
              <a:ext cx="103191" cy="303258"/>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6" name="iṡ1ïḋé">
              <a:extLst>
                <a:ext uri="{FF2B5EF4-FFF2-40B4-BE49-F238E27FC236}">
                  <a16:creationId xmlns:a16="http://schemas.microsoft.com/office/drawing/2014/main" id="{41082CF5-476D-4124-B18F-8156F376925A}"/>
                </a:ext>
              </a:extLst>
            </p:cNvPr>
            <p:cNvSpPr txBox="1"/>
            <p:nvPr/>
          </p:nvSpPr>
          <p:spPr>
            <a:xfrm>
              <a:off x="688593" y="482981"/>
              <a:ext cx="1150340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solidFill>
                    <a:srgbClr val="002060"/>
                  </a:solidFill>
                  <a:effectLst/>
                  <a:latin typeface="+mj-lt"/>
                  <a:ea typeface="Times New Roman" panose="02020603050405020304" pitchFamily="18" charset="0"/>
                </a:rPr>
                <a:t>Chia sẻ những trải nghiệm gắn kết yêu thương giữa các thành viên trong gia đình em </a:t>
              </a:r>
              <a:endParaRPr kumimoji="0" lang="en-US" altLang="zh-CN"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mj-lt"/>
                <a:ea typeface="字魂35号-经典雅黑" panose="00000500000000000000" pitchFamily="2" charset="-122"/>
                <a:cs typeface="Calibri" panose="020F0502020204030204" pitchFamily="34" charset="0"/>
              </a:endParaRPr>
            </a:p>
          </p:txBody>
        </p:sp>
        <p:pic>
          <p:nvPicPr>
            <p:cNvPr id="31" name="图片 30">
              <a:extLst>
                <a:ext uri="{FF2B5EF4-FFF2-40B4-BE49-F238E27FC236}">
                  <a16:creationId xmlns:a16="http://schemas.microsoft.com/office/drawing/2014/main" id="{8C89588D-B6D2-4EE6-8958-23DA2E74A794}"/>
                </a:ext>
              </a:extLst>
            </p:cNvPr>
            <p:cNvPicPr>
              <a:picLocks noChangeAspect="1"/>
            </p:cNvPicPr>
            <p:nvPr/>
          </p:nvPicPr>
          <p:blipFill rotWithShape="1">
            <a:blip r:embed="rId5">
              <a:extLst>
                <a:ext uri="{28A0092B-C50C-407E-A947-70E740481C1C}">
                  <a14:useLocalDpi xmlns:a14="http://schemas.microsoft.com/office/drawing/2010/main" val="0"/>
                </a:ext>
              </a:extLst>
            </a:blip>
            <a:srcRect l="6225" t="28161" r="45048" b="36550"/>
            <a:stretch/>
          </p:blipFill>
          <p:spPr>
            <a:xfrm flipH="1">
              <a:off x="561924" y="921827"/>
              <a:ext cx="646419" cy="702231"/>
            </a:xfrm>
            <a:prstGeom prst="rect">
              <a:avLst/>
            </a:prstGeom>
          </p:spPr>
        </p:pic>
      </p:grpSp>
      <p:sp>
        <p:nvSpPr>
          <p:cNvPr id="8" name="Hình chữ nhật: Góc Tròn 4">
            <a:extLst>
              <a:ext uri="{FF2B5EF4-FFF2-40B4-BE49-F238E27FC236}">
                <a16:creationId xmlns:a16="http://schemas.microsoft.com/office/drawing/2014/main" id="{2917D0F2-7B21-7E54-8DBB-A53E6E9FC851}"/>
              </a:ext>
            </a:extLst>
          </p:cNvPr>
          <p:cNvSpPr/>
          <p:nvPr/>
        </p:nvSpPr>
        <p:spPr>
          <a:xfrm>
            <a:off x="6303012" y="2057689"/>
            <a:ext cx="5451071" cy="1476621"/>
          </a:xfrm>
          <a:prstGeom prst="roundRect">
            <a:avLst/>
          </a:prstGeom>
          <a:solidFill>
            <a:srgbClr val="CCFFFF"/>
          </a:solidFill>
          <a:ln w="19050">
            <a:solidFill>
              <a:srgbClr val="0070C0"/>
            </a:solidFill>
            <a:prstDash val="dash"/>
            <a:extLst>
              <a:ext uri="{C807C97D-BFC1-408E-A445-0C87EB9F89A2}">
                <ask:lineSketchStyleProps xmlns:ask="http://schemas.microsoft.com/office/drawing/2018/sketchyshapes" sd="1886585217">
                  <a:custGeom>
                    <a:avLst/>
                    <a:gdLst>
                      <a:gd name="connsiteX0" fmla="*/ 0 w 3225130"/>
                      <a:gd name="connsiteY0" fmla="*/ 416384 h 2498252"/>
                      <a:gd name="connsiteX1" fmla="*/ 416384 w 3225130"/>
                      <a:gd name="connsiteY1" fmla="*/ 0 h 2498252"/>
                      <a:gd name="connsiteX2" fmla="*/ 1014475 w 3225130"/>
                      <a:gd name="connsiteY2" fmla="*/ 0 h 2498252"/>
                      <a:gd name="connsiteX3" fmla="*/ 1540794 w 3225130"/>
                      <a:gd name="connsiteY3" fmla="*/ 0 h 2498252"/>
                      <a:gd name="connsiteX4" fmla="*/ 2162808 w 3225130"/>
                      <a:gd name="connsiteY4" fmla="*/ 0 h 2498252"/>
                      <a:gd name="connsiteX5" fmla="*/ 2808746 w 3225130"/>
                      <a:gd name="connsiteY5" fmla="*/ 0 h 2498252"/>
                      <a:gd name="connsiteX6" fmla="*/ 3225130 w 3225130"/>
                      <a:gd name="connsiteY6" fmla="*/ 416384 h 2498252"/>
                      <a:gd name="connsiteX7" fmla="*/ 3225130 w 3225130"/>
                      <a:gd name="connsiteY7" fmla="*/ 1004855 h 2498252"/>
                      <a:gd name="connsiteX8" fmla="*/ 3225130 w 3225130"/>
                      <a:gd name="connsiteY8" fmla="*/ 1526707 h 2498252"/>
                      <a:gd name="connsiteX9" fmla="*/ 3225130 w 3225130"/>
                      <a:gd name="connsiteY9" fmla="*/ 2081868 h 2498252"/>
                      <a:gd name="connsiteX10" fmla="*/ 2808746 w 3225130"/>
                      <a:gd name="connsiteY10" fmla="*/ 2498252 h 2498252"/>
                      <a:gd name="connsiteX11" fmla="*/ 2234579 w 3225130"/>
                      <a:gd name="connsiteY11" fmla="*/ 2498252 h 2498252"/>
                      <a:gd name="connsiteX12" fmla="*/ 1660412 w 3225130"/>
                      <a:gd name="connsiteY12" fmla="*/ 2498252 h 2498252"/>
                      <a:gd name="connsiteX13" fmla="*/ 1014475 w 3225130"/>
                      <a:gd name="connsiteY13" fmla="*/ 2498252 h 2498252"/>
                      <a:gd name="connsiteX14" fmla="*/ 416384 w 3225130"/>
                      <a:gd name="connsiteY14" fmla="*/ 2498252 h 2498252"/>
                      <a:gd name="connsiteX15" fmla="*/ 0 w 3225130"/>
                      <a:gd name="connsiteY15" fmla="*/ 2081868 h 2498252"/>
                      <a:gd name="connsiteX16" fmla="*/ 0 w 3225130"/>
                      <a:gd name="connsiteY16" fmla="*/ 1493397 h 2498252"/>
                      <a:gd name="connsiteX17" fmla="*/ 0 w 3225130"/>
                      <a:gd name="connsiteY17" fmla="*/ 938236 h 2498252"/>
                      <a:gd name="connsiteX18" fmla="*/ 0 w 3225130"/>
                      <a:gd name="connsiteY18" fmla="*/ 416384 h 249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25130" h="2498252" fill="none" extrusionOk="0">
                        <a:moveTo>
                          <a:pt x="0" y="416384"/>
                        </a:moveTo>
                        <a:cubicBezTo>
                          <a:pt x="28837" y="192833"/>
                          <a:pt x="254180" y="6716"/>
                          <a:pt x="416384" y="0"/>
                        </a:cubicBezTo>
                        <a:cubicBezTo>
                          <a:pt x="662493" y="-47266"/>
                          <a:pt x="880075" y="61114"/>
                          <a:pt x="1014475" y="0"/>
                        </a:cubicBezTo>
                        <a:cubicBezTo>
                          <a:pt x="1148875" y="-61114"/>
                          <a:pt x="1429603" y="9551"/>
                          <a:pt x="1540794" y="0"/>
                        </a:cubicBezTo>
                        <a:cubicBezTo>
                          <a:pt x="1651985" y="-9551"/>
                          <a:pt x="2015192" y="25268"/>
                          <a:pt x="2162808" y="0"/>
                        </a:cubicBezTo>
                        <a:cubicBezTo>
                          <a:pt x="2310424" y="-25268"/>
                          <a:pt x="2494201" y="16537"/>
                          <a:pt x="2808746" y="0"/>
                        </a:cubicBezTo>
                        <a:cubicBezTo>
                          <a:pt x="3030129" y="39604"/>
                          <a:pt x="3242672" y="134092"/>
                          <a:pt x="3225130" y="416384"/>
                        </a:cubicBezTo>
                        <a:cubicBezTo>
                          <a:pt x="3261748" y="701522"/>
                          <a:pt x="3160590" y="756302"/>
                          <a:pt x="3225130" y="1004855"/>
                        </a:cubicBezTo>
                        <a:cubicBezTo>
                          <a:pt x="3289670" y="1253408"/>
                          <a:pt x="3219882" y="1372189"/>
                          <a:pt x="3225130" y="1526707"/>
                        </a:cubicBezTo>
                        <a:cubicBezTo>
                          <a:pt x="3230378" y="1681225"/>
                          <a:pt x="3201470" y="1845030"/>
                          <a:pt x="3225130" y="2081868"/>
                        </a:cubicBezTo>
                        <a:cubicBezTo>
                          <a:pt x="3211008" y="2289095"/>
                          <a:pt x="3054562" y="2497602"/>
                          <a:pt x="2808746" y="2498252"/>
                        </a:cubicBezTo>
                        <a:cubicBezTo>
                          <a:pt x="2686091" y="2539849"/>
                          <a:pt x="2438903" y="2487928"/>
                          <a:pt x="2234579" y="2498252"/>
                        </a:cubicBezTo>
                        <a:cubicBezTo>
                          <a:pt x="2030255" y="2508576"/>
                          <a:pt x="1899592" y="2497014"/>
                          <a:pt x="1660412" y="2498252"/>
                        </a:cubicBezTo>
                        <a:cubicBezTo>
                          <a:pt x="1421232" y="2499490"/>
                          <a:pt x="1244229" y="2461775"/>
                          <a:pt x="1014475" y="2498252"/>
                        </a:cubicBezTo>
                        <a:cubicBezTo>
                          <a:pt x="784721" y="2534729"/>
                          <a:pt x="703679" y="2468160"/>
                          <a:pt x="416384" y="2498252"/>
                        </a:cubicBezTo>
                        <a:cubicBezTo>
                          <a:pt x="167549" y="2516582"/>
                          <a:pt x="-43924" y="2305466"/>
                          <a:pt x="0" y="2081868"/>
                        </a:cubicBezTo>
                        <a:cubicBezTo>
                          <a:pt x="-15547" y="1806920"/>
                          <a:pt x="68631" y="1761992"/>
                          <a:pt x="0" y="1493397"/>
                        </a:cubicBezTo>
                        <a:cubicBezTo>
                          <a:pt x="-68631" y="1224802"/>
                          <a:pt x="62898" y="1075608"/>
                          <a:pt x="0" y="938236"/>
                        </a:cubicBezTo>
                        <a:cubicBezTo>
                          <a:pt x="-62898" y="800864"/>
                          <a:pt x="47651" y="563265"/>
                          <a:pt x="0" y="416384"/>
                        </a:cubicBezTo>
                        <a:close/>
                      </a:path>
                      <a:path w="3225130" h="2498252" stroke="0" extrusionOk="0">
                        <a:moveTo>
                          <a:pt x="0" y="416384"/>
                        </a:moveTo>
                        <a:cubicBezTo>
                          <a:pt x="-242" y="203133"/>
                          <a:pt x="232769" y="-1507"/>
                          <a:pt x="416384" y="0"/>
                        </a:cubicBezTo>
                        <a:cubicBezTo>
                          <a:pt x="707839" y="-38471"/>
                          <a:pt x="740788" y="64085"/>
                          <a:pt x="1038398" y="0"/>
                        </a:cubicBezTo>
                        <a:cubicBezTo>
                          <a:pt x="1336008" y="-64085"/>
                          <a:pt x="1442454" y="16963"/>
                          <a:pt x="1588641" y="0"/>
                        </a:cubicBezTo>
                        <a:cubicBezTo>
                          <a:pt x="1734828" y="-16963"/>
                          <a:pt x="1896841" y="22661"/>
                          <a:pt x="2162808" y="0"/>
                        </a:cubicBezTo>
                        <a:cubicBezTo>
                          <a:pt x="2428775" y="-22661"/>
                          <a:pt x="2652858" y="42239"/>
                          <a:pt x="2808746" y="0"/>
                        </a:cubicBezTo>
                        <a:cubicBezTo>
                          <a:pt x="3010000" y="-6177"/>
                          <a:pt x="3282733" y="172510"/>
                          <a:pt x="3225130" y="416384"/>
                        </a:cubicBezTo>
                        <a:cubicBezTo>
                          <a:pt x="3286528" y="586755"/>
                          <a:pt x="3185441" y="856625"/>
                          <a:pt x="3225130" y="1004855"/>
                        </a:cubicBezTo>
                        <a:cubicBezTo>
                          <a:pt x="3264819" y="1153085"/>
                          <a:pt x="3220881" y="1395377"/>
                          <a:pt x="3225130" y="1510052"/>
                        </a:cubicBezTo>
                        <a:cubicBezTo>
                          <a:pt x="3229379" y="1624727"/>
                          <a:pt x="3179110" y="1804465"/>
                          <a:pt x="3225130" y="2081868"/>
                        </a:cubicBezTo>
                        <a:cubicBezTo>
                          <a:pt x="3234323" y="2291862"/>
                          <a:pt x="3034305" y="2502652"/>
                          <a:pt x="2808746" y="2498252"/>
                        </a:cubicBezTo>
                        <a:cubicBezTo>
                          <a:pt x="2508942" y="2567585"/>
                          <a:pt x="2331170" y="2443943"/>
                          <a:pt x="2186732" y="2498252"/>
                        </a:cubicBezTo>
                        <a:cubicBezTo>
                          <a:pt x="2042294" y="2552561"/>
                          <a:pt x="1906785" y="2459802"/>
                          <a:pt x="1660412" y="2498252"/>
                        </a:cubicBezTo>
                        <a:cubicBezTo>
                          <a:pt x="1414039" y="2536702"/>
                          <a:pt x="1208450" y="2447557"/>
                          <a:pt x="1086245" y="2498252"/>
                        </a:cubicBezTo>
                        <a:cubicBezTo>
                          <a:pt x="964040" y="2548947"/>
                          <a:pt x="750335" y="2436244"/>
                          <a:pt x="416384" y="2498252"/>
                        </a:cubicBezTo>
                        <a:cubicBezTo>
                          <a:pt x="163670" y="2441247"/>
                          <a:pt x="43383" y="2351153"/>
                          <a:pt x="0" y="2081868"/>
                        </a:cubicBezTo>
                        <a:cubicBezTo>
                          <a:pt x="-12553" y="1890265"/>
                          <a:pt x="56177" y="1753756"/>
                          <a:pt x="0" y="1560016"/>
                        </a:cubicBezTo>
                        <a:cubicBezTo>
                          <a:pt x="-56177" y="1366276"/>
                          <a:pt x="8615" y="1145435"/>
                          <a:pt x="0" y="1004855"/>
                        </a:cubicBezTo>
                        <a:cubicBezTo>
                          <a:pt x="-8615" y="864275"/>
                          <a:pt x="51555" y="666422"/>
                          <a:pt x="0" y="416384"/>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002060"/>
                </a:solidFill>
                <a:latin typeface="Calibri" panose="020F0502020204030204" pitchFamily="34" charset="0"/>
                <a:cs typeface="Calibri" panose="020F0502020204030204" pitchFamily="34" charset="0"/>
              </a:rPr>
              <a:t>Kể</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việc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gia</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đình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em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đã</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làm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cùng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nhau</a:t>
            </a:r>
            <a:endParaRPr lang="en-US" sz="4000" b="1" dirty="0">
              <a:solidFill>
                <a:srgbClr val="002060"/>
              </a:solidFill>
              <a:latin typeface="Calibri" panose="020F0502020204030204" pitchFamily="34" charset="0"/>
              <a:cs typeface="Calibri" panose="020F0502020204030204" pitchFamily="34" charset="0"/>
            </a:endParaRPr>
          </a:p>
        </p:txBody>
      </p:sp>
      <p:sp>
        <p:nvSpPr>
          <p:cNvPr id="9" name="Hình chữ nhật: Góc Tròn 4">
            <a:extLst>
              <a:ext uri="{FF2B5EF4-FFF2-40B4-BE49-F238E27FC236}">
                <a16:creationId xmlns:a16="http://schemas.microsoft.com/office/drawing/2014/main" id="{EEC2B1A4-0D96-5AA5-BD24-E71857FC0D92}"/>
              </a:ext>
            </a:extLst>
          </p:cNvPr>
          <p:cNvSpPr/>
          <p:nvPr/>
        </p:nvSpPr>
        <p:spPr>
          <a:xfrm>
            <a:off x="5568594" y="4143343"/>
            <a:ext cx="6339602" cy="1990329"/>
          </a:xfrm>
          <a:prstGeom prst="roundRect">
            <a:avLst/>
          </a:prstGeom>
          <a:solidFill>
            <a:srgbClr val="CCFFFF"/>
          </a:solidFill>
          <a:ln w="19050">
            <a:solidFill>
              <a:srgbClr val="0070C0"/>
            </a:solidFill>
            <a:prstDash val="dash"/>
            <a:extLst>
              <a:ext uri="{C807C97D-BFC1-408E-A445-0C87EB9F89A2}">
                <ask:lineSketchStyleProps xmlns:ask="http://schemas.microsoft.com/office/drawing/2018/sketchyshapes" sd="1886585217">
                  <a:custGeom>
                    <a:avLst/>
                    <a:gdLst>
                      <a:gd name="connsiteX0" fmla="*/ 0 w 3225130"/>
                      <a:gd name="connsiteY0" fmla="*/ 416384 h 2498252"/>
                      <a:gd name="connsiteX1" fmla="*/ 416384 w 3225130"/>
                      <a:gd name="connsiteY1" fmla="*/ 0 h 2498252"/>
                      <a:gd name="connsiteX2" fmla="*/ 1014475 w 3225130"/>
                      <a:gd name="connsiteY2" fmla="*/ 0 h 2498252"/>
                      <a:gd name="connsiteX3" fmla="*/ 1540794 w 3225130"/>
                      <a:gd name="connsiteY3" fmla="*/ 0 h 2498252"/>
                      <a:gd name="connsiteX4" fmla="*/ 2162808 w 3225130"/>
                      <a:gd name="connsiteY4" fmla="*/ 0 h 2498252"/>
                      <a:gd name="connsiteX5" fmla="*/ 2808746 w 3225130"/>
                      <a:gd name="connsiteY5" fmla="*/ 0 h 2498252"/>
                      <a:gd name="connsiteX6" fmla="*/ 3225130 w 3225130"/>
                      <a:gd name="connsiteY6" fmla="*/ 416384 h 2498252"/>
                      <a:gd name="connsiteX7" fmla="*/ 3225130 w 3225130"/>
                      <a:gd name="connsiteY7" fmla="*/ 1004855 h 2498252"/>
                      <a:gd name="connsiteX8" fmla="*/ 3225130 w 3225130"/>
                      <a:gd name="connsiteY8" fmla="*/ 1526707 h 2498252"/>
                      <a:gd name="connsiteX9" fmla="*/ 3225130 w 3225130"/>
                      <a:gd name="connsiteY9" fmla="*/ 2081868 h 2498252"/>
                      <a:gd name="connsiteX10" fmla="*/ 2808746 w 3225130"/>
                      <a:gd name="connsiteY10" fmla="*/ 2498252 h 2498252"/>
                      <a:gd name="connsiteX11" fmla="*/ 2234579 w 3225130"/>
                      <a:gd name="connsiteY11" fmla="*/ 2498252 h 2498252"/>
                      <a:gd name="connsiteX12" fmla="*/ 1660412 w 3225130"/>
                      <a:gd name="connsiteY12" fmla="*/ 2498252 h 2498252"/>
                      <a:gd name="connsiteX13" fmla="*/ 1014475 w 3225130"/>
                      <a:gd name="connsiteY13" fmla="*/ 2498252 h 2498252"/>
                      <a:gd name="connsiteX14" fmla="*/ 416384 w 3225130"/>
                      <a:gd name="connsiteY14" fmla="*/ 2498252 h 2498252"/>
                      <a:gd name="connsiteX15" fmla="*/ 0 w 3225130"/>
                      <a:gd name="connsiteY15" fmla="*/ 2081868 h 2498252"/>
                      <a:gd name="connsiteX16" fmla="*/ 0 w 3225130"/>
                      <a:gd name="connsiteY16" fmla="*/ 1493397 h 2498252"/>
                      <a:gd name="connsiteX17" fmla="*/ 0 w 3225130"/>
                      <a:gd name="connsiteY17" fmla="*/ 938236 h 2498252"/>
                      <a:gd name="connsiteX18" fmla="*/ 0 w 3225130"/>
                      <a:gd name="connsiteY18" fmla="*/ 416384 h 249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25130" h="2498252" fill="none" extrusionOk="0">
                        <a:moveTo>
                          <a:pt x="0" y="416384"/>
                        </a:moveTo>
                        <a:cubicBezTo>
                          <a:pt x="28837" y="192833"/>
                          <a:pt x="254180" y="6716"/>
                          <a:pt x="416384" y="0"/>
                        </a:cubicBezTo>
                        <a:cubicBezTo>
                          <a:pt x="662493" y="-47266"/>
                          <a:pt x="880075" y="61114"/>
                          <a:pt x="1014475" y="0"/>
                        </a:cubicBezTo>
                        <a:cubicBezTo>
                          <a:pt x="1148875" y="-61114"/>
                          <a:pt x="1429603" y="9551"/>
                          <a:pt x="1540794" y="0"/>
                        </a:cubicBezTo>
                        <a:cubicBezTo>
                          <a:pt x="1651985" y="-9551"/>
                          <a:pt x="2015192" y="25268"/>
                          <a:pt x="2162808" y="0"/>
                        </a:cubicBezTo>
                        <a:cubicBezTo>
                          <a:pt x="2310424" y="-25268"/>
                          <a:pt x="2494201" y="16537"/>
                          <a:pt x="2808746" y="0"/>
                        </a:cubicBezTo>
                        <a:cubicBezTo>
                          <a:pt x="3030129" y="39604"/>
                          <a:pt x="3242672" y="134092"/>
                          <a:pt x="3225130" y="416384"/>
                        </a:cubicBezTo>
                        <a:cubicBezTo>
                          <a:pt x="3261748" y="701522"/>
                          <a:pt x="3160590" y="756302"/>
                          <a:pt x="3225130" y="1004855"/>
                        </a:cubicBezTo>
                        <a:cubicBezTo>
                          <a:pt x="3289670" y="1253408"/>
                          <a:pt x="3219882" y="1372189"/>
                          <a:pt x="3225130" y="1526707"/>
                        </a:cubicBezTo>
                        <a:cubicBezTo>
                          <a:pt x="3230378" y="1681225"/>
                          <a:pt x="3201470" y="1845030"/>
                          <a:pt x="3225130" y="2081868"/>
                        </a:cubicBezTo>
                        <a:cubicBezTo>
                          <a:pt x="3211008" y="2289095"/>
                          <a:pt x="3054562" y="2497602"/>
                          <a:pt x="2808746" y="2498252"/>
                        </a:cubicBezTo>
                        <a:cubicBezTo>
                          <a:pt x="2686091" y="2539849"/>
                          <a:pt x="2438903" y="2487928"/>
                          <a:pt x="2234579" y="2498252"/>
                        </a:cubicBezTo>
                        <a:cubicBezTo>
                          <a:pt x="2030255" y="2508576"/>
                          <a:pt x="1899592" y="2497014"/>
                          <a:pt x="1660412" y="2498252"/>
                        </a:cubicBezTo>
                        <a:cubicBezTo>
                          <a:pt x="1421232" y="2499490"/>
                          <a:pt x="1244229" y="2461775"/>
                          <a:pt x="1014475" y="2498252"/>
                        </a:cubicBezTo>
                        <a:cubicBezTo>
                          <a:pt x="784721" y="2534729"/>
                          <a:pt x="703679" y="2468160"/>
                          <a:pt x="416384" y="2498252"/>
                        </a:cubicBezTo>
                        <a:cubicBezTo>
                          <a:pt x="167549" y="2516582"/>
                          <a:pt x="-43924" y="2305466"/>
                          <a:pt x="0" y="2081868"/>
                        </a:cubicBezTo>
                        <a:cubicBezTo>
                          <a:pt x="-15547" y="1806920"/>
                          <a:pt x="68631" y="1761992"/>
                          <a:pt x="0" y="1493397"/>
                        </a:cubicBezTo>
                        <a:cubicBezTo>
                          <a:pt x="-68631" y="1224802"/>
                          <a:pt x="62898" y="1075608"/>
                          <a:pt x="0" y="938236"/>
                        </a:cubicBezTo>
                        <a:cubicBezTo>
                          <a:pt x="-62898" y="800864"/>
                          <a:pt x="47651" y="563265"/>
                          <a:pt x="0" y="416384"/>
                        </a:cubicBezTo>
                        <a:close/>
                      </a:path>
                      <a:path w="3225130" h="2498252" stroke="0" extrusionOk="0">
                        <a:moveTo>
                          <a:pt x="0" y="416384"/>
                        </a:moveTo>
                        <a:cubicBezTo>
                          <a:pt x="-242" y="203133"/>
                          <a:pt x="232769" y="-1507"/>
                          <a:pt x="416384" y="0"/>
                        </a:cubicBezTo>
                        <a:cubicBezTo>
                          <a:pt x="707839" y="-38471"/>
                          <a:pt x="740788" y="64085"/>
                          <a:pt x="1038398" y="0"/>
                        </a:cubicBezTo>
                        <a:cubicBezTo>
                          <a:pt x="1336008" y="-64085"/>
                          <a:pt x="1442454" y="16963"/>
                          <a:pt x="1588641" y="0"/>
                        </a:cubicBezTo>
                        <a:cubicBezTo>
                          <a:pt x="1734828" y="-16963"/>
                          <a:pt x="1896841" y="22661"/>
                          <a:pt x="2162808" y="0"/>
                        </a:cubicBezTo>
                        <a:cubicBezTo>
                          <a:pt x="2428775" y="-22661"/>
                          <a:pt x="2652858" y="42239"/>
                          <a:pt x="2808746" y="0"/>
                        </a:cubicBezTo>
                        <a:cubicBezTo>
                          <a:pt x="3010000" y="-6177"/>
                          <a:pt x="3282733" y="172510"/>
                          <a:pt x="3225130" y="416384"/>
                        </a:cubicBezTo>
                        <a:cubicBezTo>
                          <a:pt x="3286528" y="586755"/>
                          <a:pt x="3185441" y="856625"/>
                          <a:pt x="3225130" y="1004855"/>
                        </a:cubicBezTo>
                        <a:cubicBezTo>
                          <a:pt x="3264819" y="1153085"/>
                          <a:pt x="3220881" y="1395377"/>
                          <a:pt x="3225130" y="1510052"/>
                        </a:cubicBezTo>
                        <a:cubicBezTo>
                          <a:pt x="3229379" y="1624727"/>
                          <a:pt x="3179110" y="1804465"/>
                          <a:pt x="3225130" y="2081868"/>
                        </a:cubicBezTo>
                        <a:cubicBezTo>
                          <a:pt x="3234323" y="2291862"/>
                          <a:pt x="3034305" y="2502652"/>
                          <a:pt x="2808746" y="2498252"/>
                        </a:cubicBezTo>
                        <a:cubicBezTo>
                          <a:pt x="2508942" y="2567585"/>
                          <a:pt x="2331170" y="2443943"/>
                          <a:pt x="2186732" y="2498252"/>
                        </a:cubicBezTo>
                        <a:cubicBezTo>
                          <a:pt x="2042294" y="2552561"/>
                          <a:pt x="1906785" y="2459802"/>
                          <a:pt x="1660412" y="2498252"/>
                        </a:cubicBezTo>
                        <a:cubicBezTo>
                          <a:pt x="1414039" y="2536702"/>
                          <a:pt x="1208450" y="2447557"/>
                          <a:pt x="1086245" y="2498252"/>
                        </a:cubicBezTo>
                        <a:cubicBezTo>
                          <a:pt x="964040" y="2548947"/>
                          <a:pt x="750335" y="2436244"/>
                          <a:pt x="416384" y="2498252"/>
                        </a:cubicBezTo>
                        <a:cubicBezTo>
                          <a:pt x="163670" y="2441247"/>
                          <a:pt x="43383" y="2351153"/>
                          <a:pt x="0" y="2081868"/>
                        </a:cubicBezTo>
                        <a:cubicBezTo>
                          <a:pt x="-12553" y="1890265"/>
                          <a:pt x="56177" y="1753756"/>
                          <a:pt x="0" y="1560016"/>
                        </a:cubicBezTo>
                        <a:cubicBezTo>
                          <a:pt x="-56177" y="1366276"/>
                          <a:pt x="8615" y="1145435"/>
                          <a:pt x="0" y="1004855"/>
                        </a:cubicBezTo>
                        <a:cubicBezTo>
                          <a:pt x="-8615" y="864275"/>
                          <a:pt x="51555" y="666422"/>
                          <a:pt x="0" y="416384"/>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a:solidFill>
                  <a:srgbClr val="002060"/>
                </a:solidFill>
                <a:latin typeface="Calibri" panose="020F0502020204030204" pitchFamily="34" charset="0"/>
                <a:cs typeface="Calibri" panose="020F0502020204030204" pitchFamily="34" charset="0"/>
              </a:rPr>
              <a:t>Chia sẻ cảm xúc của em sau khi tham gia các hoạt động đó cùng người thân.</a:t>
            </a:r>
            <a:endParaRPr lang="en-US" sz="4000" b="1" dirty="0">
              <a:solidFill>
                <a:srgbClr val="002060"/>
              </a:solidFill>
              <a:latin typeface="Calibri" panose="020F0502020204030204" pitchFamily="34" charset="0"/>
              <a:cs typeface="Calibri" panose="020F0502020204030204" pitchFamily="34" charset="0"/>
            </a:endParaRPr>
          </a:p>
        </p:txBody>
      </p:sp>
      <p:pic>
        <p:nvPicPr>
          <p:cNvPr id="11" name="Picture 10" descr="A family with two children&#10;&#10;Description automatically generated">
            <a:extLst>
              <a:ext uri="{FF2B5EF4-FFF2-40B4-BE49-F238E27FC236}">
                <a16:creationId xmlns:a16="http://schemas.microsoft.com/office/drawing/2014/main" id="{141AD9E4-3FDF-87DB-F10E-340460B0D3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168" y="2112328"/>
            <a:ext cx="4572009" cy="3742952"/>
          </a:xfrm>
          <a:prstGeom prst="rect">
            <a:avLst/>
          </a:prstGeom>
        </p:spPr>
      </p:pic>
    </p:spTree>
    <p:custDataLst>
      <p:tags r:id="rId2"/>
    </p:custDataLst>
    <p:extLst>
      <p:ext uri="{BB962C8B-B14F-4D97-AF65-F5344CB8AC3E}">
        <p14:creationId xmlns:p14="http://schemas.microsoft.com/office/powerpoint/2010/main" val="6032847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82876" y="22698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8142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7249CDD7-B2E0-40F5-8ADF-1485400F41EC}"/>
              </a:ext>
            </a:extLst>
          </p:cNvPr>
          <p:cNvGrpSpPr/>
          <p:nvPr/>
        </p:nvGrpSpPr>
        <p:grpSpPr>
          <a:xfrm>
            <a:off x="458735" y="255542"/>
            <a:ext cx="11733265" cy="1368516"/>
            <a:chOff x="458735" y="255542"/>
            <a:chExt cx="11733265" cy="1368516"/>
          </a:xfrm>
        </p:grpSpPr>
        <p:sp>
          <p:nvSpPr>
            <p:cNvPr id="2" name="矩形 1">
              <a:extLst>
                <a:ext uri="{FF2B5EF4-FFF2-40B4-BE49-F238E27FC236}">
                  <a16:creationId xmlns:a16="http://schemas.microsoft.com/office/drawing/2014/main" id="{D3CDF5AF-26DF-4B9D-8E5E-1C09BDCBD0EB}"/>
                </a:ext>
              </a:extLst>
            </p:cNvPr>
            <p:cNvSpPr/>
            <p:nvPr/>
          </p:nvSpPr>
          <p:spPr>
            <a:xfrm>
              <a:off x="458735" y="255542"/>
              <a:ext cx="646418" cy="1309977"/>
            </a:xfrm>
            <a:prstGeom prst="rect">
              <a:avLst/>
            </a:prstGeom>
            <a:ln>
              <a:no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6" name="直角三角形 5">
              <a:extLst>
                <a:ext uri="{FF2B5EF4-FFF2-40B4-BE49-F238E27FC236}">
                  <a16:creationId xmlns:a16="http://schemas.microsoft.com/office/drawing/2014/main" id="{22F7283F-B4BB-428B-A2C3-FCDEB7E815E9}"/>
                </a:ext>
              </a:extLst>
            </p:cNvPr>
            <p:cNvSpPr/>
            <p:nvPr/>
          </p:nvSpPr>
          <p:spPr>
            <a:xfrm>
              <a:off x="1105152" y="255542"/>
              <a:ext cx="103191" cy="303258"/>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6" name="iṡ1ïḋé">
              <a:extLst>
                <a:ext uri="{FF2B5EF4-FFF2-40B4-BE49-F238E27FC236}">
                  <a16:creationId xmlns:a16="http://schemas.microsoft.com/office/drawing/2014/main" id="{41082CF5-476D-4124-B18F-8156F376925A}"/>
                </a:ext>
              </a:extLst>
            </p:cNvPr>
            <p:cNvSpPr txBox="1"/>
            <p:nvPr/>
          </p:nvSpPr>
          <p:spPr>
            <a:xfrm>
              <a:off x="688593" y="719286"/>
              <a:ext cx="115034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002060"/>
                  </a:solidFill>
                  <a:effectLst/>
                  <a:uLnTx/>
                  <a:uFillTx/>
                  <a:latin typeface="Arial" panose="020F0302020204030204"/>
                  <a:ea typeface="Times New Roman" panose="02020603050405020304" pitchFamily="18" charset="0"/>
                  <a:cs typeface="+mn-cs"/>
                </a:rPr>
                <a:t>Cùng xem những khoảnh khắc yêu thương trong gia đình</a:t>
              </a:r>
              <a:endParaRPr kumimoji="0" lang="en-US" altLang="zh-CN"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F0302020204030204"/>
                <a:ea typeface="字魂35号-经典雅黑" panose="00000500000000000000" pitchFamily="2" charset="-122"/>
                <a:cs typeface="Calibri" panose="020F0502020204030204" pitchFamily="34" charset="0"/>
              </a:endParaRPr>
            </a:p>
          </p:txBody>
        </p:sp>
        <p:pic>
          <p:nvPicPr>
            <p:cNvPr id="31" name="图片 30">
              <a:extLst>
                <a:ext uri="{FF2B5EF4-FFF2-40B4-BE49-F238E27FC236}">
                  <a16:creationId xmlns:a16="http://schemas.microsoft.com/office/drawing/2014/main" id="{8C89588D-B6D2-4EE6-8958-23DA2E74A794}"/>
                </a:ext>
              </a:extLst>
            </p:cNvPr>
            <p:cNvPicPr>
              <a:picLocks noChangeAspect="1"/>
            </p:cNvPicPr>
            <p:nvPr/>
          </p:nvPicPr>
          <p:blipFill rotWithShape="1">
            <a:blip r:embed="rId5">
              <a:extLst>
                <a:ext uri="{28A0092B-C50C-407E-A947-70E740481C1C}">
                  <a14:useLocalDpi xmlns:a14="http://schemas.microsoft.com/office/drawing/2010/main" val="0"/>
                </a:ext>
              </a:extLst>
            </a:blip>
            <a:srcRect l="6225" t="28161" r="45048" b="36550"/>
            <a:stretch/>
          </p:blipFill>
          <p:spPr>
            <a:xfrm flipH="1">
              <a:off x="561924" y="921827"/>
              <a:ext cx="646419" cy="702231"/>
            </a:xfrm>
            <a:prstGeom prst="rect">
              <a:avLst/>
            </a:prstGeom>
          </p:spPr>
        </p:pic>
      </p:grpSp>
      <p:pic>
        <p:nvPicPr>
          <p:cNvPr id="5" name="Picture 4">
            <a:extLst>
              <a:ext uri="{FF2B5EF4-FFF2-40B4-BE49-F238E27FC236}">
                <a16:creationId xmlns:a16="http://schemas.microsoft.com/office/drawing/2014/main" id="{633AA6E9-F390-4F8C-94FD-C0CBE3B934E4}"/>
              </a:ext>
            </a:extLst>
          </p:cNvPr>
          <p:cNvPicPr>
            <a:picLocks noChangeAspect="1"/>
          </p:cNvPicPr>
          <p:nvPr/>
        </p:nvPicPr>
        <p:blipFill>
          <a:blip r:embed="rId6"/>
          <a:stretch>
            <a:fillRect/>
          </a:stretch>
        </p:blipFill>
        <p:spPr>
          <a:xfrm>
            <a:off x="0" y="2275887"/>
            <a:ext cx="5635821" cy="3590657"/>
          </a:xfrm>
          <a:prstGeom prst="rect">
            <a:avLst/>
          </a:prstGeom>
        </p:spPr>
      </p:pic>
      <p:pic>
        <p:nvPicPr>
          <p:cNvPr id="10" name="Picture 9">
            <a:extLst>
              <a:ext uri="{FF2B5EF4-FFF2-40B4-BE49-F238E27FC236}">
                <a16:creationId xmlns:a16="http://schemas.microsoft.com/office/drawing/2014/main" id="{DD7EB5B3-80B6-9C3A-C386-9AC40893277A}"/>
              </a:ext>
            </a:extLst>
          </p:cNvPr>
          <p:cNvPicPr>
            <a:picLocks noChangeAspect="1"/>
          </p:cNvPicPr>
          <p:nvPr/>
        </p:nvPicPr>
        <p:blipFill>
          <a:blip r:embed="rId7"/>
          <a:stretch>
            <a:fillRect/>
          </a:stretch>
        </p:blipFill>
        <p:spPr>
          <a:xfrm>
            <a:off x="6026382" y="2303177"/>
            <a:ext cx="5878359" cy="3553093"/>
          </a:xfrm>
          <a:prstGeom prst="rect">
            <a:avLst/>
          </a:prstGeom>
        </p:spPr>
      </p:pic>
    </p:spTree>
    <p:custDataLst>
      <p:tags r:id="rId2"/>
    </p:custDataLst>
    <p:extLst>
      <p:ext uri="{BB962C8B-B14F-4D97-AF65-F5344CB8AC3E}">
        <p14:creationId xmlns:p14="http://schemas.microsoft.com/office/powerpoint/2010/main" val="376838632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7249CDD7-B2E0-40F5-8ADF-1485400F41EC}"/>
              </a:ext>
            </a:extLst>
          </p:cNvPr>
          <p:cNvGrpSpPr/>
          <p:nvPr/>
        </p:nvGrpSpPr>
        <p:grpSpPr>
          <a:xfrm>
            <a:off x="458735" y="255542"/>
            <a:ext cx="11733265" cy="1368516"/>
            <a:chOff x="458735" y="255542"/>
            <a:chExt cx="11733265" cy="1368516"/>
          </a:xfrm>
        </p:grpSpPr>
        <p:sp>
          <p:nvSpPr>
            <p:cNvPr id="2" name="矩形 1">
              <a:extLst>
                <a:ext uri="{FF2B5EF4-FFF2-40B4-BE49-F238E27FC236}">
                  <a16:creationId xmlns:a16="http://schemas.microsoft.com/office/drawing/2014/main" id="{D3CDF5AF-26DF-4B9D-8E5E-1C09BDCBD0EB}"/>
                </a:ext>
              </a:extLst>
            </p:cNvPr>
            <p:cNvSpPr/>
            <p:nvPr/>
          </p:nvSpPr>
          <p:spPr>
            <a:xfrm>
              <a:off x="458735" y="255542"/>
              <a:ext cx="646418" cy="1309977"/>
            </a:xfrm>
            <a:prstGeom prst="rect">
              <a:avLst/>
            </a:prstGeom>
            <a:ln>
              <a:no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6" name="直角三角形 5">
              <a:extLst>
                <a:ext uri="{FF2B5EF4-FFF2-40B4-BE49-F238E27FC236}">
                  <a16:creationId xmlns:a16="http://schemas.microsoft.com/office/drawing/2014/main" id="{22F7283F-B4BB-428B-A2C3-FCDEB7E815E9}"/>
                </a:ext>
              </a:extLst>
            </p:cNvPr>
            <p:cNvSpPr/>
            <p:nvPr/>
          </p:nvSpPr>
          <p:spPr>
            <a:xfrm>
              <a:off x="1105152" y="255542"/>
              <a:ext cx="103191" cy="303258"/>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6" name="iṡ1ïḋé">
              <a:extLst>
                <a:ext uri="{FF2B5EF4-FFF2-40B4-BE49-F238E27FC236}">
                  <a16:creationId xmlns:a16="http://schemas.microsoft.com/office/drawing/2014/main" id="{41082CF5-476D-4124-B18F-8156F376925A}"/>
                </a:ext>
              </a:extLst>
            </p:cNvPr>
            <p:cNvSpPr txBox="1"/>
            <p:nvPr/>
          </p:nvSpPr>
          <p:spPr>
            <a:xfrm>
              <a:off x="688593" y="719286"/>
              <a:ext cx="115034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002060"/>
                  </a:solidFill>
                  <a:effectLst/>
                  <a:uLnTx/>
                  <a:uFillTx/>
                  <a:latin typeface="Arial" panose="020F0302020204030204"/>
                  <a:ea typeface="Times New Roman" panose="02020603050405020304" pitchFamily="18" charset="0"/>
                  <a:cs typeface="+mn-cs"/>
                </a:rPr>
                <a:t>Cùng xem những khoảnh khắc yêu thương trong gia đình</a:t>
              </a:r>
              <a:endParaRPr kumimoji="0" lang="en-US" altLang="zh-CN"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F0302020204030204"/>
                <a:ea typeface="字魂35号-经典雅黑" panose="00000500000000000000" pitchFamily="2" charset="-122"/>
                <a:cs typeface="Calibri" panose="020F0502020204030204" pitchFamily="34" charset="0"/>
              </a:endParaRPr>
            </a:p>
          </p:txBody>
        </p:sp>
        <p:pic>
          <p:nvPicPr>
            <p:cNvPr id="31" name="图片 30">
              <a:extLst>
                <a:ext uri="{FF2B5EF4-FFF2-40B4-BE49-F238E27FC236}">
                  <a16:creationId xmlns:a16="http://schemas.microsoft.com/office/drawing/2014/main" id="{8C89588D-B6D2-4EE6-8958-23DA2E74A794}"/>
                </a:ext>
              </a:extLst>
            </p:cNvPr>
            <p:cNvPicPr>
              <a:picLocks noChangeAspect="1"/>
            </p:cNvPicPr>
            <p:nvPr/>
          </p:nvPicPr>
          <p:blipFill rotWithShape="1">
            <a:blip r:embed="rId5">
              <a:extLst>
                <a:ext uri="{28A0092B-C50C-407E-A947-70E740481C1C}">
                  <a14:useLocalDpi xmlns:a14="http://schemas.microsoft.com/office/drawing/2010/main" val="0"/>
                </a:ext>
              </a:extLst>
            </a:blip>
            <a:srcRect l="6225" t="28161" r="45048" b="36550"/>
            <a:stretch/>
          </p:blipFill>
          <p:spPr>
            <a:xfrm flipH="1">
              <a:off x="561924" y="921827"/>
              <a:ext cx="646419" cy="702231"/>
            </a:xfrm>
            <a:prstGeom prst="rect">
              <a:avLst/>
            </a:prstGeom>
          </p:spPr>
        </p:pic>
      </p:grpSp>
      <p:pic>
        <p:nvPicPr>
          <p:cNvPr id="7" name="Picture 6">
            <a:extLst>
              <a:ext uri="{FF2B5EF4-FFF2-40B4-BE49-F238E27FC236}">
                <a16:creationId xmlns:a16="http://schemas.microsoft.com/office/drawing/2014/main" id="{5719E2CB-B600-5B4F-6AE8-BC9209B2BA85}"/>
              </a:ext>
            </a:extLst>
          </p:cNvPr>
          <p:cNvPicPr>
            <a:picLocks noChangeAspect="1"/>
          </p:cNvPicPr>
          <p:nvPr/>
        </p:nvPicPr>
        <p:blipFill>
          <a:blip r:embed="rId6"/>
          <a:stretch>
            <a:fillRect/>
          </a:stretch>
        </p:blipFill>
        <p:spPr>
          <a:xfrm>
            <a:off x="123289" y="2116744"/>
            <a:ext cx="5835721" cy="3674343"/>
          </a:xfrm>
          <a:prstGeom prst="rect">
            <a:avLst/>
          </a:prstGeom>
        </p:spPr>
      </p:pic>
      <p:pic>
        <p:nvPicPr>
          <p:cNvPr id="9" name="Picture 8">
            <a:extLst>
              <a:ext uri="{FF2B5EF4-FFF2-40B4-BE49-F238E27FC236}">
                <a16:creationId xmlns:a16="http://schemas.microsoft.com/office/drawing/2014/main" id="{8B9FF9DA-337C-2526-B30E-87E11E3995B9}"/>
              </a:ext>
            </a:extLst>
          </p:cNvPr>
          <p:cNvPicPr>
            <a:picLocks noChangeAspect="1"/>
          </p:cNvPicPr>
          <p:nvPr/>
        </p:nvPicPr>
        <p:blipFill>
          <a:blip r:embed="rId7"/>
          <a:stretch>
            <a:fillRect/>
          </a:stretch>
        </p:blipFill>
        <p:spPr>
          <a:xfrm>
            <a:off x="6112801" y="2179138"/>
            <a:ext cx="6117581" cy="3697680"/>
          </a:xfrm>
          <a:prstGeom prst="rect">
            <a:avLst/>
          </a:prstGeom>
        </p:spPr>
      </p:pic>
    </p:spTree>
    <p:custDataLst>
      <p:tags r:id="rId2"/>
    </p:custDataLst>
    <p:extLst>
      <p:ext uri="{BB962C8B-B14F-4D97-AF65-F5344CB8AC3E}">
        <p14:creationId xmlns:p14="http://schemas.microsoft.com/office/powerpoint/2010/main" val="218035350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DIAGRAM" val="#495094;"/>
</p:tagLst>
</file>

<file path=ppt/tags/tag10.xml><?xml version="1.0" encoding="utf-8"?>
<p:tagLst xmlns:a="http://schemas.openxmlformats.org/drawingml/2006/main" xmlns:r="http://schemas.openxmlformats.org/officeDocument/2006/relationships" xmlns:p="http://schemas.openxmlformats.org/presentationml/2006/main">
  <p:tag name="ISLIDE.DIAGRAM" val="#495094;"/>
</p:tagLst>
</file>

<file path=ppt/tags/tag11.xml><?xml version="1.0" encoding="utf-8"?>
<p:tagLst xmlns:a="http://schemas.openxmlformats.org/drawingml/2006/main" xmlns:r="http://schemas.openxmlformats.org/officeDocument/2006/relationships" xmlns:p="http://schemas.openxmlformats.org/presentationml/2006/main">
  <p:tag name="ISLIDE.DIAGRAM" val="#495094;"/>
</p:tagLst>
</file>

<file path=ppt/tags/tag12.xml><?xml version="1.0" encoding="utf-8"?>
<p:tagLst xmlns:a="http://schemas.openxmlformats.org/drawingml/2006/main" xmlns:r="http://schemas.openxmlformats.org/officeDocument/2006/relationships" xmlns:p="http://schemas.openxmlformats.org/presentationml/2006/main">
  <p:tag name="ISLIDE.DIAGRAM" val="#495094;"/>
</p:tagLst>
</file>

<file path=ppt/tags/tag13.xml><?xml version="1.0" encoding="utf-8"?>
<p:tagLst xmlns:a="http://schemas.openxmlformats.org/drawingml/2006/main" xmlns:r="http://schemas.openxmlformats.org/officeDocument/2006/relationships" xmlns:p="http://schemas.openxmlformats.org/presentationml/2006/main">
  <p:tag name="ISLIDE.DIAGRAM" val="#495094;"/>
</p:tagLst>
</file>

<file path=ppt/tags/tag14.xml><?xml version="1.0" encoding="utf-8"?>
<p:tagLst xmlns:a="http://schemas.openxmlformats.org/drawingml/2006/main" xmlns:r="http://schemas.openxmlformats.org/officeDocument/2006/relationships" xmlns:p="http://schemas.openxmlformats.org/presentationml/2006/main">
  <p:tag name="ISLIDE.DIAGRAM" val="#495094;"/>
</p:tagLst>
</file>

<file path=ppt/tags/tag2.xml><?xml version="1.0" encoding="utf-8"?>
<p:tagLst xmlns:a="http://schemas.openxmlformats.org/drawingml/2006/main" xmlns:r="http://schemas.openxmlformats.org/officeDocument/2006/relationships" xmlns:p="http://schemas.openxmlformats.org/presentationml/2006/main">
  <p:tag name="ISLIDE.DIAGRAM" val="#495094;"/>
</p:tagLst>
</file>

<file path=ppt/tags/tag3.xml><?xml version="1.0" encoding="utf-8"?>
<p:tagLst xmlns:a="http://schemas.openxmlformats.org/drawingml/2006/main" xmlns:r="http://schemas.openxmlformats.org/officeDocument/2006/relationships" xmlns:p="http://schemas.openxmlformats.org/presentationml/2006/main">
  <p:tag name="ISLIDE.DIAGRAM" val="#495094;"/>
</p:tagLst>
</file>

<file path=ppt/tags/tag4.xml><?xml version="1.0" encoding="utf-8"?>
<p:tagLst xmlns:a="http://schemas.openxmlformats.org/drawingml/2006/main" xmlns:r="http://schemas.openxmlformats.org/officeDocument/2006/relationships" xmlns:p="http://schemas.openxmlformats.org/presentationml/2006/main">
  <p:tag name="ISLIDE.DIAGRAM" val="#495094;"/>
</p:tagLst>
</file>

<file path=ppt/tags/tag5.xml><?xml version="1.0" encoding="utf-8"?>
<p:tagLst xmlns:a="http://schemas.openxmlformats.org/drawingml/2006/main" xmlns:r="http://schemas.openxmlformats.org/officeDocument/2006/relationships" xmlns:p="http://schemas.openxmlformats.org/presentationml/2006/main">
  <p:tag name="ISLIDE.DIAGRAM" val="#495094;"/>
</p:tagLst>
</file>

<file path=ppt/tags/tag6.xml><?xml version="1.0" encoding="utf-8"?>
<p:tagLst xmlns:a="http://schemas.openxmlformats.org/drawingml/2006/main" xmlns:r="http://schemas.openxmlformats.org/officeDocument/2006/relationships" xmlns:p="http://schemas.openxmlformats.org/presentationml/2006/main">
  <p:tag name="ISLIDE.DIAGRAM" val="#495094;"/>
</p:tagLst>
</file>

<file path=ppt/tags/tag7.xml><?xml version="1.0" encoding="utf-8"?>
<p:tagLst xmlns:a="http://schemas.openxmlformats.org/drawingml/2006/main" xmlns:r="http://schemas.openxmlformats.org/officeDocument/2006/relationships" xmlns:p="http://schemas.openxmlformats.org/presentationml/2006/main">
  <p:tag name="ISLIDE.DIAGRAM" val="#495094;"/>
</p:tagLst>
</file>

<file path=ppt/tags/tag8.xml><?xml version="1.0" encoding="utf-8"?>
<p:tagLst xmlns:a="http://schemas.openxmlformats.org/drawingml/2006/main" xmlns:r="http://schemas.openxmlformats.org/officeDocument/2006/relationships" xmlns:p="http://schemas.openxmlformats.org/presentationml/2006/main">
  <p:tag name="ISLIDE.DIAGRAM" val="#495094;"/>
</p:tagLst>
</file>

<file path=ppt/tags/tag9.xml><?xml version="1.0" encoding="utf-8"?>
<p:tagLst xmlns:a="http://schemas.openxmlformats.org/drawingml/2006/main" xmlns:r="http://schemas.openxmlformats.org/officeDocument/2006/relationships" xmlns:p="http://schemas.openxmlformats.org/presentationml/2006/main">
  <p:tag name="ISLIDE.DIAGRAM" val="#495094;"/>
</p:tagLst>
</file>

<file path=ppt/theme/theme1.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10.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11.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12.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13.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14.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15.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16.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2.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3.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4.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5.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6.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7.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8.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9.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83</TotalTime>
  <Words>425</Words>
  <Application>Microsoft Office PowerPoint</Application>
  <PresentationFormat>Widescreen</PresentationFormat>
  <Paragraphs>47</Paragraphs>
  <Slides>18</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等线</vt:lpstr>
      <vt:lpstr>华文琥珀</vt:lpstr>
      <vt:lpstr>Arial</vt:lpstr>
      <vt:lpstr>Calibri</vt:lpstr>
      <vt:lpstr>Georgia</vt:lpstr>
      <vt:lpstr>Nunito Black</vt:lpstr>
      <vt:lpstr>Times New Roman</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31</cp:revision>
  <dcterms:created xsi:type="dcterms:W3CDTF">2023-09-21T07:59:47Z</dcterms:created>
  <dcterms:modified xsi:type="dcterms:W3CDTF">2025-01-02T12:27:11Z</dcterms:modified>
</cp:coreProperties>
</file>