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908" y="2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1/2/2025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311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1/2/2025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524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1/2/2025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756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1/2/2025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87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1/2/2025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47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1/2/2025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639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1/2/2025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713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1/2/2025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717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1/2/2025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262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t>1/2/2025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610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1/2/2025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779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1/2/2025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142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openxmlformats.org/officeDocument/2006/relationships/image" Target="../media/image14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 Yêu Trường 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8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grpSp>
        <p:nvGrpSpPr>
          <p:cNvPr id="5" name="Group 6"/>
          <p:cNvGrpSpPr/>
          <p:nvPr/>
        </p:nvGrpSpPr>
        <p:grpSpPr>
          <a:xfrm>
            <a:off x="877455" y="400126"/>
            <a:ext cx="10437090" cy="6057748"/>
            <a:chOff x="0" y="0"/>
            <a:chExt cx="4274726" cy="2167467"/>
          </a:xfrm>
        </p:grpSpPr>
        <p:sp>
          <p:nvSpPr>
            <p:cNvPr id="6" name="Freeform 7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7" name="TextBox 8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8" name="TextBox 12"/>
          <p:cNvSpPr txBox="1"/>
          <p:nvPr/>
        </p:nvSpPr>
        <p:spPr>
          <a:xfrm>
            <a:off x="2893498" y="1656549"/>
            <a:ext cx="795170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 err="1">
                <a:solidFill>
                  <a:srgbClr val="393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solidFill>
                  <a:srgbClr val="393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93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4000" dirty="0">
                <a:solidFill>
                  <a:srgbClr val="393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93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dirty="0">
                <a:solidFill>
                  <a:srgbClr val="393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93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solidFill>
                  <a:srgbClr val="393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93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dirty="0">
                <a:solidFill>
                  <a:srgbClr val="393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93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solidFill>
                  <a:srgbClr val="393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93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dirty="0">
                <a:solidFill>
                  <a:srgbClr val="393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15"/>
          <p:cNvSpPr txBox="1"/>
          <p:nvPr/>
        </p:nvSpPr>
        <p:spPr>
          <a:xfrm>
            <a:off x="1990052" y="653427"/>
            <a:ext cx="835510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16"/>
          <p:cNvSpPr txBox="1"/>
          <p:nvPr/>
        </p:nvSpPr>
        <p:spPr>
          <a:xfrm>
            <a:off x="2893498" y="2813447"/>
            <a:ext cx="795170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 err="1">
                <a:solidFill>
                  <a:srgbClr val="393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4000" dirty="0">
                <a:solidFill>
                  <a:srgbClr val="393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93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en-US" sz="4000" dirty="0">
                <a:solidFill>
                  <a:srgbClr val="393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93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4000" dirty="0">
                <a:solidFill>
                  <a:srgbClr val="393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93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000" dirty="0">
                <a:solidFill>
                  <a:srgbClr val="393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93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000" dirty="0">
                <a:solidFill>
                  <a:srgbClr val="393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7"/>
          <p:cNvSpPr txBox="1"/>
          <p:nvPr/>
        </p:nvSpPr>
        <p:spPr>
          <a:xfrm>
            <a:off x="2893498" y="4028830"/>
            <a:ext cx="795170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 err="1">
                <a:solidFill>
                  <a:srgbClr val="393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393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93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4000" dirty="0">
                <a:solidFill>
                  <a:srgbClr val="393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93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000" dirty="0">
                <a:solidFill>
                  <a:srgbClr val="393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93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dirty="0">
                <a:solidFill>
                  <a:srgbClr val="393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93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solidFill>
                  <a:srgbClr val="393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93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dirty="0">
                <a:solidFill>
                  <a:srgbClr val="393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8"/>
          <p:cNvSpPr txBox="1"/>
          <p:nvPr/>
        </p:nvSpPr>
        <p:spPr>
          <a:xfrm>
            <a:off x="2893498" y="5339729"/>
            <a:ext cx="795170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 err="1">
                <a:solidFill>
                  <a:srgbClr val="393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393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93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khạc</a:t>
            </a:r>
            <a:r>
              <a:rPr lang="en-US" sz="4000" dirty="0">
                <a:solidFill>
                  <a:srgbClr val="393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93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sz="4000" dirty="0">
                <a:solidFill>
                  <a:srgbClr val="393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93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4000" dirty="0">
                <a:solidFill>
                  <a:srgbClr val="393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93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4000" dirty="0">
                <a:solidFill>
                  <a:srgbClr val="393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93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solidFill>
                  <a:srgbClr val="393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93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393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Freeform 11"/>
          <p:cNvSpPr/>
          <p:nvPr/>
        </p:nvSpPr>
        <p:spPr>
          <a:xfrm>
            <a:off x="9740343" y="439564"/>
            <a:ext cx="2451657" cy="2433969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9"/>
          <p:cNvSpPr/>
          <p:nvPr/>
        </p:nvSpPr>
        <p:spPr>
          <a:xfrm flipH="1">
            <a:off x="108318" y="1409320"/>
            <a:ext cx="2315841" cy="5301855"/>
          </a:xfrm>
          <a:custGeom>
            <a:avLst/>
            <a:gdLst/>
            <a:ahLst/>
            <a:cxnLst/>
            <a:rect l="l" t="t" r="r" b="b"/>
            <a:pathLst>
              <a:path w="2803252" h="6714376">
                <a:moveTo>
                  <a:pt x="2803252" y="0"/>
                </a:moveTo>
                <a:lnTo>
                  <a:pt x="0" y="0"/>
                </a:lnTo>
                <a:lnTo>
                  <a:pt x="0" y="6714376"/>
                </a:lnTo>
                <a:lnTo>
                  <a:pt x="2803252" y="6714376"/>
                </a:lnTo>
                <a:lnTo>
                  <a:pt x="2803252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4385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grpSp>
        <p:nvGrpSpPr>
          <p:cNvPr id="5" name="Group 6"/>
          <p:cNvGrpSpPr/>
          <p:nvPr/>
        </p:nvGrpSpPr>
        <p:grpSpPr>
          <a:xfrm>
            <a:off x="425302" y="400126"/>
            <a:ext cx="11334307" cy="6057748"/>
            <a:chOff x="0" y="0"/>
            <a:chExt cx="4274726" cy="2167467"/>
          </a:xfrm>
        </p:grpSpPr>
        <p:sp>
          <p:nvSpPr>
            <p:cNvPr id="6" name="Freeform 7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7" name="TextBox 8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TextBox 10"/>
          <p:cNvSpPr txBox="1"/>
          <p:nvPr/>
        </p:nvSpPr>
        <p:spPr>
          <a:xfrm>
            <a:off x="988827" y="1051934"/>
            <a:ext cx="10357615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 ĐÁ KÊU ĐAU</a:t>
            </a:r>
          </a:p>
          <a:p>
            <a:pPr algn="just"/>
            <a:r>
              <a:rPr lang="en-US" sz="3600" dirty="0">
                <a:solidFill>
                  <a:srgbClr val="F970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nhẵn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nhụi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rượi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859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grpSp>
        <p:nvGrpSpPr>
          <p:cNvPr id="5" name="Group 6"/>
          <p:cNvGrpSpPr/>
          <p:nvPr/>
        </p:nvGrpSpPr>
        <p:grpSpPr>
          <a:xfrm>
            <a:off x="425302" y="400126"/>
            <a:ext cx="11334307" cy="6057748"/>
            <a:chOff x="0" y="0"/>
            <a:chExt cx="4274726" cy="2167467"/>
          </a:xfrm>
        </p:grpSpPr>
        <p:sp>
          <p:nvSpPr>
            <p:cNvPr id="6" name="Freeform 7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7" name="TextBox 8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8" name="TextBox 9"/>
          <p:cNvSpPr txBox="1"/>
          <p:nvPr/>
        </p:nvSpPr>
        <p:spPr>
          <a:xfrm>
            <a:off x="524372" y="962025"/>
            <a:ext cx="11086381" cy="5109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>
                <a:solidFill>
                  <a:srgbClr val="3F3F3C"/>
                </a:solidFill>
                <a:latin typeface="UTM Avo"/>
              </a:rPr>
              <a:t>   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quái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bậy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sứt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lén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lút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(Theo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Diễm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Thu,</a:t>
            </a:r>
          </a:p>
          <a:p>
            <a:pPr algn="ctr"/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37/2011)</a:t>
            </a:r>
          </a:p>
        </p:txBody>
      </p:sp>
    </p:spTree>
    <p:extLst>
      <p:ext uri="{BB962C8B-B14F-4D97-AF65-F5344CB8AC3E}">
        <p14:creationId xmlns:p14="http://schemas.microsoft.com/office/powerpoint/2010/main" val="6597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grpSp>
        <p:nvGrpSpPr>
          <p:cNvPr id="5" name="Group 6"/>
          <p:cNvGrpSpPr/>
          <p:nvPr/>
        </p:nvGrpSpPr>
        <p:grpSpPr>
          <a:xfrm>
            <a:off x="425302" y="400126"/>
            <a:ext cx="11334307" cy="6057748"/>
            <a:chOff x="0" y="0"/>
            <a:chExt cx="4274726" cy="2167467"/>
          </a:xfrm>
        </p:grpSpPr>
        <p:sp>
          <p:nvSpPr>
            <p:cNvPr id="6" name="Freeform 7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7" name="TextBox 8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8" name="Freeform 9"/>
          <p:cNvSpPr/>
          <p:nvPr/>
        </p:nvSpPr>
        <p:spPr>
          <a:xfrm>
            <a:off x="7717927" y="2024649"/>
            <a:ext cx="4591031" cy="4633288"/>
          </a:xfrm>
          <a:custGeom>
            <a:avLst/>
            <a:gdLst/>
            <a:ahLst/>
            <a:cxnLst/>
            <a:rect l="l" t="t" r="r" b="b"/>
            <a:pathLst>
              <a:path w="7394354" h="5860025">
                <a:moveTo>
                  <a:pt x="0" y="0"/>
                </a:moveTo>
                <a:lnTo>
                  <a:pt x="7394353" y="0"/>
                </a:lnTo>
                <a:lnTo>
                  <a:pt x="7394353" y="5860026"/>
                </a:lnTo>
                <a:lnTo>
                  <a:pt x="0" y="58600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10"/>
          <p:cNvSpPr txBox="1"/>
          <p:nvPr/>
        </p:nvSpPr>
        <p:spPr>
          <a:xfrm>
            <a:off x="838007" y="1824586"/>
            <a:ext cx="7369673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000" b="1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000" b="1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b="1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b="1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4000" b="1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4000" b="1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b="1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b="1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4000" b="1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4000" b="1" dirty="0" smtClean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Theo </a:t>
            </a:r>
            <a:r>
              <a:rPr lang="en-US" sz="4000" b="1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 smtClean="0">
              <a:solidFill>
                <a:srgbClr val="3F3F3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1" dirty="0" err="1" smtClean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 smtClean="0">
                <a:solidFill>
                  <a:srgbClr val="3F3F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3F3F3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4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grpSp>
        <p:nvGrpSpPr>
          <p:cNvPr id="5" name="Group 6"/>
          <p:cNvGrpSpPr/>
          <p:nvPr/>
        </p:nvGrpSpPr>
        <p:grpSpPr>
          <a:xfrm>
            <a:off x="425302" y="400126"/>
            <a:ext cx="11334307" cy="6057748"/>
            <a:chOff x="0" y="0"/>
            <a:chExt cx="4274726" cy="2167467"/>
          </a:xfrm>
        </p:grpSpPr>
        <p:sp>
          <p:nvSpPr>
            <p:cNvPr id="6" name="Freeform 7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7" name="TextBox 8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8" name="Freeform 9"/>
          <p:cNvSpPr/>
          <p:nvPr/>
        </p:nvSpPr>
        <p:spPr>
          <a:xfrm>
            <a:off x="116959" y="3347300"/>
            <a:ext cx="3862236" cy="3310637"/>
          </a:xfrm>
          <a:custGeom>
            <a:avLst/>
            <a:gdLst/>
            <a:ahLst/>
            <a:cxnLst/>
            <a:rect l="l" t="t" r="r" b="b"/>
            <a:pathLst>
              <a:path w="7543544" h="6081982">
                <a:moveTo>
                  <a:pt x="0" y="0"/>
                </a:moveTo>
                <a:lnTo>
                  <a:pt x="7543544" y="0"/>
                </a:lnTo>
                <a:lnTo>
                  <a:pt x="7543544" y="6081982"/>
                </a:lnTo>
                <a:lnTo>
                  <a:pt x="0" y="60819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10"/>
          <p:cNvSpPr txBox="1"/>
          <p:nvPr/>
        </p:nvSpPr>
        <p:spPr>
          <a:xfrm>
            <a:off x="4287538" y="1192864"/>
            <a:ext cx="7131829" cy="430887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03487" y="1850185"/>
            <a:ext cx="7131829" cy="30777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763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92620" y="223285"/>
            <a:ext cx="11779640" cy="6422064"/>
          </a:xfrm>
          <a:custGeom>
            <a:avLst/>
            <a:gdLst/>
            <a:ahLst/>
            <a:cxnLst/>
            <a:rect l="l" t="t" r="r" b="b"/>
            <a:pathLst>
              <a:path w="17154447" h="8550574">
                <a:moveTo>
                  <a:pt x="0" y="0"/>
                </a:moveTo>
                <a:lnTo>
                  <a:pt x="17154446" y="0"/>
                </a:lnTo>
                <a:lnTo>
                  <a:pt x="17154446" y="8550574"/>
                </a:lnTo>
                <a:lnTo>
                  <a:pt x="0" y="85505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572" b="-13572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09775" y="366976"/>
            <a:ext cx="326909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............................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........................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112703" y="797863"/>
            <a:ext cx="437471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ĐIỀU TRA</a:t>
            </a:r>
          </a:p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21083" y="1766921"/>
            <a:ext cx="11349834" cy="4739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....................................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GVCN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		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97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grpSp>
        <p:nvGrpSpPr>
          <p:cNvPr id="5" name="Group 6"/>
          <p:cNvGrpSpPr/>
          <p:nvPr/>
        </p:nvGrpSpPr>
        <p:grpSpPr>
          <a:xfrm>
            <a:off x="425302" y="400126"/>
            <a:ext cx="11334307" cy="6057748"/>
            <a:chOff x="0" y="0"/>
            <a:chExt cx="4274726" cy="2167467"/>
          </a:xfrm>
        </p:grpSpPr>
        <p:sp>
          <p:nvSpPr>
            <p:cNvPr id="6" name="Freeform 7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7" name="TextBox 8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106326" y="80269"/>
            <a:ext cx="3507513" cy="1860698"/>
          </a:xfrm>
          <a:custGeom>
            <a:avLst/>
            <a:gdLst/>
            <a:ahLst/>
            <a:cxnLst/>
            <a:rect l="l" t="t" r="r" b="b"/>
            <a:pathLst>
              <a:path w="6714921" h="2729164">
                <a:moveTo>
                  <a:pt x="0" y="0"/>
                </a:moveTo>
                <a:lnTo>
                  <a:pt x="6714922" y="0"/>
                </a:lnTo>
                <a:lnTo>
                  <a:pt x="6714922" y="2729164"/>
                </a:lnTo>
                <a:lnTo>
                  <a:pt x="0" y="27291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246782" y="2144577"/>
            <a:ext cx="3051544" cy="4513360"/>
          </a:xfrm>
          <a:custGeom>
            <a:avLst/>
            <a:gdLst/>
            <a:ahLst/>
            <a:cxnLst/>
            <a:rect l="l" t="t" r="r" b="b"/>
            <a:pathLst>
              <a:path w="4388789" h="6720505">
                <a:moveTo>
                  <a:pt x="0" y="0"/>
                </a:moveTo>
                <a:lnTo>
                  <a:pt x="4388789" y="0"/>
                </a:lnTo>
                <a:lnTo>
                  <a:pt x="4388789" y="6720506"/>
                </a:lnTo>
                <a:lnTo>
                  <a:pt x="0" y="67205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02929" y="2141030"/>
            <a:ext cx="8688032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Do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071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583" y="201767"/>
            <a:ext cx="10253814" cy="50865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53162" y="5288340"/>
            <a:ext cx="9661235" cy="13234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latin typeface="+mj-lt"/>
              </a:rPr>
              <a:t>Những tài sản nào trong các bức </a:t>
            </a:r>
            <a:r>
              <a:rPr lang="vi-VN" sz="4000" dirty="0" smtClean="0">
                <a:latin typeface="+mj-lt"/>
              </a:rPr>
              <a:t>tranh</a:t>
            </a:r>
            <a:r>
              <a:rPr lang="en-US" sz="4000" dirty="0" smtClean="0">
                <a:latin typeface="+mj-lt"/>
              </a:rPr>
              <a:t> </a:t>
            </a:r>
            <a:r>
              <a:rPr lang="vi-VN" sz="4000" dirty="0" smtClean="0">
                <a:latin typeface="+mj-lt"/>
              </a:rPr>
              <a:t>trên được</a:t>
            </a:r>
            <a:r>
              <a:rPr lang="en-US" sz="4000" dirty="0" smtClean="0">
                <a:latin typeface="+mj-lt"/>
              </a:rPr>
              <a:t> </a:t>
            </a:r>
            <a:r>
              <a:rPr lang="vi-VN" sz="4000" dirty="0" smtClean="0">
                <a:latin typeface="+mj-lt"/>
              </a:rPr>
              <a:t>gọi </a:t>
            </a:r>
            <a:r>
              <a:rPr lang="vi-VN" sz="4000" dirty="0">
                <a:latin typeface="+mj-lt"/>
              </a:rPr>
              <a:t>là của công? </a:t>
            </a:r>
          </a:p>
        </p:txBody>
      </p:sp>
    </p:spTree>
    <p:extLst>
      <p:ext uri="{BB962C8B-B14F-4D97-AF65-F5344CB8AC3E}">
        <p14:creationId xmlns:p14="http://schemas.microsoft.com/office/powerpoint/2010/main" val="82903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grpSp>
        <p:nvGrpSpPr>
          <p:cNvPr id="13" name="Group 6"/>
          <p:cNvGrpSpPr/>
          <p:nvPr/>
        </p:nvGrpSpPr>
        <p:grpSpPr>
          <a:xfrm>
            <a:off x="877455" y="400126"/>
            <a:ext cx="10437090" cy="6057748"/>
            <a:chOff x="0" y="0"/>
            <a:chExt cx="4274726" cy="2167467"/>
          </a:xfrm>
        </p:grpSpPr>
        <p:sp>
          <p:nvSpPr>
            <p:cNvPr id="14" name="Freeform 7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15" name="TextBox 8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21" name="Freeform 12"/>
          <p:cNvSpPr/>
          <p:nvPr/>
        </p:nvSpPr>
        <p:spPr>
          <a:xfrm>
            <a:off x="147025" y="3140364"/>
            <a:ext cx="1949629" cy="3517573"/>
          </a:xfrm>
          <a:custGeom>
            <a:avLst/>
            <a:gdLst/>
            <a:ahLst/>
            <a:cxnLst/>
            <a:rect l="l" t="t" r="r" b="b"/>
            <a:pathLst>
              <a:path w="3404237" h="6912157">
                <a:moveTo>
                  <a:pt x="0" y="0"/>
                </a:moveTo>
                <a:lnTo>
                  <a:pt x="3404238" y="0"/>
                </a:lnTo>
                <a:lnTo>
                  <a:pt x="3404238" y="6912158"/>
                </a:lnTo>
                <a:lnTo>
                  <a:pt x="0" y="69121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2" name="Freeform 11"/>
          <p:cNvSpPr/>
          <p:nvPr/>
        </p:nvSpPr>
        <p:spPr>
          <a:xfrm>
            <a:off x="378691" y="177550"/>
            <a:ext cx="7374756" cy="3185391"/>
          </a:xfrm>
          <a:custGeom>
            <a:avLst/>
            <a:gdLst/>
            <a:ahLst/>
            <a:cxnLst/>
            <a:rect l="l" t="t" r="r" b="b"/>
            <a:pathLst>
              <a:path w="10257259" h="7013401">
                <a:moveTo>
                  <a:pt x="0" y="0"/>
                </a:moveTo>
                <a:lnTo>
                  <a:pt x="10257259" y="0"/>
                </a:lnTo>
                <a:lnTo>
                  <a:pt x="10257259" y="7013401"/>
                </a:lnTo>
                <a:lnTo>
                  <a:pt x="0" y="70134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3" name="Rectangle 22"/>
          <p:cNvSpPr/>
          <p:nvPr/>
        </p:nvSpPr>
        <p:spPr>
          <a:xfrm>
            <a:off x="1189871" y="827885"/>
            <a:ext cx="575239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4" name="TextBox 14"/>
          <p:cNvSpPr txBox="1"/>
          <p:nvPr/>
        </p:nvSpPr>
        <p:spPr>
          <a:xfrm>
            <a:off x="5504695" y="2766649"/>
            <a:ext cx="4960835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85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grpSp>
        <p:nvGrpSpPr>
          <p:cNvPr id="5" name="Group 6"/>
          <p:cNvGrpSpPr/>
          <p:nvPr/>
        </p:nvGrpSpPr>
        <p:grpSpPr>
          <a:xfrm>
            <a:off x="877455" y="400126"/>
            <a:ext cx="10437090" cy="6057748"/>
            <a:chOff x="0" y="0"/>
            <a:chExt cx="4274726" cy="2167467"/>
          </a:xfrm>
        </p:grpSpPr>
        <p:sp>
          <p:nvSpPr>
            <p:cNvPr id="6" name="Freeform 7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7" name="TextBox 8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16" y="3191333"/>
            <a:ext cx="8814295" cy="197476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022287" y="1390519"/>
            <a:ext cx="3716555" cy="1871011"/>
            <a:chOff x="1028700" y="1305326"/>
            <a:chExt cx="5982082" cy="2845553"/>
          </a:xfrm>
        </p:grpSpPr>
        <p:sp>
          <p:nvSpPr>
            <p:cNvPr id="10" name="Freeform 14"/>
            <p:cNvSpPr/>
            <p:nvPr/>
          </p:nvSpPr>
          <p:spPr>
            <a:xfrm>
              <a:off x="1028700" y="1305326"/>
              <a:ext cx="5982082" cy="2431314"/>
            </a:xfrm>
            <a:custGeom>
              <a:avLst/>
              <a:gdLst/>
              <a:ahLst/>
              <a:cxnLst/>
              <a:rect l="l" t="t" r="r" b="b"/>
              <a:pathLst>
                <a:path w="5982082" h="2431314">
                  <a:moveTo>
                    <a:pt x="0" y="0"/>
                  </a:moveTo>
                  <a:lnTo>
                    <a:pt x="5982082" y="0"/>
                  </a:lnTo>
                  <a:lnTo>
                    <a:pt x="5982082" y="2431314"/>
                  </a:lnTo>
                  <a:lnTo>
                    <a:pt x="0" y="2431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94234" y="1328186"/>
              <a:ext cx="4615072" cy="2822693"/>
            </a:xfrm>
            <a:prstGeom prst="rect">
              <a:avLst/>
            </a:prstGeom>
          </p:spPr>
        </p:pic>
      </p:grpSp>
      <p:sp>
        <p:nvSpPr>
          <p:cNvPr id="13" name="Freeform 16"/>
          <p:cNvSpPr/>
          <p:nvPr/>
        </p:nvSpPr>
        <p:spPr>
          <a:xfrm>
            <a:off x="8205877" y="1188531"/>
            <a:ext cx="3108668" cy="5065526"/>
          </a:xfrm>
          <a:custGeom>
            <a:avLst/>
            <a:gdLst/>
            <a:ahLst/>
            <a:cxnLst/>
            <a:rect l="l" t="t" r="r" b="b"/>
            <a:pathLst>
              <a:path w="7542690" h="10945857">
                <a:moveTo>
                  <a:pt x="0" y="0"/>
                </a:moveTo>
                <a:lnTo>
                  <a:pt x="7542690" y="0"/>
                </a:lnTo>
                <a:lnTo>
                  <a:pt x="7542690" y="10945856"/>
                </a:lnTo>
                <a:lnTo>
                  <a:pt x="0" y="109458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8"/>
          <p:cNvSpPr/>
          <p:nvPr/>
        </p:nvSpPr>
        <p:spPr>
          <a:xfrm>
            <a:off x="-62323" y="-39378"/>
            <a:ext cx="2180243" cy="2240318"/>
          </a:xfrm>
          <a:custGeom>
            <a:avLst/>
            <a:gdLst/>
            <a:ahLst/>
            <a:cxnLst/>
            <a:rect l="l" t="t" r="r" b="b"/>
            <a:pathLst>
              <a:path w="3603696" h="3893974">
                <a:moveTo>
                  <a:pt x="0" y="0"/>
                </a:moveTo>
                <a:lnTo>
                  <a:pt x="3603696" y="0"/>
                </a:lnTo>
                <a:lnTo>
                  <a:pt x="3603696" y="3893973"/>
                </a:lnTo>
                <a:lnTo>
                  <a:pt x="0" y="38939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3976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grpSp>
        <p:nvGrpSpPr>
          <p:cNvPr id="10" name="Group 6"/>
          <p:cNvGrpSpPr/>
          <p:nvPr/>
        </p:nvGrpSpPr>
        <p:grpSpPr>
          <a:xfrm>
            <a:off x="253679" y="170121"/>
            <a:ext cx="11761112" cy="6517758"/>
            <a:chOff x="0" y="0"/>
            <a:chExt cx="4274726" cy="2167467"/>
          </a:xfrm>
        </p:grpSpPr>
        <p:sp>
          <p:nvSpPr>
            <p:cNvPr id="11" name="Freeform 7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12" name="TextBox 8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4" name="Freeform 9"/>
          <p:cNvSpPr/>
          <p:nvPr/>
        </p:nvSpPr>
        <p:spPr>
          <a:xfrm>
            <a:off x="659216" y="377437"/>
            <a:ext cx="4901611" cy="4423543"/>
          </a:xfrm>
          <a:custGeom>
            <a:avLst/>
            <a:gdLst/>
            <a:ahLst/>
            <a:cxnLst/>
            <a:rect l="l" t="t" r="r" b="b"/>
            <a:pathLst>
              <a:path w="8098645" h="6263540">
                <a:moveTo>
                  <a:pt x="0" y="0"/>
                </a:moveTo>
                <a:lnTo>
                  <a:pt x="8098645" y="0"/>
                </a:lnTo>
                <a:lnTo>
                  <a:pt x="8098645" y="6263540"/>
                </a:lnTo>
                <a:lnTo>
                  <a:pt x="0" y="62635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960" b="-53368"/>
            </a:stretch>
          </a:blipFill>
        </p:spPr>
      </p:sp>
      <p:grpSp>
        <p:nvGrpSpPr>
          <p:cNvPr id="5" name="Group 10"/>
          <p:cNvGrpSpPr/>
          <p:nvPr/>
        </p:nvGrpSpPr>
        <p:grpSpPr>
          <a:xfrm>
            <a:off x="6772940" y="377437"/>
            <a:ext cx="4848446" cy="4699590"/>
            <a:chOff x="0" y="0"/>
            <a:chExt cx="10091830" cy="8351387"/>
          </a:xfrm>
        </p:grpSpPr>
        <p:sp>
          <p:nvSpPr>
            <p:cNvPr id="6" name="Freeform 11"/>
            <p:cNvSpPr/>
            <p:nvPr/>
          </p:nvSpPr>
          <p:spPr>
            <a:xfrm>
              <a:off x="0" y="0"/>
              <a:ext cx="10091830" cy="4188358"/>
            </a:xfrm>
            <a:custGeom>
              <a:avLst/>
              <a:gdLst/>
              <a:ahLst/>
              <a:cxnLst/>
              <a:rect l="l" t="t" r="r" b="b"/>
              <a:pathLst>
                <a:path w="10091830" h="4188358">
                  <a:moveTo>
                    <a:pt x="0" y="0"/>
                  </a:moveTo>
                  <a:lnTo>
                    <a:pt x="10091830" y="0"/>
                  </a:lnTo>
                  <a:lnTo>
                    <a:pt x="10091830" y="4188358"/>
                  </a:lnTo>
                  <a:lnTo>
                    <a:pt x="0" y="4188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76412" b="-1172"/>
              </a:stretch>
            </a:blipFill>
          </p:spPr>
        </p:sp>
        <p:sp>
          <p:nvSpPr>
            <p:cNvPr id="7" name="Freeform 12"/>
            <p:cNvSpPr/>
            <p:nvPr/>
          </p:nvSpPr>
          <p:spPr>
            <a:xfrm>
              <a:off x="0" y="4188358"/>
              <a:ext cx="10091830" cy="4163029"/>
            </a:xfrm>
            <a:custGeom>
              <a:avLst/>
              <a:gdLst/>
              <a:ahLst/>
              <a:cxnLst/>
              <a:rect l="l" t="t" r="r" b="b"/>
              <a:pathLst>
                <a:path w="10091830" h="4163029">
                  <a:moveTo>
                    <a:pt x="0" y="0"/>
                  </a:moveTo>
                  <a:lnTo>
                    <a:pt x="10091830" y="0"/>
                  </a:lnTo>
                  <a:lnTo>
                    <a:pt x="10091830" y="4163029"/>
                  </a:lnTo>
                  <a:lnTo>
                    <a:pt x="0" y="4163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60" b="-4960"/>
              </a:stretch>
            </a:blipFill>
          </p:spPr>
        </p:sp>
      </p:grpSp>
      <p:sp>
        <p:nvSpPr>
          <p:cNvPr id="8" name="TextBox 14"/>
          <p:cNvSpPr txBox="1"/>
          <p:nvPr/>
        </p:nvSpPr>
        <p:spPr>
          <a:xfrm>
            <a:off x="336697" y="5077027"/>
            <a:ext cx="11855303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25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ts val="5625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4713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grpSp>
        <p:nvGrpSpPr>
          <p:cNvPr id="5" name="Group 6"/>
          <p:cNvGrpSpPr/>
          <p:nvPr/>
        </p:nvGrpSpPr>
        <p:grpSpPr>
          <a:xfrm>
            <a:off x="877455" y="400126"/>
            <a:ext cx="10437090" cy="6057748"/>
            <a:chOff x="0" y="0"/>
            <a:chExt cx="4274726" cy="2167467"/>
          </a:xfrm>
        </p:grpSpPr>
        <p:sp>
          <p:nvSpPr>
            <p:cNvPr id="6" name="Freeform 7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7" name="TextBox 8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509824" y="4156970"/>
            <a:ext cx="8995143" cy="1838776"/>
            <a:chOff x="4891398" y="2985705"/>
            <a:chExt cx="13102916" cy="3131741"/>
          </a:xfrm>
        </p:grpSpPr>
        <p:sp>
          <p:nvSpPr>
            <p:cNvPr id="9" name="Freeform 10"/>
            <p:cNvSpPr/>
            <p:nvPr/>
          </p:nvSpPr>
          <p:spPr>
            <a:xfrm>
              <a:off x="4891398" y="2985705"/>
              <a:ext cx="13102916" cy="3131741"/>
            </a:xfrm>
            <a:custGeom>
              <a:avLst/>
              <a:gdLst/>
              <a:ahLst/>
              <a:cxnLst/>
              <a:rect l="l" t="t" r="r" b="b"/>
              <a:pathLst>
                <a:path w="10439133" h="3131740">
                  <a:moveTo>
                    <a:pt x="0" y="0"/>
                  </a:moveTo>
                  <a:lnTo>
                    <a:pt x="10439133" y="0"/>
                  </a:lnTo>
                  <a:lnTo>
                    <a:pt x="10439133" y="3131740"/>
                  </a:lnTo>
                  <a:lnTo>
                    <a:pt x="0" y="31317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1"/>
            <p:cNvSpPr txBox="1"/>
            <p:nvPr/>
          </p:nvSpPr>
          <p:spPr>
            <a:xfrm>
              <a:off x="6544688" y="3241088"/>
              <a:ext cx="10351792" cy="26209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Dũng</a:t>
              </a:r>
              <a:r>
                <a:rPr lang="en-US" sz="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ngăn</a:t>
              </a:r>
              <a:r>
                <a:rPr lang="en-US" sz="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bậy</a:t>
              </a:r>
              <a:r>
                <a:rPr lang="en-US" sz="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sz="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11" name="Freeform 12"/>
          <p:cNvSpPr/>
          <p:nvPr/>
        </p:nvSpPr>
        <p:spPr>
          <a:xfrm>
            <a:off x="2109722" y="610790"/>
            <a:ext cx="7972555" cy="3146054"/>
          </a:xfrm>
          <a:custGeom>
            <a:avLst/>
            <a:gdLst/>
            <a:ahLst/>
            <a:cxnLst/>
            <a:rect l="l" t="t" r="r" b="b"/>
            <a:pathLst>
              <a:path w="10714167" h="4604214">
                <a:moveTo>
                  <a:pt x="0" y="0"/>
                </a:moveTo>
                <a:lnTo>
                  <a:pt x="10714167" y="0"/>
                </a:lnTo>
                <a:lnTo>
                  <a:pt x="10714167" y="4604214"/>
                </a:lnTo>
                <a:lnTo>
                  <a:pt x="0" y="46042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168085"/>
            </a:stretch>
          </a:blipFill>
        </p:spPr>
      </p:sp>
    </p:spTree>
    <p:extLst>
      <p:ext uri="{BB962C8B-B14F-4D97-AF65-F5344CB8AC3E}">
        <p14:creationId xmlns:p14="http://schemas.microsoft.com/office/powerpoint/2010/main" val="369024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grpSp>
        <p:nvGrpSpPr>
          <p:cNvPr id="5" name="Group 6"/>
          <p:cNvGrpSpPr/>
          <p:nvPr/>
        </p:nvGrpSpPr>
        <p:grpSpPr>
          <a:xfrm>
            <a:off x="877455" y="400126"/>
            <a:ext cx="10437090" cy="6057748"/>
            <a:chOff x="0" y="0"/>
            <a:chExt cx="4274726" cy="2167467"/>
          </a:xfrm>
        </p:grpSpPr>
        <p:sp>
          <p:nvSpPr>
            <p:cNvPr id="6" name="Freeform 7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7" name="TextBox 8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280944" y="4208716"/>
            <a:ext cx="9630109" cy="1899565"/>
            <a:chOff x="1925889" y="4963832"/>
            <a:chExt cx="10507564" cy="2506778"/>
          </a:xfrm>
        </p:grpSpPr>
        <p:sp>
          <p:nvSpPr>
            <p:cNvPr id="9" name="Freeform 10"/>
            <p:cNvSpPr/>
            <p:nvPr/>
          </p:nvSpPr>
          <p:spPr>
            <a:xfrm flipH="1">
              <a:off x="1925889" y="4963832"/>
              <a:ext cx="10507564" cy="2506778"/>
            </a:xfrm>
            <a:custGeom>
              <a:avLst/>
              <a:gdLst/>
              <a:ahLst/>
              <a:cxnLst/>
              <a:rect l="l" t="t" r="r" b="b"/>
              <a:pathLst>
                <a:path w="11637814" h="3491344">
                  <a:moveTo>
                    <a:pt x="11637814" y="0"/>
                  </a:moveTo>
                  <a:lnTo>
                    <a:pt x="0" y="0"/>
                  </a:lnTo>
                  <a:lnTo>
                    <a:pt x="0" y="3491344"/>
                  </a:lnTo>
                  <a:lnTo>
                    <a:pt x="11637814" y="3491344"/>
                  </a:lnTo>
                  <a:lnTo>
                    <a:pt x="11637814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1"/>
            <p:cNvSpPr txBox="1"/>
            <p:nvPr/>
          </p:nvSpPr>
          <p:spPr>
            <a:xfrm>
              <a:off x="2092826" y="5282388"/>
              <a:ext cx="9985282" cy="15388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lau</a:t>
              </a:r>
              <a:r>
                <a:rPr lang="en-US" sz="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tường</a:t>
              </a:r>
              <a:r>
                <a:rPr lang="en-US" sz="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dọc</a:t>
              </a:r>
              <a:r>
                <a:rPr lang="en-US" sz="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bên</a:t>
              </a:r>
              <a:r>
                <a:rPr lang="en-US" sz="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</a:t>
              </a:r>
              <a:endParaRPr lang="en-US" sz="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Freeform 12"/>
          <p:cNvSpPr/>
          <p:nvPr/>
        </p:nvSpPr>
        <p:spPr>
          <a:xfrm>
            <a:off x="1684434" y="617329"/>
            <a:ext cx="8823127" cy="3241794"/>
          </a:xfrm>
          <a:custGeom>
            <a:avLst/>
            <a:gdLst/>
            <a:ahLst/>
            <a:cxnLst/>
            <a:rect l="l" t="t" r="r" b="b"/>
            <a:pathLst>
              <a:path w="10464865" h="4251482">
                <a:moveTo>
                  <a:pt x="0" y="0"/>
                </a:moveTo>
                <a:lnTo>
                  <a:pt x="10464866" y="0"/>
                </a:lnTo>
                <a:lnTo>
                  <a:pt x="10464866" y="4251482"/>
                </a:lnTo>
                <a:lnTo>
                  <a:pt x="0" y="42514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683" t="-117297" r="-12647" b="-109750"/>
            </a:stretch>
          </a:blipFill>
        </p:spPr>
      </p:sp>
    </p:spTree>
    <p:extLst>
      <p:ext uri="{BB962C8B-B14F-4D97-AF65-F5344CB8AC3E}">
        <p14:creationId xmlns:p14="http://schemas.microsoft.com/office/powerpoint/2010/main" val="301056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grpSp>
        <p:nvGrpSpPr>
          <p:cNvPr id="5" name="Group 6"/>
          <p:cNvGrpSpPr/>
          <p:nvPr/>
        </p:nvGrpSpPr>
        <p:grpSpPr>
          <a:xfrm>
            <a:off x="877455" y="400126"/>
            <a:ext cx="10437090" cy="6057748"/>
            <a:chOff x="0" y="0"/>
            <a:chExt cx="4274726" cy="2167467"/>
          </a:xfrm>
        </p:grpSpPr>
        <p:sp>
          <p:nvSpPr>
            <p:cNvPr id="6" name="Freeform 7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7" name="TextBox 8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34883" y="3866999"/>
            <a:ext cx="10122232" cy="2207122"/>
            <a:chOff x="5231326" y="5846780"/>
            <a:chExt cx="11887118" cy="3566135"/>
          </a:xfrm>
        </p:grpSpPr>
        <p:sp>
          <p:nvSpPr>
            <p:cNvPr id="9" name="Freeform 10"/>
            <p:cNvSpPr/>
            <p:nvPr/>
          </p:nvSpPr>
          <p:spPr>
            <a:xfrm>
              <a:off x="5231326" y="5846780"/>
              <a:ext cx="11887118" cy="3566135"/>
            </a:xfrm>
            <a:custGeom>
              <a:avLst/>
              <a:gdLst/>
              <a:ahLst/>
              <a:cxnLst/>
              <a:rect l="l" t="t" r="r" b="b"/>
              <a:pathLst>
                <a:path w="11887118" h="3566135">
                  <a:moveTo>
                    <a:pt x="0" y="0"/>
                  </a:moveTo>
                  <a:lnTo>
                    <a:pt x="11887117" y="0"/>
                  </a:lnTo>
                  <a:lnTo>
                    <a:pt x="11887117" y="3566135"/>
                  </a:lnTo>
                  <a:lnTo>
                    <a:pt x="0" y="35661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1"/>
            <p:cNvSpPr txBox="1"/>
            <p:nvPr/>
          </p:nvSpPr>
          <p:spPr>
            <a:xfrm>
              <a:off x="5612183" y="6535815"/>
              <a:ext cx="11125403" cy="21880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gìn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nhắc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nhở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gìn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1" name="Freeform 12"/>
          <p:cNvSpPr/>
          <p:nvPr/>
        </p:nvSpPr>
        <p:spPr>
          <a:xfrm>
            <a:off x="2806960" y="576650"/>
            <a:ext cx="6578080" cy="2906595"/>
          </a:xfrm>
          <a:custGeom>
            <a:avLst/>
            <a:gdLst/>
            <a:ahLst/>
            <a:cxnLst/>
            <a:rect l="l" t="t" r="r" b="b"/>
            <a:pathLst>
              <a:path w="9632397" h="3997682">
                <a:moveTo>
                  <a:pt x="0" y="0"/>
                </a:moveTo>
                <a:lnTo>
                  <a:pt x="9632397" y="0"/>
                </a:lnTo>
                <a:lnTo>
                  <a:pt x="9632397" y="3997682"/>
                </a:lnTo>
                <a:lnTo>
                  <a:pt x="0" y="39976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76412" b="-1172"/>
            </a:stretch>
          </a:blipFill>
        </p:spPr>
      </p:sp>
    </p:spTree>
    <p:extLst>
      <p:ext uri="{BB962C8B-B14F-4D97-AF65-F5344CB8AC3E}">
        <p14:creationId xmlns:p14="http://schemas.microsoft.com/office/powerpoint/2010/main" val="60601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grpSp>
        <p:nvGrpSpPr>
          <p:cNvPr id="5" name="Group 6"/>
          <p:cNvGrpSpPr/>
          <p:nvPr/>
        </p:nvGrpSpPr>
        <p:grpSpPr>
          <a:xfrm>
            <a:off x="877455" y="400126"/>
            <a:ext cx="10437090" cy="6057748"/>
            <a:chOff x="0" y="0"/>
            <a:chExt cx="4274726" cy="2167467"/>
          </a:xfrm>
        </p:grpSpPr>
        <p:sp>
          <p:nvSpPr>
            <p:cNvPr id="6" name="Freeform 7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7" name="TextBox 8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77455" y="4371268"/>
            <a:ext cx="10680136" cy="1917773"/>
            <a:chOff x="1356608" y="3810980"/>
            <a:chExt cx="11637814" cy="3491344"/>
          </a:xfrm>
        </p:grpSpPr>
        <p:sp>
          <p:nvSpPr>
            <p:cNvPr id="9" name="Freeform 10"/>
            <p:cNvSpPr/>
            <p:nvPr/>
          </p:nvSpPr>
          <p:spPr>
            <a:xfrm flipH="1">
              <a:off x="1356608" y="3810980"/>
              <a:ext cx="11637814" cy="3491344"/>
            </a:xfrm>
            <a:custGeom>
              <a:avLst/>
              <a:gdLst/>
              <a:ahLst/>
              <a:cxnLst/>
              <a:rect l="l" t="t" r="r" b="b"/>
              <a:pathLst>
                <a:path w="11637814" h="3491344">
                  <a:moveTo>
                    <a:pt x="11637814" y="0"/>
                  </a:moveTo>
                  <a:lnTo>
                    <a:pt x="0" y="0"/>
                  </a:lnTo>
                  <a:lnTo>
                    <a:pt x="0" y="3491344"/>
                  </a:lnTo>
                  <a:lnTo>
                    <a:pt x="11637814" y="3491344"/>
                  </a:lnTo>
                  <a:lnTo>
                    <a:pt x="11637814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1"/>
            <p:cNvSpPr txBox="1"/>
            <p:nvPr/>
          </p:nvSpPr>
          <p:spPr>
            <a:xfrm>
              <a:off x="1702756" y="4219317"/>
              <a:ext cx="10680678" cy="2353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d. Ly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nhắc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nhở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gìn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1" name="Freeform 12"/>
          <p:cNvSpPr/>
          <p:nvPr/>
        </p:nvSpPr>
        <p:spPr>
          <a:xfrm>
            <a:off x="1638256" y="556763"/>
            <a:ext cx="8915488" cy="3494242"/>
          </a:xfrm>
          <a:custGeom>
            <a:avLst/>
            <a:gdLst/>
            <a:ahLst/>
            <a:cxnLst/>
            <a:rect l="l" t="t" r="r" b="b"/>
            <a:pathLst>
              <a:path w="10073905" h="4155635">
                <a:moveTo>
                  <a:pt x="0" y="0"/>
                </a:moveTo>
                <a:lnTo>
                  <a:pt x="10073906" y="0"/>
                </a:lnTo>
                <a:lnTo>
                  <a:pt x="10073906" y="4155635"/>
                </a:lnTo>
                <a:lnTo>
                  <a:pt x="0" y="41556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4960" b="-4960"/>
            </a:stretch>
          </a:blipFill>
        </p:spPr>
      </p:sp>
    </p:spTree>
    <p:extLst>
      <p:ext uri="{BB962C8B-B14F-4D97-AF65-F5344CB8AC3E}">
        <p14:creationId xmlns:p14="http://schemas.microsoft.com/office/powerpoint/2010/main" val="267329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</TotalTime>
  <Words>682</Words>
  <Application>Microsoft Office PowerPoint</Application>
  <PresentationFormat>Widescreen</PresentationFormat>
  <Paragraphs>45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UTM Avo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43</cp:revision>
  <dcterms:created xsi:type="dcterms:W3CDTF">2025-01-01T14:14:14Z</dcterms:created>
  <dcterms:modified xsi:type="dcterms:W3CDTF">2025-01-01T22:05:57Z</dcterms:modified>
</cp:coreProperties>
</file>