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08" r:id="rId3"/>
    <p:sldId id="446" r:id="rId4"/>
    <p:sldId id="444" r:id="rId5"/>
    <p:sldId id="440" r:id="rId6"/>
    <p:sldId id="437" r:id="rId7"/>
    <p:sldId id="442" r:id="rId8"/>
    <p:sldId id="445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00"/>
    <a:srgbClr val="FF0066"/>
    <a:srgbClr val="FF7C80"/>
    <a:srgbClr val="EDF6F7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 HÙNG THẮNG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3035724" y="2706689"/>
            <a:ext cx="10676698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MRVT VỀ THÀNH THỊ - NÔNG THÔN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BIỆN PHÁP SO SÁNH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9009" y="2572321"/>
            <a:ext cx="2415368" cy="23746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45" y="2572321"/>
            <a:ext cx="2402742" cy="2362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4" b="5124"/>
          <a:stretch/>
        </p:blipFill>
        <p:spPr>
          <a:xfrm>
            <a:off x="10870446" y="5821578"/>
            <a:ext cx="2325234" cy="20517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219" y="5821578"/>
            <a:ext cx="2086949" cy="205173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23119" y="2470053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“chiếc cặp” là từ chỉ sự vật hay hoạt động?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71119" y="3087469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từ chỉ sự vật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3119" y="4109722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“chạy” là từ chỉ hoạt động hay đặc điểm?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71119" y="4724400"/>
            <a:ext cx="4042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từ chỉ hoạt động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3119" y="59436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“rì rào” là từ chỉ đặc điểm hay âm thanh?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71119" y="6553200"/>
            <a:ext cx="4042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từ chỉ âm thanh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23119" y="7644347"/>
            <a:ext cx="975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“cheo leo” là từ chỉ đặc điểm hay âm thanh?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71119" y="8305800"/>
            <a:ext cx="4042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từ chỉ đặc điểm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13719" y="685800"/>
            <a:ext cx="136614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13717" y="2209801"/>
            <a:ext cx="1366148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503813"/>
              </p:ext>
            </p:extLst>
          </p:nvPr>
        </p:nvGraphicFramePr>
        <p:xfrm>
          <a:off x="1813717" y="3149026"/>
          <a:ext cx="13106403" cy="3785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8801">
                  <a:extLst>
                    <a:ext uri="{9D8B030D-6E8A-4147-A177-3AD203B41FA5}">
                      <a16:colId xmlns:a16="http://schemas.microsoft.com/office/drawing/2014/main" val="4011738421"/>
                    </a:ext>
                  </a:extLst>
                </a:gridCol>
                <a:gridCol w="4368801">
                  <a:extLst>
                    <a:ext uri="{9D8B030D-6E8A-4147-A177-3AD203B41FA5}">
                      <a16:colId xmlns:a16="http://schemas.microsoft.com/office/drawing/2014/main" val="1113933071"/>
                    </a:ext>
                  </a:extLst>
                </a:gridCol>
                <a:gridCol w="4368801">
                  <a:extLst>
                    <a:ext uri="{9D8B030D-6E8A-4147-A177-3AD203B41FA5}">
                      <a16:colId xmlns:a16="http://schemas.microsoft.com/office/drawing/2014/main" val="2775179772"/>
                    </a:ext>
                  </a:extLst>
                </a:gridCol>
              </a:tblGrid>
              <a:tr h="126172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6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6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238342"/>
                  </a:ext>
                </a:extLst>
              </a:tr>
              <a:tr h="1261724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Tấp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nập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814741"/>
                  </a:ext>
                </a:extLst>
              </a:tr>
              <a:tr h="1261724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169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2539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85119" y="609600"/>
            <a:ext cx="138900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347969"/>
              </p:ext>
            </p:extLst>
          </p:nvPr>
        </p:nvGraphicFramePr>
        <p:xfrm>
          <a:off x="899319" y="2819400"/>
          <a:ext cx="14575884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8628">
                  <a:extLst>
                    <a:ext uri="{9D8B030D-6E8A-4147-A177-3AD203B41FA5}">
                      <a16:colId xmlns:a16="http://schemas.microsoft.com/office/drawing/2014/main" val="4011738421"/>
                    </a:ext>
                  </a:extLst>
                </a:gridCol>
                <a:gridCol w="4858628">
                  <a:extLst>
                    <a:ext uri="{9D8B030D-6E8A-4147-A177-3AD203B41FA5}">
                      <a16:colId xmlns:a16="http://schemas.microsoft.com/office/drawing/2014/main" val="1113933071"/>
                    </a:ext>
                  </a:extLst>
                </a:gridCol>
                <a:gridCol w="4858628">
                  <a:extLst>
                    <a:ext uri="{9D8B030D-6E8A-4147-A177-3AD203B41FA5}">
                      <a16:colId xmlns:a16="http://schemas.microsoft.com/office/drawing/2014/main" val="2775179772"/>
                    </a:ext>
                  </a:extLst>
                </a:gridCol>
              </a:tblGrid>
              <a:tr h="91766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6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6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238342"/>
                  </a:ext>
                </a:extLst>
              </a:tr>
              <a:tr h="245946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r>
                        <a:rPr lang="vi-VN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ô tô, xe buýt, nhà cao tầng, đường nhựa, đèn đường, 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Tấp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nập,đông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đúc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chật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chội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xô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bồ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814741"/>
                  </a:ext>
                </a:extLst>
              </a:tr>
              <a:tr h="1423471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đồng,xe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trâu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êm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ả.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169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635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mg.loigiaihay.com/picture/2022/0316/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2" y="366713"/>
            <a:ext cx="14792087" cy="832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776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93353" y="762000"/>
            <a:ext cx="137818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50" name="Picture 2" descr="Luyện tập trang 147, 148 Tiếng Việt lớp 3 Tập 1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2" y="2438400"/>
            <a:ext cx="14213837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13719" y="838200"/>
            <a:ext cx="136614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pic>
        <p:nvPicPr>
          <p:cNvPr id="3074" name="Picture 2" descr="Luyện tập trang 147, 148 Tiếng Việt lớp 3 Tập 1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408" y="2684859"/>
            <a:ext cx="13137511" cy="356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453754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37519" y="609600"/>
            <a:ext cx="137376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778611"/>
              </p:ext>
            </p:extLst>
          </p:nvPr>
        </p:nvGraphicFramePr>
        <p:xfrm>
          <a:off x="1051719" y="2438400"/>
          <a:ext cx="14458812" cy="54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4703">
                  <a:extLst>
                    <a:ext uri="{9D8B030D-6E8A-4147-A177-3AD203B41FA5}">
                      <a16:colId xmlns:a16="http://schemas.microsoft.com/office/drawing/2014/main" val="3872952267"/>
                    </a:ext>
                  </a:extLst>
                </a:gridCol>
                <a:gridCol w="3992541">
                  <a:extLst>
                    <a:ext uri="{9D8B030D-6E8A-4147-A177-3AD203B41FA5}">
                      <a16:colId xmlns:a16="http://schemas.microsoft.com/office/drawing/2014/main" val="403584333"/>
                    </a:ext>
                  </a:extLst>
                </a:gridCol>
                <a:gridCol w="2393273">
                  <a:extLst>
                    <a:ext uri="{9D8B030D-6E8A-4147-A177-3AD203B41FA5}">
                      <a16:colId xmlns:a16="http://schemas.microsoft.com/office/drawing/2014/main" val="1338542676"/>
                    </a:ext>
                  </a:extLst>
                </a:gridCol>
                <a:gridCol w="4458295">
                  <a:extLst>
                    <a:ext uri="{9D8B030D-6E8A-4147-A177-3AD203B41FA5}">
                      <a16:colId xmlns:a16="http://schemas.microsoft.com/office/drawing/2014/main" val="1870497179"/>
                    </a:ext>
                  </a:extLst>
                </a:gridCol>
              </a:tblGrid>
              <a:tr h="153551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132173"/>
                  </a:ext>
                </a:extLst>
              </a:tr>
              <a:tr h="1700118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rưng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trầm</a:t>
                      </a:r>
                      <a:r>
                        <a:rPr lang="en-US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hung, thánh</a:t>
                      </a:r>
                      <a:r>
                        <a:rPr lang="en-US" sz="3600" b="1" baseline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thót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róc</a:t>
                      </a:r>
                      <a:r>
                        <a:rPr lang="en-US" sz="3600" b="1" baseline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rách</a:t>
                      </a:r>
                      <a:endParaRPr lang="en-US" sz="3600" b="1" baseline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</a:t>
                      </a:r>
                      <a:endParaRPr lang="en-US" sz="3600" b="1" baseline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suối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reo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386516"/>
                  </a:ext>
                </a:extLst>
              </a:tr>
              <a:tr h="2235528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sáo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ríu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ran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Chợ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tan,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hoan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518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591274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185319" y="4038600"/>
            <a:ext cx="9906000" cy="1201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9521</TotalTime>
  <Words>401</Words>
  <Application>Microsoft Office PowerPoint</Application>
  <PresentationFormat>Custom</PresentationFormat>
  <Paragraphs>53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Vũ Thị Diễm</cp:lastModifiedBy>
  <cp:revision>1053</cp:revision>
  <dcterms:created xsi:type="dcterms:W3CDTF">2008-09-09T22:52:10Z</dcterms:created>
  <dcterms:modified xsi:type="dcterms:W3CDTF">2025-01-01T22:51:52Z</dcterms:modified>
</cp:coreProperties>
</file>