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439" r:id="rId3"/>
    <p:sldId id="449" r:id="rId4"/>
    <p:sldId id="427" r:id="rId5"/>
    <p:sldId id="428" r:id="rId6"/>
    <p:sldId id="426" r:id="rId7"/>
    <p:sldId id="442" r:id="rId8"/>
    <p:sldId id="444" r:id="rId9"/>
    <p:sldId id="446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00CC"/>
    <a:srgbClr val="FF0066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8" d="100"/>
          <a:sy n="58" d="100"/>
        </p:scale>
        <p:origin x="821" y="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1.pptx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12" Type="http://schemas.openxmlformats.org/officeDocument/2006/relationships/hyperlink" Target="Cau%20hoi/Cau%202.ppt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5.jpg"/><Relationship Id="rId5" Type="http://schemas.openxmlformats.org/officeDocument/2006/relationships/image" Target="../media/image11.jpeg"/><Relationship Id="rId15" Type="http://schemas.openxmlformats.org/officeDocument/2006/relationships/image" Target="../media/image17.jpeg"/><Relationship Id="rId10" Type="http://schemas.openxmlformats.org/officeDocument/2006/relationships/hyperlink" Target="Cau%20hoi/Cau%203.pptx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hyperlink" Target="Cau%20hoi/Cau%204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145856" y="3870025"/>
            <a:ext cx="12279703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31: NGƯỜI LÀM ĐỒ CHƠI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 Đào Thị Huyền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3A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283131" y="2727742"/>
            <a:ext cx="4019550" cy="4019550"/>
            <a:chOff x="11295163" y="2763838"/>
            <a:chExt cx="4019550" cy="4019550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1295163" y="2763838"/>
              <a:ext cx="4019550" cy="4019550"/>
              <a:chOff x="2000250" y="2819400"/>
              <a:chExt cx="4019550" cy="4019550"/>
            </a:xfrm>
            <a:blipFill>
              <a:blip r:embed="rId3"/>
              <a:stretch>
                <a:fillRect/>
              </a:stretch>
            </a:blipFill>
          </p:grpSpPr>
          <p:sp>
            <p:nvSpPr>
              <p:cNvPr id="9" name="Line 37"/>
              <p:cNvSpPr>
                <a:spLocks noChangeShapeType="1"/>
              </p:cNvSpPr>
              <p:nvPr/>
            </p:nvSpPr>
            <p:spPr bwMode="auto">
              <a:xfrm flipV="1">
                <a:off x="4264025" y="3452813"/>
                <a:ext cx="0" cy="1320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3689" tIns="71844" rIns="143689" bIns="71844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000250" y="2819400"/>
                <a:ext cx="4019550" cy="401955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11" name="Straight Connector 10"/>
              <p:cNvCxnSpPr>
                <a:stCxn id="10" idx="2"/>
                <a:endCxn id="10" idx="6"/>
              </p:cNvCxnSpPr>
              <p:nvPr/>
            </p:nvCxnSpPr>
            <p:spPr>
              <a:xfrm>
                <a:off x="2000250" y="4829175"/>
                <a:ext cx="4019550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0"/>
                <a:endCxn id="10" idx="4"/>
              </p:cNvCxnSpPr>
              <p:nvPr/>
            </p:nvCxnSpPr>
            <p:spPr>
              <a:xfrm>
                <a:off x="4010025" y="2819400"/>
                <a:ext cx="0" cy="401955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57266">
              <a:off x="11650748" y="3360890"/>
              <a:ext cx="1464504" cy="99422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11697">
              <a:off x="13573755" y="3339822"/>
              <a:ext cx="1460921" cy="103183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57683">
              <a:off x="11578175" y="5167957"/>
              <a:ext cx="1582339" cy="10550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66057">
              <a:off x="13487902" y="5200064"/>
              <a:ext cx="1554461" cy="103204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1345953" y="3657600"/>
            <a:ext cx="3869843" cy="4578859"/>
            <a:chOff x="11024286" y="4266754"/>
            <a:chExt cx="3804547" cy="4578859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1270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1024286" y="7776878"/>
              <a:ext cx="3804547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1088130" y="7772365"/>
              <a:ext cx="0" cy="107324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4768386" y="7772365"/>
              <a:ext cx="0" cy="107324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2943705" y="4266754"/>
              <a:ext cx="10295" cy="1067250"/>
            </a:xfrm>
            <a:prstGeom prst="line">
              <a:avLst/>
            </a:prstGeom>
            <a:ln w="1270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9" y="2725755"/>
            <a:ext cx="4243488" cy="2356912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pres?slideindex=1&amp;slidetitle=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96" y="5911305"/>
            <a:ext cx="4073319" cy="2574942"/>
          </a:xfrm>
          <a:prstGeom prst="rect">
            <a:avLst/>
          </a:prstGeom>
        </p:spPr>
      </p:pic>
      <p:pic>
        <p:nvPicPr>
          <p:cNvPr id="21" name="Picture 20">
            <a:hlinkClick r:id="rId12" action="ppaction://hlinkpres?slideindex=1&amp;slidetitle=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050" y="2674965"/>
            <a:ext cx="3871150" cy="2292279"/>
          </a:xfrm>
          <a:prstGeom prst="rect">
            <a:avLst/>
          </a:prstGeom>
        </p:spPr>
      </p:pic>
      <p:pic>
        <p:nvPicPr>
          <p:cNvPr id="22" name="Picture 21">
            <a:hlinkClick r:id="rId14" action="ppaction://hlinkpres?slideindex=1&amp;slidetitle=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98" y="5963529"/>
            <a:ext cx="3897921" cy="2423804"/>
          </a:xfrm>
          <a:prstGeom prst="rect">
            <a:avLst/>
          </a:prstGeom>
        </p:spPr>
      </p:pic>
      <p:sp>
        <p:nvSpPr>
          <p:cNvPr id="23" name="Text Box 38" descr="Water droplets"/>
          <p:cNvSpPr txBox="1">
            <a:spLocks noChangeArrowheads="1"/>
          </p:cNvSpPr>
          <p:nvPr/>
        </p:nvSpPr>
        <p:spPr bwMode="auto">
          <a:xfrm>
            <a:off x="11555287" y="7305443"/>
            <a:ext cx="3459491" cy="88375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FF00"/>
                </a:solidFill>
                <a:cs typeface="Arial" charset="0"/>
              </a:rPr>
              <a:t>QUAY ĐỂ TÌM PHƯƠNG TIỆN</a:t>
            </a:r>
          </a:p>
        </p:txBody>
      </p: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3368916" y="1334869"/>
            <a:ext cx="94273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PHƯƠNG TIỆN GIAO THÔNG</a:t>
            </a:r>
          </a:p>
        </p:txBody>
      </p:sp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tit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tit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tit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tit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ọc: Người làm đồ chơi trang 141, 142 Tiếng Việt lớp 3 Tập 1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1"/>
          <a:stretch/>
        </p:blipFill>
        <p:spPr bwMode="auto">
          <a:xfrm>
            <a:off x="670719" y="457200"/>
            <a:ext cx="15011400" cy="86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394327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480719" y="1321131"/>
            <a:ext cx="647700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NGƯỜI LÀM ĐỒ CHƠI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trôi chảy toàn bài, ngắt nghỉ câu đúng, chú ý câu dài. Đọc diễn cảm các lời thoại với ngữ điệu phù hợp.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300" y="3056395"/>
            <a:ext cx="2309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204119" y="4438380"/>
            <a:ext cx="140482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37719" y="3077886"/>
            <a:ext cx="2059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36005" y="3077886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xúm</a:t>
            </a: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90272" y="3062361"/>
            <a:ext cx="26805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296217" y="3077886"/>
            <a:ext cx="26534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03368" y="5334000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7052" y="3579674"/>
            <a:ext cx="10210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 đồ chơi bằng bột màu.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5007" y="2823027"/>
            <a:ext cx="2176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02241" y="2825982"/>
            <a:ext cx="2059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8713" y="3502153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xúm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45383" y="4581435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Chi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545383" y="6137194"/>
            <a:ext cx="10210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Ở ngoài phố, cái sào nứa cám đồ chơi của bác dựng chỗ nào là dụng chỗ ấy, các bạn nhỏ xúm lại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197697" y="3515056"/>
            <a:ext cx="2743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8713" y="4236555"/>
            <a:ext cx="2743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03368" y="5334000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27554" y="3389602"/>
            <a:ext cx="100069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Vì bác phải về quê làm ruộng.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5007" y="2823027"/>
            <a:ext cx="2176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02241" y="2825982"/>
            <a:ext cx="2059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8713" y="3502153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xúm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64035" y="6044995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b.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197697" y="3515056"/>
            <a:ext cx="2743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8713" y="4236555"/>
            <a:ext cx="2743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27554" y="4186756"/>
            <a:ext cx="100069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Vì trẻ con ít mua đồ chơi của bác.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81052" y="4980057"/>
            <a:ext cx="100069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Vì bác không muốn làm đồ chơi nữa.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311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03368" y="5334000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54407" y="4012145"/>
            <a:ext cx="100069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Đâm con lợn đất, được một ít tiền. Sáng hôm sau, tôi chia nhỏ món tiền, nhờ mấy bạn trong lớp mua giúp đồ chơi của bác.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5007" y="2823027"/>
            <a:ext cx="2176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02241" y="2825982"/>
            <a:ext cx="2059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8713" y="3502153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xúm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27554" y="6019753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Theo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197697" y="3515056"/>
            <a:ext cx="2743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8713" y="4236555"/>
            <a:ext cx="2743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816848" y="6785943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57082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303368" y="5334000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5007" y="2823027"/>
            <a:ext cx="2176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02241" y="2825982"/>
            <a:ext cx="2059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8713" y="3502153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xúm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197697" y="3515056"/>
            <a:ext cx="2743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8713" y="4236555"/>
            <a:ext cx="2743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8322898" y="2709562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004720" y="3563423"/>
            <a:ext cx="9525001" cy="4503736"/>
            <a:chOff x="6004720" y="3563423"/>
            <a:chExt cx="9525001" cy="4503736"/>
          </a:xfrm>
        </p:grpSpPr>
        <p:pic>
          <p:nvPicPr>
            <p:cNvPr id="39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6702916" y="4346198"/>
              <a:ext cx="8137525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nl-NL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chuyện nói về tấm lòng đáng trân trọng nhất của một bạn nhỏ; tìm mọi cách để làm cho người mình yêu quý được vui vẻ và hạnh phúc. 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2307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9532</TotalTime>
  <Words>631</Words>
  <Application>Microsoft Office PowerPoint</Application>
  <PresentationFormat>Custom</PresentationFormat>
  <Paragraphs>73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 NITRO 5</cp:lastModifiedBy>
  <cp:revision>1037</cp:revision>
  <dcterms:created xsi:type="dcterms:W3CDTF">2008-09-09T22:52:10Z</dcterms:created>
  <dcterms:modified xsi:type="dcterms:W3CDTF">2025-01-01T14:08:32Z</dcterms:modified>
</cp:coreProperties>
</file>