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8"/>
  </p:notesMasterIdLst>
  <p:sldIdLst>
    <p:sldId id="25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1" r:id="rId19"/>
    <p:sldId id="268" r:id="rId20"/>
    <p:sldId id="272" r:id="rId21"/>
    <p:sldId id="273" r:id="rId22"/>
    <p:sldId id="279" r:id="rId23"/>
    <p:sldId id="278" r:id="rId24"/>
    <p:sldId id="280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CFF"/>
    <a:srgbClr val="9799CB"/>
    <a:srgbClr val="442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9" d="100"/>
          <a:sy n="79" d="100"/>
        </p:scale>
        <p:origin x="6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ED93D-B520-49A0-94E5-59E200F6FEF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2644E-3D38-4E44-B204-EA067EC8C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94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F47F6-D8A5-40FE-87C1-D178FDD67C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15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4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0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1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2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8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5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8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0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4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97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99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8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7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4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39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3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3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1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75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77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7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3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34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8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7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61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6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5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50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07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6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1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66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1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1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3968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34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137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63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4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94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72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13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57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779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532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55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358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681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929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98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3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80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762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36795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533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7974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940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725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9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2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1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3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7B7BB-B141-4ABB-9ABB-ED479274C6F9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4AD2C-CCE7-44AD-AEA0-61E81254E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9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62407-77C4-448A-9118-6760652D825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0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3" name="whoosh.wav"/>
          </p:stSnd>
        </p:sndAc>
      </p:transition>
    </mc:Choice>
    <mc:Fallback xmlns="">
      <p:transition spd="slow">
        <p:fade/>
        <p:sndAc>
          <p:stSnd>
            <p:snd r:embed="rId14" name="whoosh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8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3" name="whoosh.wav"/>
          </p:stSnd>
        </p:sndAc>
      </p:transition>
    </mc:Choice>
    <mc:Fallback xmlns="">
      <p:transition spd="slow">
        <p:fade/>
        <p:sndAc>
          <p:stSnd>
            <p:snd r:embed="rId14" name="whoosh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0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4" name="whoosh.wav"/>
          </p:stSnd>
        </p:sndAc>
      </p:transition>
    </mc:Choice>
    <mc:Fallback xmlns="">
      <p:transition spd="slow">
        <p:fade/>
        <p:sndAc>
          <p:stSnd>
            <p:snd r:embed="rId15" name="whoosh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8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31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3" Type="http://schemas.openxmlformats.org/officeDocument/2006/relationships/image" Target="../media/image15.jpg"/><Relationship Id="rId21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8.xml"/><Relationship Id="rId17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20.jpg"/><Relationship Id="rId20" Type="http://schemas.openxmlformats.org/officeDocument/2006/relationships/slide" Target="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8.jpg"/><Relationship Id="rId5" Type="http://schemas.openxmlformats.org/officeDocument/2006/relationships/image" Target="../media/image16.png"/><Relationship Id="rId15" Type="http://schemas.openxmlformats.org/officeDocument/2006/relationships/slide" Target="slide9.xml"/><Relationship Id="rId10" Type="http://schemas.openxmlformats.org/officeDocument/2006/relationships/slide" Target="slide7.xml"/><Relationship Id="rId19" Type="http://schemas.microsoft.com/office/2007/relationships/hdphoto" Target="../media/hdphoto4.wdp"/><Relationship Id="rId4" Type="http://schemas.openxmlformats.org/officeDocument/2006/relationships/slide" Target="slide5.xml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1.wav"/><Relationship Id="rId5" Type="http://schemas.openxmlformats.org/officeDocument/2006/relationships/image" Target="../media/image27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jp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3639453" y="37191"/>
            <a:ext cx="4677696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TRƯỜNG TIỂU HỌC</a:t>
            </a:r>
            <a:r>
              <a:rPr lang="vi-VN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HÙNG THẮNG</a:t>
            </a:r>
            <a:endParaRPr lang="en-US" sz="2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245707" y="1015018"/>
            <a:ext cx="11700585" cy="454160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914377">
              <a:defRPr/>
            </a:pPr>
            <a:r>
              <a:rPr lang="en-US" sz="60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CHÀO ĐÓN CÁC EM LỚP1D ĐẾN VỚI TIẾT HỌC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2581256" y="2270159"/>
            <a:ext cx="702948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6000" b="1" dirty="0">
                <a:ln w="28575">
                  <a:noFill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MÔN: TIẾNG VIỆT 1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1697959" y="3947922"/>
            <a:ext cx="895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b="1" dirty="0" err="1">
                <a:solidFill>
                  <a:srgbClr val="44259B"/>
                </a:solidFill>
                <a:latin typeface="HP001 5 hàng" panose="020B0603050302020204" pitchFamily="34" charset="0"/>
                <a:cs typeface="Arial"/>
                <a:sym typeface="Arial"/>
              </a:rPr>
              <a:t>Giáo</a:t>
            </a:r>
            <a:r>
              <a:rPr lang="en-US" sz="4000" b="1" dirty="0">
                <a:solidFill>
                  <a:srgbClr val="44259B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44259B"/>
                </a:solidFill>
                <a:latin typeface="HP001 5 hàng" panose="020B0603050302020204" pitchFamily="34" charset="0"/>
                <a:cs typeface="Arial"/>
                <a:sym typeface="Arial"/>
              </a:rPr>
              <a:t>viên</a:t>
            </a:r>
            <a:r>
              <a:rPr lang="en-US" sz="4000" b="1" dirty="0">
                <a:solidFill>
                  <a:srgbClr val="44259B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44259B"/>
                </a:solidFill>
                <a:latin typeface="HP001 5 hàng" panose="020B0603050302020204" pitchFamily="34" charset="0"/>
                <a:cs typeface="Arial"/>
                <a:sym typeface="Arial"/>
              </a:rPr>
              <a:t>thực</a:t>
            </a:r>
            <a:r>
              <a:rPr lang="en-US" sz="4000" b="1" dirty="0">
                <a:solidFill>
                  <a:srgbClr val="44259B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44259B"/>
                </a:solidFill>
                <a:latin typeface="HP001 5 hàng" panose="020B0603050302020204" pitchFamily="34" charset="0"/>
                <a:cs typeface="Arial"/>
                <a:sym typeface="Arial"/>
              </a:rPr>
              <a:t>hiện</a:t>
            </a:r>
            <a:r>
              <a:rPr lang="en-US" sz="4000" b="1" dirty="0">
                <a:solidFill>
                  <a:srgbClr val="44259B"/>
                </a:solidFill>
                <a:latin typeface="HP001 5 hàng" panose="020B0603050302020204" pitchFamily="34" charset="0"/>
                <a:cs typeface="Arial"/>
                <a:sym typeface="Arial"/>
              </a:rPr>
              <a:t>: </a:t>
            </a:r>
            <a:r>
              <a:rPr lang="vi-VN" sz="4000" b="1" dirty="0">
                <a:solidFill>
                  <a:srgbClr val="44259B"/>
                </a:solidFill>
                <a:latin typeface="HP001 5 hàng" panose="020B0603050302020204" pitchFamily="34" charset="0"/>
                <a:cs typeface="Arial"/>
                <a:sym typeface="Arial"/>
              </a:rPr>
              <a:t>Nguyễn Thị Khuyên</a:t>
            </a:r>
            <a:endParaRPr lang="en-US" sz="4000" b="1" dirty="0">
              <a:solidFill>
                <a:srgbClr val="44259B"/>
              </a:solidFill>
              <a:latin typeface="HP001 5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456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30629" y="0"/>
            <a:ext cx="12104914" cy="35971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q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448693" y="5556210"/>
            <a:ext cx="1219307" cy="1355511"/>
          </a:xfrm>
          <a:prstGeom prst="rect">
            <a:avLst/>
          </a:prstGeom>
        </p:spPr>
      </p:pic>
      <p:sp>
        <p:nvSpPr>
          <p:cNvPr id="34" name="Hộp Văn bản 33"/>
          <p:cNvSpPr txBox="1"/>
          <p:nvPr/>
        </p:nvSpPr>
        <p:spPr>
          <a:xfrm>
            <a:off x="-130629" y="287266"/>
            <a:ext cx="1219143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nay,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tới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tặng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giỏ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to.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rót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mời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uống</a:t>
            </a:r>
            <a:r>
              <a:rPr lang="en-US" sz="4000" b="1" dirty="0">
                <a:solidFill>
                  <a:srgbClr val="1B1BD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B1BD7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18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7643" r="11389" b="18256"/>
          <a:stretch/>
        </p:blipFill>
        <p:spPr>
          <a:xfrm>
            <a:off x="0" y="0"/>
            <a:ext cx="12192000" cy="472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Hình chữ nhật 2"/>
          <p:cNvSpPr/>
          <p:nvPr/>
        </p:nvSpPr>
        <p:spPr>
          <a:xfrm>
            <a:off x="844730" y="3230879"/>
            <a:ext cx="6435635" cy="107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ộp Văn bản 3"/>
          <p:cNvSpPr txBox="1"/>
          <p:nvPr/>
        </p:nvSpPr>
        <p:spPr>
          <a:xfrm>
            <a:off x="322216" y="5047642"/>
            <a:ext cx="11295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	</a:t>
            </a:r>
            <a:r>
              <a:rPr lang="en-US" sz="4400" dirty="0" err="1">
                <a:latin typeface="UTM Avo" panose="02040603050506020204" pitchFamily="18" charset="0"/>
              </a:rPr>
              <a:t>Trên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phim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hoạt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hình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voi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bước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khoan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thai,thỏ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chạy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thoăn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thoắt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3984559" y="5047641"/>
            <a:ext cx="1128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8803731" y="5061082"/>
            <a:ext cx="1282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5360915" y="5724750"/>
            <a:ext cx="1128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oăt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3907614" y="5724750"/>
            <a:ext cx="1282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oăn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5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cách thay đổi hình nền PowerPoint đẹp">
            <a:extLst>
              <a:ext uri="{FF2B5EF4-FFF2-40B4-BE49-F238E27FC236}">
                <a16:creationId xmlns:a16="http://schemas.microsoft.com/office/drawing/2014/main" id="{278AA5DC-8427-4C2C-A5D6-F6AAEF7B59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9" y="0"/>
            <a:ext cx="12122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D774F4-E51E-4B6E-A986-81D5152BFEC9}"/>
              </a:ext>
            </a:extLst>
          </p:cNvPr>
          <p:cNvSpPr txBox="1"/>
          <p:nvPr/>
        </p:nvSpPr>
        <p:spPr>
          <a:xfrm>
            <a:off x="1524000" y="194896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76: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oan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oăn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oat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oăt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49657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4731688" y="191915"/>
            <a:ext cx="2174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vi-VN" sz="6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653605" y="154034"/>
            <a:ext cx="1833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endParaRPr lang="vi-VN" sz="6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9280467" y="216078"/>
            <a:ext cx="2174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oăt</a:t>
            </a:r>
            <a:endParaRPr lang="vi-VN" sz="6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7072352" y="216078"/>
            <a:ext cx="1833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6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oat</a:t>
            </a:r>
            <a:endParaRPr lang="vi-VN" sz="6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Hình chữ nhật 19"/>
          <p:cNvSpPr/>
          <p:nvPr/>
        </p:nvSpPr>
        <p:spPr>
          <a:xfrm>
            <a:off x="758320" y="98203"/>
            <a:ext cx="1463040" cy="609600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397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Hình Bầu dục 29"/>
          <p:cNvSpPr/>
          <p:nvPr/>
        </p:nvSpPr>
        <p:spPr>
          <a:xfrm>
            <a:off x="200972" y="41598"/>
            <a:ext cx="748937" cy="72281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Hình chữ nhật 30"/>
          <p:cNvSpPr/>
          <p:nvPr/>
        </p:nvSpPr>
        <p:spPr>
          <a:xfrm>
            <a:off x="6304113" y="1572046"/>
            <a:ext cx="1847088" cy="991782"/>
          </a:xfrm>
          <a:prstGeom prst="rect">
            <a:avLst/>
          </a:prstGeom>
          <a:gradFill flip="none" rotWithShape="1">
            <a:gsLst>
              <a:gs pos="0">
                <a:srgbClr val="9799CB">
                  <a:tint val="66000"/>
                  <a:satMod val="160000"/>
                </a:srgbClr>
              </a:gs>
              <a:gs pos="50000">
                <a:srgbClr val="9799CB">
                  <a:tint val="44500"/>
                  <a:satMod val="160000"/>
                </a:srgbClr>
              </a:gs>
              <a:gs pos="100000">
                <a:srgbClr val="9799CB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/>
          <p:cNvSpPr/>
          <p:nvPr/>
        </p:nvSpPr>
        <p:spPr>
          <a:xfrm>
            <a:off x="4441477" y="2552067"/>
            <a:ext cx="3709724" cy="991782"/>
          </a:xfrm>
          <a:prstGeom prst="rect">
            <a:avLst/>
          </a:prstGeom>
          <a:gradFill flip="none" rotWithShape="1">
            <a:gsLst>
              <a:gs pos="0">
                <a:srgbClr val="9799CB">
                  <a:tint val="66000"/>
                  <a:satMod val="160000"/>
                </a:srgbClr>
              </a:gs>
              <a:gs pos="50000">
                <a:srgbClr val="9799CB">
                  <a:tint val="44500"/>
                  <a:satMod val="160000"/>
                </a:srgbClr>
              </a:gs>
              <a:gs pos="100000">
                <a:srgbClr val="9799CB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/>
          <p:cNvSpPr/>
          <p:nvPr/>
        </p:nvSpPr>
        <p:spPr>
          <a:xfrm>
            <a:off x="4441476" y="1572046"/>
            <a:ext cx="1847088" cy="991782"/>
          </a:xfrm>
          <a:prstGeom prst="rect">
            <a:avLst/>
          </a:prstGeom>
          <a:gradFill flip="none" rotWithShape="1">
            <a:gsLst>
              <a:gs pos="0">
                <a:srgbClr val="9799CB">
                  <a:tint val="66000"/>
                  <a:satMod val="160000"/>
                </a:srgbClr>
              </a:gs>
              <a:gs pos="50000">
                <a:srgbClr val="9799CB">
                  <a:tint val="44500"/>
                  <a:satMod val="160000"/>
                </a:srgbClr>
              </a:gs>
              <a:gs pos="100000">
                <a:srgbClr val="9799CB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/>
          <p:cNvSpPr txBox="1"/>
          <p:nvPr/>
        </p:nvSpPr>
        <p:spPr>
          <a:xfrm>
            <a:off x="5268710" y="2701091"/>
            <a:ext cx="2066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kh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4989781" y="1738711"/>
            <a:ext cx="869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kh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Hộp Văn bản 34"/>
          <p:cNvSpPr txBox="1"/>
          <p:nvPr/>
        </p:nvSpPr>
        <p:spPr>
          <a:xfrm>
            <a:off x="6536602" y="1752651"/>
            <a:ext cx="1382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2088"/>
            <a:ext cx="12118848" cy="2267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Hộp Văn bản 35"/>
          <p:cNvSpPr txBox="1"/>
          <p:nvPr/>
        </p:nvSpPr>
        <p:spPr>
          <a:xfrm>
            <a:off x="0" y="577088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Thi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tìm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tiếng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vần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oăn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, oat,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oăt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21" grpId="0"/>
      <p:bldP spid="31" grpId="0" animBg="1"/>
      <p:bldP spid="32" grpId="0" animBg="1"/>
      <p:bldP spid="33" grpId="0" animBg="1"/>
      <p:bldP spid="4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7426" cy="107298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4566" r="67298" b="39796"/>
          <a:stretch/>
        </p:blipFill>
        <p:spPr>
          <a:xfrm>
            <a:off x="2454827" y="160020"/>
            <a:ext cx="3575304" cy="240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604" y="0"/>
            <a:ext cx="3383354" cy="2779776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388" y="3590929"/>
            <a:ext cx="3747322" cy="243846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807" y="3520308"/>
            <a:ext cx="3485666" cy="2365381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917628" y="2598003"/>
            <a:ext cx="304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xoan</a:t>
            </a:r>
            <a:endParaRPr lang="vi-VN" sz="4800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7903925" y="2564892"/>
            <a:ext cx="233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tóc</a:t>
            </a:r>
            <a:r>
              <a:rPr lang="en-US" sz="4800" dirty="0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xoăn</a:t>
            </a:r>
            <a:endParaRPr lang="vi-VN" sz="4800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831619" y="5803525"/>
            <a:ext cx="2672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4800" dirty="0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endParaRPr lang="vi-VN" sz="4800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8037366" y="5803524"/>
            <a:ext cx="28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nhọn</a:t>
            </a:r>
            <a:r>
              <a:rPr lang="en-US" sz="4800" dirty="0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hoắt</a:t>
            </a:r>
            <a:endParaRPr lang="vi-VN" sz="4800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5" name="Đường nối Thẳng 14"/>
          <p:cNvCxnSpPr>
            <a:cxnSpLocks/>
          </p:cNvCxnSpPr>
          <p:nvPr/>
        </p:nvCxnSpPr>
        <p:spPr>
          <a:xfrm>
            <a:off x="4068981" y="3334512"/>
            <a:ext cx="115108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>
            <a:cxnSpLocks/>
          </p:cNvCxnSpPr>
          <p:nvPr/>
        </p:nvCxnSpPr>
        <p:spPr>
          <a:xfrm>
            <a:off x="9009530" y="3263488"/>
            <a:ext cx="1098655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/>
          <p:cNvCxnSpPr>
            <a:cxnSpLocks/>
          </p:cNvCxnSpPr>
          <p:nvPr/>
        </p:nvCxnSpPr>
        <p:spPr>
          <a:xfrm flipV="1">
            <a:off x="2935384" y="6544056"/>
            <a:ext cx="1133597" cy="778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/>
          <p:cNvCxnSpPr>
            <a:cxnSpLocks/>
          </p:cNvCxnSpPr>
          <p:nvPr/>
        </p:nvCxnSpPr>
        <p:spPr>
          <a:xfrm>
            <a:off x="9593546" y="6544056"/>
            <a:ext cx="107741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/>
          <p:cNvSpPr txBox="1"/>
          <p:nvPr/>
        </p:nvSpPr>
        <p:spPr>
          <a:xfrm>
            <a:off x="4255914" y="2606880"/>
            <a:ext cx="1382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9096290" y="2577141"/>
            <a:ext cx="1139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oăn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3156022" y="5812402"/>
            <a:ext cx="1215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</a:p>
        </p:txBody>
      </p:sp>
      <p:sp>
        <p:nvSpPr>
          <p:cNvPr id="25" name="Hộp Văn bản 24"/>
          <p:cNvSpPr txBox="1"/>
          <p:nvPr/>
        </p:nvSpPr>
        <p:spPr>
          <a:xfrm>
            <a:off x="9779707" y="5812402"/>
            <a:ext cx="1011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oăt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63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6980" r="23209" b="1845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834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758319" y="98203"/>
            <a:ext cx="1574573" cy="609600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397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UTM Avo" panose="02040603050506020204" pitchFamily="18" charset="0"/>
              </a:rPr>
              <a:t>Viết</a:t>
            </a:r>
            <a:endParaRPr lang="en-US" sz="4000" b="1" kern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3" name="Hình Bầu dục 2"/>
          <p:cNvSpPr/>
          <p:nvPr/>
        </p:nvSpPr>
        <p:spPr>
          <a:xfrm>
            <a:off x="95465" y="25855"/>
            <a:ext cx="748937" cy="72281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kern="0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80DD4E-8CAA-2FB1-81C8-350190ACD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84628" r="18742" b="8081"/>
          <a:stretch>
            <a:fillRect/>
          </a:stretch>
        </p:blipFill>
        <p:spPr bwMode="auto">
          <a:xfrm>
            <a:off x="469933" y="1481596"/>
            <a:ext cx="20314763" cy="328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025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4" t="16228" r="18493" b="28673"/>
          <a:stretch/>
        </p:blipFill>
        <p:spPr>
          <a:xfrm>
            <a:off x="0" y="-86264"/>
            <a:ext cx="12192000" cy="430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409_20200522043628_p165 đoạn vă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" end="24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9867" y="203967"/>
            <a:ext cx="812800" cy="812800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290835" y="3995678"/>
            <a:ext cx="11520952" cy="286232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xoan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khế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hàng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loạt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ngập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sắc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tím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Mỗi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buổi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sáng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khu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rộn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ràng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tiếng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lích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lích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rích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chích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bông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Chúng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thoăn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thoắt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nhảy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này</a:t>
            </a:r>
            <a:r>
              <a:rPr lang="en-US" sz="3600" dirty="0">
                <a:latin typeface="UTM Avo" panose="02040603050506020204" pitchFamily="18" charset="0"/>
              </a:rPr>
              <a:t> sang </a:t>
            </a:r>
            <a:r>
              <a:rPr lang="en-US" sz="3600" dirty="0" err="1">
                <a:latin typeface="UTM Avo" panose="02040603050506020204" pitchFamily="18" charset="0"/>
              </a:rPr>
              <a:t>cành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khác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Vừa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nhảy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nhót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vừa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nhau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vui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thật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vui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BA364CD1-C7B5-364C-F7A5-EAD96629A4A6}"/>
              </a:ext>
            </a:extLst>
          </p:cNvPr>
          <p:cNvCxnSpPr>
            <a:cxnSpLocks/>
          </p:cNvCxnSpPr>
          <p:nvPr/>
        </p:nvCxnSpPr>
        <p:spPr>
          <a:xfrm>
            <a:off x="4238664" y="4531717"/>
            <a:ext cx="842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82180C00-1B97-AFC3-66F9-344EE6683452}"/>
              </a:ext>
            </a:extLst>
          </p:cNvPr>
          <p:cNvCxnSpPr>
            <a:cxnSpLocks/>
          </p:cNvCxnSpPr>
          <p:nvPr/>
        </p:nvCxnSpPr>
        <p:spPr>
          <a:xfrm>
            <a:off x="10893988" y="4541144"/>
            <a:ext cx="7669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3EA6C854-8F0B-B4BA-70CF-FA8830AA127A}"/>
              </a:ext>
            </a:extLst>
          </p:cNvPr>
          <p:cNvCxnSpPr>
            <a:cxnSpLocks/>
          </p:cNvCxnSpPr>
          <p:nvPr/>
        </p:nvCxnSpPr>
        <p:spPr>
          <a:xfrm>
            <a:off x="1759414" y="6171981"/>
            <a:ext cx="10120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9CD1148A-C9CC-C826-C3BA-6CCA2AD71864}"/>
              </a:ext>
            </a:extLst>
          </p:cNvPr>
          <p:cNvCxnSpPr>
            <a:cxnSpLocks/>
          </p:cNvCxnSpPr>
          <p:nvPr/>
        </p:nvCxnSpPr>
        <p:spPr>
          <a:xfrm>
            <a:off x="3003752" y="6171981"/>
            <a:ext cx="10120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BD8406A-BC5D-1D49-ADEE-99015815F4BA}"/>
              </a:ext>
            </a:extLst>
          </p:cNvPr>
          <p:cNvSpPr txBox="1"/>
          <p:nvPr/>
        </p:nvSpPr>
        <p:spPr>
          <a:xfrm>
            <a:off x="597031" y="3984350"/>
            <a:ext cx="39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  <a:endParaRPr lang="vi-VN" sz="2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71D9D26-248A-5072-32BA-A977C5D482CF}"/>
              </a:ext>
            </a:extLst>
          </p:cNvPr>
          <p:cNvSpPr txBox="1"/>
          <p:nvPr/>
        </p:nvSpPr>
        <p:spPr>
          <a:xfrm>
            <a:off x="94443" y="4501084"/>
            <a:ext cx="39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2</a:t>
            </a:r>
            <a:endParaRPr lang="vi-VN" sz="2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8D6C667-45BE-713E-AB69-B44AA42B9603}"/>
              </a:ext>
            </a:extLst>
          </p:cNvPr>
          <p:cNvSpPr txBox="1"/>
          <p:nvPr/>
        </p:nvSpPr>
        <p:spPr>
          <a:xfrm>
            <a:off x="5756723" y="4446015"/>
            <a:ext cx="39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3</a:t>
            </a:r>
            <a:endParaRPr lang="vi-VN" sz="2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67B2C01-2D7D-6F17-3DC0-DAC26400B09A}"/>
              </a:ext>
            </a:extLst>
          </p:cNvPr>
          <p:cNvSpPr txBox="1"/>
          <p:nvPr/>
        </p:nvSpPr>
        <p:spPr>
          <a:xfrm>
            <a:off x="94443" y="5675857"/>
            <a:ext cx="39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4</a:t>
            </a:r>
            <a:endParaRPr lang="vi-VN" sz="2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F90B2EF-0371-0F11-340E-15DA4E76594C}"/>
              </a:ext>
            </a:extLst>
          </p:cNvPr>
          <p:cNvSpPr txBox="1"/>
          <p:nvPr/>
        </p:nvSpPr>
        <p:spPr>
          <a:xfrm>
            <a:off x="10697596" y="5581589"/>
            <a:ext cx="39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5</a:t>
            </a:r>
            <a:endParaRPr lang="vi-VN" sz="2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069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11" grpId="0"/>
      <p:bldP spid="1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387353" y="406799"/>
            <a:ext cx="81483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Vườn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gì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? </a:t>
            </a:r>
          </a:p>
        </p:txBody>
      </p:sp>
      <p:sp>
        <p:nvSpPr>
          <p:cNvPr id="3" name="Hình chữ nhật 2"/>
          <p:cNvSpPr/>
          <p:nvPr/>
        </p:nvSpPr>
        <p:spPr>
          <a:xfrm>
            <a:off x="387353" y="2210615"/>
            <a:ext cx="108125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Vì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sao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vườn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lại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ngập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tràn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sắc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tím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?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387353" y="4362923"/>
            <a:ext cx="78021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Vì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sao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khu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vườn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thật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là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vui</a:t>
            </a: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?</a:t>
            </a:r>
            <a:endParaRPr lang="en-US" sz="44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387353" y="1325543"/>
            <a:ext cx="98264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Vườn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xoan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khế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76570" y="2916373"/>
            <a:ext cx="121154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xoan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khế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trổ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loạt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0" y="4952140"/>
            <a:ext cx="1233863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>
                <a:latin typeface="UTM Avo" panose="02040603050506020204" pitchFamily="18" charset="0"/>
                <a:ea typeface="Times New Roman" panose="02020603050405020304" pitchFamily="18" charset="0"/>
              </a:rPr>
              <a:t>  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khu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vườn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chích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bông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vừa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nhảy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nhót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</a:t>
            </a:r>
            <a:r>
              <a:rPr lang="en-US" sz="4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ừa</a:t>
            </a:r>
            <a:r>
              <a:rPr lang="en-US" sz="4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trêu</a:t>
            </a:r>
            <a:r>
              <a:rPr lang="en-US" sz="4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đùa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7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26323" r="23086" b="6493"/>
          <a:stretch/>
        </p:blipFill>
        <p:spPr>
          <a:xfrm>
            <a:off x="0" y="70678"/>
            <a:ext cx="12384157" cy="696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00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Bảng Màu đỏ Giáng Sinh, Giáng Sinh, Trang Trí Giáng Sinh, Minh Họa  Nền Giáng Sinh Background Vector để tải xuống miễn phí - Pngtre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3955029" y="2660904"/>
            <a:ext cx="4302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1094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6096000" y="2302934"/>
            <a:ext cx="0" cy="201270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8804" y="2235411"/>
            <a:ext cx="2344731" cy="2138776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3152908" y="2357696"/>
            <a:ext cx="1790608" cy="12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altLang="zh-CN" sz="5867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oan</a:t>
            </a:r>
            <a:endParaRPr lang="zh-CN" altLang="en-US" sz="5867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072" y="2176863"/>
            <a:ext cx="2344731" cy="2138776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415472" y="956886"/>
            <a:ext cx="9810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4800" dirty="0">
                <a:solidFill>
                  <a:srgbClr val="9CBE5B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4800" dirty="0">
                <a:solidFill>
                  <a:srgbClr val="9CBE5B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7259920" y="2340763"/>
            <a:ext cx="1830370" cy="1270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altLang="zh-CN" sz="5867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oăn</a:t>
            </a:r>
            <a:endParaRPr lang="zh-CN" altLang="en-US" sz="5867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137331" y="4704619"/>
            <a:ext cx="10366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48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843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0183" y="918993"/>
            <a:ext cx="4331635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3914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5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5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5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sz="5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sz="5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034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294187"/>
            <a:ext cx="5525589" cy="861774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1805059" y="1656891"/>
            <a:ext cx="8821783" cy="408214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1577" y="2510275"/>
            <a:ext cx="70626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mỗi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ẩn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chứa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vần,từ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phần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mình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́.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5059" y="14178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56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1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0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166949" y="696424"/>
            <a:ext cx="2804160" cy="2311710"/>
          </a:xfrm>
          <a:prstGeom prst="rect">
            <a:avLst/>
          </a:prstGeom>
        </p:spPr>
      </p:pic>
      <p:pic>
        <p:nvPicPr>
          <p:cNvPr id="5" name="q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4284629" y="600890"/>
            <a:ext cx="2900819" cy="2686903"/>
          </a:xfrm>
          <a:prstGeom prst="rect">
            <a:avLst/>
          </a:prstGeom>
        </p:spPr>
      </p:pic>
      <p:pic>
        <p:nvPicPr>
          <p:cNvPr id="6" name="q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8053858" y="471964"/>
            <a:ext cx="2660072" cy="2307225"/>
          </a:xfrm>
          <a:prstGeom prst="rect">
            <a:avLst/>
          </a:prstGeom>
        </p:spPr>
      </p:pic>
      <p:pic>
        <p:nvPicPr>
          <p:cNvPr id="7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878622" y="4166177"/>
            <a:ext cx="2689864" cy="2243146"/>
          </a:xfrm>
          <a:prstGeom prst="rect">
            <a:avLst/>
          </a:prstGeom>
        </p:spPr>
      </p:pic>
      <p:pic>
        <p:nvPicPr>
          <p:cNvPr id="8" name="q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67" y="3965068"/>
            <a:ext cx="3004456" cy="2546126"/>
          </a:xfrm>
          <a:prstGeom prst="rect">
            <a:avLst/>
          </a:prstGeom>
        </p:spPr>
      </p:pic>
      <p:pic>
        <p:nvPicPr>
          <p:cNvPr id="9" name="q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8210858" y="4047318"/>
            <a:ext cx="2796776" cy="235555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543598" y="1488265"/>
            <a:ext cx="1694611" cy="11326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036468" y="4817253"/>
            <a:ext cx="1622143" cy="120444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05086" y="4915459"/>
            <a:ext cx="1608022" cy="11342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76247" y="5076633"/>
            <a:ext cx="1694613" cy="121048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46205" y="1207075"/>
            <a:ext cx="1722322" cy="12642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82859" y="1422445"/>
            <a:ext cx="2363332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7461" y="1681903"/>
            <a:ext cx="179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84411" y="5220209"/>
            <a:ext cx="142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2854" y="5287750"/>
            <a:ext cx="1823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3337" y="5518582"/>
            <a:ext cx="163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10858" y="1608357"/>
            <a:ext cx="160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7051" y="1681902"/>
            <a:ext cx="226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Rounded Rectangle 21">
            <a:hlinkClick r:id="rId20" action="ppaction://hlinksldjump"/>
          </p:cNvPr>
          <p:cNvSpPr/>
          <p:nvPr/>
        </p:nvSpPr>
        <p:spPr>
          <a:xfrm>
            <a:off x="10422636" y="90797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20" action="ppaction://hlinksldjump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Hình Bầu dục 1"/>
          <p:cNvSpPr/>
          <p:nvPr/>
        </p:nvSpPr>
        <p:spPr>
          <a:xfrm>
            <a:off x="2017677" y="19149"/>
            <a:ext cx="740229" cy="67727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3" name="Hình Bầu dục 22"/>
          <p:cNvSpPr/>
          <p:nvPr/>
        </p:nvSpPr>
        <p:spPr>
          <a:xfrm>
            <a:off x="5407304" y="22237"/>
            <a:ext cx="740229" cy="67727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Hình Bầu dục 23"/>
          <p:cNvSpPr/>
          <p:nvPr/>
        </p:nvSpPr>
        <p:spPr>
          <a:xfrm>
            <a:off x="8575660" y="223431"/>
            <a:ext cx="740229" cy="67727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5" name="Hình Bầu dục 24"/>
          <p:cNvSpPr/>
          <p:nvPr/>
        </p:nvSpPr>
        <p:spPr>
          <a:xfrm>
            <a:off x="1891973" y="3561642"/>
            <a:ext cx="740229" cy="67727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6" name="Hình Bầu dục 25"/>
          <p:cNvSpPr/>
          <p:nvPr/>
        </p:nvSpPr>
        <p:spPr>
          <a:xfrm>
            <a:off x="5374393" y="3421081"/>
            <a:ext cx="740229" cy="67727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7" name="Hình Bầu dục 26"/>
          <p:cNvSpPr/>
          <p:nvPr/>
        </p:nvSpPr>
        <p:spPr>
          <a:xfrm>
            <a:off x="9446588" y="3287794"/>
            <a:ext cx="740229" cy="67727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6542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2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0" y="304800"/>
            <a:ext cx="5181600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9086" y="435673"/>
            <a:ext cx="3368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oa</a:t>
            </a:r>
            <a:r>
              <a:rPr lang="en-US" sz="6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6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q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789854" y="24354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79771" y="1205115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34046" y="989038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17943" y="705247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9098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0" y="304800"/>
            <a:ext cx="5181600" cy="1447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6818" y="511148"/>
            <a:ext cx="3995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múa</a:t>
            </a:r>
            <a:r>
              <a:rPr lang="en-US" sz="6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q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9409516" y="5596866"/>
            <a:ext cx="1293121" cy="121717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544712" y="101898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8609" y="73518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05291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0" y="304800"/>
            <a:ext cx="5181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3435" y="665010"/>
            <a:ext cx="330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toa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1" name="q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9429420" y="5550187"/>
            <a:ext cx="1238580" cy="126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91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0" y="304800"/>
            <a:ext cx="5181600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035" y="596405"/>
            <a:ext cx="2673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1" name="q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9304969" y="5410200"/>
            <a:ext cx="1363031" cy="13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5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0" y="304800"/>
            <a:ext cx="5181600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8564" y="736313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q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864" y="5410200"/>
            <a:ext cx="1499175" cy="14991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869189" y="122191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23464" y="100584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EF146871-176D-4C73-8044-88F21A168C2C}"/>
              </a:ext>
            </a:extLst>
          </p:cNvPr>
          <p:cNvSpPr txBox="1"/>
          <p:nvPr/>
        </p:nvSpPr>
        <p:spPr>
          <a:xfrm>
            <a:off x="3919909" y="617556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lập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370</Words>
  <Application>Microsoft Office PowerPoint</Application>
  <PresentationFormat>Màn hình rộng</PresentationFormat>
  <Paragraphs>81</Paragraphs>
  <Slides>21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21</vt:i4>
      </vt:variant>
    </vt:vector>
  </HeadingPairs>
  <TitlesOfParts>
    <vt:vector size="37" baseType="lpstr">
      <vt:lpstr>Arial-Rounded</vt:lpstr>
      <vt:lpstr>AvantGarde</vt:lpstr>
      <vt:lpstr>等线</vt:lpstr>
      <vt:lpstr>HP001 4 hàng</vt:lpstr>
      <vt:lpstr>HP001 5 hàng</vt:lpstr>
      <vt:lpstr>UTM Avo</vt:lpstr>
      <vt:lpstr>Arial</vt:lpstr>
      <vt:lpstr>Calibri</vt:lpstr>
      <vt:lpstr>Calibri Light</vt:lpstr>
      <vt:lpstr>Times New Roman</vt:lpstr>
      <vt:lpstr>Office Theme</vt:lpstr>
      <vt:lpstr>Chủ đề Office</vt:lpstr>
      <vt:lpstr>1_Office Theme</vt:lpstr>
      <vt:lpstr>2_Office Theme</vt:lpstr>
      <vt:lpstr>3_Office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captthai84@outlook.com</cp:lastModifiedBy>
  <cp:revision>29</cp:revision>
  <dcterms:created xsi:type="dcterms:W3CDTF">2022-12-22T14:38:34Z</dcterms:created>
  <dcterms:modified xsi:type="dcterms:W3CDTF">2025-01-04T04:34:35Z</dcterms:modified>
</cp:coreProperties>
</file>