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18" r:id="rId4"/>
    <p:sldMasterId id="2147483730" r:id="rId5"/>
    <p:sldMasterId id="2147483742" r:id="rId6"/>
  </p:sldMasterIdLst>
  <p:notesMasterIdLst>
    <p:notesMasterId r:id="rId15"/>
  </p:notesMasterIdLst>
  <p:sldIdLst>
    <p:sldId id="523" r:id="rId7"/>
    <p:sldId id="524" r:id="rId8"/>
    <p:sldId id="266" r:id="rId9"/>
    <p:sldId id="306" r:id="rId10"/>
    <p:sldId id="510" r:id="rId11"/>
    <p:sldId id="525" r:id="rId12"/>
    <p:sldId id="51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0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9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0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2.jpe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incongnghe.com.vn/wp-content/uploads/2013/03/Flowers-8.jpg">
            <a:extLst>
              <a:ext uri="{FF2B5EF4-FFF2-40B4-BE49-F238E27FC236}">
                <a16:creationId xmlns:a16="http://schemas.microsoft.com/office/drawing/2014/main" xmlns="" id="{32F7D55F-7F39-4A2F-B413-5E13F45C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xmlns="" id="{ACF9DEB6-7EA7-4624-B178-98546A53E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763803"/>
            <a:ext cx="11887200" cy="1665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565"/>
                <a:gd name="adj2" fmla="val 103"/>
              </a:avLst>
            </a:prstTxWarp>
          </a:bodyPr>
          <a:lstStyle/>
          <a:p>
            <a:pPr algn="ctr"/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91581" dir="18221404" algn="ctr" rotWithShape="0">
                    <a:schemeClr val="tx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</a:t>
            </a:r>
            <a:r>
              <a:rPr lang="vi-VN" sz="27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</a:t>
            </a:r>
            <a:r>
              <a:rPr lang="en-US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700" b="1" kern="10" dirty="0" smtClean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>
            <a:extLst>
              <a:ext uri="{FF2B5EF4-FFF2-40B4-BE49-F238E27FC236}">
                <a16:creationId xmlns:a16="http://schemas.microsoft.com/office/drawing/2014/main" xmlns="" id="{4A586AB8-DD2A-4A2B-ABAC-971578C1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8024" y="630846"/>
            <a:ext cx="6375949" cy="828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xmlns="" id="{C17BE2F4-A171-47D0-8BE3-243F8AFBB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7518" y="3733800"/>
            <a:ext cx="6156959" cy="1072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Mận</a:t>
            </a:r>
            <a:endParaRPr lang="vi-VN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-66260"/>
            <a:ext cx="610923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-66260"/>
            <a:ext cx="617696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931" y="54593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6" y="-42197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5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8" y="381415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02" y="31410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73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317"/>
            <a:ext cx="7997829" cy="42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525522"/>
            <a:ext cx="693420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KHỞI ĐỘNG 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QueHuongTuoiDepBeat-V.A-4082769">
            <a:hlinkClick r:id="" action="ppaction://media"/>
            <a:extLst>
              <a:ext uri="{FF2B5EF4-FFF2-40B4-BE49-F238E27FC236}">
                <a16:creationId xmlns:a16="http://schemas.microsoft.com/office/drawing/2014/main" xmlns="" id="{EACE8492-763F-411F-9114-B9FBDEB3C3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5596" y="60007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98754" y="2994463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60061" y="3122040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65233" y="2844039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1094" y="3145629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000" b="1" dirty="0" err="1" smtClean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 smtClean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0" y="0"/>
            <a:ext cx="11979980" cy="81933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962621" y="335823"/>
            <a:ext cx="1034503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24248" y="1329598"/>
            <a:ext cx="1098567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2099256"/>
            <a:ext cx="10515600" cy="1854558"/>
          </a:xfrm>
        </p:spPr>
        <p:txBody>
          <a:bodyPr>
            <a:normAutofit/>
          </a:bodyPr>
          <a:lstStyle/>
          <a:p>
            <a:r>
              <a:rPr lang="vi-VN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với anh An sau khi chơi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8CC03B2-E5DB-42B4-8819-A46EF69A586D}"/>
              </a:ext>
            </a:extLst>
          </p:cNvPr>
          <p:cNvSpPr/>
          <p:nvPr/>
        </p:nvSpPr>
        <p:spPr>
          <a:xfrm>
            <a:off x="2554846" y="4446330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00062"/>
            <a:ext cx="10515600" cy="5676901"/>
          </a:xfrm>
        </p:spPr>
        <p:txBody>
          <a:bodyPr/>
          <a:lstStyle/>
          <a:p>
            <a:r>
              <a:rPr lang="vi-VN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trong bài đặc tả chiếc chong </a:t>
            </a:r>
            <a:r>
              <a:rPr lang="vi-VN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127</Words>
  <Application>Microsoft Office PowerPoint</Application>
  <PresentationFormat>Widescreen</PresentationFormat>
  <Paragraphs>21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Microsoft YaHei</vt:lpstr>
      <vt:lpstr>宋体</vt:lpstr>
      <vt:lpstr>.VnAvant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Verdana</vt:lpstr>
      <vt:lpstr>1_Office Theme</vt:lpstr>
      <vt:lpstr>2_Office 主题​​</vt:lpstr>
      <vt:lpstr>3_Office Theme</vt:lpstr>
      <vt:lpstr>6_Office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với anh An sau khi chơi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10</cp:revision>
  <dcterms:created xsi:type="dcterms:W3CDTF">2021-05-27T10:44:59Z</dcterms:created>
  <dcterms:modified xsi:type="dcterms:W3CDTF">2025-01-01T23:00:12Z</dcterms:modified>
</cp:coreProperties>
</file>