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tags/tag2.xml" ContentType="application/vnd.openxmlformats-officedocument.presentationml.tags+xml"/>
  <Override PartName="/ppt/media/media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2" r:id="rId2"/>
    <p:sldId id="355" r:id="rId3"/>
    <p:sldId id="360" r:id="rId4"/>
    <p:sldId id="361" r:id="rId5"/>
    <p:sldId id="310" r:id="rId6"/>
    <p:sldId id="305" r:id="rId7"/>
    <p:sldId id="306" r:id="rId8"/>
    <p:sldId id="307" r:id="rId9"/>
    <p:sldId id="308" r:id="rId10"/>
    <p:sldId id="29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F8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E836F-15F3-4F9C-BD70-218789613A1E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44E60-BD1D-4542-83A8-AD6FF5CBF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1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DCE22-323D-4D39-AA26-033AA688A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3D8C6-51E7-4099-A89F-9CA0D02E5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65660B-D001-4257-ABD3-B493EBAAF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40918-8C70-4BE8-9F8E-73168EB9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C224A-52E0-47F5-92EB-29153B5E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2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1776B-1402-4385-AC78-9143842E7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0D942-3285-4317-965C-9DA3FE09B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C1F16-F423-4028-A44E-6AE96B58C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841AE-AE64-4C9B-9DA3-E261F28C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1AF23-7BC9-488A-9084-457845DF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9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29D155-2F49-4796-A8B0-06BB9D81A9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FEC3AE-BEB8-4252-9DD4-DA3D7859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B7DC3-CDE9-477E-961D-7CB84048E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B6961-53A9-4160-A516-003EB00E5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55AF6-220F-4EE3-81C2-74F40F66D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6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9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2568F-2539-4AB5-A12F-1ADC3B48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68667-BCA4-422D-9D36-1A2DBE9AA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F29ED-6E8D-4C51-811E-B6CEC2441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9AC47A-780A-44CB-B314-A75CCB6F1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2EB78-3329-4C16-B130-B66BDEB9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07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7F12-F687-4B2C-8F4F-98F26FB2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3A45F-8574-47F1-9A31-A560846357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4369-4FDB-4901-98E1-89DDE88A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450B6-0AB2-490D-BF6F-BB27DE067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9D489-3149-4430-B739-35C4FE092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46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BA1B0-B85B-4060-A5EE-B25EF89E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C7B2D-A616-49E9-99C1-A406B3A0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61484-9369-4EC9-951B-B925A97B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BEEC2-EE5B-44C5-9980-CC5C1166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478FE-FFA6-44E1-80D7-E1C6074E1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085D5-A1DC-4218-8E87-1D74D8B3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48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3072-9A73-445E-8B7B-768377212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4382A-99C8-4660-BAD0-B928DAE0B0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6D6627-EF35-4251-9F14-3DA2FFA946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64671D-00C4-43E4-BE91-C124BE9469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D411BB-2C1D-4E61-BF15-4CB85D424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F44F8-C737-43C3-9DC1-1222E10CA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DBAC6F-E937-4CCF-BCF6-9E9913509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34CDDB-21CE-4283-9296-E2D104CE4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0DF6B-F655-43EF-8378-F4DA7B639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03F4C-D8EC-49BE-AF09-2DFD42109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C89BE-5A8A-46CC-A194-05AF7727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FF719-2D61-4511-A2C6-8EECD3B1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03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6803B6-743A-4F8B-9BA0-3A88CFBC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35F2E-3746-4016-9684-6EF50C87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07DE9-5B31-4EDE-903E-73C3995BD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7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7F3A-88BD-43C0-8AE3-4D82EE0C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9F104-CBC3-427D-A336-6AE6406CC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23168-52EB-430F-836D-65C72FF6E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76305-0871-4C57-92C5-25DF88B2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87C6E-7B4E-4D4A-8E40-CB201B0E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FDF8A-BDA2-4F5B-96CC-3879D40FF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A8785-CCB9-4741-A03D-519EECD8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B3BD4-5484-4520-8DC7-55924F69A4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82042-591B-4249-850F-57E6A4683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01C2C-85F2-48D6-82E3-9FBE0E88B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19E3A-39AB-49D7-97ED-09B6F35D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EF9E8-4ED6-48C3-BAF8-5CC18EC8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2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1E9219-2CFE-4AE5-9BEC-5FE0FA9B4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F0944-FE2E-4A43-907A-5A7AD2F5A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54DCD-1934-495E-9AD1-B5D1BA0CC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2B412-5B18-4081-A7BC-821B3FDF1681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79729-A4B0-43AC-805C-3BDFD48D4D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F3AEC-21D2-4284-A907-65861F853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69189-9C08-4048-8DAE-9BCFA232A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2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14.gif"/><Relationship Id="rId5" Type="http://schemas.openxmlformats.org/officeDocument/2006/relationships/audio" Target="../media/audio4.wav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66" y="68268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CHÀO ĐÓN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kumimoji="0" lang="en-US" sz="1800" b="1" i="0" u="none" strike="noStrike" kern="1200" cap="none" spc="0" normalizeH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 CÔ GIÁO VỀ DỰ TIẾT HỌC </a:t>
            </a:r>
            <a:r>
              <a:rPr kumimoji="0" lang="en-US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2830" y="6027003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Đoàn Thị Nhung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2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BIỆT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KHỎE, CÔNG TÁC TỐT.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1092290"/>
            <a:ext cx="10820400" cy="5486188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67710" tIns="67710" rIns="67710" bIns="67710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2399"/>
            </a:p>
          </p:txBody>
        </p:sp>
      </p:grpSp>
      <p:sp>
        <p:nvSpPr>
          <p:cNvPr id="5" name="Freeform 5"/>
          <p:cNvSpPr/>
          <p:nvPr/>
        </p:nvSpPr>
        <p:spPr>
          <a:xfrm>
            <a:off x="9105851" y="2282891"/>
            <a:ext cx="3086150" cy="4574978"/>
          </a:xfrm>
          <a:custGeom>
            <a:avLst/>
            <a:gdLst/>
            <a:ahLst/>
            <a:cxnLst/>
            <a:rect l="l" t="t" r="r" b="b"/>
            <a:pathLst>
              <a:path w="4629224" h="6862731">
                <a:moveTo>
                  <a:pt x="0" y="0"/>
                </a:moveTo>
                <a:lnTo>
                  <a:pt x="4629224" y="0"/>
                </a:lnTo>
                <a:lnTo>
                  <a:pt x="4629224" y="6862731"/>
                </a:lnTo>
                <a:lnTo>
                  <a:pt x="0" y="6862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10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999" y="1092291"/>
            <a:ext cx="3418650" cy="294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1858463" y="3327403"/>
            <a:ext cx="8098339" cy="1553924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4125687" y="5009500"/>
            <a:ext cx="3352800" cy="838168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vi-VN" sz="3599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2B</a:t>
            </a:r>
            <a:endParaRPr lang="en-US" sz="3599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14"/>
          <p:cNvSpPr/>
          <p:nvPr/>
        </p:nvSpPr>
        <p:spPr>
          <a:xfrm rot="-1057431">
            <a:off x="72045" y="523489"/>
            <a:ext cx="3563161" cy="732604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5"/>
          <p:cNvSpPr/>
          <p:nvPr/>
        </p:nvSpPr>
        <p:spPr>
          <a:xfrm rot="1123188">
            <a:off x="8506325" y="570289"/>
            <a:ext cx="3677039" cy="79554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0"/>
          <p:cNvSpPr/>
          <p:nvPr/>
        </p:nvSpPr>
        <p:spPr>
          <a:xfrm>
            <a:off x="1265055" y="4428537"/>
            <a:ext cx="593407" cy="745117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/>
          <p:cNvSpPr/>
          <p:nvPr/>
        </p:nvSpPr>
        <p:spPr>
          <a:xfrm>
            <a:off x="9111929" y="1700172"/>
            <a:ext cx="593407" cy="745117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0"/>
          <p:cNvSpPr/>
          <p:nvPr/>
        </p:nvSpPr>
        <p:spPr>
          <a:xfrm>
            <a:off x="5274657" y="1649485"/>
            <a:ext cx="593407" cy="745117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0"/>
          <p:cNvSpPr/>
          <p:nvPr/>
        </p:nvSpPr>
        <p:spPr>
          <a:xfrm>
            <a:off x="8815225" y="5160718"/>
            <a:ext cx="593407" cy="745117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0"/>
          <p:cNvSpPr/>
          <p:nvPr/>
        </p:nvSpPr>
        <p:spPr>
          <a:xfrm>
            <a:off x="7493002" y="307709"/>
            <a:ext cx="1157859" cy="1164165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6434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155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155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3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95601" y="1219286"/>
            <a:ext cx="7772400" cy="121756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7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18 – 9 = ?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23" name="Group 51"/>
          <p:cNvGrpSpPr>
            <a:grpSpLocks/>
          </p:cNvGrpSpPr>
          <p:nvPr/>
        </p:nvGrpSpPr>
        <p:grpSpPr bwMode="auto">
          <a:xfrm>
            <a:off x="1511301" y="-85590"/>
            <a:ext cx="320675" cy="7162525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99">
                <a:latin typeface=".VnTime" pitchFamily="34" charset="0"/>
              </a:endParaRPr>
            </a:p>
          </p:txBody>
        </p:sp>
        <p:sp>
          <p:nvSpPr>
            <p:cNvPr id="516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1999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99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76577" y="2667030"/>
            <a:ext cx="5386388" cy="760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7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6" y="2924195"/>
            <a:ext cx="593726" cy="350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2701952"/>
            <a:ext cx="1500188" cy="80165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52627" y="2774977"/>
            <a:ext cx="817563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59002" y="2887684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057527" y="3657591"/>
            <a:ext cx="5400675" cy="760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8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7" y="3914757"/>
            <a:ext cx="593726" cy="350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3692515"/>
            <a:ext cx="1500188" cy="80165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7" y="3765539"/>
            <a:ext cx="817563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39953" y="3878247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057527" y="4648154"/>
            <a:ext cx="5400675" cy="760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9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7" y="4905318"/>
            <a:ext cx="593726" cy="350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4683076"/>
            <a:ext cx="1500188" cy="80165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7" y="4756101"/>
            <a:ext cx="817563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39953" y="4868808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057527" y="5638715"/>
            <a:ext cx="5400675" cy="7603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10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7" y="5895881"/>
            <a:ext cx="593726" cy="350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6" y="5673639"/>
            <a:ext cx="1500188" cy="80165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33577" y="5746663"/>
            <a:ext cx="817563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39953" y="5859371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10267" name="AutoShape 27"/>
          <p:cNvSpPr>
            <a:spLocks noChangeArrowheads="1"/>
          </p:cNvSpPr>
          <p:nvPr/>
        </p:nvSpPr>
        <p:spPr bwMode="auto">
          <a:xfrm>
            <a:off x="1600201" y="1231984"/>
            <a:ext cx="1543050" cy="135884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66">
              <a:latin typeface="Arial" panose="020B0604020202020204" pitchFamily="34" charset="0"/>
            </a:endParaRPr>
          </a:p>
        </p:txBody>
      </p:sp>
      <p:sp>
        <p:nvSpPr>
          <p:cNvPr id="10268" name="WordArt 28"/>
          <p:cNvSpPr>
            <a:spLocks noChangeArrowheads="1" noChangeShapeType="1" noTextEdit="1"/>
          </p:cNvSpPr>
          <p:nvPr/>
        </p:nvSpPr>
        <p:spPr bwMode="auto">
          <a:xfrm>
            <a:off x="1966914" y="1627257"/>
            <a:ext cx="776288" cy="582590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Câu1</a:t>
            </a:r>
          </a:p>
        </p:txBody>
      </p:sp>
      <p:pic>
        <p:nvPicPr>
          <p:cNvPr id="5146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98615"/>
            <a:ext cx="9144001" cy="9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7" name="WordArt 30"/>
          <p:cNvSpPr>
            <a:spLocks noChangeArrowheads="1" noChangeShapeType="1" noTextEdit="1"/>
          </p:cNvSpPr>
          <p:nvPr/>
        </p:nvSpPr>
        <p:spPr bwMode="auto">
          <a:xfrm>
            <a:off x="3856040" y="12832"/>
            <a:ext cx="5973762" cy="761970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CHUÔNG VÀNG </a:t>
            </a:r>
          </a:p>
        </p:txBody>
      </p:sp>
      <p:pic>
        <p:nvPicPr>
          <p:cNvPr id="5148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633" y="5447431"/>
            <a:ext cx="971551" cy="114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99885"/>
            <a:ext cx="1652588" cy="1676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9191626" y="3743314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144002" y="371474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220200" y="371474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296401" y="373379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296401" y="373379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296401" y="373379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9296401" y="373379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9271001" y="375283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9296401" y="375283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296401" y="374013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296401" y="371474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8534402" y="3276606"/>
            <a:ext cx="1752599" cy="1752533"/>
            <a:chOff x="5376" y="2880"/>
            <a:chExt cx="1104" cy="1104"/>
          </a:xfrm>
        </p:grpSpPr>
        <p:sp>
          <p:nvSpPr>
            <p:cNvPr id="5162" name="AutoShape 50"/>
            <p:cNvSpPr>
              <a:spLocks noChangeArrowheads="1"/>
            </p:cNvSpPr>
            <p:nvPr/>
          </p:nvSpPr>
          <p:spPr bwMode="auto">
            <a:xfrm>
              <a:off x="5376" y="2880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5998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5163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616" y="312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599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599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99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599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770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10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 nodeType="clickPar">
                      <p:stCondLst>
                        <p:cond delay="indefinite"/>
                      </p:stCondLst>
                      <p:childTnLst>
                        <p:par>
                          <p:cTn id="1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043" grpId="0" animBg="1"/>
      <p:bldP spid="1044" grpId="0" animBg="1"/>
      <p:bldP spid="7" grpId="0" animBg="1"/>
      <p:bldP spid="8" grpId="0" animBg="1"/>
      <p:bldP spid="9" grpId="0" animBg="1"/>
      <p:bldP spid="9" grpId="1" animBg="1"/>
      <p:bldP spid="13" grpId="0" animBg="1"/>
      <p:bldP spid="15" grpId="0" animBg="1"/>
      <p:bldP spid="19" grpId="0" animBg="1"/>
      <p:bldP spid="20" grpId="0" animBg="1"/>
      <p:bldP spid="10267" grpId="0" animBg="1"/>
      <p:bldP spid="10267" grpId="1" animBg="1"/>
      <p:bldP spid="10268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467101" y="5638716"/>
            <a:ext cx="5067301" cy="6857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lIns="60951" tIns="30476" rIns="60951" bIns="30476" anchor="ctr"/>
          <a:lstStyle/>
          <a:p>
            <a:pPr algn="ctr" eaLnBrk="1" hangingPunct="1">
              <a:defRPr/>
            </a:pPr>
            <a:r>
              <a:rPr lang="en-US" sz="35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15</a:t>
            </a:r>
          </a:p>
        </p:txBody>
      </p:sp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657601" y="1066891"/>
            <a:ext cx="6119814" cy="1250902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6</a:t>
            </a:r>
            <a:r>
              <a:rPr lang="vi-VN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+ 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9</a:t>
            </a:r>
            <a:r>
              <a:rPr lang="vi-VN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 = ?</a:t>
            </a:r>
            <a:endParaRPr lang="en-US" sz="3999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7172" name="Group 51"/>
          <p:cNvGrpSpPr>
            <a:grpSpLocks/>
          </p:cNvGrpSpPr>
          <p:nvPr/>
        </p:nvGrpSpPr>
        <p:grpSpPr bwMode="auto">
          <a:xfrm>
            <a:off x="1720851" y="14419"/>
            <a:ext cx="320675" cy="6857736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99">
                <a:latin typeface=".VnTime" pitchFamily="34" charset="0"/>
              </a:endParaRPr>
            </a:p>
          </p:txBody>
        </p:sp>
        <p:sp>
          <p:nvSpPr>
            <p:cNvPr id="7213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sz="1999"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999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429001" y="2667029"/>
            <a:ext cx="5030788" cy="6730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12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4" y="2813074"/>
            <a:ext cx="593726" cy="350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5" y="2590832"/>
            <a:ext cx="1500187" cy="80165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303465" y="2663856"/>
            <a:ext cx="817561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509840" y="2776564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3408365" y="3670292"/>
            <a:ext cx="5045075" cy="6730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3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5" y="3803635"/>
            <a:ext cx="593726" cy="350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5" y="3581394"/>
            <a:ext cx="1500187" cy="80165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84414" y="3654419"/>
            <a:ext cx="817561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490791" y="3767125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505201" y="4571957"/>
            <a:ext cx="5029200" cy="6730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599" b="1" dirty="0">
                <a:solidFill>
                  <a:schemeClr val="bg1"/>
                </a:solidFill>
                <a:latin typeface="Times New Roman" panose="02020603050405020304" pitchFamily="18" charset="0"/>
              </a:rPr>
              <a:t>14</a:t>
            </a: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5" y="4794198"/>
            <a:ext cx="593726" cy="3508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5" y="4571955"/>
            <a:ext cx="1500187" cy="80165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84414" y="4644980"/>
            <a:ext cx="817561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490791" y="4757688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5" y="5821272"/>
            <a:ext cx="593726" cy="35082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5" y="5599031"/>
            <a:ext cx="1500187" cy="80165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84414" y="5672054"/>
            <a:ext cx="817561" cy="61275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999">
              <a:latin typeface=".VnTime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490791" y="5784759"/>
            <a:ext cx="460375" cy="387335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599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D</a:t>
            </a:r>
          </a:p>
        </p:txBody>
      </p:sp>
      <p:sp>
        <p:nvSpPr>
          <p:cNvPr id="7195" name="AutoShape 27"/>
          <p:cNvSpPr>
            <a:spLocks noChangeArrowheads="1"/>
          </p:cNvSpPr>
          <p:nvPr/>
        </p:nvSpPr>
        <p:spPr bwMode="auto">
          <a:xfrm>
            <a:off x="2068515" y="1031967"/>
            <a:ext cx="1543050" cy="1358848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0951" tIns="30476" rIns="60951" bIns="30476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1866">
              <a:latin typeface="Arial" panose="020B0604020202020204" pitchFamily="34" charset="0"/>
            </a:endParaRPr>
          </a:p>
        </p:txBody>
      </p:sp>
      <p:sp>
        <p:nvSpPr>
          <p:cNvPr id="7196" name="WordArt 28"/>
          <p:cNvSpPr>
            <a:spLocks noChangeArrowheads="1" noChangeShapeType="1" noTextEdit="1"/>
          </p:cNvSpPr>
          <p:nvPr/>
        </p:nvSpPr>
        <p:spPr bwMode="auto">
          <a:xfrm>
            <a:off x="2486026" y="1400255"/>
            <a:ext cx="685801" cy="609576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59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194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55754"/>
            <a:ext cx="9144001" cy="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30"/>
          <p:cNvSpPr>
            <a:spLocks noChangeArrowheads="1" noChangeShapeType="1" noTextEdit="1"/>
          </p:cNvSpPr>
          <p:nvPr/>
        </p:nvSpPr>
        <p:spPr bwMode="auto">
          <a:xfrm>
            <a:off x="3162301" y="27119"/>
            <a:ext cx="5973763" cy="761970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</a:t>
            </a:r>
            <a:r>
              <a:rPr lang="en-US" sz="3599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chuông</a:t>
            </a:r>
            <a:r>
              <a:rPr lang="en-US" sz="3599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 </a:t>
            </a:r>
            <a:r>
              <a:rPr lang="en-US" sz="3599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vàng</a:t>
            </a:r>
            <a:r>
              <a:rPr lang="en-US" sz="3599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 </a:t>
            </a:r>
          </a:p>
        </p:txBody>
      </p:sp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714913"/>
            <a:ext cx="971551" cy="114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-185598"/>
            <a:ext cx="1652588" cy="16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01" name="WordArt 33"/>
          <p:cNvSpPr>
            <a:spLocks noChangeArrowheads="1" noChangeShapeType="1" noTextEdit="1"/>
          </p:cNvSpPr>
          <p:nvPr/>
        </p:nvSpPr>
        <p:spPr bwMode="auto">
          <a:xfrm>
            <a:off x="9191626" y="3209934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7202" name="WordArt 34"/>
          <p:cNvSpPr>
            <a:spLocks noChangeArrowheads="1" noChangeShapeType="1" noTextEdit="1"/>
          </p:cNvSpPr>
          <p:nvPr/>
        </p:nvSpPr>
        <p:spPr bwMode="auto">
          <a:xfrm>
            <a:off x="9144002" y="318136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9220200" y="318136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204" name="WordArt 36"/>
          <p:cNvSpPr>
            <a:spLocks noChangeArrowheads="1" noChangeShapeType="1" noTextEdit="1"/>
          </p:cNvSpPr>
          <p:nvPr/>
        </p:nvSpPr>
        <p:spPr bwMode="auto">
          <a:xfrm>
            <a:off x="9296401" y="320040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7205" name="WordArt 37"/>
          <p:cNvSpPr>
            <a:spLocks noChangeArrowheads="1" noChangeShapeType="1" noTextEdit="1"/>
          </p:cNvSpPr>
          <p:nvPr/>
        </p:nvSpPr>
        <p:spPr bwMode="auto">
          <a:xfrm>
            <a:off x="9296401" y="320040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7206" name="WordArt 38"/>
          <p:cNvSpPr>
            <a:spLocks noChangeArrowheads="1" noChangeShapeType="1" noTextEdit="1"/>
          </p:cNvSpPr>
          <p:nvPr/>
        </p:nvSpPr>
        <p:spPr bwMode="auto">
          <a:xfrm>
            <a:off x="9296401" y="320040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7207" name="WordArt 39"/>
          <p:cNvSpPr>
            <a:spLocks noChangeArrowheads="1" noChangeShapeType="1" noTextEdit="1"/>
          </p:cNvSpPr>
          <p:nvPr/>
        </p:nvSpPr>
        <p:spPr bwMode="auto">
          <a:xfrm>
            <a:off x="9296401" y="320040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208" name="WordArt 40"/>
          <p:cNvSpPr>
            <a:spLocks noChangeArrowheads="1" noChangeShapeType="1" noTextEdit="1"/>
          </p:cNvSpPr>
          <p:nvPr/>
        </p:nvSpPr>
        <p:spPr bwMode="auto">
          <a:xfrm>
            <a:off x="9271001" y="321945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209" name="WordArt 41"/>
          <p:cNvSpPr>
            <a:spLocks noChangeArrowheads="1" noChangeShapeType="1" noTextEdit="1"/>
          </p:cNvSpPr>
          <p:nvPr/>
        </p:nvSpPr>
        <p:spPr bwMode="auto">
          <a:xfrm>
            <a:off x="9296401" y="321945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10" name="WordArt 42"/>
          <p:cNvSpPr>
            <a:spLocks noChangeArrowheads="1" noChangeShapeType="1" noTextEdit="1"/>
          </p:cNvSpPr>
          <p:nvPr/>
        </p:nvSpPr>
        <p:spPr bwMode="auto">
          <a:xfrm>
            <a:off x="9296401" y="3206759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211" name="WordArt 43"/>
          <p:cNvSpPr>
            <a:spLocks noChangeArrowheads="1" noChangeShapeType="1" noTextEdit="1"/>
          </p:cNvSpPr>
          <p:nvPr/>
        </p:nvSpPr>
        <p:spPr bwMode="auto">
          <a:xfrm>
            <a:off x="9296401" y="3181360"/>
            <a:ext cx="666750" cy="742922"/>
          </a:xfrm>
          <a:prstGeom prst="rect">
            <a:avLst/>
          </a:prstGeom>
        </p:spPr>
        <p:txBody>
          <a:bodyPr wrap="none" lIns="60951" tIns="30476" rIns="60951" bIns="30476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599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21" name="Group 49"/>
          <p:cNvGrpSpPr>
            <a:grpSpLocks/>
          </p:cNvGrpSpPr>
          <p:nvPr/>
        </p:nvGrpSpPr>
        <p:grpSpPr bwMode="auto">
          <a:xfrm>
            <a:off x="8686801" y="2667028"/>
            <a:ext cx="1752599" cy="1752533"/>
            <a:chOff x="4320" y="2928"/>
            <a:chExt cx="1104" cy="1104"/>
          </a:xfrm>
        </p:grpSpPr>
        <p:sp>
          <p:nvSpPr>
            <p:cNvPr id="2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5998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599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44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2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7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53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7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7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4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6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7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6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37" grpId="0" animBg="1"/>
      <p:bldP spid="1043" grpId="0" animBg="1"/>
      <p:bldP spid="1044" grpId="0" animBg="1"/>
      <p:bldP spid="7" grpId="0" animBg="1"/>
      <p:bldP spid="8" grpId="0" animBg="1"/>
      <p:bldP spid="13" grpId="0" animBg="1"/>
      <p:bldP spid="15" grpId="0" animBg="1"/>
      <p:bldP spid="19" grpId="0" animBg="1"/>
      <p:bldP spid="20" grpId="0" animBg="1"/>
      <p:bldP spid="7195" grpId="0" animBg="1"/>
      <p:bldP spid="7195" grpId="1" animBg="1"/>
      <p:bldP spid="7196" grpId="0" animBg="1"/>
      <p:bldP spid="7201" grpId="0" animBg="1"/>
      <p:bldP spid="7201" grpId="1" animBg="1"/>
      <p:bldP spid="7202" grpId="0" animBg="1"/>
      <p:bldP spid="7202" grpId="1" animBg="1"/>
      <p:bldP spid="7203" grpId="0" animBg="1"/>
      <p:bldP spid="7203" grpId="1" animBg="1"/>
      <p:bldP spid="7204" grpId="0" animBg="1"/>
      <p:bldP spid="7204" grpId="1" animBg="1"/>
      <p:bldP spid="7205" grpId="0" animBg="1"/>
      <p:bldP spid="7205" grpId="1" animBg="1"/>
      <p:bldP spid="7206" grpId="0" animBg="1"/>
      <p:bldP spid="7206" grpId="1" animBg="1"/>
      <p:bldP spid="7207" grpId="0" animBg="1"/>
      <p:bldP spid="7207" grpId="1" animBg="1"/>
      <p:bldP spid="7208" grpId="0" animBg="1"/>
      <p:bldP spid="7208" grpId="1" animBg="1"/>
      <p:bldP spid="7209" grpId="0" animBg="1"/>
      <p:bldP spid="7209" grpId="1" animBg="1"/>
      <p:bldP spid="7210" grpId="0" animBg="1"/>
      <p:bldP spid="7210" grpId="1" animBg="1"/>
      <p:bldP spid="7211" grpId="0" animBg="1"/>
      <p:bldP spid="72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1150" y="1086312"/>
            <a:ext cx="11277600" cy="2248461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330785" y="1139474"/>
            <a:ext cx="28636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733" dirty="0">
                <a:latin typeface="Arial" pitchFamily="34" charset="0"/>
                <a:cs typeface="Arial" pitchFamily="34" charset="0"/>
              </a:rPr>
              <a:t> 33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50685" y="1696675"/>
            <a:ext cx="898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tập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08" y="3520399"/>
            <a:ext cx="7932247" cy="279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download">
            <a:hlinkClick r:id="" action="ppaction://noaction"/>
            <a:extLst>
              <a:ext uri="{FF2B5EF4-FFF2-40B4-BE49-F238E27FC236}">
                <a16:creationId xmlns:a16="http://schemas.microsoft.com/office/drawing/2014/main" id="{61A26EA2-66AF-D64E-985F-4183C0C3B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227" y="-1740201"/>
            <a:ext cx="690773" cy="69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880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36720A-EBB0-4416-8238-811834A2D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4413" y="810962"/>
            <a:ext cx="7965440" cy="5493882"/>
          </a:xfrm>
          <a:prstGeom prst="rect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02D26B7A-F936-4779-BD34-DD2367A43D21}"/>
              </a:ext>
            </a:extLst>
          </p:cNvPr>
          <p:cNvSpPr txBox="1">
            <a:spLocks/>
          </p:cNvSpPr>
          <p:nvPr/>
        </p:nvSpPr>
        <p:spPr>
          <a:xfrm>
            <a:off x="1877693" y="-9832"/>
            <a:ext cx="9929034" cy="711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D3837D-C3BA-4850-BD02-33DEDE5C2B93}"/>
              </a:ext>
            </a:extLst>
          </p:cNvPr>
          <p:cNvSpPr/>
          <p:nvPr/>
        </p:nvSpPr>
        <p:spPr>
          <a:xfrm>
            <a:off x="1149399" y="99762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05B70-C1A6-4F6E-886B-635AA27FEE9D}"/>
              </a:ext>
            </a:extLst>
          </p:cNvPr>
          <p:cNvSpPr/>
          <p:nvPr/>
        </p:nvSpPr>
        <p:spPr>
          <a:xfrm>
            <a:off x="8434663" y="1128368"/>
            <a:ext cx="108525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able, calendar&#10;&#10;Description automatically generated">
            <a:extLst>
              <a:ext uri="{FF2B5EF4-FFF2-40B4-BE49-F238E27FC236}">
                <a16:creationId xmlns:a16="http://schemas.microsoft.com/office/drawing/2014/main" id="{8AC30735-43DC-4D96-8B2C-6FA48CA1F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860" y="1810700"/>
            <a:ext cx="6212840" cy="1747203"/>
          </a:xfrm>
          <a:prstGeom prst="rect">
            <a:avLst/>
          </a:prstGeom>
        </p:spPr>
      </p:pic>
      <p:cxnSp>
        <p:nvCxnSpPr>
          <p:cNvPr id="9" name="Curved Connector 7">
            <a:extLst>
              <a:ext uri="{FF2B5EF4-FFF2-40B4-BE49-F238E27FC236}">
                <a16:creationId xmlns:a16="http://schemas.microsoft.com/office/drawing/2014/main" id="{AEF0A05E-DA13-4B1D-8D72-B986A1949A42}"/>
              </a:ext>
            </a:extLst>
          </p:cNvPr>
          <p:cNvCxnSpPr>
            <a:cxnSpLocks/>
          </p:cNvCxnSpPr>
          <p:nvPr/>
        </p:nvCxnSpPr>
        <p:spPr>
          <a:xfrm rot="5400000">
            <a:off x="400933" y="3587500"/>
            <a:ext cx="2514104" cy="12700"/>
          </a:xfrm>
          <a:prstGeom prst="curvedConnector3">
            <a:avLst>
              <a:gd name="adj1" fmla="val 50000"/>
            </a:avLst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6">
            <a:extLst>
              <a:ext uri="{FF2B5EF4-FFF2-40B4-BE49-F238E27FC236}">
                <a16:creationId xmlns:a16="http://schemas.microsoft.com/office/drawing/2014/main" id="{99105500-0A67-40A1-9F1F-D947A865C68D}"/>
              </a:ext>
            </a:extLst>
          </p:cNvPr>
          <p:cNvCxnSpPr/>
          <p:nvPr/>
        </p:nvCxnSpPr>
        <p:spPr>
          <a:xfrm rot="10800000" flipV="1">
            <a:off x="1877694" y="3480304"/>
            <a:ext cx="1379220" cy="1308100"/>
          </a:xfrm>
          <a:prstGeom prst="curvedConnector3">
            <a:avLst>
              <a:gd name="adj1" fmla="val 49954"/>
            </a:avLst>
          </a:prstGeom>
          <a:ln w="34925">
            <a:solidFill>
              <a:srgbClr val="FF0000"/>
            </a:solidFill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urved Connector 8">
            <a:extLst>
              <a:ext uri="{FF2B5EF4-FFF2-40B4-BE49-F238E27FC236}">
                <a16:creationId xmlns:a16="http://schemas.microsoft.com/office/drawing/2014/main" id="{94A60444-DC53-49A3-9F85-929EAE715872}"/>
              </a:ext>
            </a:extLst>
          </p:cNvPr>
          <p:cNvCxnSpPr>
            <a:cxnSpLocks/>
          </p:cNvCxnSpPr>
          <p:nvPr/>
        </p:nvCxnSpPr>
        <p:spPr>
          <a:xfrm rot="5400000">
            <a:off x="-26141" y="3000715"/>
            <a:ext cx="3499389" cy="1876115"/>
          </a:xfrm>
          <a:prstGeom prst="curvedConnector3">
            <a:avLst>
              <a:gd name="adj1" fmla="val 75840"/>
            </a:avLst>
          </a:prstGeom>
          <a:ln w="38100" cmpd="sng">
            <a:solidFill>
              <a:schemeClr val="accent5">
                <a:lumMod val="75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9">
            <a:extLst>
              <a:ext uri="{FF2B5EF4-FFF2-40B4-BE49-F238E27FC236}">
                <a16:creationId xmlns:a16="http://schemas.microsoft.com/office/drawing/2014/main" id="{A57BF2BE-0B54-4BBD-90A7-1F0DD49F88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33644" y="3931471"/>
            <a:ext cx="3667260" cy="1713865"/>
          </a:xfrm>
          <a:prstGeom prst="curvedConnector3">
            <a:avLst>
              <a:gd name="adj1" fmla="val 20911"/>
            </a:avLst>
          </a:prstGeom>
          <a:ln w="38100" cmpd="sng">
            <a:solidFill>
              <a:schemeClr val="accent5">
                <a:lumMod val="75000"/>
              </a:schemeClr>
            </a:solidFill>
            <a:prstDash val="soli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0">
            <a:extLst>
              <a:ext uri="{FF2B5EF4-FFF2-40B4-BE49-F238E27FC236}">
                <a16:creationId xmlns:a16="http://schemas.microsoft.com/office/drawing/2014/main" id="{57A0687D-B858-4D10-92A0-25EC68DEEE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84603" y="3811453"/>
            <a:ext cx="2818768" cy="240035"/>
          </a:xfrm>
          <a:prstGeom prst="curvedConnector3">
            <a:avLst>
              <a:gd name="adj1" fmla="val 50000"/>
            </a:avLst>
          </a:prstGeom>
          <a:ln w="44450">
            <a:solidFill>
              <a:srgbClr val="7030A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1">
            <a:extLst>
              <a:ext uri="{FF2B5EF4-FFF2-40B4-BE49-F238E27FC236}">
                <a16:creationId xmlns:a16="http://schemas.microsoft.com/office/drawing/2014/main" id="{BA332FF3-0FDF-4991-B5E6-4D75ED0B75B0}"/>
              </a:ext>
            </a:extLst>
          </p:cNvPr>
          <p:cNvCxnSpPr/>
          <p:nvPr/>
        </p:nvCxnSpPr>
        <p:spPr>
          <a:xfrm rot="5400000">
            <a:off x="3564880" y="3732032"/>
            <a:ext cx="1866900" cy="1419860"/>
          </a:xfrm>
          <a:prstGeom prst="curvedConnector3">
            <a:avLst>
              <a:gd name="adj1" fmla="val 50034"/>
            </a:avLst>
          </a:prstGeom>
          <a:ln w="44450">
            <a:solidFill>
              <a:srgbClr val="7030A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Curved Connector 12">
            <a:extLst>
              <a:ext uri="{FF2B5EF4-FFF2-40B4-BE49-F238E27FC236}">
                <a16:creationId xmlns:a16="http://schemas.microsoft.com/office/drawing/2014/main" id="{6E814D20-4BD5-4CD5-BD61-2EDCC24453A8}"/>
              </a:ext>
            </a:extLst>
          </p:cNvPr>
          <p:cNvCxnSpPr>
            <a:cxnSpLocks/>
          </p:cNvCxnSpPr>
          <p:nvPr/>
        </p:nvCxnSpPr>
        <p:spPr>
          <a:xfrm rot="16200000" flipH="1">
            <a:off x="3369118" y="3498544"/>
            <a:ext cx="2417029" cy="583126"/>
          </a:xfrm>
          <a:prstGeom prst="curvedConnector3">
            <a:avLst>
              <a:gd name="adj1" fmla="val 50000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Curved Connector 13">
            <a:extLst>
              <a:ext uri="{FF2B5EF4-FFF2-40B4-BE49-F238E27FC236}">
                <a16:creationId xmlns:a16="http://schemas.microsoft.com/office/drawing/2014/main" id="{51010A85-191B-43B2-B22F-5F2361222735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21147" y="2715511"/>
            <a:ext cx="2314322" cy="2251900"/>
          </a:xfrm>
          <a:prstGeom prst="curvedConnector3">
            <a:avLst>
              <a:gd name="adj1" fmla="val 73459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urved Connector 14">
            <a:extLst>
              <a:ext uri="{FF2B5EF4-FFF2-40B4-BE49-F238E27FC236}">
                <a16:creationId xmlns:a16="http://schemas.microsoft.com/office/drawing/2014/main" id="{1B5FC97B-5092-4770-8791-3CDB3BC5D886}"/>
              </a:ext>
            </a:extLst>
          </p:cNvPr>
          <p:cNvCxnSpPr>
            <a:cxnSpLocks/>
          </p:cNvCxnSpPr>
          <p:nvPr/>
        </p:nvCxnSpPr>
        <p:spPr>
          <a:xfrm rot="16200000" flipH="1">
            <a:off x="3918406" y="4201501"/>
            <a:ext cx="861263" cy="518432"/>
          </a:xfrm>
          <a:prstGeom prst="curvedConnector3">
            <a:avLst>
              <a:gd name="adj1" fmla="val 2445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Curved Connector 15">
            <a:extLst>
              <a:ext uri="{FF2B5EF4-FFF2-40B4-BE49-F238E27FC236}">
                <a16:creationId xmlns:a16="http://schemas.microsoft.com/office/drawing/2014/main" id="{2016D849-B056-42C0-B0E6-0C9761265BF0}"/>
              </a:ext>
            </a:extLst>
          </p:cNvPr>
          <p:cNvCxnSpPr>
            <a:cxnSpLocks/>
          </p:cNvCxnSpPr>
          <p:nvPr/>
        </p:nvCxnSpPr>
        <p:spPr>
          <a:xfrm>
            <a:off x="1510740" y="3674379"/>
            <a:ext cx="2987590" cy="1324243"/>
          </a:xfrm>
          <a:prstGeom prst="curvedConnector3">
            <a:avLst>
              <a:gd name="adj1" fmla="val 40818"/>
            </a:avLst>
          </a:prstGeom>
          <a:ln w="38100"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152171F3-64BC-48C8-819C-54D1071BCB06}"/>
              </a:ext>
            </a:extLst>
          </p:cNvPr>
          <p:cNvSpPr/>
          <p:nvPr/>
        </p:nvSpPr>
        <p:spPr>
          <a:xfrm>
            <a:off x="9045030" y="2712880"/>
            <a:ext cx="972730" cy="76742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28" name="Curved Connector 21">
            <a:extLst>
              <a:ext uri="{FF2B5EF4-FFF2-40B4-BE49-F238E27FC236}">
                <a16:creationId xmlns:a16="http://schemas.microsoft.com/office/drawing/2014/main" id="{8BCA8DDE-4186-475C-96E8-53A8C2307893}"/>
              </a:ext>
            </a:extLst>
          </p:cNvPr>
          <p:cNvCxnSpPr>
            <a:cxnSpLocks/>
          </p:cNvCxnSpPr>
          <p:nvPr/>
        </p:nvCxnSpPr>
        <p:spPr>
          <a:xfrm rot="5400000">
            <a:off x="719590" y="4217355"/>
            <a:ext cx="1438959" cy="1125539"/>
          </a:xfrm>
          <a:prstGeom prst="curvedConnector3">
            <a:avLst>
              <a:gd name="adj1" fmla="val 50000"/>
            </a:avLst>
          </a:prstGeom>
          <a:ln w="41275"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10">
            <a:extLst>
              <a:ext uri="{FF2B5EF4-FFF2-40B4-BE49-F238E27FC236}">
                <a16:creationId xmlns:a16="http://schemas.microsoft.com/office/drawing/2014/main" id="{717C715D-B36B-4877-BA00-D92493FDAEB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30840" y="3751202"/>
            <a:ext cx="1872251" cy="1330455"/>
          </a:xfrm>
          <a:prstGeom prst="curvedConnector3">
            <a:avLst>
              <a:gd name="adj1" fmla="val 50000"/>
            </a:avLst>
          </a:prstGeom>
          <a:ln w="44450">
            <a:solidFill>
              <a:srgbClr val="7030A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1" name="Rounded Rectangle 17">
            <a:extLst>
              <a:ext uri="{FF2B5EF4-FFF2-40B4-BE49-F238E27FC236}">
                <a16:creationId xmlns:a16="http://schemas.microsoft.com/office/drawing/2014/main" id="{2BB16EEA-3FC7-4A3D-B023-F93E4B9DD82E}"/>
              </a:ext>
            </a:extLst>
          </p:cNvPr>
          <p:cNvSpPr/>
          <p:nvPr/>
        </p:nvSpPr>
        <p:spPr>
          <a:xfrm>
            <a:off x="10108018" y="2741088"/>
            <a:ext cx="972730" cy="76742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ounded Rectangle 17">
            <a:extLst>
              <a:ext uri="{FF2B5EF4-FFF2-40B4-BE49-F238E27FC236}">
                <a16:creationId xmlns:a16="http://schemas.microsoft.com/office/drawing/2014/main" id="{725E7BC2-F703-4D35-9BDF-DD4C3A64B4B8}"/>
              </a:ext>
            </a:extLst>
          </p:cNvPr>
          <p:cNvSpPr/>
          <p:nvPr/>
        </p:nvSpPr>
        <p:spPr>
          <a:xfrm>
            <a:off x="11151365" y="2741088"/>
            <a:ext cx="972730" cy="76742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2247172-6DC8-4F9D-AD12-61553D46D4CB}"/>
              </a:ext>
            </a:extLst>
          </p:cNvPr>
          <p:cNvSpPr/>
          <p:nvPr/>
        </p:nvSpPr>
        <p:spPr>
          <a:xfrm>
            <a:off x="-131001" y="5211363"/>
            <a:ext cx="1649139" cy="100971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70123C6-927D-49C8-ADD8-4CB80E5C53F5}"/>
              </a:ext>
            </a:extLst>
          </p:cNvPr>
          <p:cNvSpPr/>
          <p:nvPr/>
        </p:nvSpPr>
        <p:spPr>
          <a:xfrm>
            <a:off x="8081944" y="2807749"/>
            <a:ext cx="816168" cy="62125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E9B1A60C-3E8F-4E2D-B221-CA1A2ED1D03E}"/>
              </a:ext>
            </a:extLst>
          </p:cNvPr>
          <p:cNvSpPr/>
          <p:nvPr/>
        </p:nvSpPr>
        <p:spPr>
          <a:xfrm>
            <a:off x="969812" y="4454111"/>
            <a:ext cx="1649139" cy="100971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985F254-1D71-4725-9DA5-AC49CDBC2EB1}"/>
              </a:ext>
            </a:extLst>
          </p:cNvPr>
          <p:cNvSpPr/>
          <p:nvPr/>
        </p:nvSpPr>
        <p:spPr>
          <a:xfrm>
            <a:off x="2814980" y="5211363"/>
            <a:ext cx="1649139" cy="100971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194268B-015C-49E4-B1C6-3C7A447D8055}"/>
              </a:ext>
            </a:extLst>
          </p:cNvPr>
          <p:cNvSpPr/>
          <p:nvPr/>
        </p:nvSpPr>
        <p:spPr>
          <a:xfrm>
            <a:off x="3971774" y="4410273"/>
            <a:ext cx="1649139" cy="100971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5" grpId="1" animBg="1"/>
      <p:bldP spid="51" grpId="0" animBg="1"/>
      <p:bldP spid="51" grpId="1" animBg="1"/>
      <p:bldP spid="52" grpId="0" animBg="1"/>
      <p:bldP spid="52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4">
            <a:extLst>
              <a:ext uri="{FF2B5EF4-FFF2-40B4-BE49-F238E27FC236}">
                <a16:creationId xmlns:a16="http://schemas.microsoft.com/office/drawing/2014/main" id="{D8445703-A968-448E-94E9-8A3176777F55}"/>
              </a:ext>
            </a:extLst>
          </p:cNvPr>
          <p:cNvSpPr txBox="1">
            <a:spLocks/>
          </p:cNvSpPr>
          <p:nvPr/>
        </p:nvSpPr>
        <p:spPr>
          <a:xfrm>
            <a:off x="534198" y="3357780"/>
            <a:ext cx="3853264" cy="711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FA7D7E02-49A4-48ED-BDF2-202ACF126241}"/>
              </a:ext>
            </a:extLst>
          </p:cNvPr>
          <p:cNvSpPr txBox="1">
            <a:spLocks/>
          </p:cNvSpPr>
          <p:nvPr/>
        </p:nvSpPr>
        <p:spPr>
          <a:xfrm>
            <a:off x="2827917" y="96978"/>
            <a:ext cx="1809924" cy="71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&gt;, &lt; , =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6B75486-C3F9-4221-8539-B774E5720CE8}"/>
              </a:ext>
            </a:extLst>
          </p:cNvPr>
          <p:cNvSpPr/>
          <p:nvPr/>
        </p:nvSpPr>
        <p:spPr>
          <a:xfrm>
            <a:off x="1765851" y="96978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1FC84A2B-C351-4E62-B620-98BE9ACEF5CE}"/>
              </a:ext>
            </a:extLst>
          </p:cNvPr>
          <p:cNvSpPr txBox="1">
            <a:spLocks/>
          </p:cNvSpPr>
          <p:nvPr/>
        </p:nvSpPr>
        <p:spPr>
          <a:xfrm>
            <a:off x="4665272" y="96978"/>
            <a:ext cx="1809924" cy="711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90A1D5-2806-4E45-A46A-D9E39336CF14}"/>
              </a:ext>
            </a:extLst>
          </p:cNvPr>
          <p:cNvSpPr txBox="1"/>
          <p:nvPr/>
        </p:nvSpPr>
        <p:spPr>
          <a:xfrm>
            <a:off x="0" y="1880408"/>
            <a:ext cx="3984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5 + 7      12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04B2CD-A687-481C-AB5D-EA1B727ADE80}"/>
              </a:ext>
            </a:extLst>
          </p:cNvPr>
          <p:cNvSpPr txBox="1"/>
          <p:nvPr/>
        </p:nvSpPr>
        <p:spPr>
          <a:xfrm>
            <a:off x="5121317" y="1880405"/>
            <a:ext cx="3984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      12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80CCB-3A8E-425B-873A-EABC4C7AB815}"/>
              </a:ext>
            </a:extLst>
          </p:cNvPr>
          <p:cNvSpPr txBox="1"/>
          <p:nvPr/>
        </p:nvSpPr>
        <p:spPr>
          <a:xfrm>
            <a:off x="9429379" y="1880404"/>
            <a:ext cx="3984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+ 7      12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E38D23-E83C-4E68-9633-BFF924FD354D}"/>
              </a:ext>
            </a:extLst>
          </p:cNvPr>
          <p:cNvSpPr txBox="1"/>
          <p:nvPr/>
        </p:nvSpPr>
        <p:spPr>
          <a:xfrm>
            <a:off x="-55860" y="3357780"/>
            <a:ext cx="49321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8 + 3       3  + 8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264AB-C244-4B2D-80B7-13419AC90C95}"/>
              </a:ext>
            </a:extLst>
          </p:cNvPr>
          <p:cNvSpPr txBox="1"/>
          <p:nvPr/>
        </p:nvSpPr>
        <p:spPr>
          <a:xfrm>
            <a:off x="5121317" y="3337352"/>
            <a:ext cx="43080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+ 5       6 + 6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D0F17F63-9153-4A07-B4C9-17552D9DE39A}"/>
              </a:ext>
            </a:extLst>
          </p:cNvPr>
          <p:cNvSpPr txBox="1">
            <a:spLocks/>
          </p:cNvSpPr>
          <p:nvPr/>
        </p:nvSpPr>
        <p:spPr>
          <a:xfrm>
            <a:off x="2043506" y="1862601"/>
            <a:ext cx="711200" cy="71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46328AAF-C251-4050-B4FD-4E0248AE1D45}"/>
              </a:ext>
            </a:extLst>
          </p:cNvPr>
          <p:cNvSpPr txBox="1">
            <a:spLocks/>
          </p:cNvSpPr>
          <p:nvPr/>
        </p:nvSpPr>
        <p:spPr>
          <a:xfrm>
            <a:off x="6464799" y="1862601"/>
            <a:ext cx="711200" cy="71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F370F09-630C-40FB-BC10-444C995EA6CC}"/>
              </a:ext>
            </a:extLst>
          </p:cNvPr>
          <p:cNvSpPr txBox="1">
            <a:spLocks/>
          </p:cNvSpPr>
          <p:nvPr/>
        </p:nvSpPr>
        <p:spPr>
          <a:xfrm>
            <a:off x="10761684" y="1858150"/>
            <a:ext cx="711200" cy="71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5AF6D4D2-DB4E-425F-BB25-47A68AEE3F85}"/>
              </a:ext>
            </a:extLst>
          </p:cNvPr>
          <p:cNvSpPr txBox="1">
            <a:spLocks/>
          </p:cNvSpPr>
          <p:nvPr/>
        </p:nvSpPr>
        <p:spPr>
          <a:xfrm>
            <a:off x="2043506" y="3337352"/>
            <a:ext cx="711200" cy="71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DC23C117-9436-4F13-B630-0322A166EEEE}"/>
              </a:ext>
            </a:extLst>
          </p:cNvPr>
          <p:cNvSpPr txBox="1">
            <a:spLocks/>
          </p:cNvSpPr>
          <p:nvPr/>
        </p:nvSpPr>
        <p:spPr>
          <a:xfrm>
            <a:off x="6464799" y="3337352"/>
            <a:ext cx="711200" cy="711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32452B-2001-499E-8C96-52A2592A764B}"/>
              </a:ext>
            </a:extLst>
          </p:cNvPr>
          <p:cNvSpPr txBox="1"/>
          <p:nvPr/>
        </p:nvSpPr>
        <p:spPr>
          <a:xfrm>
            <a:off x="2140430" y="1818848"/>
            <a:ext cx="68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A1243-1B27-4189-82E5-DCFF6B800C3D}"/>
              </a:ext>
            </a:extLst>
          </p:cNvPr>
          <p:cNvSpPr txBox="1"/>
          <p:nvPr/>
        </p:nvSpPr>
        <p:spPr>
          <a:xfrm>
            <a:off x="1035017" y="2457250"/>
            <a:ext cx="8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3BD34D-B93E-4163-A6DE-93B5B7322739}"/>
              </a:ext>
            </a:extLst>
          </p:cNvPr>
          <p:cNvSpPr txBox="1"/>
          <p:nvPr/>
        </p:nvSpPr>
        <p:spPr>
          <a:xfrm>
            <a:off x="5465747" y="2457249"/>
            <a:ext cx="8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A290F2-C65A-4ED1-A717-5ED5D44175FF}"/>
              </a:ext>
            </a:extLst>
          </p:cNvPr>
          <p:cNvSpPr txBox="1"/>
          <p:nvPr/>
        </p:nvSpPr>
        <p:spPr>
          <a:xfrm>
            <a:off x="6587861" y="1818847"/>
            <a:ext cx="68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4FCD20-BECF-4063-A6DE-7ED79DBCF7A2}"/>
              </a:ext>
            </a:extLst>
          </p:cNvPr>
          <p:cNvSpPr txBox="1"/>
          <p:nvPr/>
        </p:nvSpPr>
        <p:spPr>
          <a:xfrm>
            <a:off x="9787691" y="2443782"/>
            <a:ext cx="87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454E98-6D3E-4C0E-BBDC-65FBE3F9EE7E}"/>
              </a:ext>
            </a:extLst>
          </p:cNvPr>
          <p:cNvSpPr txBox="1"/>
          <p:nvPr/>
        </p:nvSpPr>
        <p:spPr>
          <a:xfrm>
            <a:off x="10898224" y="1803479"/>
            <a:ext cx="68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1666F3-4D2F-4226-98B8-261480FBFAAB}"/>
              </a:ext>
            </a:extLst>
          </p:cNvPr>
          <p:cNvSpPr txBox="1"/>
          <p:nvPr/>
        </p:nvSpPr>
        <p:spPr>
          <a:xfrm>
            <a:off x="2113682" y="3288769"/>
            <a:ext cx="68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5F42F7-2AFC-4C1E-A8B3-22864B270E14}"/>
              </a:ext>
            </a:extLst>
          </p:cNvPr>
          <p:cNvSpPr txBox="1"/>
          <p:nvPr/>
        </p:nvSpPr>
        <p:spPr>
          <a:xfrm>
            <a:off x="6564677" y="3277453"/>
            <a:ext cx="687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A98FF3A-D44B-49C0-8354-C20E7784DA39}"/>
              </a:ext>
            </a:extLst>
          </p:cNvPr>
          <p:cNvSpPr/>
          <p:nvPr/>
        </p:nvSpPr>
        <p:spPr>
          <a:xfrm>
            <a:off x="5022690" y="3436401"/>
            <a:ext cx="594935" cy="61219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CCC769-3A5F-4EA9-9396-5E05549361B4}"/>
              </a:ext>
            </a:extLst>
          </p:cNvPr>
          <p:cNvSpPr/>
          <p:nvPr/>
        </p:nvSpPr>
        <p:spPr>
          <a:xfrm>
            <a:off x="7245943" y="3432416"/>
            <a:ext cx="594935" cy="61219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6A3064-17C4-4542-A8AB-4BFB7566DBAF}"/>
              </a:ext>
            </a:extLst>
          </p:cNvPr>
          <p:cNvSpPr txBox="1"/>
          <p:nvPr/>
        </p:nvSpPr>
        <p:spPr>
          <a:xfrm>
            <a:off x="5993603" y="3328659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31CB936-82F0-4D5D-B8AE-031DF1E4BFE1}"/>
              </a:ext>
            </a:extLst>
          </p:cNvPr>
          <p:cNvSpPr txBox="1"/>
          <p:nvPr/>
        </p:nvSpPr>
        <p:spPr>
          <a:xfrm>
            <a:off x="8119705" y="3328658"/>
            <a:ext cx="8746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693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5" grpId="0" animBg="1"/>
      <p:bldP spid="36" grpId="0" animBg="1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CF7DDB-1ECB-4B34-91F4-9124EA0D9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54"/>
          <a:stretch/>
        </p:blipFill>
        <p:spPr>
          <a:xfrm>
            <a:off x="0" y="2040419"/>
            <a:ext cx="11839575" cy="379095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146AB78-5CA2-42E1-B346-A8735CAE9D68}"/>
              </a:ext>
            </a:extLst>
          </p:cNvPr>
          <p:cNvSpPr/>
          <p:nvPr/>
        </p:nvSpPr>
        <p:spPr>
          <a:xfrm>
            <a:off x="352425" y="2040419"/>
            <a:ext cx="2534478" cy="226090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768F9B4D-8727-4F57-A0A5-D32FA812C449}"/>
              </a:ext>
            </a:extLst>
          </p:cNvPr>
          <p:cNvSpPr txBox="1">
            <a:spLocks/>
          </p:cNvSpPr>
          <p:nvPr/>
        </p:nvSpPr>
        <p:spPr>
          <a:xfrm>
            <a:off x="2106293" y="0"/>
            <a:ext cx="9562246" cy="711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18C6A0C-2AFC-452A-BBBE-5948FB562408}"/>
              </a:ext>
            </a:extLst>
          </p:cNvPr>
          <p:cNvSpPr/>
          <p:nvPr/>
        </p:nvSpPr>
        <p:spPr>
          <a:xfrm>
            <a:off x="1318364" y="69944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CBAE8F-CA38-4E94-B10D-3250A6A732E5}"/>
              </a:ext>
            </a:extLst>
          </p:cNvPr>
          <p:cNvSpPr txBox="1"/>
          <p:nvPr/>
        </p:nvSpPr>
        <p:spPr>
          <a:xfrm>
            <a:off x="852018" y="1161448"/>
            <a:ext cx="1643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kg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91331B9-ECDE-4070-BF93-1F4C92E3F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29" t="44665" r="32041" b="19297"/>
          <a:stretch/>
        </p:blipFill>
        <p:spPr>
          <a:xfrm>
            <a:off x="3866322" y="2263796"/>
            <a:ext cx="1033670" cy="1739348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6925A5FB-2B55-4EE2-860B-9B0C37A53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15" t="34771" r="1445" b="18385"/>
          <a:stretch/>
        </p:blipFill>
        <p:spPr>
          <a:xfrm>
            <a:off x="4883837" y="1781999"/>
            <a:ext cx="1472857" cy="22609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3BEC2F2-EC72-4925-91DE-D32925D9F063}"/>
              </a:ext>
            </a:extLst>
          </p:cNvPr>
          <p:cNvSpPr/>
          <p:nvPr/>
        </p:nvSpPr>
        <p:spPr>
          <a:xfrm>
            <a:off x="7117848" y="5073871"/>
            <a:ext cx="816168" cy="62125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3390C3-BCD3-4B0F-B4DC-39BC02B2F906}"/>
              </a:ext>
            </a:extLst>
          </p:cNvPr>
          <p:cNvSpPr/>
          <p:nvPr/>
        </p:nvSpPr>
        <p:spPr>
          <a:xfrm>
            <a:off x="10470648" y="5073870"/>
            <a:ext cx="816168" cy="62125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162B6FD-9AE7-4587-9B3F-C657C5658744}"/>
              </a:ext>
            </a:extLst>
          </p:cNvPr>
          <p:cNvSpPr/>
          <p:nvPr/>
        </p:nvSpPr>
        <p:spPr>
          <a:xfrm>
            <a:off x="1242458" y="103097"/>
            <a:ext cx="618745" cy="596804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7EC7F8-640A-44CE-BB40-AD6E8D2BD878}"/>
              </a:ext>
            </a:extLst>
          </p:cNvPr>
          <p:cNvSpPr txBox="1">
            <a:spLocks/>
          </p:cNvSpPr>
          <p:nvPr/>
        </p:nvSpPr>
        <p:spPr>
          <a:xfrm>
            <a:off x="1914319" y="401499"/>
            <a:ext cx="10093083" cy="71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sp>
        <p:nvSpPr>
          <p:cNvPr id="12" name="AutoShape 58">
            <a:extLst>
              <a:ext uri="{FF2B5EF4-FFF2-40B4-BE49-F238E27FC236}">
                <a16:creationId xmlns:a16="http://schemas.microsoft.com/office/drawing/2014/main" id="{8E4CAEF8-F2B0-4DDE-8AE8-531D4A49206B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394683" y="333833"/>
            <a:ext cx="250290" cy="4167735"/>
          </a:xfrm>
          <a:prstGeom prst="leftBrace">
            <a:avLst>
              <a:gd name="adj1" fmla="val 89583"/>
              <a:gd name="adj2" fmla="val 50000"/>
            </a:avLst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3200"/>
          </a:p>
        </p:txBody>
      </p:sp>
      <p:sp>
        <p:nvSpPr>
          <p:cNvPr id="15" name="Rectangle 24">
            <a:extLst>
              <a:ext uri="{FF2B5EF4-FFF2-40B4-BE49-F238E27FC236}">
                <a16:creationId xmlns:a16="http://schemas.microsoft.com/office/drawing/2014/main" id="{CEE0065F-B1DF-422F-8A8E-9183A456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506" y="2992785"/>
            <a:ext cx="24979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0066"/>
                </a:solidFill>
              </a:rPr>
              <a:t>Buổi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chiều</a:t>
            </a:r>
            <a:endParaRPr lang="en-US" altLang="en-US" sz="3200" b="1" dirty="0">
              <a:solidFill>
                <a:srgbClr val="FF0066"/>
              </a:solidFill>
            </a:endParaRPr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E8D29DE1-1E84-4F4C-BCEC-3EFA79ED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4999" y="1779311"/>
            <a:ext cx="2878176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0066"/>
                </a:solidFill>
              </a:rPr>
              <a:t>11 </a:t>
            </a:r>
            <a:r>
              <a:rPr lang="en-US" altLang="en-US" sz="3200" b="1" dirty="0" err="1">
                <a:solidFill>
                  <a:srgbClr val="FF0066"/>
                </a:solidFill>
              </a:rPr>
              <a:t>máy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tính</a:t>
            </a:r>
            <a:endParaRPr lang="en-US" altLang="en-US" sz="3200" b="1" dirty="0">
              <a:solidFill>
                <a:srgbClr val="FF0066"/>
              </a:solidFill>
            </a:endParaRPr>
          </a:p>
        </p:txBody>
      </p:sp>
      <p:sp>
        <p:nvSpPr>
          <p:cNvPr id="18" name="Rectangle 24">
            <a:extLst>
              <a:ext uri="{FF2B5EF4-FFF2-40B4-BE49-F238E27FC236}">
                <a16:creationId xmlns:a16="http://schemas.microsoft.com/office/drawing/2014/main" id="{83805C1A-AB7F-4825-A7DE-AFA248411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1" y="2225497"/>
            <a:ext cx="23538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0066"/>
                </a:solidFill>
              </a:rPr>
              <a:t>Buổi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sáng</a:t>
            </a:r>
            <a:endParaRPr lang="en-US" altLang="en-US" sz="3200" b="1" dirty="0">
              <a:solidFill>
                <a:srgbClr val="FF0066"/>
              </a:solidFill>
            </a:endParaRPr>
          </a:p>
        </p:txBody>
      </p:sp>
      <p:sp>
        <p:nvSpPr>
          <p:cNvPr id="19" name="Line 54">
            <a:extLst>
              <a:ext uri="{FF2B5EF4-FFF2-40B4-BE49-F238E27FC236}">
                <a16:creationId xmlns:a16="http://schemas.microsoft.com/office/drawing/2014/main" id="{14BC084D-A013-4286-AF99-6F13258DF7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14137" y="2706186"/>
            <a:ext cx="0" cy="685800"/>
          </a:xfrm>
          <a:prstGeom prst="line">
            <a:avLst/>
          </a:prstGeom>
          <a:noFill/>
          <a:ln w="38100">
            <a:solidFill>
              <a:srgbClr val="FF0066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/>
          </a:p>
        </p:txBody>
      </p:sp>
      <p:sp>
        <p:nvSpPr>
          <p:cNvPr id="20" name="Rectangle 24">
            <a:extLst>
              <a:ext uri="{FF2B5EF4-FFF2-40B4-BE49-F238E27FC236}">
                <a16:creationId xmlns:a16="http://schemas.microsoft.com/office/drawing/2014/main" id="{FF340F3C-B122-4490-9868-A63118352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6462" y="2778865"/>
            <a:ext cx="2397121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0066"/>
                </a:solidFill>
              </a:rPr>
              <a:t>3 </a:t>
            </a:r>
            <a:r>
              <a:rPr lang="en-US" altLang="en-US" sz="3200" b="1" dirty="0" err="1">
                <a:solidFill>
                  <a:srgbClr val="FF0066"/>
                </a:solidFill>
              </a:rPr>
              <a:t>máy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tính</a:t>
            </a:r>
            <a:endParaRPr lang="en-US" altLang="en-US" sz="3200" b="1" dirty="0">
              <a:solidFill>
                <a:srgbClr val="FF0066"/>
              </a:solidFill>
            </a:endParaRP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F858F019-DF58-4F8E-8C5B-400A14EF9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266" y="1542280"/>
            <a:ext cx="1828800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00B050"/>
                </a:solidFill>
              </a:rPr>
              <a:t>Tóm</a:t>
            </a:r>
            <a:r>
              <a:rPr lang="en-US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</a:rPr>
              <a:t>tắt</a:t>
            </a:r>
            <a:endParaRPr lang="en-US" altLang="en-US" sz="3200" b="1" dirty="0">
              <a:solidFill>
                <a:srgbClr val="00B050"/>
              </a:solidFill>
            </a:endParaRPr>
          </a:p>
        </p:txBody>
      </p:sp>
      <p:sp>
        <p:nvSpPr>
          <p:cNvPr id="24" name="AutoShape 57">
            <a:extLst>
              <a:ext uri="{FF2B5EF4-FFF2-40B4-BE49-F238E27FC236}">
                <a16:creationId xmlns:a16="http://schemas.microsoft.com/office/drawing/2014/main" id="{0BFEC545-4924-4D8C-981E-0C14D9121B63}"/>
              </a:ext>
            </a:extLst>
          </p:cNvPr>
          <p:cNvSpPr>
            <a:spLocks/>
          </p:cNvSpPr>
          <p:nvPr/>
        </p:nvSpPr>
        <p:spPr bwMode="auto">
          <a:xfrm rot="5400000" flipH="1" flipV="1">
            <a:off x="5829427" y="2056844"/>
            <a:ext cx="218022" cy="1306563"/>
          </a:xfrm>
          <a:prstGeom prst="leftBrace">
            <a:avLst>
              <a:gd name="adj1" fmla="val 41992"/>
              <a:gd name="adj2" fmla="val 50000"/>
            </a:avLst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FFAE4D-3009-41D1-821B-DFD41B7082E6}"/>
              </a:ext>
            </a:extLst>
          </p:cNvPr>
          <p:cNvGrpSpPr/>
          <p:nvPr/>
        </p:nvGrpSpPr>
        <p:grpSpPr>
          <a:xfrm>
            <a:off x="2419378" y="3231650"/>
            <a:ext cx="2894759" cy="244800"/>
            <a:chOff x="2419377" y="2279537"/>
            <a:chExt cx="2894759" cy="244800"/>
          </a:xfrm>
        </p:grpSpPr>
        <p:sp>
          <p:nvSpPr>
            <p:cNvPr id="13" name="Line 46">
              <a:extLst>
                <a:ext uri="{FF2B5EF4-FFF2-40B4-BE49-F238E27FC236}">
                  <a16:creationId xmlns:a16="http://schemas.microsoft.com/office/drawing/2014/main" id="{FD5EEE4C-A1B5-4890-9A51-A9BEE57F06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9377" y="2383898"/>
              <a:ext cx="2878178" cy="7362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5" name="Line 47">
              <a:extLst>
                <a:ext uri="{FF2B5EF4-FFF2-40B4-BE49-F238E27FC236}">
                  <a16:creationId xmlns:a16="http://schemas.microsoft.com/office/drawing/2014/main" id="{D779E03C-4D09-4057-9FCF-9B99C8A65A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9377" y="2295737"/>
              <a:ext cx="0" cy="2286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/>
            </a:p>
          </p:txBody>
        </p:sp>
        <p:sp>
          <p:nvSpPr>
            <p:cNvPr id="26" name="Line 47">
              <a:extLst>
                <a:ext uri="{FF2B5EF4-FFF2-40B4-BE49-F238E27FC236}">
                  <a16:creationId xmlns:a16="http://schemas.microsoft.com/office/drawing/2014/main" id="{79515415-5E61-455F-A767-7443FD121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14136" y="2279537"/>
              <a:ext cx="0" cy="22860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/>
            </a:p>
          </p:txBody>
        </p:sp>
      </p:grpSp>
      <p:sp>
        <p:nvSpPr>
          <p:cNvPr id="27" name="AutoShape 56">
            <a:extLst>
              <a:ext uri="{FF2B5EF4-FFF2-40B4-BE49-F238E27FC236}">
                <a16:creationId xmlns:a16="http://schemas.microsoft.com/office/drawing/2014/main" id="{53F66E0B-E092-4838-9E8E-1C5395AE53D4}"/>
              </a:ext>
            </a:extLst>
          </p:cNvPr>
          <p:cNvSpPr>
            <a:spLocks/>
          </p:cNvSpPr>
          <p:nvPr/>
        </p:nvSpPr>
        <p:spPr bwMode="auto">
          <a:xfrm rot="5400000" flipH="1">
            <a:off x="3760748" y="2042124"/>
            <a:ext cx="228601" cy="2878177"/>
          </a:xfrm>
          <a:prstGeom prst="leftBrace">
            <a:avLst>
              <a:gd name="adj1" fmla="val 58314"/>
              <a:gd name="adj2" fmla="val 50000"/>
            </a:avLst>
          </a:prstGeom>
          <a:noFill/>
          <a:ln w="952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32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A604AD-5801-4762-9E26-91ABBE67B07D}"/>
              </a:ext>
            </a:extLst>
          </p:cNvPr>
          <p:cNvGrpSpPr/>
          <p:nvPr/>
        </p:nvGrpSpPr>
        <p:grpSpPr>
          <a:xfrm>
            <a:off x="2388900" y="2478609"/>
            <a:ext cx="4223283" cy="254812"/>
            <a:chOff x="2380411" y="3023762"/>
            <a:chExt cx="4223283" cy="254812"/>
          </a:xfrm>
        </p:grpSpPr>
        <p:sp>
          <p:nvSpPr>
            <p:cNvPr id="28" name="Line 46">
              <a:extLst>
                <a:ext uri="{FF2B5EF4-FFF2-40B4-BE49-F238E27FC236}">
                  <a16:creationId xmlns:a16="http://schemas.microsoft.com/office/drawing/2014/main" id="{B3B71C4B-5367-40B0-AD70-51171B3E53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0411" y="3137253"/>
              <a:ext cx="4218707" cy="19899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200" dirty="0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40AA964-8FDF-4A56-92AE-2EF774E7D138}"/>
                </a:ext>
              </a:extLst>
            </p:cNvPr>
            <p:cNvGrpSpPr/>
            <p:nvPr/>
          </p:nvGrpSpPr>
          <p:grpSpPr>
            <a:xfrm>
              <a:off x="2401985" y="3023762"/>
              <a:ext cx="4201709" cy="254812"/>
              <a:chOff x="2385404" y="2402960"/>
              <a:chExt cx="4201709" cy="254812"/>
            </a:xfrm>
          </p:grpSpPr>
          <p:sp>
            <p:nvSpPr>
              <p:cNvPr id="17" name="Line 47">
                <a:extLst>
                  <a:ext uri="{FF2B5EF4-FFF2-40B4-BE49-F238E27FC236}">
                    <a16:creationId xmlns:a16="http://schemas.microsoft.com/office/drawing/2014/main" id="{60571776-E696-44A7-9727-EEDA5CF19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85404" y="2412910"/>
                <a:ext cx="0" cy="22860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200" dirty="0"/>
              </a:p>
            </p:txBody>
          </p:sp>
          <p:sp>
            <p:nvSpPr>
              <p:cNvPr id="29" name="Line 47">
                <a:extLst>
                  <a:ext uri="{FF2B5EF4-FFF2-40B4-BE49-F238E27FC236}">
                    <a16:creationId xmlns:a16="http://schemas.microsoft.com/office/drawing/2014/main" id="{D435A8A5-0D9D-4C5A-93E2-D5CC5FB5F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87113" y="2429172"/>
                <a:ext cx="0" cy="22860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200" dirty="0"/>
              </a:p>
            </p:txBody>
          </p:sp>
          <p:sp>
            <p:nvSpPr>
              <p:cNvPr id="30" name="Line 47">
                <a:extLst>
                  <a:ext uri="{FF2B5EF4-FFF2-40B4-BE49-F238E27FC236}">
                    <a16:creationId xmlns:a16="http://schemas.microsoft.com/office/drawing/2014/main" id="{4E5DD5E7-A847-41C9-98BC-65462B13D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69785" y="2402960"/>
                <a:ext cx="1" cy="22860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200" dirty="0"/>
              </a:p>
            </p:txBody>
          </p:sp>
        </p:grpSp>
      </p:grpSp>
      <p:sp>
        <p:nvSpPr>
          <p:cNvPr id="31" name="Rectangle 24">
            <a:extLst>
              <a:ext uri="{FF2B5EF4-FFF2-40B4-BE49-F238E27FC236}">
                <a16:creationId xmlns:a16="http://schemas.microsoft.com/office/drawing/2014/main" id="{5048FABA-1C4A-4956-A824-A55743B9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045" y="3543941"/>
            <a:ext cx="2680417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0066"/>
                </a:solidFill>
              </a:rPr>
              <a:t>? </a:t>
            </a:r>
            <a:r>
              <a:rPr lang="en-US" altLang="en-US" sz="3200" b="1" dirty="0" err="1">
                <a:solidFill>
                  <a:srgbClr val="FF0066"/>
                </a:solidFill>
              </a:rPr>
              <a:t>máy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tính</a:t>
            </a:r>
            <a:endParaRPr lang="en-US" altLang="en-US" sz="3200" b="1" dirty="0">
              <a:solidFill>
                <a:srgbClr val="FF0066"/>
              </a:solidFill>
            </a:endParaRPr>
          </a:p>
        </p:txBody>
      </p:sp>
      <p:sp>
        <p:nvSpPr>
          <p:cNvPr id="32" name="Rectangle 24">
            <a:extLst>
              <a:ext uri="{FF2B5EF4-FFF2-40B4-BE49-F238E27FC236}">
                <a16:creationId xmlns:a16="http://schemas.microsoft.com/office/drawing/2014/main" id="{4DB6B793-F391-4849-AB1A-EF226F110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358" y="4448126"/>
            <a:ext cx="2397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00B050"/>
                </a:solidFill>
              </a:rPr>
              <a:t>Bài</a:t>
            </a:r>
            <a:r>
              <a:rPr lang="en-US" altLang="en-US" sz="3200" b="1" dirty="0">
                <a:solidFill>
                  <a:srgbClr val="00B050"/>
                </a:solidFill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</a:rPr>
              <a:t>giải</a:t>
            </a:r>
            <a:endParaRPr lang="en-US" altLang="en-US" sz="3200" b="1" dirty="0">
              <a:solidFill>
                <a:srgbClr val="00B050"/>
              </a:solidFill>
            </a:endParaRPr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4AAD181F-D9C4-4A4F-99BC-F41CEEE53D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266" y="4919157"/>
            <a:ext cx="8597537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0066"/>
                </a:solidFill>
              </a:rPr>
              <a:t>Buổi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chiều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cửa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hàng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bán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được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số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máy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tính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là</a:t>
            </a:r>
            <a:r>
              <a:rPr lang="en-US" altLang="en-US" sz="3200" b="1" dirty="0">
                <a:solidFill>
                  <a:srgbClr val="FF0066"/>
                </a:solidFill>
              </a:rPr>
              <a:t>:</a:t>
            </a:r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5569F6BB-E56D-4393-950E-2E69FF092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358" y="6068890"/>
            <a:ext cx="5138250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 err="1">
                <a:solidFill>
                  <a:srgbClr val="FF0066"/>
                </a:solidFill>
              </a:rPr>
              <a:t>Đáp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số</a:t>
            </a:r>
            <a:r>
              <a:rPr lang="en-US" altLang="en-US" sz="3200" b="1" dirty="0">
                <a:solidFill>
                  <a:srgbClr val="FF0066"/>
                </a:solidFill>
              </a:rPr>
              <a:t>: 8 </a:t>
            </a:r>
            <a:r>
              <a:rPr lang="en-US" altLang="en-US" sz="3200" b="1" dirty="0" err="1">
                <a:solidFill>
                  <a:srgbClr val="FF0066"/>
                </a:solidFill>
              </a:rPr>
              <a:t>máy</a:t>
            </a:r>
            <a:r>
              <a:rPr lang="en-US" altLang="en-US" sz="3200" b="1" dirty="0">
                <a:solidFill>
                  <a:srgbClr val="FF0066"/>
                </a:solidFill>
              </a:rPr>
              <a:t> </a:t>
            </a:r>
            <a:r>
              <a:rPr lang="en-US" altLang="en-US" sz="3200" b="1" dirty="0" err="1">
                <a:solidFill>
                  <a:srgbClr val="FF0066"/>
                </a:solidFill>
              </a:rPr>
              <a:t>tính</a:t>
            </a:r>
            <a:r>
              <a:rPr lang="en-US" altLang="en-US" sz="3200" b="1" dirty="0">
                <a:solidFill>
                  <a:srgbClr val="FF0066"/>
                </a:solidFill>
              </a:rPr>
              <a:t>.</a:t>
            </a: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1E232946-124B-41F5-97AD-1597EDAFB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89" y="5486880"/>
            <a:ext cx="8597537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3200" b="1" dirty="0">
                <a:solidFill>
                  <a:srgbClr val="FF0066"/>
                </a:solidFill>
              </a:rPr>
              <a:t>11 – 3 = 8 (</a:t>
            </a:r>
            <a:r>
              <a:rPr lang="en-US" altLang="en-US" sz="3200" b="1" dirty="0" err="1">
                <a:solidFill>
                  <a:srgbClr val="FF0066"/>
                </a:solidFill>
              </a:rPr>
              <a:t>máy</a:t>
            </a:r>
            <a:r>
              <a:rPr lang="en-US" altLang="en-US" sz="3200" b="1" dirty="0">
                <a:solidFill>
                  <a:srgbClr val="FF006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221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 animBg="1"/>
      <p:bldP spid="18" grpId="0"/>
      <p:bldP spid="19" grpId="0" animBg="1"/>
      <p:bldP spid="20" grpId="0" animBg="1"/>
      <p:bldP spid="23" grpId="0" animBg="1"/>
      <p:bldP spid="27" grpId="0" animBg="1"/>
      <p:bldP spid="31" grpId="0" animBg="1"/>
      <p:bldP spid="32" grpId="0"/>
      <p:bldP spid="33" grpId="0" animBg="1"/>
      <p:bldP spid="34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286</Words>
  <Application>Microsoft Office PowerPoint</Application>
  <PresentationFormat>Widescreen</PresentationFormat>
  <Paragraphs>95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.VnBahamasBH</vt:lpstr>
      <vt:lpstr>.VnHelvetInsH</vt:lpstr>
      <vt:lpstr>.VnTime</vt:lpstr>
      <vt:lpstr>.VnTimeH</vt:lpstr>
      <vt:lpstr>Arial</vt:lpstr>
      <vt:lpstr>Calibri</vt:lpstr>
      <vt:lpstr>Calibri Light</vt:lpstr>
      <vt:lpstr>Impact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Chung Thủy</dc:creator>
  <cp:lastModifiedBy>Admin</cp:lastModifiedBy>
  <cp:revision>27</cp:revision>
  <dcterms:created xsi:type="dcterms:W3CDTF">2021-07-13T04:52:46Z</dcterms:created>
  <dcterms:modified xsi:type="dcterms:W3CDTF">2025-01-01T13:17:02Z</dcterms:modified>
</cp:coreProperties>
</file>