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96" r:id="rId2"/>
    <p:sldMasterId id="2147483708" r:id="rId3"/>
    <p:sldMasterId id="2147483720" r:id="rId4"/>
  </p:sldMasterIdLst>
  <p:notesMasterIdLst>
    <p:notesMasterId r:id="rId37"/>
  </p:notesMasterIdLst>
  <p:sldIdLst>
    <p:sldId id="256" r:id="rId5"/>
    <p:sldId id="262" r:id="rId6"/>
    <p:sldId id="315" r:id="rId7"/>
    <p:sldId id="316" r:id="rId8"/>
    <p:sldId id="317" r:id="rId9"/>
    <p:sldId id="318" r:id="rId10"/>
    <p:sldId id="319" r:id="rId11"/>
    <p:sldId id="348" r:id="rId12"/>
    <p:sldId id="349" r:id="rId13"/>
    <p:sldId id="350" r:id="rId14"/>
    <p:sldId id="979" r:id="rId15"/>
    <p:sldId id="268" r:id="rId16"/>
    <p:sldId id="923" r:id="rId17"/>
    <p:sldId id="975" r:id="rId18"/>
    <p:sldId id="976" r:id="rId19"/>
    <p:sldId id="977" r:id="rId20"/>
    <p:sldId id="978" r:id="rId21"/>
    <p:sldId id="277" r:id="rId22"/>
    <p:sldId id="945" r:id="rId23"/>
    <p:sldId id="886" r:id="rId24"/>
    <p:sldId id="972" r:id="rId25"/>
    <p:sldId id="888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76" r:id="rId34"/>
    <p:sldId id="377" r:id="rId35"/>
    <p:sldId id="378" r:id="rId36"/>
  </p:sldIdLst>
  <p:sldSz cx="9144000" cy="5143500" type="screen16x9"/>
  <p:notesSz cx="6858000" cy="9144000"/>
  <p:embeddedFontLst>
    <p:embeddedFont>
      <p:font typeface="Baloo 2" charset="0"/>
      <p:regular r:id="rId38"/>
      <p:bold r:id="rId39"/>
      <p:italic r:id="rId40"/>
      <p:boldItalic r:id="rId41"/>
    </p:embeddedFont>
    <p:embeddedFont>
      <p:font typeface="Roboto" charset="0"/>
      <p:regular r:id="rId42"/>
      <p:bold r:id="rId43"/>
      <p:italic r:id="rId44"/>
      <p:boldItalic r:id="rId45"/>
    </p:embeddedFont>
    <p:embeddedFont>
      <p:font typeface="Bahnschrift" charset="0"/>
      <p:regular r:id="rId46"/>
      <p:bold r:id="rId47"/>
    </p:embeddedFont>
    <p:embeddedFont>
      <p:font typeface="Comic Sans MS" pitchFamily="66" charset="0"/>
      <p:regular r:id="rId48"/>
      <p:bold r:id="rId49"/>
      <p:italic r:id="rId50"/>
      <p:boldItalic r:id="rId51"/>
    </p:embeddedFont>
    <p:embeddedFont>
      <p:font typeface="Amatic SC" charset="-79"/>
      <p:regular r:id="rId52"/>
      <p:bold r:id="rId53"/>
    </p:embeddedFont>
    <p:embeddedFont>
      <p:font typeface="Sport Day" charset="0"/>
      <p:regular r:id="rId54"/>
      <p:bold r:id="rId55"/>
      <p:italic r:id="rId56"/>
      <p:boldItalic r:id="rId57"/>
    </p:embeddedFont>
    <p:embeddedFont>
      <p:font typeface="Chewy" charset="0"/>
      <p:regular r:id="rId58"/>
      <p:bold r:id="rId59"/>
      <p:italic r:id="rId60"/>
      <p:boldItalic r:id="rId61"/>
    </p:embeddedFon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Papernotes" charset="0"/>
      <p:regular r:id="rId66"/>
      <p:bold r:id="rId67"/>
      <p:italic r:id="rId68"/>
      <p:boldItalic r:id="rId69"/>
    </p:embeddedFont>
    <p:embeddedFont>
      <p:font typeface="Fredoka One" charset="0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574"/>
  </p:normalViewPr>
  <p:slideViewPr>
    <p:cSldViewPr snapToGrid="0">
      <p:cViewPr varScale="1">
        <p:scale>
          <a:sx n="113" d="100"/>
          <a:sy n="113" d="100"/>
        </p:scale>
        <p:origin x="-624" y="-96"/>
      </p:cViewPr>
      <p:guideLst>
        <p:guide orient="horz" pos="1620"/>
        <p:guide pos="2880"/>
      </p:guideLst>
    </p:cSldViewPr>
  </p:slid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13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702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FD035-5A13-4F6C-BE45-776FD3335E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604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FD035-5A13-4F6C-BE45-776FD3335E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3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8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99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80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93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90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81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24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63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24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7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34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05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5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02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0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61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68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91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9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89425" y="1828800"/>
            <a:ext cx="7708200" cy="21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6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89425" y="3977125"/>
            <a:ext cx="77082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623" y="-2482045"/>
            <a:ext cx="10301995" cy="5293824"/>
            <a:chOff x="-53098" y="-2477270"/>
            <a:chExt cx="10301995" cy="5293824"/>
          </a:xfrm>
        </p:grpSpPr>
        <p:grpSp>
          <p:nvGrpSpPr>
            <p:cNvPr id="13" name="Google Shape;13;p2"/>
            <p:cNvGrpSpPr/>
            <p:nvPr/>
          </p:nvGrpSpPr>
          <p:grpSpPr>
            <a:xfrm flipH="1">
              <a:off x="-53098" y="-2477270"/>
              <a:ext cx="10301995" cy="5293824"/>
              <a:chOff x="-137425" y="219085"/>
              <a:chExt cx="9547725" cy="4655139"/>
            </a:xfrm>
          </p:grpSpPr>
          <p:grpSp>
            <p:nvGrpSpPr>
              <p:cNvPr id="14" name="Google Shape;14;p2"/>
              <p:cNvGrpSpPr/>
              <p:nvPr/>
            </p:nvGrpSpPr>
            <p:grpSpPr>
              <a:xfrm>
                <a:off x="-137425" y="219085"/>
                <a:ext cx="9547725" cy="4655139"/>
                <a:chOff x="2344800" y="1006875"/>
                <a:chExt cx="2280108" cy="1111675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2346908" y="1006875"/>
                  <a:ext cx="2278000" cy="11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20" h="44467" extrusionOk="0">
                      <a:moveTo>
                        <a:pt x="91119" y="0"/>
                      </a:moveTo>
                      <a:lnTo>
                        <a:pt x="91119" y="32001"/>
                      </a:lnTo>
                      <a:cubicBezTo>
                        <a:pt x="90682" y="31855"/>
                        <a:pt x="90390" y="31564"/>
                        <a:pt x="90318" y="31199"/>
                      </a:cubicBezTo>
                      <a:cubicBezTo>
                        <a:pt x="89370" y="29304"/>
                        <a:pt x="90172" y="27117"/>
                        <a:pt x="89443" y="25149"/>
                      </a:cubicBezTo>
                      <a:cubicBezTo>
                        <a:pt x="89005" y="23910"/>
                        <a:pt x="86746" y="21067"/>
                        <a:pt x="84413" y="22889"/>
                      </a:cubicBezTo>
                      <a:cubicBezTo>
                        <a:pt x="83320" y="23691"/>
                        <a:pt x="82882" y="26461"/>
                        <a:pt x="80258" y="25149"/>
                      </a:cubicBezTo>
                      <a:cubicBezTo>
                        <a:pt x="79310" y="24711"/>
                        <a:pt x="79310" y="23910"/>
                        <a:pt x="77780" y="23982"/>
                      </a:cubicBezTo>
                      <a:cubicBezTo>
                        <a:pt x="76467" y="24055"/>
                        <a:pt x="76249" y="24857"/>
                        <a:pt x="75082" y="25149"/>
                      </a:cubicBezTo>
                      <a:cubicBezTo>
                        <a:pt x="72312" y="25659"/>
                        <a:pt x="71292" y="23035"/>
                        <a:pt x="68668" y="24347"/>
                      </a:cubicBezTo>
                      <a:cubicBezTo>
                        <a:pt x="66481" y="25368"/>
                        <a:pt x="67501" y="27554"/>
                        <a:pt x="65679" y="28794"/>
                      </a:cubicBezTo>
                      <a:cubicBezTo>
                        <a:pt x="63419" y="30397"/>
                        <a:pt x="61378" y="28648"/>
                        <a:pt x="60649" y="25659"/>
                      </a:cubicBezTo>
                      <a:cubicBezTo>
                        <a:pt x="60357" y="23545"/>
                        <a:pt x="55838" y="18734"/>
                        <a:pt x="53068" y="30324"/>
                      </a:cubicBezTo>
                      <a:cubicBezTo>
                        <a:pt x="52776" y="31709"/>
                        <a:pt x="51756" y="35135"/>
                        <a:pt x="48694" y="34844"/>
                      </a:cubicBezTo>
                      <a:cubicBezTo>
                        <a:pt x="46143" y="34698"/>
                        <a:pt x="45706" y="30908"/>
                        <a:pt x="45195" y="29668"/>
                      </a:cubicBezTo>
                      <a:cubicBezTo>
                        <a:pt x="44466" y="27700"/>
                        <a:pt x="40749" y="25659"/>
                        <a:pt x="38780" y="27044"/>
                      </a:cubicBezTo>
                      <a:cubicBezTo>
                        <a:pt x="36083" y="28939"/>
                        <a:pt x="36448" y="30033"/>
                        <a:pt x="35354" y="30689"/>
                      </a:cubicBezTo>
                      <a:cubicBezTo>
                        <a:pt x="34188" y="31418"/>
                        <a:pt x="32147" y="31491"/>
                        <a:pt x="31418" y="30543"/>
                      </a:cubicBezTo>
                      <a:cubicBezTo>
                        <a:pt x="30762" y="29814"/>
                        <a:pt x="29450" y="26753"/>
                        <a:pt x="25295" y="26461"/>
                      </a:cubicBezTo>
                      <a:cubicBezTo>
                        <a:pt x="11736" y="25513"/>
                        <a:pt x="20702" y="38343"/>
                        <a:pt x="18297" y="42352"/>
                      </a:cubicBezTo>
                      <a:cubicBezTo>
                        <a:pt x="17058" y="44466"/>
                        <a:pt x="12830" y="44393"/>
                        <a:pt x="11736" y="41915"/>
                      </a:cubicBezTo>
                      <a:cubicBezTo>
                        <a:pt x="10424" y="39145"/>
                        <a:pt x="17568" y="26753"/>
                        <a:pt x="6561" y="26680"/>
                      </a:cubicBezTo>
                      <a:cubicBezTo>
                        <a:pt x="1968" y="26680"/>
                        <a:pt x="3499" y="29814"/>
                        <a:pt x="1531" y="31564"/>
                      </a:cubicBezTo>
                      <a:cubicBezTo>
                        <a:pt x="1094" y="31928"/>
                        <a:pt x="583" y="32074"/>
                        <a:pt x="0" y="3192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3241400" y="1643975"/>
                  <a:ext cx="209600" cy="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4" h="2946" extrusionOk="0">
                      <a:moveTo>
                        <a:pt x="4693" y="1"/>
                      </a:moveTo>
                      <a:cubicBezTo>
                        <a:pt x="4320" y="1"/>
                        <a:pt x="3946" y="68"/>
                        <a:pt x="3573" y="175"/>
                      </a:cubicBezTo>
                      <a:cubicBezTo>
                        <a:pt x="2771" y="394"/>
                        <a:pt x="1969" y="758"/>
                        <a:pt x="1313" y="1341"/>
                      </a:cubicBezTo>
                      <a:cubicBezTo>
                        <a:pt x="1021" y="1560"/>
                        <a:pt x="730" y="1779"/>
                        <a:pt x="511" y="2070"/>
                      </a:cubicBezTo>
                      <a:cubicBezTo>
                        <a:pt x="292" y="2362"/>
                        <a:pt x="74" y="2654"/>
                        <a:pt x="1" y="2945"/>
                      </a:cubicBezTo>
                      <a:cubicBezTo>
                        <a:pt x="219" y="2654"/>
                        <a:pt x="438" y="2362"/>
                        <a:pt x="657" y="2143"/>
                      </a:cubicBezTo>
                      <a:cubicBezTo>
                        <a:pt x="948" y="1925"/>
                        <a:pt x="1240" y="1633"/>
                        <a:pt x="1531" y="1487"/>
                      </a:cubicBezTo>
                      <a:cubicBezTo>
                        <a:pt x="1896" y="1196"/>
                        <a:pt x="2188" y="1050"/>
                        <a:pt x="2552" y="831"/>
                      </a:cubicBezTo>
                      <a:cubicBezTo>
                        <a:pt x="2989" y="612"/>
                        <a:pt x="3354" y="467"/>
                        <a:pt x="3791" y="394"/>
                      </a:cubicBezTo>
                      <a:cubicBezTo>
                        <a:pt x="4229" y="248"/>
                        <a:pt x="4666" y="248"/>
                        <a:pt x="5103" y="248"/>
                      </a:cubicBezTo>
                      <a:cubicBezTo>
                        <a:pt x="5541" y="248"/>
                        <a:pt x="5978" y="321"/>
                        <a:pt x="6415" y="467"/>
                      </a:cubicBezTo>
                      <a:cubicBezTo>
                        <a:pt x="7144" y="758"/>
                        <a:pt x="7800" y="1196"/>
                        <a:pt x="8384" y="1706"/>
                      </a:cubicBezTo>
                      <a:cubicBezTo>
                        <a:pt x="7946" y="1123"/>
                        <a:pt x="7290" y="612"/>
                        <a:pt x="6561" y="321"/>
                      </a:cubicBezTo>
                      <a:cubicBezTo>
                        <a:pt x="6124" y="102"/>
                        <a:pt x="5614" y="29"/>
                        <a:pt x="5103" y="29"/>
                      </a:cubicBezTo>
                      <a:cubicBezTo>
                        <a:pt x="4967" y="10"/>
                        <a:pt x="4830" y="1"/>
                        <a:pt x="469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489250" y="1744925"/>
                  <a:ext cx="73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730" extrusionOk="0">
                      <a:moveTo>
                        <a:pt x="73" y="1"/>
                      </a:moveTo>
                      <a:lnTo>
                        <a:pt x="73" y="1"/>
                      </a:lnTo>
                      <a:cubicBezTo>
                        <a:pt x="0" y="146"/>
                        <a:pt x="73" y="292"/>
                        <a:pt x="146" y="365"/>
                      </a:cubicBezTo>
                      <a:cubicBezTo>
                        <a:pt x="146" y="438"/>
                        <a:pt x="146" y="438"/>
                        <a:pt x="146" y="438"/>
                      </a:cubicBezTo>
                      <a:cubicBezTo>
                        <a:pt x="146" y="511"/>
                        <a:pt x="146" y="511"/>
                        <a:pt x="146" y="584"/>
                      </a:cubicBezTo>
                      <a:cubicBezTo>
                        <a:pt x="146" y="657"/>
                        <a:pt x="219" y="657"/>
                        <a:pt x="219" y="729"/>
                      </a:cubicBezTo>
                      <a:lnTo>
                        <a:pt x="292" y="729"/>
                      </a:lnTo>
                      <a:cubicBezTo>
                        <a:pt x="292" y="657"/>
                        <a:pt x="292" y="584"/>
                        <a:pt x="292" y="584"/>
                      </a:cubicBezTo>
                      <a:cubicBezTo>
                        <a:pt x="219" y="511"/>
                        <a:pt x="219" y="511"/>
                        <a:pt x="219" y="438"/>
                      </a:cubicBezTo>
                      <a:cubicBezTo>
                        <a:pt x="219" y="438"/>
                        <a:pt x="219" y="438"/>
                        <a:pt x="219" y="365"/>
                      </a:cubicBezTo>
                      <a:cubicBezTo>
                        <a:pt x="219" y="219"/>
                        <a:pt x="146" y="146"/>
                        <a:pt x="7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3467375" y="1706650"/>
                  <a:ext cx="1825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116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46" y="147"/>
                        <a:pt x="292" y="365"/>
                        <a:pt x="438" y="584"/>
                      </a:cubicBezTo>
                      <a:cubicBezTo>
                        <a:pt x="584" y="730"/>
                        <a:pt x="657" y="948"/>
                        <a:pt x="730" y="1167"/>
                      </a:cubicBezTo>
                      <a:cubicBezTo>
                        <a:pt x="730" y="1094"/>
                        <a:pt x="730" y="948"/>
                        <a:pt x="657" y="875"/>
                      </a:cubicBezTo>
                      <a:cubicBezTo>
                        <a:pt x="584" y="730"/>
                        <a:pt x="584" y="657"/>
                        <a:pt x="511" y="584"/>
                      </a:cubicBezTo>
                      <a:cubicBezTo>
                        <a:pt x="438" y="438"/>
                        <a:pt x="365" y="365"/>
                        <a:pt x="292" y="292"/>
                      </a:cubicBezTo>
                      <a:cubicBezTo>
                        <a:pt x="219" y="147"/>
                        <a:pt x="74" y="74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4599075" y="1681150"/>
                  <a:ext cx="36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84" extrusionOk="0">
                      <a:moveTo>
                        <a:pt x="74" y="0"/>
                      </a:moveTo>
                      <a:cubicBezTo>
                        <a:pt x="1" y="73"/>
                        <a:pt x="1" y="219"/>
                        <a:pt x="74" y="292"/>
                      </a:cubicBezTo>
                      <a:lnTo>
                        <a:pt x="74" y="365"/>
                      </a:lnTo>
                      <a:lnTo>
                        <a:pt x="74" y="438"/>
                      </a:lnTo>
                      <a:cubicBezTo>
                        <a:pt x="74" y="438"/>
                        <a:pt x="74" y="510"/>
                        <a:pt x="74" y="583"/>
                      </a:cubicBezTo>
                      <a:cubicBezTo>
                        <a:pt x="147" y="510"/>
                        <a:pt x="147" y="438"/>
                        <a:pt x="147" y="438"/>
                      </a:cubicBezTo>
                      <a:cubicBezTo>
                        <a:pt x="147" y="365"/>
                        <a:pt x="147" y="292"/>
                        <a:pt x="147" y="292"/>
                      </a:cubicBezTo>
                      <a:cubicBezTo>
                        <a:pt x="147" y="219"/>
                        <a:pt x="147" y="73"/>
                        <a:pt x="7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4597250" y="1641050"/>
                  <a:ext cx="3675" cy="2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1167" extrusionOk="0">
                      <a:moveTo>
                        <a:pt x="1" y="1"/>
                      </a:moveTo>
                      <a:cubicBezTo>
                        <a:pt x="1" y="146"/>
                        <a:pt x="1" y="365"/>
                        <a:pt x="74" y="584"/>
                      </a:cubicBezTo>
                      <a:cubicBezTo>
                        <a:pt x="74" y="802"/>
                        <a:pt x="74" y="948"/>
                        <a:pt x="147" y="1167"/>
                      </a:cubicBezTo>
                      <a:lnTo>
                        <a:pt x="147" y="875"/>
                      </a:lnTo>
                      <a:lnTo>
                        <a:pt x="147" y="584"/>
                      </a:lnTo>
                      <a:cubicBezTo>
                        <a:pt x="147" y="438"/>
                        <a:pt x="147" y="365"/>
                        <a:pt x="74" y="292"/>
                      </a:cubicBezTo>
                      <a:cubicBezTo>
                        <a:pt x="74" y="146"/>
                        <a:pt x="1" y="73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 rot="717834">
                  <a:off x="3131627" y="1730716"/>
                  <a:ext cx="74727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116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9" y="511"/>
                        <a:pt x="729" y="948"/>
                        <a:pt x="1312" y="1094"/>
                      </a:cubicBezTo>
                      <a:cubicBezTo>
                        <a:pt x="1458" y="1167"/>
                        <a:pt x="1677" y="1167"/>
                        <a:pt x="1896" y="1167"/>
                      </a:cubicBezTo>
                      <a:cubicBezTo>
                        <a:pt x="2041" y="1094"/>
                        <a:pt x="2260" y="1021"/>
                        <a:pt x="2406" y="948"/>
                      </a:cubicBezTo>
                      <a:cubicBezTo>
                        <a:pt x="2697" y="803"/>
                        <a:pt x="2843" y="657"/>
                        <a:pt x="2989" y="365"/>
                      </a:cubicBezTo>
                      <a:lnTo>
                        <a:pt x="2989" y="365"/>
                      </a:lnTo>
                      <a:cubicBezTo>
                        <a:pt x="2770" y="584"/>
                        <a:pt x="2552" y="730"/>
                        <a:pt x="2333" y="876"/>
                      </a:cubicBezTo>
                      <a:cubicBezTo>
                        <a:pt x="2187" y="948"/>
                        <a:pt x="2041" y="1021"/>
                        <a:pt x="1896" y="1021"/>
                      </a:cubicBezTo>
                      <a:cubicBezTo>
                        <a:pt x="1677" y="1021"/>
                        <a:pt x="1531" y="1021"/>
                        <a:pt x="1385" y="948"/>
                      </a:cubicBezTo>
                      <a:cubicBezTo>
                        <a:pt x="1094" y="876"/>
                        <a:pt x="802" y="730"/>
                        <a:pt x="583" y="584"/>
                      </a:cubicBezTo>
                      <a:cubicBezTo>
                        <a:pt x="365" y="365"/>
                        <a:pt x="219" y="147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2789450" y="1642425"/>
                  <a:ext cx="287975" cy="5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2060" extrusionOk="0">
                      <a:moveTo>
                        <a:pt x="5255" y="0"/>
                      </a:moveTo>
                      <a:cubicBezTo>
                        <a:pt x="4301" y="0"/>
                        <a:pt x="3390" y="152"/>
                        <a:pt x="2479" y="456"/>
                      </a:cubicBezTo>
                      <a:cubicBezTo>
                        <a:pt x="1969" y="602"/>
                        <a:pt x="1531" y="820"/>
                        <a:pt x="1094" y="1039"/>
                      </a:cubicBezTo>
                      <a:cubicBezTo>
                        <a:pt x="657" y="1258"/>
                        <a:pt x="292" y="1549"/>
                        <a:pt x="1" y="1841"/>
                      </a:cubicBezTo>
                      <a:cubicBezTo>
                        <a:pt x="730" y="1258"/>
                        <a:pt x="1604" y="747"/>
                        <a:pt x="2552" y="529"/>
                      </a:cubicBezTo>
                      <a:cubicBezTo>
                        <a:pt x="3645" y="237"/>
                        <a:pt x="4739" y="91"/>
                        <a:pt x="5832" y="91"/>
                      </a:cubicBezTo>
                      <a:cubicBezTo>
                        <a:pt x="6926" y="91"/>
                        <a:pt x="8019" y="310"/>
                        <a:pt x="9040" y="674"/>
                      </a:cubicBezTo>
                      <a:cubicBezTo>
                        <a:pt x="9914" y="966"/>
                        <a:pt x="10789" y="1403"/>
                        <a:pt x="11518" y="2059"/>
                      </a:cubicBezTo>
                      <a:cubicBezTo>
                        <a:pt x="11226" y="1695"/>
                        <a:pt x="10862" y="1476"/>
                        <a:pt x="10498" y="1258"/>
                      </a:cubicBezTo>
                      <a:cubicBezTo>
                        <a:pt x="10060" y="966"/>
                        <a:pt x="9623" y="747"/>
                        <a:pt x="9113" y="602"/>
                      </a:cubicBezTo>
                      <a:cubicBezTo>
                        <a:pt x="8092" y="164"/>
                        <a:pt x="6926" y="18"/>
                        <a:pt x="5832" y="18"/>
                      </a:cubicBezTo>
                      <a:cubicBezTo>
                        <a:pt x="5638" y="6"/>
                        <a:pt x="5445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2742075" y="1704825"/>
                  <a:ext cx="27350" cy="9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3865" extrusionOk="0">
                      <a:moveTo>
                        <a:pt x="1094" y="1"/>
                      </a:moveTo>
                      <a:cubicBezTo>
                        <a:pt x="875" y="220"/>
                        <a:pt x="656" y="584"/>
                        <a:pt x="511" y="876"/>
                      </a:cubicBezTo>
                      <a:cubicBezTo>
                        <a:pt x="365" y="1167"/>
                        <a:pt x="292" y="1532"/>
                        <a:pt x="219" y="1896"/>
                      </a:cubicBezTo>
                      <a:cubicBezTo>
                        <a:pt x="146" y="2188"/>
                        <a:pt x="73" y="2552"/>
                        <a:pt x="73" y="2844"/>
                      </a:cubicBezTo>
                      <a:cubicBezTo>
                        <a:pt x="0" y="3208"/>
                        <a:pt x="73" y="3500"/>
                        <a:pt x="146" y="3864"/>
                      </a:cubicBezTo>
                      <a:cubicBezTo>
                        <a:pt x="146" y="3718"/>
                        <a:pt x="146" y="3500"/>
                        <a:pt x="146" y="3354"/>
                      </a:cubicBezTo>
                      <a:cubicBezTo>
                        <a:pt x="146" y="3208"/>
                        <a:pt x="146" y="3062"/>
                        <a:pt x="219" y="2844"/>
                      </a:cubicBezTo>
                      <a:cubicBezTo>
                        <a:pt x="292" y="2552"/>
                        <a:pt x="292" y="2188"/>
                        <a:pt x="365" y="1896"/>
                      </a:cubicBezTo>
                      <a:cubicBezTo>
                        <a:pt x="438" y="1532"/>
                        <a:pt x="583" y="1240"/>
                        <a:pt x="656" y="876"/>
                      </a:cubicBezTo>
                      <a:cubicBezTo>
                        <a:pt x="729" y="730"/>
                        <a:pt x="802" y="584"/>
                        <a:pt x="875" y="438"/>
                      </a:cubicBezTo>
                      <a:cubicBezTo>
                        <a:pt x="875" y="220"/>
                        <a:pt x="1021" y="147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2654600" y="1932625"/>
                  <a:ext cx="7300" cy="3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459" extrusionOk="0">
                      <a:moveTo>
                        <a:pt x="219" y="1"/>
                      </a:moveTo>
                      <a:cubicBezTo>
                        <a:pt x="146" y="74"/>
                        <a:pt x="146" y="219"/>
                        <a:pt x="73" y="365"/>
                      </a:cubicBezTo>
                      <a:cubicBezTo>
                        <a:pt x="73" y="438"/>
                        <a:pt x="73" y="584"/>
                        <a:pt x="0" y="730"/>
                      </a:cubicBezTo>
                      <a:cubicBezTo>
                        <a:pt x="0" y="948"/>
                        <a:pt x="0" y="1240"/>
                        <a:pt x="0" y="1459"/>
                      </a:cubicBezTo>
                      <a:cubicBezTo>
                        <a:pt x="146" y="1240"/>
                        <a:pt x="219" y="1021"/>
                        <a:pt x="292" y="730"/>
                      </a:cubicBezTo>
                      <a:cubicBezTo>
                        <a:pt x="292" y="511"/>
                        <a:pt x="292" y="219"/>
                        <a:pt x="21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2660075" y="1892550"/>
                  <a:ext cx="73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875" extrusionOk="0">
                      <a:moveTo>
                        <a:pt x="219" y="0"/>
                      </a:moveTo>
                      <a:cubicBezTo>
                        <a:pt x="146" y="146"/>
                        <a:pt x="73" y="292"/>
                        <a:pt x="73" y="437"/>
                      </a:cubicBezTo>
                      <a:cubicBezTo>
                        <a:pt x="0" y="583"/>
                        <a:pt x="0" y="729"/>
                        <a:pt x="73" y="875"/>
                      </a:cubicBezTo>
                      <a:cubicBezTo>
                        <a:pt x="146" y="729"/>
                        <a:pt x="219" y="583"/>
                        <a:pt x="219" y="437"/>
                      </a:cubicBezTo>
                      <a:cubicBezTo>
                        <a:pt x="292" y="292"/>
                        <a:pt x="292" y="146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2671000" y="1772250"/>
                  <a:ext cx="55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2480" extrusionOk="0">
                      <a:moveTo>
                        <a:pt x="0" y="1"/>
                      </a:moveTo>
                      <a:lnTo>
                        <a:pt x="0" y="1240"/>
                      </a:lnTo>
                      <a:cubicBezTo>
                        <a:pt x="0" y="1678"/>
                        <a:pt x="73" y="2115"/>
                        <a:pt x="146" y="2479"/>
                      </a:cubicBezTo>
                      <a:cubicBezTo>
                        <a:pt x="146" y="2261"/>
                        <a:pt x="219" y="2115"/>
                        <a:pt x="219" y="1896"/>
                      </a:cubicBezTo>
                      <a:cubicBezTo>
                        <a:pt x="219" y="1678"/>
                        <a:pt x="219" y="1459"/>
                        <a:pt x="219" y="1240"/>
                      </a:cubicBezTo>
                      <a:cubicBezTo>
                        <a:pt x="219" y="803"/>
                        <a:pt x="146" y="365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2392175" y="1712125"/>
                  <a:ext cx="5500" cy="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511" extrusionOk="0">
                      <a:moveTo>
                        <a:pt x="219" y="0"/>
                      </a:moveTo>
                      <a:cubicBezTo>
                        <a:pt x="219" y="0"/>
                        <a:pt x="146" y="73"/>
                        <a:pt x="146" y="73"/>
                      </a:cubicBezTo>
                      <a:lnTo>
                        <a:pt x="73" y="219"/>
                      </a:lnTo>
                      <a:cubicBezTo>
                        <a:pt x="0" y="365"/>
                        <a:pt x="0" y="438"/>
                        <a:pt x="0" y="511"/>
                      </a:cubicBezTo>
                      <a:cubicBezTo>
                        <a:pt x="73" y="438"/>
                        <a:pt x="146" y="365"/>
                        <a:pt x="146" y="292"/>
                      </a:cubicBezTo>
                      <a:cubicBezTo>
                        <a:pt x="219" y="146"/>
                        <a:pt x="219" y="7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2404925" y="1664750"/>
                  <a:ext cx="40125" cy="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" h="1313" extrusionOk="0">
                      <a:moveTo>
                        <a:pt x="1604" y="0"/>
                      </a:moveTo>
                      <a:cubicBezTo>
                        <a:pt x="1240" y="146"/>
                        <a:pt x="875" y="292"/>
                        <a:pt x="584" y="583"/>
                      </a:cubicBezTo>
                      <a:cubicBezTo>
                        <a:pt x="365" y="729"/>
                        <a:pt x="146" y="1021"/>
                        <a:pt x="1" y="1312"/>
                      </a:cubicBezTo>
                      <a:cubicBezTo>
                        <a:pt x="219" y="1021"/>
                        <a:pt x="438" y="802"/>
                        <a:pt x="730" y="583"/>
                      </a:cubicBezTo>
                      <a:cubicBezTo>
                        <a:pt x="1021" y="365"/>
                        <a:pt x="1313" y="219"/>
                        <a:pt x="160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459600" y="1650150"/>
                  <a:ext cx="187725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9" h="2043" extrusionOk="0">
                      <a:moveTo>
                        <a:pt x="2187" y="1"/>
                      </a:moveTo>
                      <a:cubicBezTo>
                        <a:pt x="1823" y="74"/>
                        <a:pt x="1386" y="74"/>
                        <a:pt x="1021" y="147"/>
                      </a:cubicBezTo>
                      <a:cubicBezTo>
                        <a:pt x="729" y="220"/>
                        <a:pt x="365" y="293"/>
                        <a:pt x="1" y="438"/>
                      </a:cubicBezTo>
                      <a:cubicBezTo>
                        <a:pt x="729" y="220"/>
                        <a:pt x="1458" y="147"/>
                        <a:pt x="2187" y="147"/>
                      </a:cubicBezTo>
                      <a:cubicBezTo>
                        <a:pt x="2916" y="147"/>
                        <a:pt x="3572" y="220"/>
                        <a:pt x="4301" y="365"/>
                      </a:cubicBezTo>
                      <a:cubicBezTo>
                        <a:pt x="4957" y="511"/>
                        <a:pt x="5613" y="730"/>
                        <a:pt x="6197" y="1022"/>
                      </a:cubicBezTo>
                      <a:cubicBezTo>
                        <a:pt x="6488" y="1167"/>
                        <a:pt x="6780" y="1313"/>
                        <a:pt x="6998" y="1459"/>
                      </a:cubicBezTo>
                      <a:cubicBezTo>
                        <a:pt x="7217" y="1605"/>
                        <a:pt x="7363" y="1823"/>
                        <a:pt x="7509" y="2042"/>
                      </a:cubicBezTo>
                      <a:cubicBezTo>
                        <a:pt x="7436" y="1823"/>
                        <a:pt x="7290" y="1605"/>
                        <a:pt x="7071" y="1459"/>
                      </a:cubicBezTo>
                      <a:cubicBezTo>
                        <a:pt x="6853" y="1240"/>
                        <a:pt x="6561" y="1094"/>
                        <a:pt x="6342" y="949"/>
                      </a:cubicBezTo>
                      <a:cubicBezTo>
                        <a:pt x="5686" y="657"/>
                        <a:pt x="5030" y="365"/>
                        <a:pt x="4374" y="220"/>
                      </a:cubicBezTo>
                      <a:cubicBezTo>
                        <a:pt x="3645" y="74"/>
                        <a:pt x="2916" y="1"/>
                        <a:pt x="218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502000" y="1803250"/>
                  <a:ext cx="145825" cy="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2552" extrusionOk="0">
                      <a:moveTo>
                        <a:pt x="1" y="0"/>
                      </a:moveTo>
                      <a:cubicBezTo>
                        <a:pt x="74" y="510"/>
                        <a:pt x="365" y="1094"/>
                        <a:pt x="657" y="1531"/>
                      </a:cubicBezTo>
                      <a:cubicBezTo>
                        <a:pt x="875" y="1823"/>
                        <a:pt x="1167" y="2041"/>
                        <a:pt x="1459" y="2260"/>
                      </a:cubicBezTo>
                      <a:cubicBezTo>
                        <a:pt x="1604" y="2333"/>
                        <a:pt x="1823" y="2406"/>
                        <a:pt x="2042" y="2479"/>
                      </a:cubicBezTo>
                      <a:cubicBezTo>
                        <a:pt x="2260" y="2552"/>
                        <a:pt x="2479" y="2552"/>
                        <a:pt x="2698" y="2552"/>
                      </a:cubicBezTo>
                      <a:cubicBezTo>
                        <a:pt x="3135" y="2552"/>
                        <a:pt x="3573" y="2406"/>
                        <a:pt x="3937" y="2187"/>
                      </a:cubicBezTo>
                      <a:cubicBezTo>
                        <a:pt x="4229" y="1968"/>
                        <a:pt x="4520" y="1750"/>
                        <a:pt x="4739" y="1531"/>
                      </a:cubicBezTo>
                      <a:cubicBezTo>
                        <a:pt x="5176" y="1094"/>
                        <a:pt x="5541" y="583"/>
                        <a:pt x="5832" y="73"/>
                      </a:cubicBezTo>
                      <a:lnTo>
                        <a:pt x="5832" y="73"/>
                      </a:lnTo>
                      <a:cubicBezTo>
                        <a:pt x="5614" y="292"/>
                        <a:pt x="5468" y="510"/>
                        <a:pt x="5249" y="802"/>
                      </a:cubicBezTo>
                      <a:cubicBezTo>
                        <a:pt x="5030" y="1021"/>
                        <a:pt x="4812" y="1239"/>
                        <a:pt x="4593" y="1458"/>
                      </a:cubicBezTo>
                      <a:cubicBezTo>
                        <a:pt x="4374" y="1750"/>
                        <a:pt x="4083" y="1895"/>
                        <a:pt x="3791" y="2114"/>
                      </a:cubicBezTo>
                      <a:cubicBezTo>
                        <a:pt x="3427" y="2333"/>
                        <a:pt x="3062" y="2406"/>
                        <a:pt x="2698" y="2479"/>
                      </a:cubicBezTo>
                      <a:cubicBezTo>
                        <a:pt x="2260" y="2479"/>
                        <a:pt x="1896" y="2406"/>
                        <a:pt x="1531" y="2187"/>
                      </a:cubicBezTo>
                      <a:cubicBezTo>
                        <a:pt x="1313" y="1968"/>
                        <a:pt x="1021" y="1750"/>
                        <a:pt x="803" y="1531"/>
                      </a:cubicBezTo>
                      <a:cubicBezTo>
                        <a:pt x="657" y="1312"/>
                        <a:pt x="438" y="1021"/>
                        <a:pt x="292" y="802"/>
                      </a:cubicBezTo>
                      <a:cubicBezTo>
                        <a:pt x="219" y="510"/>
                        <a:pt x="74" y="219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660550" y="1555850"/>
                  <a:ext cx="213250" cy="1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" h="6689" extrusionOk="0">
                      <a:moveTo>
                        <a:pt x="5112" y="1"/>
                      </a:moveTo>
                      <a:cubicBezTo>
                        <a:pt x="4903" y="1"/>
                        <a:pt x="4702" y="19"/>
                        <a:pt x="4520" y="55"/>
                      </a:cubicBezTo>
                      <a:cubicBezTo>
                        <a:pt x="4156" y="128"/>
                        <a:pt x="3791" y="274"/>
                        <a:pt x="3500" y="493"/>
                      </a:cubicBezTo>
                      <a:cubicBezTo>
                        <a:pt x="3208" y="638"/>
                        <a:pt x="2916" y="857"/>
                        <a:pt x="2698" y="1076"/>
                      </a:cubicBezTo>
                      <a:cubicBezTo>
                        <a:pt x="2260" y="1440"/>
                        <a:pt x="1896" y="1878"/>
                        <a:pt x="1604" y="2388"/>
                      </a:cubicBezTo>
                      <a:cubicBezTo>
                        <a:pt x="1313" y="2825"/>
                        <a:pt x="1094" y="3263"/>
                        <a:pt x="875" y="3773"/>
                      </a:cubicBezTo>
                      <a:cubicBezTo>
                        <a:pt x="511" y="4721"/>
                        <a:pt x="146" y="5668"/>
                        <a:pt x="1" y="6689"/>
                      </a:cubicBezTo>
                      <a:cubicBezTo>
                        <a:pt x="146" y="6179"/>
                        <a:pt x="292" y="5668"/>
                        <a:pt x="438" y="5231"/>
                      </a:cubicBezTo>
                      <a:cubicBezTo>
                        <a:pt x="584" y="4721"/>
                        <a:pt x="802" y="4283"/>
                        <a:pt x="1021" y="3773"/>
                      </a:cubicBezTo>
                      <a:cubicBezTo>
                        <a:pt x="1240" y="3336"/>
                        <a:pt x="1458" y="2825"/>
                        <a:pt x="1750" y="2388"/>
                      </a:cubicBezTo>
                      <a:cubicBezTo>
                        <a:pt x="2042" y="1951"/>
                        <a:pt x="2406" y="1513"/>
                        <a:pt x="2844" y="1076"/>
                      </a:cubicBezTo>
                      <a:cubicBezTo>
                        <a:pt x="3062" y="857"/>
                        <a:pt x="3281" y="711"/>
                        <a:pt x="3572" y="566"/>
                      </a:cubicBezTo>
                      <a:cubicBezTo>
                        <a:pt x="3864" y="347"/>
                        <a:pt x="4156" y="201"/>
                        <a:pt x="4520" y="128"/>
                      </a:cubicBezTo>
                      <a:cubicBezTo>
                        <a:pt x="4702" y="92"/>
                        <a:pt x="4903" y="74"/>
                        <a:pt x="5103" y="74"/>
                      </a:cubicBezTo>
                      <a:cubicBezTo>
                        <a:pt x="5304" y="74"/>
                        <a:pt x="5504" y="92"/>
                        <a:pt x="5686" y="128"/>
                      </a:cubicBezTo>
                      <a:cubicBezTo>
                        <a:pt x="6051" y="201"/>
                        <a:pt x="6342" y="347"/>
                        <a:pt x="6634" y="493"/>
                      </a:cubicBezTo>
                      <a:cubicBezTo>
                        <a:pt x="7217" y="784"/>
                        <a:pt x="7655" y="1222"/>
                        <a:pt x="8019" y="1732"/>
                      </a:cubicBezTo>
                      <a:cubicBezTo>
                        <a:pt x="8238" y="2169"/>
                        <a:pt x="8456" y="2680"/>
                        <a:pt x="8529" y="3190"/>
                      </a:cubicBezTo>
                      <a:cubicBezTo>
                        <a:pt x="8529" y="2680"/>
                        <a:pt x="8311" y="2169"/>
                        <a:pt x="8092" y="1732"/>
                      </a:cubicBezTo>
                      <a:cubicBezTo>
                        <a:pt x="7800" y="1222"/>
                        <a:pt x="7363" y="784"/>
                        <a:pt x="6780" y="493"/>
                      </a:cubicBezTo>
                      <a:cubicBezTo>
                        <a:pt x="6488" y="274"/>
                        <a:pt x="6124" y="128"/>
                        <a:pt x="5759" y="55"/>
                      </a:cubicBezTo>
                      <a:cubicBezTo>
                        <a:pt x="5541" y="19"/>
                        <a:pt x="5322" y="1"/>
                        <a:pt x="511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4048725" y="1586825"/>
                  <a:ext cx="102075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3" h="1004" extrusionOk="0">
                      <a:moveTo>
                        <a:pt x="1686" y="1"/>
                      </a:moveTo>
                      <a:cubicBezTo>
                        <a:pt x="1476" y="1"/>
                        <a:pt x="1276" y="19"/>
                        <a:pt x="1094" y="56"/>
                      </a:cubicBezTo>
                      <a:cubicBezTo>
                        <a:pt x="729" y="56"/>
                        <a:pt x="365" y="201"/>
                        <a:pt x="0" y="347"/>
                      </a:cubicBezTo>
                      <a:cubicBezTo>
                        <a:pt x="365" y="201"/>
                        <a:pt x="729" y="128"/>
                        <a:pt x="1094" y="128"/>
                      </a:cubicBezTo>
                      <a:cubicBezTo>
                        <a:pt x="1200" y="107"/>
                        <a:pt x="1313" y="98"/>
                        <a:pt x="1429" y="98"/>
                      </a:cubicBezTo>
                      <a:cubicBezTo>
                        <a:pt x="1708" y="98"/>
                        <a:pt x="2002" y="150"/>
                        <a:pt x="2260" y="201"/>
                      </a:cubicBezTo>
                      <a:cubicBezTo>
                        <a:pt x="2552" y="274"/>
                        <a:pt x="2916" y="347"/>
                        <a:pt x="3281" y="493"/>
                      </a:cubicBezTo>
                      <a:cubicBezTo>
                        <a:pt x="3572" y="639"/>
                        <a:pt x="3791" y="784"/>
                        <a:pt x="4082" y="1003"/>
                      </a:cubicBezTo>
                      <a:cubicBezTo>
                        <a:pt x="3864" y="784"/>
                        <a:pt x="3645" y="566"/>
                        <a:pt x="3353" y="420"/>
                      </a:cubicBezTo>
                      <a:cubicBezTo>
                        <a:pt x="2989" y="274"/>
                        <a:pt x="2697" y="128"/>
                        <a:pt x="2333" y="56"/>
                      </a:cubicBezTo>
                      <a:cubicBezTo>
                        <a:pt x="2114" y="19"/>
                        <a:pt x="1896" y="1"/>
                        <a:pt x="168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3997700" y="1604600"/>
                  <a:ext cx="36475" cy="6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2625" extrusionOk="0">
                      <a:moveTo>
                        <a:pt x="1458" y="1"/>
                      </a:moveTo>
                      <a:cubicBezTo>
                        <a:pt x="1167" y="146"/>
                        <a:pt x="875" y="292"/>
                        <a:pt x="729" y="584"/>
                      </a:cubicBezTo>
                      <a:cubicBezTo>
                        <a:pt x="511" y="730"/>
                        <a:pt x="365" y="948"/>
                        <a:pt x="292" y="1240"/>
                      </a:cubicBezTo>
                      <a:cubicBezTo>
                        <a:pt x="73" y="1677"/>
                        <a:pt x="0" y="2115"/>
                        <a:pt x="73" y="2625"/>
                      </a:cubicBezTo>
                      <a:cubicBezTo>
                        <a:pt x="146" y="2187"/>
                        <a:pt x="292" y="1677"/>
                        <a:pt x="511" y="1240"/>
                      </a:cubicBezTo>
                      <a:cubicBezTo>
                        <a:pt x="583" y="1021"/>
                        <a:pt x="729" y="802"/>
                        <a:pt x="875" y="584"/>
                      </a:cubicBezTo>
                      <a:cubicBezTo>
                        <a:pt x="1021" y="365"/>
                        <a:pt x="1239" y="146"/>
                        <a:pt x="145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4427775" y="1569975"/>
                  <a:ext cx="9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38" extrusionOk="0">
                      <a:moveTo>
                        <a:pt x="365" y="1"/>
                      </a:moveTo>
                      <a:cubicBezTo>
                        <a:pt x="146" y="73"/>
                        <a:pt x="1" y="219"/>
                        <a:pt x="1" y="438"/>
                      </a:cubicBezTo>
                      <a:lnTo>
                        <a:pt x="146" y="219"/>
                      </a:lnTo>
                      <a:cubicBezTo>
                        <a:pt x="219" y="146"/>
                        <a:pt x="292" y="73"/>
                        <a:pt x="3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238250" y="1586825"/>
                  <a:ext cx="85675" cy="2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077" extrusionOk="0">
                      <a:moveTo>
                        <a:pt x="1932" y="1"/>
                      </a:moveTo>
                      <a:cubicBezTo>
                        <a:pt x="1750" y="1"/>
                        <a:pt x="1568" y="19"/>
                        <a:pt x="1385" y="56"/>
                      </a:cubicBezTo>
                      <a:cubicBezTo>
                        <a:pt x="1094" y="128"/>
                        <a:pt x="802" y="274"/>
                        <a:pt x="584" y="493"/>
                      </a:cubicBezTo>
                      <a:lnTo>
                        <a:pt x="292" y="784"/>
                      </a:lnTo>
                      <a:cubicBezTo>
                        <a:pt x="219" y="857"/>
                        <a:pt x="73" y="1003"/>
                        <a:pt x="0" y="1076"/>
                      </a:cubicBezTo>
                      <a:cubicBezTo>
                        <a:pt x="292" y="930"/>
                        <a:pt x="511" y="784"/>
                        <a:pt x="729" y="566"/>
                      </a:cubicBezTo>
                      <a:cubicBezTo>
                        <a:pt x="948" y="420"/>
                        <a:pt x="1240" y="274"/>
                        <a:pt x="1531" y="201"/>
                      </a:cubicBezTo>
                      <a:cubicBezTo>
                        <a:pt x="1823" y="128"/>
                        <a:pt x="2187" y="128"/>
                        <a:pt x="2479" y="128"/>
                      </a:cubicBezTo>
                      <a:cubicBezTo>
                        <a:pt x="2843" y="201"/>
                        <a:pt x="3135" y="274"/>
                        <a:pt x="3427" y="420"/>
                      </a:cubicBezTo>
                      <a:cubicBezTo>
                        <a:pt x="3135" y="201"/>
                        <a:pt x="2843" y="128"/>
                        <a:pt x="2479" y="56"/>
                      </a:cubicBezTo>
                      <a:cubicBezTo>
                        <a:pt x="2297" y="19"/>
                        <a:pt x="2114" y="1"/>
                        <a:pt x="19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438700" y="1546275"/>
                  <a:ext cx="153125" cy="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3355" extrusionOk="0">
                      <a:moveTo>
                        <a:pt x="2042" y="1"/>
                      </a:moveTo>
                      <a:cubicBezTo>
                        <a:pt x="1313" y="74"/>
                        <a:pt x="584" y="293"/>
                        <a:pt x="1" y="730"/>
                      </a:cubicBezTo>
                      <a:cubicBezTo>
                        <a:pt x="293" y="584"/>
                        <a:pt x="584" y="365"/>
                        <a:pt x="949" y="293"/>
                      </a:cubicBezTo>
                      <a:cubicBezTo>
                        <a:pt x="1313" y="147"/>
                        <a:pt x="1678" y="74"/>
                        <a:pt x="2115" y="74"/>
                      </a:cubicBezTo>
                      <a:cubicBezTo>
                        <a:pt x="2844" y="74"/>
                        <a:pt x="3573" y="293"/>
                        <a:pt x="4229" y="657"/>
                      </a:cubicBezTo>
                      <a:cubicBezTo>
                        <a:pt x="4812" y="949"/>
                        <a:pt x="5249" y="1386"/>
                        <a:pt x="5614" y="1896"/>
                      </a:cubicBezTo>
                      <a:cubicBezTo>
                        <a:pt x="5833" y="2334"/>
                        <a:pt x="6051" y="2844"/>
                        <a:pt x="6124" y="3354"/>
                      </a:cubicBezTo>
                      <a:cubicBezTo>
                        <a:pt x="6124" y="2771"/>
                        <a:pt x="5978" y="2261"/>
                        <a:pt x="5687" y="1823"/>
                      </a:cubicBezTo>
                      <a:cubicBezTo>
                        <a:pt x="5395" y="1313"/>
                        <a:pt x="4885" y="876"/>
                        <a:pt x="4375" y="584"/>
                      </a:cubicBezTo>
                      <a:cubicBezTo>
                        <a:pt x="4010" y="365"/>
                        <a:pt x="3646" y="220"/>
                        <a:pt x="3281" y="147"/>
                      </a:cubicBezTo>
                      <a:cubicBezTo>
                        <a:pt x="2844" y="74"/>
                        <a:pt x="2479" y="1"/>
                        <a:pt x="20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400450" y="1610075"/>
                  <a:ext cx="12775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657" extrusionOk="0">
                      <a:moveTo>
                        <a:pt x="510" y="0"/>
                      </a:moveTo>
                      <a:cubicBezTo>
                        <a:pt x="437" y="73"/>
                        <a:pt x="365" y="219"/>
                        <a:pt x="292" y="292"/>
                      </a:cubicBezTo>
                      <a:cubicBezTo>
                        <a:pt x="219" y="365"/>
                        <a:pt x="146" y="511"/>
                        <a:pt x="0" y="583"/>
                      </a:cubicBezTo>
                      <a:lnTo>
                        <a:pt x="0" y="656"/>
                      </a:lnTo>
                      <a:lnTo>
                        <a:pt x="146" y="656"/>
                      </a:lnTo>
                      <a:cubicBezTo>
                        <a:pt x="292" y="583"/>
                        <a:pt x="365" y="438"/>
                        <a:pt x="437" y="365"/>
                      </a:cubicBezTo>
                      <a:cubicBezTo>
                        <a:pt x="437" y="219"/>
                        <a:pt x="510" y="73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645475" y="1992775"/>
                  <a:ext cx="90100" cy="10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019" extrusionOk="0">
                      <a:moveTo>
                        <a:pt x="220" y="0"/>
                      </a:moveTo>
                      <a:cubicBezTo>
                        <a:pt x="1" y="875"/>
                        <a:pt x="147" y="1896"/>
                        <a:pt x="657" y="2697"/>
                      </a:cubicBezTo>
                      <a:cubicBezTo>
                        <a:pt x="1250" y="3735"/>
                        <a:pt x="2087" y="4019"/>
                        <a:pt x="2681" y="4019"/>
                      </a:cubicBezTo>
                      <a:cubicBezTo>
                        <a:pt x="3256" y="4019"/>
                        <a:pt x="3604" y="3753"/>
                        <a:pt x="3281" y="3645"/>
                      </a:cubicBezTo>
                      <a:cubicBezTo>
                        <a:pt x="730" y="2624"/>
                        <a:pt x="220" y="583"/>
                        <a:pt x="22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886000" y="1678175"/>
                  <a:ext cx="72375" cy="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" h="2034" extrusionOk="0">
                      <a:moveTo>
                        <a:pt x="23" y="0"/>
                      </a:moveTo>
                      <a:cubicBezTo>
                        <a:pt x="1" y="0"/>
                        <a:pt x="51" y="176"/>
                        <a:pt x="313" y="775"/>
                      </a:cubicBezTo>
                      <a:cubicBezTo>
                        <a:pt x="804" y="1757"/>
                        <a:pt x="1427" y="2034"/>
                        <a:pt x="1912" y="2034"/>
                      </a:cubicBezTo>
                      <a:cubicBezTo>
                        <a:pt x="2507" y="2034"/>
                        <a:pt x="2894" y="1617"/>
                        <a:pt x="2573" y="1577"/>
                      </a:cubicBezTo>
                      <a:cubicBezTo>
                        <a:pt x="1625" y="1504"/>
                        <a:pt x="751" y="994"/>
                        <a:pt x="167" y="265"/>
                      </a:cubicBezTo>
                      <a:cubicBezTo>
                        <a:pt x="132" y="159"/>
                        <a:pt x="45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4343950" y="1618275"/>
                  <a:ext cx="44350" cy="1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" h="741" extrusionOk="0">
                      <a:moveTo>
                        <a:pt x="9" y="0"/>
                      </a:moveTo>
                      <a:cubicBezTo>
                        <a:pt x="0" y="0"/>
                        <a:pt x="73" y="73"/>
                        <a:pt x="365" y="328"/>
                      </a:cubicBezTo>
                      <a:cubicBezTo>
                        <a:pt x="757" y="642"/>
                        <a:pt x="1065" y="740"/>
                        <a:pt x="1285" y="740"/>
                      </a:cubicBezTo>
                      <a:cubicBezTo>
                        <a:pt x="1651" y="740"/>
                        <a:pt x="1774" y="469"/>
                        <a:pt x="1639" y="469"/>
                      </a:cubicBezTo>
                      <a:cubicBezTo>
                        <a:pt x="1629" y="469"/>
                        <a:pt x="1617" y="471"/>
                        <a:pt x="1604" y="474"/>
                      </a:cubicBezTo>
                      <a:cubicBezTo>
                        <a:pt x="1094" y="474"/>
                        <a:pt x="584" y="401"/>
                        <a:pt x="146" y="110"/>
                      </a:cubicBezTo>
                      <a:cubicBezTo>
                        <a:pt x="110" y="73"/>
                        <a:pt x="19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972175" y="1692075"/>
                  <a:ext cx="219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730" extrusionOk="0">
                      <a:moveTo>
                        <a:pt x="657" y="1"/>
                      </a:moveTo>
                      <a:cubicBezTo>
                        <a:pt x="438" y="1"/>
                        <a:pt x="219" y="73"/>
                        <a:pt x="146" y="292"/>
                      </a:cubicBezTo>
                      <a:cubicBezTo>
                        <a:pt x="1" y="511"/>
                        <a:pt x="1" y="657"/>
                        <a:pt x="219" y="730"/>
                      </a:cubicBezTo>
                      <a:cubicBezTo>
                        <a:pt x="438" y="730"/>
                        <a:pt x="584" y="584"/>
                        <a:pt x="730" y="438"/>
                      </a:cubicBezTo>
                      <a:cubicBezTo>
                        <a:pt x="875" y="219"/>
                        <a:pt x="803" y="1"/>
                        <a:pt x="65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2729599" y="2034976"/>
                  <a:ext cx="36430" cy="3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021" extrusionOk="0">
                      <a:moveTo>
                        <a:pt x="438" y="0"/>
                      </a:moveTo>
                      <a:cubicBezTo>
                        <a:pt x="219" y="0"/>
                        <a:pt x="1" y="219"/>
                        <a:pt x="74" y="510"/>
                      </a:cubicBezTo>
                      <a:cubicBezTo>
                        <a:pt x="74" y="802"/>
                        <a:pt x="292" y="1021"/>
                        <a:pt x="511" y="1021"/>
                      </a:cubicBezTo>
                      <a:cubicBezTo>
                        <a:pt x="803" y="948"/>
                        <a:pt x="948" y="729"/>
                        <a:pt x="948" y="510"/>
                      </a:cubicBezTo>
                      <a:cubicBezTo>
                        <a:pt x="948" y="219"/>
                        <a:pt x="730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4607225" y="1738300"/>
                  <a:ext cx="15575" cy="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1870" extrusionOk="0">
                      <a:moveTo>
                        <a:pt x="13" y="1"/>
                      </a:moveTo>
                      <a:cubicBezTo>
                        <a:pt x="1" y="1"/>
                        <a:pt x="35" y="177"/>
                        <a:pt x="185" y="776"/>
                      </a:cubicBezTo>
                      <a:cubicBezTo>
                        <a:pt x="185" y="1140"/>
                        <a:pt x="331" y="1578"/>
                        <a:pt x="622" y="1869"/>
                      </a:cubicBezTo>
                      <a:lnTo>
                        <a:pt x="622" y="1140"/>
                      </a:lnTo>
                      <a:cubicBezTo>
                        <a:pt x="331" y="922"/>
                        <a:pt x="185" y="630"/>
                        <a:pt x="112" y="266"/>
                      </a:cubicBezTo>
                      <a:cubicBezTo>
                        <a:pt x="77" y="159"/>
                        <a:pt x="24" y="1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2344800" y="1766800"/>
                  <a:ext cx="26825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" h="1016" extrusionOk="0">
                      <a:moveTo>
                        <a:pt x="0" y="0"/>
                      </a:moveTo>
                      <a:lnTo>
                        <a:pt x="0" y="729"/>
                      </a:lnTo>
                      <a:cubicBezTo>
                        <a:pt x="164" y="940"/>
                        <a:pt x="344" y="1016"/>
                        <a:pt x="502" y="1016"/>
                      </a:cubicBezTo>
                      <a:cubicBezTo>
                        <a:pt x="835" y="1016"/>
                        <a:pt x="1073" y="682"/>
                        <a:pt x="875" y="583"/>
                      </a:cubicBezTo>
                      <a:cubicBezTo>
                        <a:pt x="510" y="511"/>
                        <a:pt x="219" y="29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" name="Google Shape;45;p2"/>
              <p:cNvSpPr/>
              <p:nvPr/>
            </p:nvSpPr>
            <p:spPr>
              <a:xfrm>
                <a:off x="1277175" y="3058024"/>
                <a:ext cx="680525" cy="1754500"/>
              </a:xfrm>
              <a:custGeom>
                <a:avLst/>
                <a:gdLst/>
                <a:ahLst/>
                <a:cxnLst/>
                <a:rect l="l" t="t" r="r" b="b"/>
                <a:pathLst>
                  <a:path w="27221" h="70180" extrusionOk="0">
                    <a:moveTo>
                      <a:pt x="130" y="68655"/>
                    </a:moveTo>
                    <a:cubicBezTo>
                      <a:pt x="733" y="68607"/>
                      <a:pt x="3719" y="69417"/>
                      <a:pt x="5941" y="69226"/>
                    </a:cubicBezTo>
                    <a:cubicBezTo>
                      <a:pt x="8164" y="69036"/>
                      <a:pt x="11402" y="69179"/>
                      <a:pt x="13465" y="67512"/>
                    </a:cubicBezTo>
                    <a:cubicBezTo>
                      <a:pt x="15529" y="65845"/>
                      <a:pt x="17655" y="63464"/>
                      <a:pt x="18322" y="59225"/>
                    </a:cubicBezTo>
                    <a:cubicBezTo>
                      <a:pt x="18989" y="54987"/>
                      <a:pt x="18117" y="47939"/>
                      <a:pt x="17466" y="42081"/>
                    </a:cubicBezTo>
                    <a:cubicBezTo>
                      <a:pt x="16815" y="36223"/>
                      <a:pt x="14783" y="29492"/>
                      <a:pt x="14418" y="24078"/>
                    </a:cubicBezTo>
                    <a:cubicBezTo>
                      <a:pt x="14053" y="18665"/>
                      <a:pt x="14069" y="13410"/>
                      <a:pt x="15275" y="9600"/>
                    </a:cubicBezTo>
                    <a:cubicBezTo>
                      <a:pt x="16482" y="5790"/>
                      <a:pt x="19669" y="2778"/>
                      <a:pt x="21657" y="1218"/>
                    </a:cubicBezTo>
                    <a:cubicBezTo>
                      <a:pt x="23645" y="-342"/>
                      <a:pt x="26943" y="-73"/>
                      <a:pt x="27205" y="241"/>
                    </a:cubicBezTo>
                    <a:cubicBezTo>
                      <a:pt x="27467" y="555"/>
                      <a:pt x="24533" y="1780"/>
                      <a:pt x="23227" y="3102"/>
                    </a:cubicBezTo>
                    <a:cubicBezTo>
                      <a:pt x="21921" y="4424"/>
                      <a:pt x="20299" y="6168"/>
                      <a:pt x="19370" y="8172"/>
                    </a:cubicBezTo>
                    <a:cubicBezTo>
                      <a:pt x="18442" y="10176"/>
                      <a:pt x="17926" y="12173"/>
                      <a:pt x="17656" y="15125"/>
                    </a:cubicBezTo>
                    <a:cubicBezTo>
                      <a:pt x="17386" y="18078"/>
                      <a:pt x="17402" y="22109"/>
                      <a:pt x="17751" y="25887"/>
                    </a:cubicBezTo>
                    <a:cubicBezTo>
                      <a:pt x="18100" y="29665"/>
                      <a:pt x="19116" y="34063"/>
                      <a:pt x="19751" y="37794"/>
                    </a:cubicBezTo>
                    <a:cubicBezTo>
                      <a:pt x="20386" y="41525"/>
                      <a:pt x="21131" y="45033"/>
                      <a:pt x="21560" y="48271"/>
                    </a:cubicBezTo>
                    <a:cubicBezTo>
                      <a:pt x="21989" y="51510"/>
                      <a:pt x="22467" y="54733"/>
                      <a:pt x="22324" y="57225"/>
                    </a:cubicBezTo>
                    <a:cubicBezTo>
                      <a:pt x="22181" y="59718"/>
                      <a:pt x="21482" y="61591"/>
                      <a:pt x="20704" y="63226"/>
                    </a:cubicBezTo>
                    <a:cubicBezTo>
                      <a:pt x="19926" y="64861"/>
                      <a:pt x="18974" y="66020"/>
                      <a:pt x="17656" y="67036"/>
                    </a:cubicBezTo>
                    <a:cubicBezTo>
                      <a:pt x="16339" y="68052"/>
                      <a:pt x="14561" y="68797"/>
                      <a:pt x="12799" y="69321"/>
                    </a:cubicBezTo>
                    <a:cubicBezTo>
                      <a:pt x="11037" y="69845"/>
                      <a:pt x="8830" y="70147"/>
                      <a:pt x="7084" y="70179"/>
                    </a:cubicBezTo>
                    <a:cubicBezTo>
                      <a:pt x="5338" y="70211"/>
                      <a:pt x="3480" y="69767"/>
                      <a:pt x="2321" y="69513"/>
                    </a:cubicBezTo>
                    <a:cubicBezTo>
                      <a:pt x="1162" y="69259"/>
                      <a:pt x="-473" y="68703"/>
                      <a:pt x="130" y="68655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</p:sp>
        </p:grpSp>
        <p:sp>
          <p:nvSpPr>
            <p:cNvPr id="46" name="Google Shape;46;p2"/>
            <p:cNvSpPr/>
            <p:nvPr/>
          </p:nvSpPr>
          <p:spPr>
            <a:xfrm>
              <a:off x="5509852" y="643327"/>
              <a:ext cx="1305225" cy="586500"/>
            </a:xfrm>
            <a:custGeom>
              <a:avLst/>
              <a:gdLst/>
              <a:ahLst/>
              <a:cxnLst/>
              <a:rect l="l" t="t" r="r" b="b"/>
              <a:pathLst>
                <a:path w="52209" h="23460" extrusionOk="0">
                  <a:moveTo>
                    <a:pt x="15" y="2651"/>
                  </a:moveTo>
                  <a:cubicBezTo>
                    <a:pt x="-271" y="2461"/>
                    <a:pt x="3619" y="619"/>
                    <a:pt x="5730" y="270"/>
                  </a:cubicBezTo>
                  <a:cubicBezTo>
                    <a:pt x="7841" y="-79"/>
                    <a:pt x="10350" y="-190"/>
                    <a:pt x="12683" y="556"/>
                  </a:cubicBezTo>
                  <a:cubicBezTo>
                    <a:pt x="15017" y="1302"/>
                    <a:pt x="17366" y="3049"/>
                    <a:pt x="19731" y="4747"/>
                  </a:cubicBezTo>
                  <a:cubicBezTo>
                    <a:pt x="22096" y="6446"/>
                    <a:pt x="24684" y="8556"/>
                    <a:pt x="26875" y="10747"/>
                  </a:cubicBezTo>
                  <a:cubicBezTo>
                    <a:pt x="29066" y="12938"/>
                    <a:pt x="30733" y="16446"/>
                    <a:pt x="32876" y="17891"/>
                  </a:cubicBezTo>
                  <a:cubicBezTo>
                    <a:pt x="35019" y="19336"/>
                    <a:pt x="37305" y="19653"/>
                    <a:pt x="39734" y="19415"/>
                  </a:cubicBezTo>
                  <a:cubicBezTo>
                    <a:pt x="42163" y="19177"/>
                    <a:pt x="45465" y="17653"/>
                    <a:pt x="47449" y="16462"/>
                  </a:cubicBezTo>
                  <a:cubicBezTo>
                    <a:pt x="49433" y="15271"/>
                    <a:pt x="50894" y="12747"/>
                    <a:pt x="51640" y="12271"/>
                  </a:cubicBezTo>
                  <a:cubicBezTo>
                    <a:pt x="52386" y="11795"/>
                    <a:pt x="52307" y="12748"/>
                    <a:pt x="51926" y="13605"/>
                  </a:cubicBezTo>
                  <a:cubicBezTo>
                    <a:pt x="51545" y="14462"/>
                    <a:pt x="50227" y="16177"/>
                    <a:pt x="49354" y="17415"/>
                  </a:cubicBezTo>
                  <a:cubicBezTo>
                    <a:pt x="48481" y="18653"/>
                    <a:pt x="47703" y="20097"/>
                    <a:pt x="46687" y="21034"/>
                  </a:cubicBezTo>
                  <a:cubicBezTo>
                    <a:pt x="45671" y="21971"/>
                    <a:pt x="44623" y="22638"/>
                    <a:pt x="43258" y="23035"/>
                  </a:cubicBezTo>
                  <a:cubicBezTo>
                    <a:pt x="41893" y="23432"/>
                    <a:pt x="40258" y="23527"/>
                    <a:pt x="38496" y="23416"/>
                  </a:cubicBezTo>
                  <a:cubicBezTo>
                    <a:pt x="36734" y="23305"/>
                    <a:pt x="34431" y="23019"/>
                    <a:pt x="32685" y="22368"/>
                  </a:cubicBezTo>
                  <a:cubicBezTo>
                    <a:pt x="30939" y="21717"/>
                    <a:pt x="29367" y="20859"/>
                    <a:pt x="28018" y="19510"/>
                  </a:cubicBezTo>
                  <a:cubicBezTo>
                    <a:pt x="26669" y="18161"/>
                    <a:pt x="25748" y="15955"/>
                    <a:pt x="24589" y="14272"/>
                  </a:cubicBezTo>
                  <a:cubicBezTo>
                    <a:pt x="23430" y="12589"/>
                    <a:pt x="22573" y="11097"/>
                    <a:pt x="21065" y="9414"/>
                  </a:cubicBezTo>
                  <a:cubicBezTo>
                    <a:pt x="19557" y="7731"/>
                    <a:pt x="17128" y="5429"/>
                    <a:pt x="15540" y="4175"/>
                  </a:cubicBezTo>
                  <a:cubicBezTo>
                    <a:pt x="13953" y="2921"/>
                    <a:pt x="12889" y="2349"/>
                    <a:pt x="11540" y="1889"/>
                  </a:cubicBezTo>
                  <a:cubicBezTo>
                    <a:pt x="10191" y="1429"/>
                    <a:pt x="9365" y="1286"/>
                    <a:pt x="7444" y="1413"/>
                  </a:cubicBezTo>
                  <a:cubicBezTo>
                    <a:pt x="5523" y="1540"/>
                    <a:pt x="301" y="2842"/>
                    <a:pt x="15" y="26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>
              <a:off x="3626842" y="217783"/>
              <a:ext cx="1406500" cy="1458775"/>
            </a:xfrm>
            <a:custGeom>
              <a:avLst/>
              <a:gdLst/>
              <a:ahLst/>
              <a:cxnLst/>
              <a:rect l="l" t="t" r="r" b="b"/>
              <a:pathLst>
                <a:path w="56260" h="58351" extrusionOk="0">
                  <a:moveTo>
                    <a:pt x="87" y="1671"/>
                  </a:moveTo>
                  <a:cubicBezTo>
                    <a:pt x="-88" y="1576"/>
                    <a:pt x="2024" y="671"/>
                    <a:pt x="3230" y="433"/>
                  </a:cubicBezTo>
                  <a:cubicBezTo>
                    <a:pt x="4437" y="195"/>
                    <a:pt x="5580" y="-265"/>
                    <a:pt x="7326" y="243"/>
                  </a:cubicBezTo>
                  <a:cubicBezTo>
                    <a:pt x="9072" y="751"/>
                    <a:pt x="11740" y="2037"/>
                    <a:pt x="13708" y="3481"/>
                  </a:cubicBezTo>
                  <a:cubicBezTo>
                    <a:pt x="15677" y="4926"/>
                    <a:pt x="17454" y="6338"/>
                    <a:pt x="19137" y="8910"/>
                  </a:cubicBezTo>
                  <a:cubicBezTo>
                    <a:pt x="20820" y="11482"/>
                    <a:pt x="22105" y="13959"/>
                    <a:pt x="23804" y="18912"/>
                  </a:cubicBezTo>
                  <a:cubicBezTo>
                    <a:pt x="25503" y="23865"/>
                    <a:pt x="27932" y="34247"/>
                    <a:pt x="29329" y="38628"/>
                  </a:cubicBezTo>
                  <a:cubicBezTo>
                    <a:pt x="30726" y="43010"/>
                    <a:pt x="30932" y="43169"/>
                    <a:pt x="32186" y="45201"/>
                  </a:cubicBezTo>
                  <a:cubicBezTo>
                    <a:pt x="33440" y="47233"/>
                    <a:pt x="35028" y="49471"/>
                    <a:pt x="36854" y="50820"/>
                  </a:cubicBezTo>
                  <a:cubicBezTo>
                    <a:pt x="38680" y="52169"/>
                    <a:pt x="40584" y="53202"/>
                    <a:pt x="43140" y="53297"/>
                  </a:cubicBezTo>
                  <a:cubicBezTo>
                    <a:pt x="45696" y="53392"/>
                    <a:pt x="50030" y="52472"/>
                    <a:pt x="52189" y="51392"/>
                  </a:cubicBezTo>
                  <a:cubicBezTo>
                    <a:pt x="54348" y="50313"/>
                    <a:pt x="55570" y="47169"/>
                    <a:pt x="56094" y="46820"/>
                  </a:cubicBezTo>
                  <a:cubicBezTo>
                    <a:pt x="56618" y="46471"/>
                    <a:pt x="55729" y="48344"/>
                    <a:pt x="55332" y="49296"/>
                  </a:cubicBezTo>
                  <a:cubicBezTo>
                    <a:pt x="54935" y="50249"/>
                    <a:pt x="54443" y="51471"/>
                    <a:pt x="53713" y="52535"/>
                  </a:cubicBezTo>
                  <a:cubicBezTo>
                    <a:pt x="52983" y="53599"/>
                    <a:pt x="52062" y="54805"/>
                    <a:pt x="50951" y="55678"/>
                  </a:cubicBezTo>
                  <a:cubicBezTo>
                    <a:pt x="49840" y="56551"/>
                    <a:pt x="48633" y="57345"/>
                    <a:pt x="47045" y="57774"/>
                  </a:cubicBezTo>
                  <a:cubicBezTo>
                    <a:pt x="45458" y="58203"/>
                    <a:pt x="43363" y="58520"/>
                    <a:pt x="41426" y="58250"/>
                  </a:cubicBezTo>
                  <a:cubicBezTo>
                    <a:pt x="39489" y="57980"/>
                    <a:pt x="37362" y="57535"/>
                    <a:pt x="35425" y="56154"/>
                  </a:cubicBezTo>
                  <a:cubicBezTo>
                    <a:pt x="33488" y="54773"/>
                    <a:pt x="31440" y="52741"/>
                    <a:pt x="29805" y="49963"/>
                  </a:cubicBezTo>
                  <a:cubicBezTo>
                    <a:pt x="28170" y="47185"/>
                    <a:pt x="26662" y="42740"/>
                    <a:pt x="25614" y="39486"/>
                  </a:cubicBezTo>
                  <a:cubicBezTo>
                    <a:pt x="24566" y="36232"/>
                    <a:pt x="24360" y="33517"/>
                    <a:pt x="23519" y="30437"/>
                  </a:cubicBezTo>
                  <a:cubicBezTo>
                    <a:pt x="22678" y="27357"/>
                    <a:pt x="21757" y="24246"/>
                    <a:pt x="20566" y="21007"/>
                  </a:cubicBezTo>
                  <a:cubicBezTo>
                    <a:pt x="19375" y="17769"/>
                    <a:pt x="18074" y="13943"/>
                    <a:pt x="16375" y="11006"/>
                  </a:cubicBezTo>
                  <a:cubicBezTo>
                    <a:pt x="14676" y="8069"/>
                    <a:pt x="12390" y="5053"/>
                    <a:pt x="10374" y="3386"/>
                  </a:cubicBezTo>
                  <a:cubicBezTo>
                    <a:pt x="8358" y="1719"/>
                    <a:pt x="5993" y="1291"/>
                    <a:pt x="4278" y="1005"/>
                  </a:cubicBezTo>
                  <a:cubicBezTo>
                    <a:pt x="2564" y="719"/>
                    <a:pt x="262" y="1766"/>
                    <a:pt x="87" y="167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>
              <a:off x="2225647" y="348770"/>
              <a:ext cx="1022300" cy="677000"/>
            </a:xfrm>
            <a:custGeom>
              <a:avLst/>
              <a:gdLst/>
              <a:ahLst/>
              <a:cxnLst/>
              <a:rect l="l" t="t" r="r" b="b"/>
              <a:pathLst>
                <a:path w="40892" h="27080" extrusionOk="0">
                  <a:moveTo>
                    <a:pt x="33" y="1765"/>
                  </a:moveTo>
                  <a:cubicBezTo>
                    <a:pt x="-380" y="1511"/>
                    <a:pt x="3160" y="368"/>
                    <a:pt x="5367" y="146"/>
                  </a:cubicBezTo>
                  <a:cubicBezTo>
                    <a:pt x="7574" y="-76"/>
                    <a:pt x="11051" y="-92"/>
                    <a:pt x="13273" y="432"/>
                  </a:cubicBezTo>
                  <a:cubicBezTo>
                    <a:pt x="15496" y="956"/>
                    <a:pt x="17337" y="1908"/>
                    <a:pt x="18702" y="3289"/>
                  </a:cubicBezTo>
                  <a:cubicBezTo>
                    <a:pt x="20067" y="4670"/>
                    <a:pt x="20496" y="6147"/>
                    <a:pt x="21464" y="8719"/>
                  </a:cubicBezTo>
                  <a:cubicBezTo>
                    <a:pt x="22432" y="11291"/>
                    <a:pt x="23147" y="16355"/>
                    <a:pt x="24512" y="18720"/>
                  </a:cubicBezTo>
                  <a:cubicBezTo>
                    <a:pt x="25877" y="21085"/>
                    <a:pt x="27735" y="22070"/>
                    <a:pt x="29656" y="22911"/>
                  </a:cubicBezTo>
                  <a:cubicBezTo>
                    <a:pt x="31577" y="23752"/>
                    <a:pt x="34180" y="23943"/>
                    <a:pt x="36037" y="23768"/>
                  </a:cubicBezTo>
                  <a:cubicBezTo>
                    <a:pt x="37894" y="23593"/>
                    <a:pt x="40324" y="21784"/>
                    <a:pt x="40800" y="21863"/>
                  </a:cubicBezTo>
                  <a:cubicBezTo>
                    <a:pt x="41276" y="21942"/>
                    <a:pt x="39800" y="23498"/>
                    <a:pt x="38895" y="24244"/>
                  </a:cubicBezTo>
                  <a:cubicBezTo>
                    <a:pt x="37990" y="24990"/>
                    <a:pt x="36736" y="25880"/>
                    <a:pt x="35371" y="26340"/>
                  </a:cubicBezTo>
                  <a:cubicBezTo>
                    <a:pt x="34006" y="26801"/>
                    <a:pt x="32434" y="27261"/>
                    <a:pt x="30703" y="27007"/>
                  </a:cubicBezTo>
                  <a:cubicBezTo>
                    <a:pt x="28973" y="26753"/>
                    <a:pt x="26607" y="25864"/>
                    <a:pt x="24988" y="24816"/>
                  </a:cubicBezTo>
                  <a:cubicBezTo>
                    <a:pt x="23369" y="23768"/>
                    <a:pt x="22147" y="22689"/>
                    <a:pt x="20988" y="20720"/>
                  </a:cubicBezTo>
                  <a:cubicBezTo>
                    <a:pt x="19829" y="18752"/>
                    <a:pt x="18892" y="15243"/>
                    <a:pt x="18035" y="13005"/>
                  </a:cubicBezTo>
                  <a:cubicBezTo>
                    <a:pt x="17178" y="10767"/>
                    <a:pt x="16749" y="8782"/>
                    <a:pt x="15844" y="7290"/>
                  </a:cubicBezTo>
                  <a:cubicBezTo>
                    <a:pt x="14939" y="5798"/>
                    <a:pt x="13940" y="4988"/>
                    <a:pt x="12606" y="4051"/>
                  </a:cubicBezTo>
                  <a:cubicBezTo>
                    <a:pt x="11273" y="3114"/>
                    <a:pt x="9939" y="2051"/>
                    <a:pt x="7843" y="1670"/>
                  </a:cubicBezTo>
                  <a:cubicBezTo>
                    <a:pt x="5748" y="1289"/>
                    <a:pt x="446" y="2019"/>
                    <a:pt x="33" y="1765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1333104" y="348660"/>
              <a:ext cx="656325" cy="175825"/>
            </a:xfrm>
            <a:custGeom>
              <a:avLst/>
              <a:gdLst/>
              <a:ahLst/>
              <a:cxnLst/>
              <a:rect l="l" t="t" r="r" b="b"/>
              <a:pathLst>
                <a:path w="26253" h="7033" extrusionOk="0">
                  <a:moveTo>
                    <a:pt x="16" y="2151"/>
                  </a:moveTo>
                  <a:cubicBezTo>
                    <a:pt x="48" y="2024"/>
                    <a:pt x="778" y="976"/>
                    <a:pt x="2016" y="627"/>
                  </a:cubicBezTo>
                  <a:cubicBezTo>
                    <a:pt x="3254" y="278"/>
                    <a:pt x="5827" y="-55"/>
                    <a:pt x="7446" y="56"/>
                  </a:cubicBezTo>
                  <a:cubicBezTo>
                    <a:pt x="9065" y="167"/>
                    <a:pt x="10018" y="500"/>
                    <a:pt x="11732" y="1294"/>
                  </a:cubicBezTo>
                  <a:cubicBezTo>
                    <a:pt x="13447" y="2088"/>
                    <a:pt x="15352" y="4056"/>
                    <a:pt x="17733" y="4818"/>
                  </a:cubicBezTo>
                  <a:cubicBezTo>
                    <a:pt x="20114" y="5580"/>
                    <a:pt x="25051" y="5533"/>
                    <a:pt x="26019" y="5866"/>
                  </a:cubicBezTo>
                  <a:cubicBezTo>
                    <a:pt x="26987" y="6200"/>
                    <a:pt x="24511" y="6629"/>
                    <a:pt x="23543" y="6819"/>
                  </a:cubicBezTo>
                  <a:cubicBezTo>
                    <a:pt x="22575" y="7010"/>
                    <a:pt x="21336" y="7057"/>
                    <a:pt x="20209" y="7009"/>
                  </a:cubicBezTo>
                  <a:cubicBezTo>
                    <a:pt x="19082" y="6961"/>
                    <a:pt x="17971" y="6930"/>
                    <a:pt x="16780" y="6533"/>
                  </a:cubicBezTo>
                  <a:cubicBezTo>
                    <a:pt x="15589" y="6136"/>
                    <a:pt x="14319" y="5358"/>
                    <a:pt x="13065" y="4628"/>
                  </a:cubicBezTo>
                  <a:cubicBezTo>
                    <a:pt x="11811" y="3898"/>
                    <a:pt x="10430" y="2738"/>
                    <a:pt x="9255" y="2151"/>
                  </a:cubicBezTo>
                  <a:cubicBezTo>
                    <a:pt x="8080" y="1564"/>
                    <a:pt x="7255" y="1231"/>
                    <a:pt x="6017" y="1104"/>
                  </a:cubicBezTo>
                  <a:cubicBezTo>
                    <a:pt x="4779" y="977"/>
                    <a:pt x="2826" y="1215"/>
                    <a:pt x="1826" y="1389"/>
                  </a:cubicBezTo>
                  <a:cubicBezTo>
                    <a:pt x="826" y="1564"/>
                    <a:pt x="-16" y="2278"/>
                    <a:pt x="16" y="21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>
              <a:off x="426084" y="138105"/>
              <a:ext cx="859925" cy="420175"/>
            </a:xfrm>
            <a:custGeom>
              <a:avLst/>
              <a:gdLst/>
              <a:ahLst/>
              <a:cxnLst/>
              <a:rect l="l" t="t" r="r" b="b"/>
              <a:pathLst>
                <a:path w="34397" h="16807" extrusionOk="0">
                  <a:moveTo>
                    <a:pt x="7" y="2382"/>
                  </a:moveTo>
                  <a:cubicBezTo>
                    <a:pt x="150" y="2192"/>
                    <a:pt x="2420" y="921"/>
                    <a:pt x="4198" y="572"/>
                  </a:cubicBezTo>
                  <a:cubicBezTo>
                    <a:pt x="5976" y="223"/>
                    <a:pt x="8627" y="-349"/>
                    <a:pt x="10675" y="286"/>
                  </a:cubicBezTo>
                  <a:cubicBezTo>
                    <a:pt x="12723" y="921"/>
                    <a:pt x="14945" y="2747"/>
                    <a:pt x="16485" y="4382"/>
                  </a:cubicBezTo>
                  <a:cubicBezTo>
                    <a:pt x="18025" y="6017"/>
                    <a:pt x="18628" y="8494"/>
                    <a:pt x="19914" y="10097"/>
                  </a:cubicBezTo>
                  <a:cubicBezTo>
                    <a:pt x="21200" y="11700"/>
                    <a:pt x="22311" y="13494"/>
                    <a:pt x="24200" y="14002"/>
                  </a:cubicBezTo>
                  <a:cubicBezTo>
                    <a:pt x="26089" y="14510"/>
                    <a:pt x="29550" y="13526"/>
                    <a:pt x="31249" y="13145"/>
                  </a:cubicBezTo>
                  <a:cubicBezTo>
                    <a:pt x="32948" y="12764"/>
                    <a:pt x="34281" y="11605"/>
                    <a:pt x="34392" y="11716"/>
                  </a:cubicBezTo>
                  <a:cubicBezTo>
                    <a:pt x="34503" y="11827"/>
                    <a:pt x="32869" y="13114"/>
                    <a:pt x="31916" y="13812"/>
                  </a:cubicBezTo>
                  <a:cubicBezTo>
                    <a:pt x="30964" y="14511"/>
                    <a:pt x="29836" y="15415"/>
                    <a:pt x="28677" y="15907"/>
                  </a:cubicBezTo>
                  <a:cubicBezTo>
                    <a:pt x="27518" y="16399"/>
                    <a:pt x="26280" y="16733"/>
                    <a:pt x="24962" y="16765"/>
                  </a:cubicBezTo>
                  <a:cubicBezTo>
                    <a:pt x="23644" y="16797"/>
                    <a:pt x="22200" y="17003"/>
                    <a:pt x="20771" y="16098"/>
                  </a:cubicBezTo>
                  <a:cubicBezTo>
                    <a:pt x="19342" y="15193"/>
                    <a:pt x="17882" y="13177"/>
                    <a:pt x="16390" y="11335"/>
                  </a:cubicBezTo>
                  <a:cubicBezTo>
                    <a:pt x="14898" y="9494"/>
                    <a:pt x="13263" y="6494"/>
                    <a:pt x="11818" y="5049"/>
                  </a:cubicBezTo>
                  <a:cubicBezTo>
                    <a:pt x="10373" y="3605"/>
                    <a:pt x="9135" y="3224"/>
                    <a:pt x="7722" y="2668"/>
                  </a:cubicBezTo>
                  <a:cubicBezTo>
                    <a:pt x="6309" y="2112"/>
                    <a:pt x="4627" y="1763"/>
                    <a:pt x="3341" y="1715"/>
                  </a:cubicBezTo>
                  <a:cubicBezTo>
                    <a:pt x="2055" y="1667"/>
                    <a:pt x="-136" y="2573"/>
                    <a:pt x="7" y="2382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837083">
              <a:off x="4607443" y="1366959"/>
              <a:ext cx="150303" cy="146725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5837233">
              <a:off x="970423" y="355183"/>
              <a:ext cx="91996" cy="89806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4767623">
              <a:off x="6254033" y="932525"/>
              <a:ext cx="80159" cy="78237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395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869179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6"/>
          <p:cNvGrpSpPr/>
          <p:nvPr/>
        </p:nvGrpSpPr>
        <p:grpSpPr>
          <a:xfrm flipH="1">
            <a:off x="-6663188" y="-792175"/>
            <a:ext cx="14319375" cy="1724151"/>
            <a:chOff x="1414013" y="-792175"/>
            <a:chExt cx="14319375" cy="1724151"/>
          </a:xfrm>
        </p:grpSpPr>
        <p:sp>
          <p:nvSpPr>
            <p:cNvPr id="227" name="Google Shape;227;p6"/>
            <p:cNvSpPr/>
            <p:nvPr/>
          </p:nvSpPr>
          <p:spPr>
            <a:xfrm>
              <a:off x="1414013" y="-792175"/>
              <a:ext cx="14319375" cy="1724151"/>
            </a:xfrm>
            <a:custGeom>
              <a:avLst/>
              <a:gdLst/>
              <a:ahLst/>
              <a:cxnLst/>
              <a:rect l="l" t="t" r="r" b="b"/>
              <a:pathLst>
                <a:path w="120724" h="14536" extrusionOk="0">
                  <a:moveTo>
                    <a:pt x="0" y="0"/>
                  </a:moveTo>
                  <a:lnTo>
                    <a:pt x="0" y="1615"/>
                  </a:lnTo>
                  <a:cubicBezTo>
                    <a:pt x="1615" y="2019"/>
                    <a:pt x="1615" y="5653"/>
                    <a:pt x="4845" y="5249"/>
                  </a:cubicBezTo>
                  <a:cubicBezTo>
                    <a:pt x="8479" y="4845"/>
                    <a:pt x="9286" y="2423"/>
                    <a:pt x="14535" y="4441"/>
                  </a:cubicBezTo>
                  <a:cubicBezTo>
                    <a:pt x="20188" y="6460"/>
                    <a:pt x="21399" y="10902"/>
                    <a:pt x="29070" y="9690"/>
                  </a:cubicBezTo>
                  <a:cubicBezTo>
                    <a:pt x="36338" y="8479"/>
                    <a:pt x="38357" y="6057"/>
                    <a:pt x="44413" y="6460"/>
                  </a:cubicBezTo>
                  <a:cubicBezTo>
                    <a:pt x="50470" y="6864"/>
                    <a:pt x="50873" y="14535"/>
                    <a:pt x="58545" y="14535"/>
                  </a:cubicBezTo>
                  <a:cubicBezTo>
                    <a:pt x="65812" y="14535"/>
                    <a:pt x="72272" y="3634"/>
                    <a:pt x="77925" y="4441"/>
                  </a:cubicBezTo>
                  <a:cubicBezTo>
                    <a:pt x="83981" y="5653"/>
                    <a:pt x="84385" y="7268"/>
                    <a:pt x="90038" y="7672"/>
                  </a:cubicBezTo>
                  <a:cubicBezTo>
                    <a:pt x="93268" y="8075"/>
                    <a:pt x="96498" y="7672"/>
                    <a:pt x="100132" y="7268"/>
                  </a:cubicBezTo>
                  <a:cubicBezTo>
                    <a:pt x="102554" y="7672"/>
                    <a:pt x="105380" y="13728"/>
                    <a:pt x="110225" y="12920"/>
                  </a:cubicBezTo>
                  <a:cubicBezTo>
                    <a:pt x="114667" y="12113"/>
                    <a:pt x="113859" y="2826"/>
                    <a:pt x="120723" y="1615"/>
                  </a:cubicBezTo>
                  <a:lnTo>
                    <a:pt x="120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457765" y="-63758"/>
              <a:ext cx="2413075" cy="975375"/>
            </a:xfrm>
            <a:custGeom>
              <a:avLst/>
              <a:gdLst/>
              <a:ahLst/>
              <a:cxnLst/>
              <a:rect l="l" t="t" r="r" b="b"/>
              <a:pathLst>
                <a:path w="96523" h="39015" extrusionOk="0">
                  <a:moveTo>
                    <a:pt x="579" y="265"/>
                  </a:moveTo>
                  <a:cubicBezTo>
                    <a:pt x="1738" y="233"/>
                    <a:pt x="11263" y="-481"/>
                    <a:pt x="16676" y="646"/>
                  </a:cubicBezTo>
                  <a:cubicBezTo>
                    <a:pt x="22089" y="1773"/>
                    <a:pt x="28693" y="3979"/>
                    <a:pt x="33059" y="7027"/>
                  </a:cubicBezTo>
                  <a:cubicBezTo>
                    <a:pt x="37425" y="10075"/>
                    <a:pt x="40060" y="15759"/>
                    <a:pt x="42870" y="18934"/>
                  </a:cubicBezTo>
                  <a:cubicBezTo>
                    <a:pt x="45680" y="22109"/>
                    <a:pt x="47219" y="23902"/>
                    <a:pt x="49918" y="26077"/>
                  </a:cubicBezTo>
                  <a:cubicBezTo>
                    <a:pt x="52617" y="28252"/>
                    <a:pt x="55712" y="30380"/>
                    <a:pt x="59062" y="31983"/>
                  </a:cubicBezTo>
                  <a:cubicBezTo>
                    <a:pt x="62412" y="33587"/>
                    <a:pt x="65492" y="35079"/>
                    <a:pt x="70016" y="35698"/>
                  </a:cubicBezTo>
                  <a:cubicBezTo>
                    <a:pt x="74540" y="36317"/>
                    <a:pt x="81842" y="36111"/>
                    <a:pt x="86208" y="35698"/>
                  </a:cubicBezTo>
                  <a:cubicBezTo>
                    <a:pt x="90574" y="35285"/>
                    <a:pt x="95083" y="33332"/>
                    <a:pt x="96210" y="33221"/>
                  </a:cubicBezTo>
                  <a:cubicBezTo>
                    <a:pt x="97337" y="33110"/>
                    <a:pt x="95067" y="34174"/>
                    <a:pt x="92971" y="35031"/>
                  </a:cubicBezTo>
                  <a:cubicBezTo>
                    <a:pt x="90876" y="35888"/>
                    <a:pt x="86447" y="37714"/>
                    <a:pt x="83637" y="38365"/>
                  </a:cubicBezTo>
                  <a:cubicBezTo>
                    <a:pt x="80827" y="39016"/>
                    <a:pt x="78493" y="38889"/>
                    <a:pt x="76112" y="38936"/>
                  </a:cubicBezTo>
                  <a:cubicBezTo>
                    <a:pt x="73731" y="38984"/>
                    <a:pt x="72318" y="39158"/>
                    <a:pt x="69349" y="38650"/>
                  </a:cubicBezTo>
                  <a:cubicBezTo>
                    <a:pt x="66380" y="38142"/>
                    <a:pt x="61523" y="37142"/>
                    <a:pt x="58300" y="35888"/>
                  </a:cubicBezTo>
                  <a:cubicBezTo>
                    <a:pt x="55077" y="34634"/>
                    <a:pt x="53506" y="33904"/>
                    <a:pt x="50013" y="31126"/>
                  </a:cubicBezTo>
                  <a:cubicBezTo>
                    <a:pt x="46521" y="28348"/>
                    <a:pt x="40822" y="22680"/>
                    <a:pt x="37345" y="19219"/>
                  </a:cubicBezTo>
                  <a:cubicBezTo>
                    <a:pt x="33869" y="15758"/>
                    <a:pt x="31869" y="12822"/>
                    <a:pt x="29154" y="10361"/>
                  </a:cubicBezTo>
                  <a:cubicBezTo>
                    <a:pt x="26439" y="7901"/>
                    <a:pt x="24296" y="6044"/>
                    <a:pt x="21057" y="4456"/>
                  </a:cubicBezTo>
                  <a:cubicBezTo>
                    <a:pt x="17819" y="2869"/>
                    <a:pt x="13136" y="1535"/>
                    <a:pt x="9723" y="836"/>
                  </a:cubicBezTo>
                  <a:cubicBezTo>
                    <a:pt x="6310" y="138"/>
                    <a:pt x="-580" y="297"/>
                    <a:pt x="579" y="265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229" name="Google Shape;229;p6"/>
            <p:cNvSpPr/>
            <p:nvPr/>
          </p:nvSpPr>
          <p:spPr>
            <a:xfrm>
              <a:off x="2548170" y="-441283"/>
              <a:ext cx="2075675" cy="800450"/>
            </a:xfrm>
            <a:custGeom>
              <a:avLst/>
              <a:gdLst/>
              <a:ahLst/>
              <a:cxnLst/>
              <a:rect l="l" t="t" r="r" b="b"/>
              <a:pathLst>
                <a:path w="83027" h="32018" extrusionOk="0">
                  <a:moveTo>
                    <a:pt x="2372" y="2602"/>
                  </a:moveTo>
                  <a:cubicBezTo>
                    <a:pt x="3626" y="2555"/>
                    <a:pt x="5008" y="2126"/>
                    <a:pt x="7611" y="2412"/>
                  </a:cubicBezTo>
                  <a:cubicBezTo>
                    <a:pt x="10215" y="2698"/>
                    <a:pt x="13739" y="2952"/>
                    <a:pt x="17993" y="4317"/>
                  </a:cubicBezTo>
                  <a:cubicBezTo>
                    <a:pt x="22248" y="5682"/>
                    <a:pt x="28296" y="7984"/>
                    <a:pt x="33138" y="10603"/>
                  </a:cubicBezTo>
                  <a:cubicBezTo>
                    <a:pt x="37980" y="13222"/>
                    <a:pt x="42694" y="17128"/>
                    <a:pt x="47044" y="20033"/>
                  </a:cubicBezTo>
                  <a:cubicBezTo>
                    <a:pt x="51394" y="22938"/>
                    <a:pt x="55712" y="26177"/>
                    <a:pt x="59236" y="28034"/>
                  </a:cubicBezTo>
                  <a:cubicBezTo>
                    <a:pt x="62760" y="29891"/>
                    <a:pt x="64237" y="30526"/>
                    <a:pt x="68190" y="31177"/>
                  </a:cubicBezTo>
                  <a:cubicBezTo>
                    <a:pt x="72143" y="31828"/>
                    <a:pt x="82112" y="32098"/>
                    <a:pt x="82953" y="31939"/>
                  </a:cubicBezTo>
                  <a:cubicBezTo>
                    <a:pt x="83794" y="31780"/>
                    <a:pt x="76667" y="31225"/>
                    <a:pt x="73238" y="30225"/>
                  </a:cubicBezTo>
                  <a:cubicBezTo>
                    <a:pt x="69809" y="29225"/>
                    <a:pt x="66078" y="28081"/>
                    <a:pt x="62379" y="25938"/>
                  </a:cubicBezTo>
                  <a:cubicBezTo>
                    <a:pt x="58680" y="23795"/>
                    <a:pt x="55998" y="20747"/>
                    <a:pt x="51045" y="17366"/>
                  </a:cubicBezTo>
                  <a:cubicBezTo>
                    <a:pt x="46092" y="13985"/>
                    <a:pt x="38233" y="8492"/>
                    <a:pt x="32661" y="5650"/>
                  </a:cubicBezTo>
                  <a:cubicBezTo>
                    <a:pt x="27089" y="2808"/>
                    <a:pt x="22200" y="1110"/>
                    <a:pt x="17612" y="316"/>
                  </a:cubicBezTo>
                  <a:cubicBezTo>
                    <a:pt x="13024" y="-478"/>
                    <a:pt x="8055" y="491"/>
                    <a:pt x="5134" y="888"/>
                  </a:cubicBezTo>
                  <a:cubicBezTo>
                    <a:pt x="2213" y="1285"/>
                    <a:pt x="546" y="2411"/>
                    <a:pt x="86" y="2697"/>
                  </a:cubicBezTo>
                  <a:cubicBezTo>
                    <a:pt x="-374" y="2983"/>
                    <a:pt x="1118" y="2650"/>
                    <a:pt x="2372" y="260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230" name="Google Shape;230;p6"/>
            <p:cNvSpPr/>
            <p:nvPr/>
          </p:nvSpPr>
          <p:spPr>
            <a:xfrm>
              <a:off x="7184649" y="105998"/>
              <a:ext cx="670900" cy="649400"/>
            </a:xfrm>
            <a:custGeom>
              <a:avLst/>
              <a:gdLst/>
              <a:ahLst/>
              <a:cxnLst/>
              <a:rect l="l" t="t" r="r" b="b"/>
              <a:pathLst>
                <a:path w="26836" h="25976" extrusionOk="0">
                  <a:moveTo>
                    <a:pt x="460" y="808"/>
                  </a:moveTo>
                  <a:cubicBezTo>
                    <a:pt x="1603" y="2157"/>
                    <a:pt x="5984" y="6349"/>
                    <a:pt x="8556" y="9095"/>
                  </a:cubicBezTo>
                  <a:cubicBezTo>
                    <a:pt x="11128" y="11842"/>
                    <a:pt x="13763" y="15033"/>
                    <a:pt x="15890" y="17287"/>
                  </a:cubicBezTo>
                  <a:cubicBezTo>
                    <a:pt x="18017" y="19541"/>
                    <a:pt x="19509" y="21177"/>
                    <a:pt x="21319" y="22621"/>
                  </a:cubicBezTo>
                  <a:cubicBezTo>
                    <a:pt x="23129" y="24066"/>
                    <a:pt x="26257" y="25780"/>
                    <a:pt x="26749" y="25954"/>
                  </a:cubicBezTo>
                  <a:cubicBezTo>
                    <a:pt x="27241" y="26129"/>
                    <a:pt x="25447" y="24621"/>
                    <a:pt x="24272" y="23668"/>
                  </a:cubicBezTo>
                  <a:cubicBezTo>
                    <a:pt x="23097" y="22716"/>
                    <a:pt x="21732" y="22255"/>
                    <a:pt x="19700" y="20239"/>
                  </a:cubicBezTo>
                  <a:cubicBezTo>
                    <a:pt x="17668" y="18223"/>
                    <a:pt x="14160" y="13826"/>
                    <a:pt x="12080" y="11572"/>
                  </a:cubicBezTo>
                  <a:cubicBezTo>
                    <a:pt x="10000" y="9318"/>
                    <a:pt x="8952" y="8476"/>
                    <a:pt x="7222" y="6714"/>
                  </a:cubicBezTo>
                  <a:cubicBezTo>
                    <a:pt x="5492" y="4952"/>
                    <a:pt x="2825" y="1983"/>
                    <a:pt x="1698" y="999"/>
                  </a:cubicBezTo>
                  <a:cubicBezTo>
                    <a:pt x="571" y="15"/>
                    <a:pt x="-683" y="-541"/>
                    <a:pt x="460" y="80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1" name="Google Shape;231;p6"/>
            <p:cNvSpPr/>
            <p:nvPr/>
          </p:nvSpPr>
          <p:spPr>
            <a:xfrm rot="-446433">
              <a:off x="8053388" y="775487"/>
              <a:ext cx="554861" cy="92477"/>
            </a:xfrm>
            <a:custGeom>
              <a:avLst/>
              <a:gdLst/>
              <a:ahLst/>
              <a:cxnLst/>
              <a:rect l="l" t="t" r="r" b="b"/>
              <a:pathLst>
                <a:path w="22194" h="3699" extrusionOk="0">
                  <a:moveTo>
                    <a:pt x="191" y="222"/>
                  </a:moveTo>
                  <a:cubicBezTo>
                    <a:pt x="382" y="444"/>
                    <a:pt x="4033" y="2128"/>
                    <a:pt x="6287" y="2699"/>
                  </a:cubicBezTo>
                  <a:cubicBezTo>
                    <a:pt x="8541" y="3271"/>
                    <a:pt x="11590" y="3556"/>
                    <a:pt x="13717" y="3651"/>
                  </a:cubicBezTo>
                  <a:cubicBezTo>
                    <a:pt x="15844" y="3746"/>
                    <a:pt x="17654" y="3461"/>
                    <a:pt x="19051" y="3270"/>
                  </a:cubicBezTo>
                  <a:cubicBezTo>
                    <a:pt x="20448" y="3080"/>
                    <a:pt x="22194" y="2603"/>
                    <a:pt x="22099" y="2508"/>
                  </a:cubicBezTo>
                  <a:cubicBezTo>
                    <a:pt x="22004" y="2413"/>
                    <a:pt x="20130" y="2636"/>
                    <a:pt x="18479" y="2699"/>
                  </a:cubicBezTo>
                  <a:cubicBezTo>
                    <a:pt x="16828" y="2763"/>
                    <a:pt x="14416" y="3111"/>
                    <a:pt x="12193" y="2889"/>
                  </a:cubicBezTo>
                  <a:cubicBezTo>
                    <a:pt x="9971" y="2667"/>
                    <a:pt x="7144" y="1810"/>
                    <a:pt x="5144" y="1365"/>
                  </a:cubicBezTo>
                  <a:cubicBezTo>
                    <a:pt x="3144" y="921"/>
                    <a:pt x="1" y="0"/>
                    <a:pt x="191" y="222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2" name="Google Shape;232;p6"/>
            <p:cNvSpPr/>
            <p:nvPr/>
          </p:nvSpPr>
          <p:spPr>
            <a:xfrm>
              <a:off x="6190159" y="-109537"/>
              <a:ext cx="726575" cy="85725"/>
            </a:xfrm>
            <a:custGeom>
              <a:avLst/>
              <a:gdLst/>
              <a:ahLst/>
              <a:cxnLst/>
              <a:rect l="l" t="t" r="r" b="b"/>
              <a:pathLst>
                <a:path w="29063" h="3429" extrusionOk="0">
                  <a:moveTo>
                    <a:pt x="28429" y="3429"/>
                  </a:moveTo>
                  <a:cubicBezTo>
                    <a:pt x="27096" y="3429"/>
                    <a:pt x="23317" y="1461"/>
                    <a:pt x="18713" y="1334"/>
                  </a:cubicBezTo>
                  <a:cubicBezTo>
                    <a:pt x="14109" y="1207"/>
                    <a:pt x="3156" y="2667"/>
                    <a:pt x="806" y="2667"/>
                  </a:cubicBezTo>
                  <a:cubicBezTo>
                    <a:pt x="-1543" y="2667"/>
                    <a:pt x="2013" y="1779"/>
                    <a:pt x="4616" y="1334"/>
                  </a:cubicBezTo>
                  <a:cubicBezTo>
                    <a:pt x="7220" y="890"/>
                    <a:pt x="12744" y="0"/>
                    <a:pt x="16427" y="0"/>
                  </a:cubicBezTo>
                  <a:cubicBezTo>
                    <a:pt x="20110" y="0"/>
                    <a:pt x="24714" y="763"/>
                    <a:pt x="26714" y="1334"/>
                  </a:cubicBezTo>
                  <a:cubicBezTo>
                    <a:pt x="28714" y="1906"/>
                    <a:pt x="29763" y="3429"/>
                    <a:pt x="28429" y="342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3" name="Google Shape;233;p6"/>
            <p:cNvSpPr/>
            <p:nvPr/>
          </p:nvSpPr>
          <p:spPr>
            <a:xfrm>
              <a:off x="4700065" y="129466"/>
              <a:ext cx="907725" cy="212025"/>
            </a:xfrm>
            <a:custGeom>
              <a:avLst/>
              <a:gdLst/>
              <a:ahLst/>
              <a:cxnLst/>
              <a:rect l="l" t="t" r="r" b="b"/>
              <a:pathLst>
                <a:path w="36309" h="8481" extrusionOk="0">
                  <a:moveTo>
                    <a:pt x="35835" y="346"/>
                  </a:moveTo>
                  <a:cubicBezTo>
                    <a:pt x="33962" y="1076"/>
                    <a:pt x="22849" y="4220"/>
                    <a:pt x="18118" y="5490"/>
                  </a:cubicBezTo>
                  <a:cubicBezTo>
                    <a:pt x="13387" y="6760"/>
                    <a:pt x="10466" y="7490"/>
                    <a:pt x="7450" y="7966"/>
                  </a:cubicBezTo>
                  <a:cubicBezTo>
                    <a:pt x="4434" y="8442"/>
                    <a:pt x="-360" y="8633"/>
                    <a:pt x="21" y="8347"/>
                  </a:cubicBezTo>
                  <a:cubicBezTo>
                    <a:pt x="402" y="8061"/>
                    <a:pt x="4847" y="7459"/>
                    <a:pt x="9736" y="6252"/>
                  </a:cubicBezTo>
                  <a:cubicBezTo>
                    <a:pt x="14626" y="5046"/>
                    <a:pt x="25008" y="2092"/>
                    <a:pt x="29358" y="1108"/>
                  </a:cubicBezTo>
                  <a:cubicBezTo>
                    <a:pt x="33708" y="124"/>
                    <a:pt x="37708" y="-384"/>
                    <a:pt x="35835" y="3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4" name="Google Shape;234;p6"/>
            <p:cNvSpPr/>
            <p:nvPr/>
          </p:nvSpPr>
          <p:spPr>
            <a:xfrm rot="586461">
              <a:off x="4170609" y="255664"/>
              <a:ext cx="144903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709081" y="-401385"/>
              <a:ext cx="964100" cy="379600"/>
            </a:xfrm>
            <a:custGeom>
              <a:avLst/>
              <a:gdLst/>
              <a:ahLst/>
              <a:cxnLst/>
              <a:rect l="l" t="t" r="r" b="b"/>
              <a:pathLst>
                <a:path w="38564" h="15184" extrusionOk="0">
                  <a:moveTo>
                    <a:pt x="222" y="244"/>
                  </a:moveTo>
                  <a:cubicBezTo>
                    <a:pt x="-222" y="339"/>
                    <a:pt x="6127" y="-105"/>
                    <a:pt x="10318" y="1006"/>
                  </a:cubicBezTo>
                  <a:cubicBezTo>
                    <a:pt x="14509" y="2117"/>
                    <a:pt x="20860" y="4593"/>
                    <a:pt x="25368" y="6911"/>
                  </a:cubicBezTo>
                  <a:cubicBezTo>
                    <a:pt x="29877" y="9229"/>
                    <a:pt x="35464" y="14023"/>
                    <a:pt x="37369" y="14912"/>
                  </a:cubicBezTo>
                  <a:cubicBezTo>
                    <a:pt x="39274" y="15801"/>
                    <a:pt x="38640" y="13928"/>
                    <a:pt x="36798" y="12245"/>
                  </a:cubicBezTo>
                  <a:cubicBezTo>
                    <a:pt x="34957" y="10562"/>
                    <a:pt x="30289" y="6785"/>
                    <a:pt x="26320" y="4816"/>
                  </a:cubicBezTo>
                  <a:cubicBezTo>
                    <a:pt x="22351" y="2848"/>
                    <a:pt x="17335" y="1196"/>
                    <a:pt x="12985" y="434"/>
                  </a:cubicBezTo>
                  <a:cubicBezTo>
                    <a:pt x="8635" y="-328"/>
                    <a:pt x="667" y="149"/>
                    <a:pt x="222" y="2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6" name="Google Shape;236;p6"/>
            <p:cNvSpPr/>
            <p:nvPr/>
          </p:nvSpPr>
          <p:spPr>
            <a:xfrm>
              <a:off x="3712381" y="-6746"/>
              <a:ext cx="400050" cy="256400"/>
            </a:xfrm>
            <a:custGeom>
              <a:avLst/>
              <a:gdLst/>
              <a:ahLst/>
              <a:cxnLst/>
              <a:rect l="l" t="t" r="r" b="b"/>
              <a:pathLst>
                <a:path w="16002" h="10256" extrusionOk="0">
                  <a:moveTo>
                    <a:pt x="95" y="79"/>
                  </a:moveTo>
                  <a:cubicBezTo>
                    <a:pt x="-95" y="238"/>
                    <a:pt x="6794" y="4873"/>
                    <a:pt x="9429" y="6556"/>
                  </a:cubicBezTo>
                  <a:cubicBezTo>
                    <a:pt x="12064" y="8239"/>
                    <a:pt x="15716" y="10335"/>
                    <a:pt x="15906" y="10176"/>
                  </a:cubicBezTo>
                  <a:cubicBezTo>
                    <a:pt x="16097" y="10017"/>
                    <a:pt x="13207" y="7287"/>
                    <a:pt x="10572" y="5604"/>
                  </a:cubicBezTo>
                  <a:cubicBezTo>
                    <a:pt x="7937" y="3921"/>
                    <a:pt x="286" y="-80"/>
                    <a:pt x="95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7" name="Google Shape;237;p6"/>
            <p:cNvSpPr/>
            <p:nvPr/>
          </p:nvSpPr>
          <p:spPr>
            <a:xfrm rot="1101591">
              <a:off x="7880241" y="724836"/>
              <a:ext cx="144769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6"/>
          <p:cNvGrpSpPr/>
          <p:nvPr/>
        </p:nvGrpSpPr>
        <p:grpSpPr>
          <a:xfrm>
            <a:off x="5733378" y="3753524"/>
            <a:ext cx="15068956" cy="1724151"/>
            <a:chOff x="5733378" y="3753524"/>
            <a:chExt cx="15068956" cy="1724151"/>
          </a:xfrm>
        </p:grpSpPr>
        <p:grpSp>
          <p:nvGrpSpPr>
            <p:cNvPr id="239" name="Google Shape;239;p6"/>
            <p:cNvGrpSpPr/>
            <p:nvPr/>
          </p:nvGrpSpPr>
          <p:grpSpPr>
            <a:xfrm>
              <a:off x="5738352" y="3753524"/>
              <a:ext cx="15063983" cy="1724151"/>
              <a:chOff x="5738352" y="3753524"/>
              <a:chExt cx="15063983" cy="1724151"/>
            </a:xfrm>
          </p:grpSpPr>
          <p:grpSp>
            <p:nvGrpSpPr>
              <p:cNvPr id="240" name="Google Shape;240;p6"/>
              <p:cNvGrpSpPr/>
              <p:nvPr/>
            </p:nvGrpSpPr>
            <p:grpSpPr>
              <a:xfrm rot="10800000" flipH="1">
                <a:off x="5738352" y="3753524"/>
                <a:ext cx="15063983" cy="1724151"/>
                <a:chOff x="1414013" y="-792175"/>
                <a:chExt cx="14319375" cy="1724151"/>
              </a:xfrm>
            </p:grpSpPr>
            <p:sp>
              <p:nvSpPr>
                <p:cNvPr id="241" name="Google Shape;241;p6"/>
                <p:cNvSpPr/>
                <p:nvPr/>
              </p:nvSpPr>
              <p:spPr>
                <a:xfrm>
                  <a:off x="1414013" y="-792175"/>
                  <a:ext cx="14319375" cy="1724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24" h="14536" extrusionOk="0">
                      <a:moveTo>
                        <a:pt x="0" y="0"/>
                      </a:moveTo>
                      <a:lnTo>
                        <a:pt x="0" y="1615"/>
                      </a:lnTo>
                      <a:cubicBezTo>
                        <a:pt x="1615" y="2019"/>
                        <a:pt x="1615" y="5653"/>
                        <a:pt x="4845" y="5249"/>
                      </a:cubicBezTo>
                      <a:cubicBezTo>
                        <a:pt x="8479" y="4845"/>
                        <a:pt x="9286" y="2423"/>
                        <a:pt x="14535" y="4441"/>
                      </a:cubicBezTo>
                      <a:cubicBezTo>
                        <a:pt x="20188" y="6460"/>
                        <a:pt x="21399" y="10902"/>
                        <a:pt x="29070" y="9690"/>
                      </a:cubicBezTo>
                      <a:cubicBezTo>
                        <a:pt x="36338" y="8479"/>
                        <a:pt x="38357" y="6057"/>
                        <a:pt x="44413" y="6460"/>
                      </a:cubicBezTo>
                      <a:cubicBezTo>
                        <a:pt x="50470" y="6864"/>
                        <a:pt x="50873" y="14535"/>
                        <a:pt x="58545" y="14535"/>
                      </a:cubicBezTo>
                      <a:cubicBezTo>
                        <a:pt x="65812" y="14535"/>
                        <a:pt x="72272" y="3634"/>
                        <a:pt x="77925" y="4441"/>
                      </a:cubicBezTo>
                      <a:cubicBezTo>
                        <a:pt x="83981" y="5653"/>
                        <a:pt x="84385" y="7268"/>
                        <a:pt x="90038" y="7672"/>
                      </a:cubicBezTo>
                      <a:cubicBezTo>
                        <a:pt x="93268" y="8075"/>
                        <a:pt x="96498" y="7672"/>
                        <a:pt x="100132" y="7268"/>
                      </a:cubicBezTo>
                      <a:cubicBezTo>
                        <a:pt x="102554" y="7672"/>
                        <a:pt x="105380" y="13728"/>
                        <a:pt x="110225" y="12920"/>
                      </a:cubicBezTo>
                      <a:cubicBezTo>
                        <a:pt x="114667" y="12113"/>
                        <a:pt x="113859" y="2826"/>
                        <a:pt x="120723" y="1615"/>
                      </a:cubicBezTo>
                      <a:lnTo>
                        <a:pt x="1207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6"/>
                <p:cNvSpPr/>
                <p:nvPr/>
              </p:nvSpPr>
              <p:spPr>
                <a:xfrm>
                  <a:off x="6457765" y="-63758"/>
                  <a:ext cx="2413075" cy="9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23" h="39015" extrusionOk="0">
                      <a:moveTo>
                        <a:pt x="579" y="265"/>
                      </a:moveTo>
                      <a:cubicBezTo>
                        <a:pt x="1738" y="233"/>
                        <a:pt x="11263" y="-481"/>
                        <a:pt x="16676" y="646"/>
                      </a:cubicBezTo>
                      <a:cubicBezTo>
                        <a:pt x="22089" y="1773"/>
                        <a:pt x="28693" y="3979"/>
                        <a:pt x="33059" y="7027"/>
                      </a:cubicBezTo>
                      <a:cubicBezTo>
                        <a:pt x="37425" y="10075"/>
                        <a:pt x="40060" y="15759"/>
                        <a:pt x="42870" y="18934"/>
                      </a:cubicBezTo>
                      <a:cubicBezTo>
                        <a:pt x="45680" y="22109"/>
                        <a:pt x="47219" y="23902"/>
                        <a:pt x="49918" y="26077"/>
                      </a:cubicBezTo>
                      <a:cubicBezTo>
                        <a:pt x="52617" y="28252"/>
                        <a:pt x="55712" y="30380"/>
                        <a:pt x="59062" y="31983"/>
                      </a:cubicBezTo>
                      <a:cubicBezTo>
                        <a:pt x="62412" y="33587"/>
                        <a:pt x="65492" y="35079"/>
                        <a:pt x="70016" y="35698"/>
                      </a:cubicBezTo>
                      <a:cubicBezTo>
                        <a:pt x="74540" y="36317"/>
                        <a:pt x="81842" y="36111"/>
                        <a:pt x="86208" y="35698"/>
                      </a:cubicBezTo>
                      <a:cubicBezTo>
                        <a:pt x="90574" y="35285"/>
                        <a:pt x="95083" y="33332"/>
                        <a:pt x="96210" y="33221"/>
                      </a:cubicBezTo>
                      <a:cubicBezTo>
                        <a:pt x="97337" y="33110"/>
                        <a:pt x="95067" y="34174"/>
                        <a:pt x="92971" y="35031"/>
                      </a:cubicBezTo>
                      <a:cubicBezTo>
                        <a:pt x="90876" y="35888"/>
                        <a:pt x="86447" y="37714"/>
                        <a:pt x="83637" y="38365"/>
                      </a:cubicBezTo>
                      <a:cubicBezTo>
                        <a:pt x="80827" y="39016"/>
                        <a:pt x="78493" y="38889"/>
                        <a:pt x="76112" y="38936"/>
                      </a:cubicBezTo>
                      <a:cubicBezTo>
                        <a:pt x="73731" y="38984"/>
                        <a:pt x="72318" y="39158"/>
                        <a:pt x="69349" y="38650"/>
                      </a:cubicBezTo>
                      <a:cubicBezTo>
                        <a:pt x="66380" y="38142"/>
                        <a:pt x="61523" y="37142"/>
                        <a:pt x="58300" y="35888"/>
                      </a:cubicBezTo>
                      <a:cubicBezTo>
                        <a:pt x="55077" y="34634"/>
                        <a:pt x="53506" y="33904"/>
                        <a:pt x="50013" y="31126"/>
                      </a:cubicBezTo>
                      <a:cubicBezTo>
                        <a:pt x="46521" y="28348"/>
                        <a:pt x="40822" y="22680"/>
                        <a:pt x="37345" y="19219"/>
                      </a:cubicBezTo>
                      <a:cubicBezTo>
                        <a:pt x="33869" y="15758"/>
                        <a:pt x="31869" y="12822"/>
                        <a:pt x="29154" y="10361"/>
                      </a:cubicBezTo>
                      <a:cubicBezTo>
                        <a:pt x="26439" y="7901"/>
                        <a:pt x="24296" y="6044"/>
                        <a:pt x="21057" y="4456"/>
                      </a:cubicBezTo>
                      <a:cubicBezTo>
                        <a:pt x="17819" y="2869"/>
                        <a:pt x="13136" y="1535"/>
                        <a:pt x="9723" y="836"/>
                      </a:cubicBezTo>
                      <a:cubicBezTo>
                        <a:pt x="6310" y="138"/>
                        <a:pt x="-580" y="297"/>
                        <a:pt x="579" y="265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243" name="Google Shape;243;p6"/>
                <p:cNvSpPr/>
                <p:nvPr/>
              </p:nvSpPr>
              <p:spPr>
                <a:xfrm>
                  <a:off x="2548170" y="-441283"/>
                  <a:ext cx="2075675" cy="80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27" h="32018" extrusionOk="0">
                      <a:moveTo>
                        <a:pt x="2372" y="2602"/>
                      </a:moveTo>
                      <a:cubicBezTo>
                        <a:pt x="3626" y="2555"/>
                        <a:pt x="5008" y="2126"/>
                        <a:pt x="7611" y="2412"/>
                      </a:cubicBezTo>
                      <a:cubicBezTo>
                        <a:pt x="10215" y="2698"/>
                        <a:pt x="13739" y="2952"/>
                        <a:pt x="17993" y="4317"/>
                      </a:cubicBezTo>
                      <a:cubicBezTo>
                        <a:pt x="22248" y="5682"/>
                        <a:pt x="28296" y="7984"/>
                        <a:pt x="33138" y="10603"/>
                      </a:cubicBezTo>
                      <a:cubicBezTo>
                        <a:pt x="37980" y="13222"/>
                        <a:pt x="42694" y="17128"/>
                        <a:pt x="47044" y="20033"/>
                      </a:cubicBezTo>
                      <a:cubicBezTo>
                        <a:pt x="51394" y="22938"/>
                        <a:pt x="55712" y="26177"/>
                        <a:pt x="59236" y="28034"/>
                      </a:cubicBezTo>
                      <a:cubicBezTo>
                        <a:pt x="62760" y="29891"/>
                        <a:pt x="64237" y="30526"/>
                        <a:pt x="68190" y="31177"/>
                      </a:cubicBezTo>
                      <a:cubicBezTo>
                        <a:pt x="72143" y="31828"/>
                        <a:pt x="82112" y="32098"/>
                        <a:pt x="82953" y="31939"/>
                      </a:cubicBezTo>
                      <a:cubicBezTo>
                        <a:pt x="83794" y="31780"/>
                        <a:pt x="76667" y="31225"/>
                        <a:pt x="73238" y="30225"/>
                      </a:cubicBezTo>
                      <a:cubicBezTo>
                        <a:pt x="69809" y="29225"/>
                        <a:pt x="66078" y="28081"/>
                        <a:pt x="62379" y="25938"/>
                      </a:cubicBezTo>
                      <a:cubicBezTo>
                        <a:pt x="58680" y="23795"/>
                        <a:pt x="55998" y="20747"/>
                        <a:pt x="51045" y="17366"/>
                      </a:cubicBezTo>
                      <a:cubicBezTo>
                        <a:pt x="46092" y="13985"/>
                        <a:pt x="38233" y="8492"/>
                        <a:pt x="32661" y="5650"/>
                      </a:cubicBezTo>
                      <a:cubicBezTo>
                        <a:pt x="27089" y="2808"/>
                        <a:pt x="22200" y="1110"/>
                        <a:pt x="17612" y="316"/>
                      </a:cubicBezTo>
                      <a:cubicBezTo>
                        <a:pt x="13024" y="-478"/>
                        <a:pt x="8055" y="491"/>
                        <a:pt x="5134" y="888"/>
                      </a:cubicBezTo>
                      <a:cubicBezTo>
                        <a:pt x="2213" y="1285"/>
                        <a:pt x="546" y="2411"/>
                        <a:pt x="86" y="2697"/>
                      </a:cubicBezTo>
                      <a:cubicBezTo>
                        <a:pt x="-374" y="2983"/>
                        <a:pt x="1118" y="2650"/>
                        <a:pt x="2372" y="2602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244" name="Google Shape;244;p6"/>
                <p:cNvSpPr/>
                <p:nvPr/>
              </p:nvSpPr>
              <p:spPr>
                <a:xfrm>
                  <a:off x="7184649" y="105998"/>
                  <a:ext cx="670900" cy="64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6" h="25976" extrusionOk="0">
                      <a:moveTo>
                        <a:pt x="460" y="808"/>
                      </a:moveTo>
                      <a:cubicBezTo>
                        <a:pt x="1603" y="2157"/>
                        <a:pt x="5984" y="6349"/>
                        <a:pt x="8556" y="9095"/>
                      </a:cubicBezTo>
                      <a:cubicBezTo>
                        <a:pt x="11128" y="11842"/>
                        <a:pt x="13763" y="15033"/>
                        <a:pt x="15890" y="17287"/>
                      </a:cubicBezTo>
                      <a:cubicBezTo>
                        <a:pt x="18017" y="19541"/>
                        <a:pt x="19509" y="21177"/>
                        <a:pt x="21319" y="22621"/>
                      </a:cubicBezTo>
                      <a:cubicBezTo>
                        <a:pt x="23129" y="24066"/>
                        <a:pt x="26257" y="25780"/>
                        <a:pt x="26749" y="25954"/>
                      </a:cubicBezTo>
                      <a:cubicBezTo>
                        <a:pt x="27241" y="26129"/>
                        <a:pt x="25447" y="24621"/>
                        <a:pt x="24272" y="23668"/>
                      </a:cubicBezTo>
                      <a:cubicBezTo>
                        <a:pt x="23097" y="22716"/>
                        <a:pt x="21732" y="22255"/>
                        <a:pt x="19700" y="20239"/>
                      </a:cubicBezTo>
                      <a:cubicBezTo>
                        <a:pt x="17668" y="18223"/>
                        <a:pt x="14160" y="13826"/>
                        <a:pt x="12080" y="11572"/>
                      </a:cubicBezTo>
                      <a:cubicBezTo>
                        <a:pt x="10000" y="9318"/>
                        <a:pt x="8952" y="8476"/>
                        <a:pt x="7222" y="6714"/>
                      </a:cubicBezTo>
                      <a:cubicBezTo>
                        <a:pt x="5492" y="4952"/>
                        <a:pt x="2825" y="1983"/>
                        <a:pt x="1698" y="999"/>
                      </a:cubicBezTo>
                      <a:cubicBezTo>
                        <a:pt x="571" y="15"/>
                        <a:pt x="-683" y="-541"/>
                        <a:pt x="460" y="808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5" name="Google Shape;245;p6"/>
                <p:cNvSpPr/>
                <p:nvPr/>
              </p:nvSpPr>
              <p:spPr>
                <a:xfrm rot="-446433">
                  <a:off x="8053388" y="775487"/>
                  <a:ext cx="554861" cy="9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4" h="3699" extrusionOk="0">
                      <a:moveTo>
                        <a:pt x="191" y="222"/>
                      </a:moveTo>
                      <a:cubicBezTo>
                        <a:pt x="382" y="444"/>
                        <a:pt x="4033" y="2128"/>
                        <a:pt x="6287" y="2699"/>
                      </a:cubicBezTo>
                      <a:cubicBezTo>
                        <a:pt x="8541" y="3271"/>
                        <a:pt x="11590" y="3556"/>
                        <a:pt x="13717" y="3651"/>
                      </a:cubicBezTo>
                      <a:cubicBezTo>
                        <a:pt x="15844" y="3746"/>
                        <a:pt x="17654" y="3461"/>
                        <a:pt x="19051" y="3270"/>
                      </a:cubicBezTo>
                      <a:cubicBezTo>
                        <a:pt x="20448" y="3080"/>
                        <a:pt x="22194" y="2603"/>
                        <a:pt x="22099" y="2508"/>
                      </a:cubicBezTo>
                      <a:cubicBezTo>
                        <a:pt x="22004" y="2413"/>
                        <a:pt x="20130" y="2636"/>
                        <a:pt x="18479" y="2699"/>
                      </a:cubicBezTo>
                      <a:cubicBezTo>
                        <a:pt x="16828" y="2763"/>
                        <a:pt x="14416" y="3111"/>
                        <a:pt x="12193" y="2889"/>
                      </a:cubicBezTo>
                      <a:cubicBezTo>
                        <a:pt x="9971" y="2667"/>
                        <a:pt x="7144" y="1810"/>
                        <a:pt x="5144" y="1365"/>
                      </a:cubicBezTo>
                      <a:cubicBezTo>
                        <a:pt x="3144" y="921"/>
                        <a:pt x="1" y="0"/>
                        <a:pt x="191" y="222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6" name="Google Shape;246;p6"/>
                <p:cNvSpPr/>
                <p:nvPr/>
              </p:nvSpPr>
              <p:spPr>
                <a:xfrm>
                  <a:off x="6190159" y="-109537"/>
                  <a:ext cx="726575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3" h="3429" extrusionOk="0">
                      <a:moveTo>
                        <a:pt x="28429" y="3429"/>
                      </a:moveTo>
                      <a:cubicBezTo>
                        <a:pt x="27096" y="3429"/>
                        <a:pt x="23317" y="1461"/>
                        <a:pt x="18713" y="1334"/>
                      </a:cubicBezTo>
                      <a:cubicBezTo>
                        <a:pt x="14109" y="1207"/>
                        <a:pt x="3156" y="2667"/>
                        <a:pt x="806" y="2667"/>
                      </a:cubicBezTo>
                      <a:cubicBezTo>
                        <a:pt x="-1543" y="2667"/>
                        <a:pt x="2013" y="1779"/>
                        <a:pt x="4616" y="1334"/>
                      </a:cubicBezTo>
                      <a:cubicBezTo>
                        <a:pt x="7220" y="890"/>
                        <a:pt x="12744" y="0"/>
                        <a:pt x="16427" y="0"/>
                      </a:cubicBezTo>
                      <a:cubicBezTo>
                        <a:pt x="20110" y="0"/>
                        <a:pt x="24714" y="763"/>
                        <a:pt x="26714" y="1334"/>
                      </a:cubicBezTo>
                      <a:cubicBezTo>
                        <a:pt x="28714" y="1906"/>
                        <a:pt x="29763" y="3429"/>
                        <a:pt x="28429" y="342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7" name="Google Shape;247;p6"/>
                <p:cNvSpPr/>
                <p:nvPr/>
              </p:nvSpPr>
              <p:spPr>
                <a:xfrm>
                  <a:off x="4700065" y="129466"/>
                  <a:ext cx="907725" cy="2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9" h="8481" extrusionOk="0">
                      <a:moveTo>
                        <a:pt x="35835" y="346"/>
                      </a:moveTo>
                      <a:cubicBezTo>
                        <a:pt x="33962" y="1076"/>
                        <a:pt x="22849" y="4220"/>
                        <a:pt x="18118" y="5490"/>
                      </a:cubicBezTo>
                      <a:cubicBezTo>
                        <a:pt x="13387" y="6760"/>
                        <a:pt x="10466" y="7490"/>
                        <a:pt x="7450" y="7966"/>
                      </a:cubicBezTo>
                      <a:cubicBezTo>
                        <a:pt x="4434" y="8442"/>
                        <a:pt x="-360" y="8633"/>
                        <a:pt x="21" y="8347"/>
                      </a:cubicBezTo>
                      <a:cubicBezTo>
                        <a:pt x="402" y="8061"/>
                        <a:pt x="4847" y="7459"/>
                        <a:pt x="9736" y="6252"/>
                      </a:cubicBezTo>
                      <a:cubicBezTo>
                        <a:pt x="14626" y="5046"/>
                        <a:pt x="25008" y="2092"/>
                        <a:pt x="29358" y="1108"/>
                      </a:cubicBezTo>
                      <a:cubicBezTo>
                        <a:pt x="33708" y="124"/>
                        <a:pt x="37708" y="-384"/>
                        <a:pt x="35835" y="346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8" name="Google Shape;248;p6"/>
                <p:cNvSpPr/>
                <p:nvPr/>
              </p:nvSpPr>
              <p:spPr>
                <a:xfrm rot="586461">
                  <a:off x="4170609" y="255664"/>
                  <a:ext cx="144903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6"/>
                <p:cNvSpPr/>
                <p:nvPr/>
              </p:nvSpPr>
              <p:spPr>
                <a:xfrm>
                  <a:off x="2709081" y="-401385"/>
                  <a:ext cx="964100" cy="37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64" h="15184" extrusionOk="0">
                      <a:moveTo>
                        <a:pt x="222" y="244"/>
                      </a:moveTo>
                      <a:cubicBezTo>
                        <a:pt x="-222" y="339"/>
                        <a:pt x="6127" y="-105"/>
                        <a:pt x="10318" y="1006"/>
                      </a:cubicBezTo>
                      <a:cubicBezTo>
                        <a:pt x="14509" y="2117"/>
                        <a:pt x="20860" y="4593"/>
                        <a:pt x="25368" y="6911"/>
                      </a:cubicBezTo>
                      <a:cubicBezTo>
                        <a:pt x="29877" y="9229"/>
                        <a:pt x="35464" y="14023"/>
                        <a:pt x="37369" y="14912"/>
                      </a:cubicBezTo>
                      <a:cubicBezTo>
                        <a:pt x="39274" y="15801"/>
                        <a:pt x="38640" y="13928"/>
                        <a:pt x="36798" y="12245"/>
                      </a:cubicBezTo>
                      <a:cubicBezTo>
                        <a:pt x="34957" y="10562"/>
                        <a:pt x="30289" y="6785"/>
                        <a:pt x="26320" y="4816"/>
                      </a:cubicBezTo>
                      <a:cubicBezTo>
                        <a:pt x="22351" y="2848"/>
                        <a:pt x="17335" y="1196"/>
                        <a:pt x="12985" y="434"/>
                      </a:cubicBezTo>
                      <a:cubicBezTo>
                        <a:pt x="8635" y="-328"/>
                        <a:pt x="667" y="149"/>
                        <a:pt x="222" y="244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50" name="Google Shape;250;p6"/>
                <p:cNvSpPr/>
                <p:nvPr/>
              </p:nvSpPr>
              <p:spPr>
                <a:xfrm>
                  <a:off x="3712381" y="-6746"/>
                  <a:ext cx="400050" cy="2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" h="10256" extrusionOk="0">
                      <a:moveTo>
                        <a:pt x="95" y="79"/>
                      </a:moveTo>
                      <a:cubicBezTo>
                        <a:pt x="-95" y="238"/>
                        <a:pt x="6794" y="4873"/>
                        <a:pt x="9429" y="6556"/>
                      </a:cubicBezTo>
                      <a:cubicBezTo>
                        <a:pt x="12064" y="8239"/>
                        <a:pt x="15716" y="10335"/>
                        <a:pt x="15906" y="10176"/>
                      </a:cubicBezTo>
                      <a:cubicBezTo>
                        <a:pt x="16097" y="10017"/>
                        <a:pt x="13207" y="7287"/>
                        <a:pt x="10572" y="5604"/>
                      </a:cubicBezTo>
                      <a:cubicBezTo>
                        <a:pt x="7937" y="3921"/>
                        <a:pt x="286" y="-80"/>
                        <a:pt x="95" y="7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51" name="Google Shape;251;p6"/>
                <p:cNvSpPr/>
                <p:nvPr/>
              </p:nvSpPr>
              <p:spPr>
                <a:xfrm rot="1101591">
                  <a:off x="7880241" y="724836"/>
                  <a:ext cx="144769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" name="Google Shape;252;p6"/>
              <p:cNvSpPr/>
              <p:nvPr/>
            </p:nvSpPr>
            <p:spPr>
              <a:xfrm>
                <a:off x="6397625" y="4880383"/>
                <a:ext cx="467475" cy="162025"/>
              </a:xfrm>
              <a:custGeom>
                <a:avLst/>
                <a:gdLst/>
                <a:ahLst/>
                <a:cxnLst/>
                <a:rect l="l" t="t" r="r" b="b"/>
                <a:pathLst>
                  <a:path w="18699" h="6481" extrusionOk="0">
                    <a:moveTo>
                      <a:pt x="18415" y="6144"/>
                    </a:moveTo>
                    <a:cubicBezTo>
                      <a:pt x="17113" y="5446"/>
                      <a:pt x="8890" y="2397"/>
                      <a:pt x="5842" y="1381"/>
                    </a:cubicBezTo>
                    <a:cubicBezTo>
                      <a:pt x="2794" y="365"/>
                      <a:pt x="381" y="-47"/>
                      <a:pt x="127" y="48"/>
                    </a:cubicBezTo>
                    <a:cubicBezTo>
                      <a:pt x="-127" y="143"/>
                      <a:pt x="2064" y="1032"/>
                      <a:pt x="4318" y="1953"/>
                    </a:cubicBezTo>
                    <a:cubicBezTo>
                      <a:pt x="6572" y="2874"/>
                      <a:pt x="11304" y="4874"/>
                      <a:pt x="13653" y="5572"/>
                    </a:cubicBezTo>
                    <a:cubicBezTo>
                      <a:pt x="16003" y="6271"/>
                      <a:pt x="19717" y="6843"/>
                      <a:pt x="18415" y="61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253" name="Google Shape;253;p6"/>
              <p:cNvSpPr/>
              <p:nvPr/>
            </p:nvSpPr>
            <p:spPr>
              <a:xfrm rot="10242280" flipH="1">
                <a:off x="6138069" y="4877157"/>
                <a:ext cx="152300" cy="67082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6"/>
            <p:cNvSpPr/>
            <p:nvPr/>
          </p:nvSpPr>
          <p:spPr>
            <a:xfrm>
              <a:off x="5733378" y="4919116"/>
              <a:ext cx="350700" cy="453000"/>
            </a:xfrm>
            <a:custGeom>
              <a:avLst/>
              <a:gdLst/>
              <a:ahLst/>
              <a:cxnLst/>
              <a:rect l="l" t="t" r="r" b="b"/>
              <a:pathLst>
                <a:path w="14028" h="18120" extrusionOk="0">
                  <a:moveTo>
                    <a:pt x="13934" y="22"/>
                  </a:moveTo>
                  <a:cubicBezTo>
                    <a:pt x="13490" y="-295"/>
                    <a:pt x="10632" y="2847"/>
                    <a:pt x="9362" y="4403"/>
                  </a:cubicBezTo>
                  <a:cubicBezTo>
                    <a:pt x="8092" y="5959"/>
                    <a:pt x="7521" y="7769"/>
                    <a:pt x="6314" y="9356"/>
                  </a:cubicBezTo>
                  <a:cubicBezTo>
                    <a:pt x="5108" y="10944"/>
                    <a:pt x="3139" y="12468"/>
                    <a:pt x="2123" y="13928"/>
                  </a:cubicBezTo>
                  <a:cubicBezTo>
                    <a:pt x="1107" y="15389"/>
                    <a:pt x="-607" y="18151"/>
                    <a:pt x="218" y="18119"/>
                  </a:cubicBezTo>
                  <a:cubicBezTo>
                    <a:pt x="1044" y="18087"/>
                    <a:pt x="5108" y="15707"/>
                    <a:pt x="7076" y="13738"/>
                  </a:cubicBezTo>
                  <a:cubicBezTo>
                    <a:pt x="9045" y="11770"/>
                    <a:pt x="10886" y="8594"/>
                    <a:pt x="12029" y="6308"/>
                  </a:cubicBezTo>
                  <a:cubicBezTo>
                    <a:pt x="13172" y="4022"/>
                    <a:pt x="14379" y="340"/>
                    <a:pt x="13934" y="2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</p:grpSp>
      <p:grpSp>
        <p:nvGrpSpPr>
          <p:cNvPr id="255" name="Google Shape;255;p6"/>
          <p:cNvGrpSpPr/>
          <p:nvPr/>
        </p:nvGrpSpPr>
        <p:grpSpPr>
          <a:xfrm>
            <a:off x="7965601" y="212571"/>
            <a:ext cx="962493" cy="1005468"/>
            <a:chOff x="3407372" y="4057682"/>
            <a:chExt cx="871034" cy="910008"/>
          </a:xfrm>
        </p:grpSpPr>
        <p:sp>
          <p:nvSpPr>
            <p:cNvPr id="256" name="Google Shape;256;p6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" name="Google Shape;277;p6"/>
          <p:cNvGrpSpPr/>
          <p:nvPr/>
        </p:nvGrpSpPr>
        <p:grpSpPr>
          <a:xfrm rot="2700480">
            <a:off x="204959" y="4362299"/>
            <a:ext cx="845767" cy="564869"/>
            <a:chOff x="4664375" y="5648231"/>
            <a:chExt cx="557075" cy="372075"/>
          </a:xfrm>
        </p:grpSpPr>
        <p:sp>
          <p:nvSpPr>
            <p:cNvPr id="278" name="Google Shape;278;p6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6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280" name="Google Shape;280;p6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819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"/>
          <p:cNvSpPr txBox="1">
            <a:spLocks noGrp="1"/>
          </p:cNvSpPr>
          <p:nvPr>
            <p:ph type="title"/>
          </p:nvPr>
        </p:nvSpPr>
        <p:spPr>
          <a:xfrm>
            <a:off x="713225" y="4002613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grpSp>
        <p:nvGrpSpPr>
          <p:cNvPr id="417" name="Google Shape;417;p10"/>
          <p:cNvGrpSpPr/>
          <p:nvPr/>
        </p:nvGrpSpPr>
        <p:grpSpPr>
          <a:xfrm>
            <a:off x="8335577" y="459088"/>
            <a:ext cx="535624" cy="392369"/>
            <a:chOff x="2193664" y="3598488"/>
            <a:chExt cx="535624" cy="392369"/>
          </a:xfrm>
        </p:grpSpPr>
        <p:sp>
          <p:nvSpPr>
            <p:cNvPr id="418" name="Google Shape;418;p10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0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420" name="Google Shape;420;p10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0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0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0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0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0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0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0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0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0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0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0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0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0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0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0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" name="Google Shape;440;p10"/>
          <p:cNvGrpSpPr/>
          <p:nvPr/>
        </p:nvGrpSpPr>
        <p:grpSpPr>
          <a:xfrm rot="-2289334">
            <a:off x="268374" y="1782617"/>
            <a:ext cx="521797" cy="349529"/>
            <a:chOff x="55613" y="5243013"/>
            <a:chExt cx="300350" cy="201175"/>
          </a:xfrm>
        </p:grpSpPr>
        <p:sp>
          <p:nvSpPr>
            <p:cNvPr id="441" name="Google Shape;441;p10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2" name="Google Shape;442;p10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443" name="Google Shape;443;p10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0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0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32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907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2" name="Google Shape;452;p11"/>
          <p:cNvSpPr txBox="1">
            <a:spLocks noGrp="1"/>
          </p:cNvSpPr>
          <p:nvPr>
            <p:ph type="subTitle" idx="1"/>
          </p:nvPr>
        </p:nvSpPr>
        <p:spPr>
          <a:xfrm>
            <a:off x="1284000" y="2878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grpSp>
        <p:nvGrpSpPr>
          <p:cNvPr id="453" name="Google Shape;453;p11"/>
          <p:cNvGrpSpPr/>
          <p:nvPr/>
        </p:nvGrpSpPr>
        <p:grpSpPr>
          <a:xfrm rot="10800000">
            <a:off x="-6394373" y="-643720"/>
            <a:ext cx="14319375" cy="1727604"/>
            <a:chOff x="-2281687" y="3914485"/>
            <a:chExt cx="14319375" cy="1727604"/>
          </a:xfrm>
        </p:grpSpPr>
        <p:grpSp>
          <p:nvGrpSpPr>
            <p:cNvPr id="454" name="Google Shape;454;p11"/>
            <p:cNvGrpSpPr/>
            <p:nvPr/>
          </p:nvGrpSpPr>
          <p:grpSpPr>
            <a:xfrm rot="10800000" flipH="1">
              <a:off x="-2281687" y="3914485"/>
              <a:ext cx="14319375" cy="1727604"/>
              <a:chOff x="1414013" y="-792175"/>
              <a:chExt cx="14319375" cy="1727604"/>
            </a:xfrm>
          </p:grpSpPr>
          <p:sp>
            <p:nvSpPr>
              <p:cNvPr id="455" name="Google Shape;455;p11"/>
              <p:cNvSpPr/>
              <p:nvPr/>
            </p:nvSpPr>
            <p:spPr>
              <a:xfrm>
                <a:off x="1414013" y="-792175"/>
                <a:ext cx="14319375" cy="1724151"/>
              </a:xfrm>
              <a:custGeom>
                <a:avLst/>
                <a:gdLst/>
                <a:ahLst/>
                <a:cxnLst/>
                <a:rect l="l" t="t" r="r" b="b"/>
                <a:pathLst>
                  <a:path w="120724" h="14536" extrusionOk="0">
                    <a:moveTo>
                      <a:pt x="0" y="0"/>
                    </a:moveTo>
                    <a:lnTo>
                      <a:pt x="0" y="1615"/>
                    </a:lnTo>
                    <a:cubicBezTo>
                      <a:pt x="1615" y="2019"/>
                      <a:pt x="1615" y="5653"/>
                      <a:pt x="4845" y="5249"/>
                    </a:cubicBezTo>
                    <a:cubicBezTo>
                      <a:pt x="8479" y="4845"/>
                      <a:pt x="9286" y="2423"/>
                      <a:pt x="14535" y="4441"/>
                    </a:cubicBezTo>
                    <a:cubicBezTo>
                      <a:pt x="20188" y="6460"/>
                      <a:pt x="21399" y="10902"/>
                      <a:pt x="29070" y="9690"/>
                    </a:cubicBezTo>
                    <a:cubicBezTo>
                      <a:pt x="36338" y="8479"/>
                      <a:pt x="38357" y="6057"/>
                      <a:pt x="44413" y="6460"/>
                    </a:cubicBezTo>
                    <a:cubicBezTo>
                      <a:pt x="50470" y="6864"/>
                      <a:pt x="50873" y="14535"/>
                      <a:pt x="58545" y="14535"/>
                    </a:cubicBezTo>
                    <a:cubicBezTo>
                      <a:pt x="65812" y="14535"/>
                      <a:pt x="72272" y="3634"/>
                      <a:pt x="77925" y="4441"/>
                    </a:cubicBezTo>
                    <a:cubicBezTo>
                      <a:pt x="83981" y="5653"/>
                      <a:pt x="84385" y="7268"/>
                      <a:pt x="90038" y="7672"/>
                    </a:cubicBezTo>
                    <a:cubicBezTo>
                      <a:pt x="93268" y="8075"/>
                      <a:pt x="96498" y="7672"/>
                      <a:pt x="100132" y="7268"/>
                    </a:cubicBezTo>
                    <a:cubicBezTo>
                      <a:pt x="102554" y="7672"/>
                      <a:pt x="105380" y="13728"/>
                      <a:pt x="110225" y="12920"/>
                    </a:cubicBezTo>
                    <a:cubicBezTo>
                      <a:pt x="114667" y="12113"/>
                      <a:pt x="113859" y="2826"/>
                      <a:pt x="120723" y="1615"/>
                    </a:cubicBezTo>
                    <a:lnTo>
                      <a:pt x="120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1"/>
              <p:cNvSpPr/>
              <p:nvPr/>
            </p:nvSpPr>
            <p:spPr>
              <a:xfrm>
                <a:off x="6457765" y="-39946"/>
                <a:ext cx="24130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96523" h="39015" extrusionOk="0">
                    <a:moveTo>
                      <a:pt x="579" y="265"/>
                    </a:moveTo>
                    <a:cubicBezTo>
                      <a:pt x="1738" y="233"/>
                      <a:pt x="11263" y="-481"/>
                      <a:pt x="16676" y="646"/>
                    </a:cubicBezTo>
                    <a:cubicBezTo>
                      <a:pt x="22089" y="1773"/>
                      <a:pt x="28693" y="3979"/>
                      <a:pt x="33059" y="7027"/>
                    </a:cubicBezTo>
                    <a:cubicBezTo>
                      <a:pt x="37425" y="10075"/>
                      <a:pt x="40060" y="15759"/>
                      <a:pt x="42870" y="18934"/>
                    </a:cubicBezTo>
                    <a:cubicBezTo>
                      <a:pt x="45680" y="22109"/>
                      <a:pt x="47219" y="23902"/>
                      <a:pt x="49918" y="26077"/>
                    </a:cubicBezTo>
                    <a:cubicBezTo>
                      <a:pt x="52617" y="28252"/>
                      <a:pt x="55712" y="30380"/>
                      <a:pt x="59062" y="31983"/>
                    </a:cubicBezTo>
                    <a:cubicBezTo>
                      <a:pt x="62412" y="33587"/>
                      <a:pt x="65492" y="35079"/>
                      <a:pt x="70016" y="35698"/>
                    </a:cubicBezTo>
                    <a:cubicBezTo>
                      <a:pt x="74540" y="36317"/>
                      <a:pt x="81842" y="36111"/>
                      <a:pt x="86208" y="35698"/>
                    </a:cubicBezTo>
                    <a:cubicBezTo>
                      <a:pt x="90574" y="35285"/>
                      <a:pt x="95083" y="33332"/>
                      <a:pt x="96210" y="33221"/>
                    </a:cubicBezTo>
                    <a:cubicBezTo>
                      <a:pt x="97337" y="33110"/>
                      <a:pt x="95067" y="34174"/>
                      <a:pt x="92971" y="35031"/>
                    </a:cubicBezTo>
                    <a:cubicBezTo>
                      <a:pt x="90876" y="35888"/>
                      <a:pt x="86447" y="37714"/>
                      <a:pt x="83637" y="38365"/>
                    </a:cubicBezTo>
                    <a:cubicBezTo>
                      <a:pt x="80827" y="39016"/>
                      <a:pt x="78493" y="38889"/>
                      <a:pt x="76112" y="38936"/>
                    </a:cubicBezTo>
                    <a:cubicBezTo>
                      <a:pt x="73731" y="38984"/>
                      <a:pt x="72318" y="39158"/>
                      <a:pt x="69349" y="38650"/>
                    </a:cubicBezTo>
                    <a:cubicBezTo>
                      <a:pt x="66380" y="38142"/>
                      <a:pt x="61523" y="37142"/>
                      <a:pt x="58300" y="35888"/>
                    </a:cubicBezTo>
                    <a:cubicBezTo>
                      <a:pt x="55077" y="34634"/>
                      <a:pt x="53506" y="33904"/>
                      <a:pt x="50013" y="31126"/>
                    </a:cubicBezTo>
                    <a:cubicBezTo>
                      <a:pt x="46521" y="28348"/>
                      <a:pt x="40822" y="22680"/>
                      <a:pt x="37345" y="19219"/>
                    </a:cubicBezTo>
                    <a:cubicBezTo>
                      <a:pt x="33869" y="15758"/>
                      <a:pt x="31869" y="12822"/>
                      <a:pt x="29154" y="10361"/>
                    </a:cubicBezTo>
                    <a:cubicBezTo>
                      <a:pt x="26439" y="7901"/>
                      <a:pt x="24296" y="6044"/>
                      <a:pt x="21057" y="4456"/>
                    </a:cubicBezTo>
                    <a:cubicBezTo>
                      <a:pt x="17819" y="2869"/>
                      <a:pt x="13136" y="1535"/>
                      <a:pt x="9723" y="836"/>
                    </a:cubicBezTo>
                    <a:cubicBezTo>
                      <a:pt x="6310" y="138"/>
                      <a:pt x="-580" y="297"/>
                      <a:pt x="579" y="265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457" name="Google Shape;457;p11"/>
              <p:cNvSpPr/>
              <p:nvPr/>
            </p:nvSpPr>
            <p:spPr>
              <a:xfrm>
                <a:off x="2548170" y="-417471"/>
                <a:ext cx="2075675" cy="800450"/>
              </a:xfrm>
              <a:custGeom>
                <a:avLst/>
                <a:gdLst/>
                <a:ahLst/>
                <a:cxnLst/>
                <a:rect l="l" t="t" r="r" b="b"/>
                <a:pathLst>
                  <a:path w="83027" h="32018" extrusionOk="0">
                    <a:moveTo>
                      <a:pt x="2372" y="2602"/>
                    </a:moveTo>
                    <a:cubicBezTo>
                      <a:pt x="3626" y="2555"/>
                      <a:pt x="5008" y="2126"/>
                      <a:pt x="7611" y="2412"/>
                    </a:cubicBezTo>
                    <a:cubicBezTo>
                      <a:pt x="10215" y="2698"/>
                      <a:pt x="13739" y="2952"/>
                      <a:pt x="17993" y="4317"/>
                    </a:cubicBezTo>
                    <a:cubicBezTo>
                      <a:pt x="22248" y="5682"/>
                      <a:pt x="28296" y="7984"/>
                      <a:pt x="33138" y="10603"/>
                    </a:cubicBezTo>
                    <a:cubicBezTo>
                      <a:pt x="37980" y="13222"/>
                      <a:pt x="42694" y="17128"/>
                      <a:pt x="47044" y="20033"/>
                    </a:cubicBezTo>
                    <a:cubicBezTo>
                      <a:pt x="51394" y="22938"/>
                      <a:pt x="55712" y="26177"/>
                      <a:pt x="59236" y="28034"/>
                    </a:cubicBezTo>
                    <a:cubicBezTo>
                      <a:pt x="62760" y="29891"/>
                      <a:pt x="64237" y="30526"/>
                      <a:pt x="68190" y="31177"/>
                    </a:cubicBezTo>
                    <a:cubicBezTo>
                      <a:pt x="72143" y="31828"/>
                      <a:pt x="82112" y="32098"/>
                      <a:pt x="82953" y="31939"/>
                    </a:cubicBezTo>
                    <a:cubicBezTo>
                      <a:pt x="83794" y="31780"/>
                      <a:pt x="76667" y="31225"/>
                      <a:pt x="73238" y="30225"/>
                    </a:cubicBezTo>
                    <a:cubicBezTo>
                      <a:pt x="69809" y="29225"/>
                      <a:pt x="66078" y="28081"/>
                      <a:pt x="62379" y="25938"/>
                    </a:cubicBezTo>
                    <a:cubicBezTo>
                      <a:pt x="58680" y="23795"/>
                      <a:pt x="55998" y="20747"/>
                      <a:pt x="51045" y="17366"/>
                    </a:cubicBezTo>
                    <a:cubicBezTo>
                      <a:pt x="46092" y="13985"/>
                      <a:pt x="38233" y="8492"/>
                      <a:pt x="32661" y="5650"/>
                    </a:cubicBezTo>
                    <a:cubicBezTo>
                      <a:pt x="27089" y="2808"/>
                      <a:pt x="22200" y="1110"/>
                      <a:pt x="17612" y="316"/>
                    </a:cubicBezTo>
                    <a:cubicBezTo>
                      <a:pt x="13024" y="-478"/>
                      <a:pt x="8055" y="491"/>
                      <a:pt x="5134" y="888"/>
                    </a:cubicBezTo>
                    <a:cubicBezTo>
                      <a:pt x="2213" y="1285"/>
                      <a:pt x="546" y="2411"/>
                      <a:pt x="86" y="2697"/>
                    </a:cubicBezTo>
                    <a:cubicBezTo>
                      <a:pt x="-374" y="2983"/>
                      <a:pt x="1118" y="2650"/>
                      <a:pt x="2372" y="2602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458" name="Google Shape;458;p11"/>
              <p:cNvSpPr/>
              <p:nvPr/>
            </p:nvSpPr>
            <p:spPr>
              <a:xfrm>
                <a:off x="7184649" y="105998"/>
                <a:ext cx="670900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26836" h="25976" extrusionOk="0">
                    <a:moveTo>
                      <a:pt x="460" y="808"/>
                    </a:moveTo>
                    <a:cubicBezTo>
                      <a:pt x="1603" y="2157"/>
                      <a:pt x="5984" y="6349"/>
                      <a:pt x="8556" y="9095"/>
                    </a:cubicBezTo>
                    <a:cubicBezTo>
                      <a:pt x="11128" y="11842"/>
                      <a:pt x="13763" y="15033"/>
                      <a:pt x="15890" y="17287"/>
                    </a:cubicBezTo>
                    <a:cubicBezTo>
                      <a:pt x="18017" y="19541"/>
                      <a:pt x="19509" y="21177"/>
                      <a:pt x="21319" y="22621"/>
                    </a:cubicBezTo>
                    <a:cubicBezTo>
                      <a:pt x="23129" y="24066"/>
                      <a:pt x="26257" y="25780"/>
                      <a:pt x="26749" y="25954"/>
                    </a:cubicBezTo>
                    <a:cubicBezTo>
                      <a:pt x="27241" y="26129"/>
                      <a:pt x="25447" y="24621"/>
                      <a:pt x="24272" y="23668"/>
                    </a:cubicBezTo>
                    <a:cubicBezTo>
                      <a:pt x="23097" y="22716"/>
                      <a:pt x="21732" y="22255"/>
                      <a:pt x="19700" y="20239"/>
                    </a:cubicBezTo>
                    <a:cubicBezTo>
                      <a:pt x="17668" y="18223"/>
                      <a:pt x="14160" y="13826"/>
                      <a:pt x="12080" y="11572"/>
                    </a:cubicBezTo>
                    <a:cubicBezTo>
                      <a:pt x="10000" y="9318"/>
                      <a:pt x="8952" y="8476"/>
                      <a:pt x="7222" y="6714"/>
                    </a:cubicBezTo>
                    <a:cubicBezTo>
                      <a:pt x="5492" y="4952"/>
                      <a:pt x="2825" y="1983"/>
                      <a:pt x="1698" y="999"/>
                    </a:cubicBezTo>
                    <a:cubicBezTo>
                      <a:pt x="571" y="15"/>
                      <a:pt x="-683" y="-541"/>
                      <a:pt x="460" y="808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59" name="Google Shape;459;p11"/>
              <p:cNvSpPr/>
              <p:nvPr/>
            </p:nvSpPr>
            <p:spPr>
              <a:xfrm rot="-446433">
                <a:off x="8053388" y="775487"/>
                <a:ext cx="554861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3699" extrusionOk="0">
                    <a:moveTo>
                      <a:pt x="191" y="222"/>
                    </a:moveTo>
                    <a:cubicBezTo>
                      <a:pt x="382" y="444"/>
                      <a:pt x="4033" y="2128"/>
                      <a:pt x="6287" y="2699"/>
                    </a:cubicBezTo>
                    <a:cubicBezTo>
                      <a:pt x="8541" y="3271"/>
                      <a:pt x="11590" y="3556"/>
                      <a:pt x="13717" y="3651"/>
                    </a:cubicBezTo>
                    <a:cubicBezTo>
                      <a:pt x="15844" y="3746"/>
                      <a:pt x="17654" y="3461"/>
                      <a:pt x="19051" y="3270"/>
                    </a:cubicBezTo>
                    <a:cubicBezTo>
                      <a:pt x="20448" y="3080"/>
                      <a:pt x="22194" y="2603"/>
                      <a:pt x="22099" y="2508"/>
                    </a:cubicBezTo>
                    <a:cubicBezTo>
                      <a:pt x="22004" y="2413"/>
                      <a:pt x="20130" y="2636"/>
                      <a:pt x="18479" y="2699"/>
                    </a:cubicBezTo>
                    <a:cubicBezTo>
                      <a:pt x="16828" y="2763"/>
                      <a:pt x="14416" y="3111"/>
                      <a:pt x="12193" y="2889"/>
                    </a:cubicBezTo>
                    <a:cubicBezTo>
                      <a:pt x="9971" y="2667"/>
                      <a:pt x="7144" y="1810"/>
                      <a:pt x="5144" y="1365"/>
                    </a:cubicBezTo>
                    <a:cubicBezTo>
                      <a:pt x="3144" y="921"/>
                      <a:pt x="1" y="0"/>
                      <a:pt x="191" y="222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0" name="Google Shape;460;p11"/>
              <p:cNvSpPr/>
              <p:nvPr/>
            </p:nvSpPr>
            <p:spPr>
              <a:xfrm>
                <a:off x="6190159" y="-109537"/>
                <a:ext cx="7265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63" h="3429" extrusionOk="0">
                    <a:moveTo>
                      <a:pt x="28429" y="3429"/>
                    </a:moveTo>
                    <a:cubicBezTo>
                      <a:pt x="27096" y="3429"/>
                      <a:pt x="23317" y="1461"/>
                      <a:pt x="18713" y="1334"/>
                    </a:cubicBezTo>
                    <a:cubicBezTo>
                      <a:pt x="14109" y="1207"/>
                      <a:pt x="3156" y="2667"/>
                      <a:pt x="806" y="2667"/>
                    </a:cubicBezTo>
                    <a:cubicBezTo>
                      <a:pt x="-1543" y="2667"/>
                      <a:pt x="2013" y="1779"/>
                      <a:pt x="4616" y="1334"/>
                    </a:cubicBezTo>
                    <a:cubicBezTo>
                      <a:pt x="7220" y="890"/>
                      <a:pt x="12744" y="0"/>
                      <a:pt x="16427" y="0"/>
                    </a:cubicBezTo>
                    <a:cubicBezTo>
                      <a:pt x="20110" y="0"/>
                      <a:pt x="24714" y="763"/>
                      <a:pt x="26714" y="1334"/>
                    </a:cubicBezTo>
                    <a:cubicBezTo>
                      <a:pt x="28714" y="1906"/>
                      <a:pt x="29763" y="3429"/>
                      <a:pt x="28429" y="342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1" name="Google Shape;461;p11"/>
              <p:cNvSpPr/>
              <p:nvPr/>
            </p:nvSpPr>
            <p:spPr>
              <a:xfrm>
                <a:off x="4700065" y="129466"/>
                <a:ext cx="907725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36309" h="8481" extrusionOk="0">
                    <a:moveTo>
                      <a:pt x="35835" y="346"/>
                    </a:moveTo>
                    <a:cubicBezTo>
                      <a:pt x="33962" y="1076"/>
                      <a:pt x="22849" y="4220"/>
                      <a:pt x="18118" y="5490"/>
                    </a:cubicBezTo>
                    <a:cubicBezTo>
                      <a:pt x="13387" y="6760"/>
                      <a:pt x="10466" y="7490"/>
                      <a:pt x="7450" y="7966"/>
                    </a:cubicBezTo>
                    <a:cubicBezTo>
                      <a:pt x="4434" y="8442"/>
                      <a:pt x="-360" y="8633"/>
                      <a:pt x="21" y="8347"/>
                    </a:cubicBezTo>
                    <a:cubicBezTo>
                      <a:pt x="402" y="8061"/>
                      <a:pt x="4847" y="7459"/>
                      <a:pt x="9736" y="6252"/>
                    </a:cubicBezTo>
                    <a:cubicBezTo>
                      <a:pt x="14626" y="5046"/>
                      <a:pt x="25008" y="2092"/>
                      <a:pt x="29358" y="1108"/>
                    </a:cubicBezTo>
                    <a:cubicBezTo>
                      <a:pt x="33708" y="124"/>
                      <a:pt x="37708" y="-384"/>
                      <a:pt x="35835" y="346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2" name="Google Shape;462;p11"/>
              <p:cNvSpPr/>
              <p:nvPr/>
            </p:nvSpPr>
            <p:spPr>
              <a:xfrm rot="586461">
                <a:off x="4170609" y="255664"/>
                <a:ext cx="144903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1"/>
              <p:cNvSpPr/>
              <p:nvPr/>
            </p:nvSpPr>
            <p:spPr>
              <a:xfrm>
                <a:off x="2709081" y="-401385"/>
                <a:ext cx="964100" cy="379600"/>
              </a:xfrm>
              <a:custGeom>
                <a:avLst/>
                <a:gdLst/>
                <a:ahLst/>
                <a:cxnLst/>
                <a:rect l="l" t="t" r="r" b="b"/>
                <a:pathLst>
                  <a:path w="38564" h="15184" extrusionOk="0">
                    <a:moveTo>
                      <a:pt x="222" y="244"/>
                    </a:moveTo>
                    <a:cubicBezTo>
                      <a:pt x="-222" y="339"/>
                      <a:pt x="6127" y="-105"/>
                      <a:pt x="10318" y="1006"/>
                    </a:cubicBezTo>
                    <a:cubicBezTo>
                      <a:pt x="14509" y="2117"/>
                      <a:pt x="20860" y="4593"/>
                      <a:pt x="25368" y="6911"/>
                    </a:cubicBezTo>
                    <a:cubicBezTo>
                      <a:pt x="29877" y="9229"/>
                      <a:pt x="35464" y="14023"/>
                      <a:pt x="37369" y="14912"/>
                    </a:cubicBezTo>
                    <a:cubicBezTo>
                      <a:pt x="39274" y="15801"/>
                      <a:pt x="38640" y="13928"/>
                      <a:pt x="36798" y="12245"/>
                    </a:cubicBezTo>
                    <a:cubicBezTo>
                      <a:pt x="34957" y="10562"/>
                      <a:pt x="30289" y="6785"/>
                      <a:pt x="26320" y="4816"/>
                    </a:cubicBezTo>
                    <a:cubicBezTo>
                      <a:pt x="22351" y="2848"/>
                      <a:pt x="17335" y="1196"/>
                      <a:pt x="12985" y="434"/>
                    </a:cubicBezTo>
                    <a:cubicBezTo>
                      <a:pt x="8635" y="-328"/>
                      <a:pt x="667" y="149"/>
                      <a:pt x="222" y="2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4" name="Google Shape;464;p11"/>
              <p:cNvSpPr/>
              <p:nvPr/>
            </p:nvSpPr>
            <p:spPr>
              <a:xfrm>
                <a:off x="3712381" y="-6746"/>
                <a:ext cx="400050" cy="256400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0256" extrusionOk="0">
                    <a:moveTo>
                      <a:pt x="95" y="79"/>
                    </a:moveTo>
                    <a:cubicBezTo>
                      <a:pt x="-95" y="238"/>
                      <a:pt x="6794" y="4873"/>
                      <a:pt x="9429" y="6556"/>
                    </a:cubicBezTo>
                    <a:cubicBezTo>
                      <a:pt x="12064" y="8239"/>
                      <a:pt x="15716" y="10335"/>
                      <a:pt x="15906" y="10176"/>
                    </a:cubicBezTo>
                    <a:cubicBezTo>
                      <a:pt x="16097" y="10017"/>
                      <a:pt x="13207" y="7287"/>
                      <a:pt x="10572" y="5604"/>
                    </a:cubicBezTo>
                    <a:cubicBezTo>
                      <a:pt x="7937" y="3921"/>
                      <a:pt x="286" y="-80"/>
                      <a:pt x="95" y="7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5" name="Google Shape;465;p11"/>
              <p:cNvSpPr/>
              <p:nvPr/>
            </p:nvSpPr>
            <p:spPr>
              <a:xfrm rot="1101591">
                <a:off x="7880241" y="724836"/>
                <a:ext cx="144769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6" name="Google Shape;466;p11"/>
            <p:cNvSpPr/>
            <p:nvPr/>
          </p:nvSpPr>
          <p:spPr>
            <a:xfrm>
              <a:off x="6788150" y="4709914"/>
              <a:ext cx="2850175" cy="448475"/>
            </a:xfrm>
            <a:custGeom>
              <a:avLst/>
              <a:gdLst/>
              <a:ahLst/>
              <a:cxnLst/>
              <a:rect l="l" t="t" r="r" b="b"/>
              <a:pathLst>
                <a:path w="114007" h="17939" extrusionOk="0">
                  <a:moveTo>
                    <a:pt x="94044" y="1151"/>
                  </a:moveTo>
                  <a:cubicBezTo>
                    <a:pt x="89409" y="484"/>
                    <a:pt x="87567" y="357"/>
                    <a:pt x="83185" y="198"/>
                  </a:cubicBezTo>
                  <a:cubicBezTo>
                    <a:pt x="78804" y="39"/>
                    <a:pt x="73311" y="-119"/>
                    <a:pt x="67755" y="198"/>
                  </a:cubicBezTo>
                  <a:cubicBezTo>
                    <a:pt x="62199" y="516"/>
                    <a:pt x="56071" y="674"/>
                    <a:pt x="49848" y="2103"/>
                  </a:cubicBezTo>
                  <a:cubicBezTo>
                    <a:pt x="43625" y="3532"/>
                    <a:pt x="36481" y="6803"/>
                    <a:pt x="30417" y="8771"/>
                  </a:cubicBezTo>
                  <a:cubicBezTo>
                    <a:pt x="24353" y="10740"/>
                    <a:pt x="17907" y="12739"/>
                    <a:pt x="13462" y="13914"/>
                  </a:cubicBezTo>
                  <a:cubicBezTo>
                    <a:pt x="9017" y="15089"/>
                    <a:pt x="5970" y="15438"/>
                    <a:pt x="3747" y="15819"/>
                  </a:cubicBezTo>
                  <a:cubicBezTo>
                    <a:pt x="1525" y="16200"/>
                    <a:pt x="-381" y="15851"/>
                    <a:pt x="127" y="16200"/>
                  </a:cubicBezTo>
                  <a:cubicBezTo>
                    <a:pt x="635" y="16549"/>
                    <a:pt x="2858" y="18010"/>
                    <a:pt x="6795" y="17915"/>
                  </a:cubicBezTo>
                  <a:cubicBezTo>
                    <a:pt x="10732" y="17820"/>
                    <a:pt x="18637" y="16772"/>
                    <a:pt x="23749" y="15629"/>
                  </a:cubicBezTo>
                  <a:cubicBezTo>
                    <a:pt x="28861" y="14486"/>
                    <a:pt x="31369" y="12867"/>
                    <a:pt x="37465" y="11057"/>
                  </a:cubicBezTo>
                  <a:cubicBezTo>
                    <a:pt x="43561" y="9247"/>
                    <a:pt x="53435" y="5786"/>
                    <a:pt x="60325" y="4770"/>
                  </a:cubicBezTo>
                  <a:cubicBezTo>
                    <a:pt x="67215" y="3754"/>
                    <a:pt x="72264" y="4802"/>
                    <a:pt x="78804" y="4961"/>
                  </a:cubicBezTo>
                  <a:cubicBezTo>
                    <a:pt x="85345" y="5120"/>
                    <a:pt x="93885" y="5437"/>
                    <a:pt x="99568" y="5723"/>
                  </a:cubicBezTo>
                  <a:cubicBezTo>
                    <a:pt x="105251" y="6009"/>
                    <a:pt x="110998" y="6929"/>
                    <a:pt x="112903" y="6675"/>
                  </a:cubicBezTo>
                  <a:cubicBezTo>
                    <a:pt x="114808" y="6421"/>
                    <a:pt x="114141" y="5120"/>
                    <a:pt x="110998" y="4199"/>
                  </a:cubicBezTo>
                  <a:cubicBezTo>
                    <a:pt x="107855" y="3278"/>
                    <a:pt x="98680" y="1818"/>
                    <a:pt x="94044" y="115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467" name="Google Shape;467;p11"/>
            <p:cNvSpPr/>
            <p:nvPr/>
          </p:nvSpPr>
          <p:spPr>
            <a:xfrm>
              <a:off x="5112135" y="4111897"/>
              <a:ext cx="1225025" cy="915350"/>
            </a:xfrm>
            <a:custGeom>
              <a:avLst/>
              <a:gdLst/>
              <a:ahLst/>
              <a:cxnLst/>
              <a:rect l="l" t="t" r="r" b="b"/>
              <a:pathLst>
                <a:path w="49001" h="36614" extrusionOk="0">
                  <a:moveTo>
                    <a:pt x="303" y="116"/>
                  </a:moveTo>
                  <a:cubicBezTo>
                    <a:pt x="1986" y="973"/>
                    <a:pt x="13606" y="9483"/>
                    <a:pt x="19543" y="14023"/>
                  </a:cubicBezTo>
                  <a:cubicBezTo>
                    <a:pt x="25480" y="18563"/>
                    <a:pt x="31100" y="23707"/>
                    <a:pt x="35926" y="27358"/>
                  </a:cubicBezTo>
                  <a:cubicBezTo>
                    <a:pt x="40752" y="31009"/>
                    <a:pt x="47039" y="34692"/>
                    <a:pt x="48499" y="35930"/>
                  </a:cubicBezTo>
                  <a:cubicBezTo>
                    <a:pt x="49960" y="37168"/>
                    <a:pt x="47769" y="36565"/>
                    <a:pt x="44689" y="34787"/>
                  </a:cubicBezTo>
                  <a:cubicBezTo>
                    <a:pt x="41609" y="33009"/>
                    <a:pt x="35895" y="29580"/>
                    <a:pt x="30021" y="25262"/>
                  </a:cubicBezTo>
                  <a:cubicBezTo>
                    <a:pt x="24147" y="20944"/>
                    <a:pt x="14400" y="13070"/>
                    <a:pt x="9447" y="8879"/>
                  </a:cubicBezTo>
                  <a:cubicBezTo>
                    <a:pt x="4494" y="4688"/>
                    <a:pt x="-1380" y="-741"/>
                    <a:pt x="303" y="11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468" name="Google Shape;468;p11"/>
            <p:cNvSpPr/>
            <p:nvPr/>
          </p:nvSpPr>
          <p:spPr>
            <a:xfrm>
              <a:off x="6421251" y="5076230"/>
              <a:ext cx="524875" cy="121450"/>
            </a:xfrm>
            <a:custGeom>
              <a:avLst/>
              <a:gdLst/>
              <a:ahLst/>
              <a:cxnLst/>
              <a:rect l="l" t="t" r="r" b="b"/>
              <a:pathLst>
                <a:path w="20995" h="4858" extrusionOk="0">
                  <a:moveTo>
                    <a:pt x="325" y="24"/>
                  </a:moveTo>
                  <a:cubicBezTo>
                    <a:pt x="1500" y="215"/>
                    <a:pt x="7088" y="2850"/>
                    <a:pt x="10041" y="3453"/>
                  </a:cubicBezTo>
                  <a:cubicBezTo>
                    <a:pt x="12994" y="4056"/>
                    <a:pt x="16264" y="3612"/>
                    <a:pt x="18042" y="3644"/>
                  </a:cubicBezTo>
                  <a:cubicBezTo>
                    <a:pt x="19820" y="3676"/>
                    <a:pt x="20995" y="3454"/>
                    <a:pt x="20709" y="3644"/>
                  </a:cubicBezTo>
                  <a:cubicBezTo>
                    <a:pt x="20423" y="3835"/>
                    <a:pt x="18296" y="4660"/>
                    <a:pt x="16327" y="4787"/>
                  </a:cubicBezTo>
                  <a:cubicBezTo>
                    <a:pt x="14359" y="4914"/>
                    <a:pt x="11121" y="4819"/>
                    <a:pt x="8898" y="4406"/>
                  </a:cubicBezTo>
                  <a:cubicBezTo>
                    <a:pt x="6676" y="3993"/>
                    <a:pt x="4421" y="3040"/>
                    <a:pt x="2992" y="2310"/>
                  </a:cubicBezTo>
                  <a:cubicBezTo>
                    <a:pt x="1563" y="1580"/>
                    <a:pt x="-850" y="-166"/>
                    <a:pt x="325" y="2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469" name="Google Shape;469;p11"/>
            <p:cNvSpPr/>
            <p:nvPr/>
          </p:nvSpPr>
          <p:spPr>
            <a:xfrm>
              <a:off x="7233853" y="4786118"/>
              <a:ext cx="1734725" cy="327400"/>
            </a:xfrm>
            <a:custGeom>
              <a:avLst/>
              <a:gdLst/>
              <a:ahLst/>
              <a:cxnLst/>
              <a:rect l="l" t="t" r="r" b="b"/>
              <a:pathLst>
                <a:path w="69389" h="13096" extrusionOk="0">
                  <a:moveTo>
                    <a:pt x="397" y="12771"/>
                  </a:moveTo>
                  <a:cubicBezTo>
                    <a:pt x="2874" y="11565"/>
                    <a:pt x="22622" y="4739"/>
                    <a:pt x="29543" y="2675"/>
                  </a:cubicBezTo>
                  <a:cubicBezTo>
                    <a:pt x="36465" y="611"/>
                    <a:pt x="37418" y="802"/>
                    <a:pt x="41926" y="389"/>
                  </a:cubicBezTo>
                  <a:cubicBezTo>
                    <a:pt x="46435" y="-24"/>
                    <a:pt x="52054" y="-88"/>
                    <a:pt x="56594" y="198"/>
                  </a:cubicBezTo>
                  <a:cubicBezTo>
                    <a:pt x="61134" y="484"/>
                    <a:pt x="68723" y="1913"/>
                    <a:pt x="69167" y="2103"/>
                  </a:cubicBezTo>
                  <a:cubicBezTo>
                    <a:pt x="69612" y="2294"/>
                    <a:pt x="63293" y="1405"/>
                    <a:pt x="59261" y="1341"/>
                  </a:cubicBezTo>
                  <a:cubicBezTo>
                    <a:pt x="55229" y="1278"/>
                    <a:pt x="49768" y="1278"/>
                    <a:pt x="44974" y="1722"/>
                  </a:cubicBezTo>
                  <a:cubicBezTo>
                    <a:pt x="40180" y="2167"/>
                    <a:pt x="35544" y="2643"/>
                    <a:pt x="30496" y="4008"/>
                  </a:cubicBezTo>
                  <a:cubicBezTo>
                    <a:pt x="25448" y="5373"/>
                    <a:pt x="19701" y="8454"/>
                    <a:pt x="14684" y="9914"/>
                  </a:cubicBezTo>
                  <a:cubicBezTo>
                    <a:pt x="9668" y="11375"/>
                    <a:pt x="-2079" y="13978"/>
                    <a:pt x="397" y="12771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470" name="Google Shape;470;p11"/>
          <p:cNvGrpSpPr/>
          <p:nvPr/>
        </p:nvGrpSpPr>
        <p:grpSpPr>
          <a:xfrm>
            <a:off x="8316289" y="1696413"/>
            <a:ext cx="535624" cy="392369"/>
            <a:chOff x="2193664" y="3598488"/>
            <a:chExt cx="535624" cy="392369"/>
          </a:xfrm>
        </p:grpSpPr>
        <p:sp>
          <p:nvSpPr>
            <p:cNvPr id="471" name="Google Shape;471;p11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2" name="Google Shape;472;p11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473" name="Google Shape;473;p11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1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1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1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1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1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1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1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1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1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1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1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1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1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1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1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1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1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3" name="Google Shape;493;p11"/>
          <p:cNvGrpSpPr/>
          <p:nvPr/>
        </p:nvGrpSpPr>
        <p:grpSpPr>
          <a:xfrm rot="10800000" flipH="1">
            <a:off x="-416957" y="2443765"/>
            <a:ext cx="10301995" cy="5293824"/>
            <a:chOff x="-53098" y="-2477270"/>
            <a:chExt cx="10301995" cy="5293824"/>
          </a:xfrm>
        </p:grpSpPr>
        <p:grpSp>
          <p:nvGrpSpPr>
            <p:cNvPr id="494" name="Google Shape;494;p11"/>
            <p:cNvGrpSpPr/>
            <p:nvPr/>
          </p:nvGrpSpPr>
          <p:grpSpPr>
            <a:xfrm flipH="1">
              <a:off x="-53098" y="-2477270"/>
              <a:ext cx="10301995" cy="5293824"/>
              <a:chOff x="-137425" y="219085"/>
              <a:chExt cx="9547725" cy="4655139"/>
            </a:xfrm>
          </p:grpSpPr>
          <p:grpSp>
            <p:nvGrpSpPr>
              <p:cNvPr id="495" name="Google Shape;495;p11"/>
              <p:cNvGrpSpPr/>
              <p:nvPr/>
            </p:nvGrpSpPr>
            <p:grpSpPr>
              <a:xfrm>
                <a:off x="-137425" y="219085"/>
                <a:ext cx="9547725" cy="4655139"/>
                <a:chOff x="2344800" y="1006875"/>
                <a:chExt cx="2280108" cy="1111675"/>
              </a:xfrm>
            </p:grpSpPr>
            <p:sp>
              <p:nvSpPr>
                <p:cNvPr id="496" name="Google Shape;496;p11"/>
                <p:cNvSpPr/>
                <p:nvPr/>
              </p:nvSpPr>
              <p:spPr>
                <a:xfrm>
                  <a:off x="2346908" y="1006875"/>
                  <a:ext cx="2278000" cy="11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20" h="44467" extrusionOk="0">
                      <a:moveTo>
                        <a:pt x="91119" y="0"/>
                      </a:moveTo>
                      <a:lnTo>
                        <a:pt x="91119" y="32001"/>
                      </a:lnTo>
                      <a:cubicBezTo>
                        <a:pt x="90682" y="31855"/>
                        <a:pt x="90390" y="31564"/>
                        <a:pt x="90318" y="31199"/>
                      </a:cubicBezTo>
                      <a:cubicBezTo>
                        <a:pt x="89370" y="29304"/>
                        <a:pt x="90172" y="27117"/>
                        <a:pt x="89443" y="25149"/>
                      </a:cubicBezTo>
                      <a:cubicBezTo>
                        <a:pt x="89005" y="23910"/>
                        <a:pt x="86746" y="21067"/>
                        <a:pt x="84413" y="22889"/>
                      </a:cubicBezTo>
                      <a:cubicBezTo>
                        <a:pt x="83320" y="23691"/>
                        <a:pt x="82882" y="26461"/>
                        <a:pt x="80258" y="25149"/>
                      </a:cubicBezTo>
                      <a:cubicBezTo>
                        <a:pt x="79310" y="24711"/>
                        <a:pt x="79310" y="23910"/>
                        <a:pt x="77780" y="23982"/>
                      </a:cubicBezTo>
                      <a:cubicBezTo>
                        <a:pt x="76467" y="24055"/>
                        <a:pt x="76249" y="24857"/>
                        <a:pt x="75082" y="25149"/>
                      </a:cubicBezTo>
                      <a:cubicBezTo>
                        <a:pt x="72312" y="25659"/>
                        <a:pt x="71292" y="23035"/>
                        <a:pt x="68668" y="24347"/>
                      </a:cubicBezTo>
                      <a:cubicBezTo>
                        <a:pt x="66481" y="25368"/>
                        <a:pt x="67501" y="27554"/>
                        <a:pt x="65679" y="28794"/>
                      </a:cubicBezTo>
                      <a:cubicBezTo>
                        <a:pt x="63419" y="30397"/>
                        <a:pt x="61378" y="28648"/>
                        <a:pt x="60649" y="25659"/>
                      </a:cubicBezTo>
                      <a:cubicBezTo>
                        <a:pt x="60357" y="23545"/>
                        <a:pt x="55838" y="18734"/>
                        <a:pt x="53068" y="30324"/>
                      </a:cubicBezTo>
                      <a:cubicBezTo>
                        <a:pt x="52776" y="31709"/>
                        <a:pt x="51756" y="35135"/>
                        <a:pt x="48694" y="34844"/>
                      </a:cubicBezTo>
                      <a:cubicBezTo>
                        <a:pt x="46143" y="34698"/>
                        <a:pt x="45706" y="30908"/>
                        <a:pt x="45195" y="29668"/>
                      </a:cubicBezTo>
                      <a:cubicBezTo>
                        <a:pt x="44466" y="27700"/>
                        <a:pt x="40749" y="25659"/>
                        <a:pt x="38780" y="27044"/>
                      </a:cubicBezTo>
                      <a:cubicBezTo>
                        <a:pt x="36083" y="28939"/>
                        <a:pt x="36448" y="30033"/>
                        <a:pt x="35354" y="30689"/>
                      </a:cubicBezTo>
                      <a:cubicBezTo>
                        <a:pt x="34188" y="31418"/>
                        <a:pt x="32147" y="31491"/>
                        <a:pt x="31418" y="30543"/>
                      </a:cubicBezTo>
                      <a:cubicBezTo>
                        <a:pt x="30762" y="29814"/>
                        <a:pt x="29450" y="26753"/>
                        <a:pt x="25295" y="26461"/>
                      </a:cubicBezTo>
                      <a:cubicBezTo>
                        <a:pt x="11736" y="25513"/>
                        <a:pt x="20702" y="38343"/>
                        <a:pt x="18297" y="42352"/>
                      </a:cubicBezTo>
                      <a:cubicBezTo>
                        <a:pt x="17058" y="44466"/>
                        <a:pt x="12830" y="44393"/>
                        <a:pt x="11736" y="41915"/>
                      </a:cubicBezTo>
                      <a:cubicBezTo>
                        <a:pt x="10424" y="39145"/>
                        <a:pt x="17568" y="26753"/>
                        <a:pt x="6561" y="26680"/>
                      </a:cubicBezTo>
                      <a:cubicBezTo>
                        <a:pt x="1968" y="26680"/>
                        <a:pt x="3499" y="29814"/>
                        <a:pt x="1531" y="31564"/>
                      </a:cubicBezTo>
                      <a:cubicBezTo>
                        <a:pt x="1094" y="31928"/>
                        <a:pt x="583" y="32074"/>
                        <a:pt x="0" y="3192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1"/>
                <p:cNvSpPr/>
                <p:nvPr/>
              </p:nvSpPr>
              <p:spPr>
                <a:xfrm>
                  <a:off x="3241400" y="1643975"/>
                  <a:ext cx="209600" cy="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4" h="2946" extrusionOk="0">
                      <a:moveTo>
                        <a:pt x="4693" y="1"/>
                      </a:moveTo>
                      <a:cubicBezTo>
                        <a:pt x="4320" y="1"/>
                        <a:pt x="3946" y="68"/>
                        <a:pt x="3573" y="175"/>
                      </a:cubicBezTo>
                      <a:cubicBezTo>
                        <a:pt x="2771" y="394"/>
                        <a:pt x="1969" y="758"/>
                        <a:pt x="1313" y="1341"/>
                      </a:cubicBezTo>
                      <a:cubicBezTo>
                        <a:pt x="1021" y="1560"/>
                        <a:pt x="730" y="1779"/>
                        <a:pt x="511" y="2070"/>
                      </a:cubicBezTo>
                      <a:cubicBezTo>
                        <a:pt x="292" y="2362"/>
                        <a:pt x="74" y="2654"/>
                        <a:pt x="1" y="2945"/>
                      </a:cubicBezTo>
                      <a:cubicBezTo>
                        <a:pt x="219" y="2654"/>
                        <a:pt x="438" y="2362"/>
                        <a:pt x="657" y="2143"/>
                      </a:cubicBezTo>
                      <a:cubicBezTo>
                        <a:pt x="948" y="1925"/>
                        <a:pt x="1240" y="1633"/>
                        <a:pt x="1531" y="1487"/>
                      </a:cubicBezTo>
                      <a:cubicBezTo>
                        <a:pt x="1896" y="1196"/>
                        <a:pt x="2188" y="1050"/>
                        <a:pt x="2552" y="831"/>
                      </a:cubicBezTo>
                      <a:cubicBezTo>
                        <a:pt x="2989" y="612"/>
                        <a:pt x="3354" y="467"/>
                        <a:pt x="3791" y="394"/>
                      </a:cubicBezTo>
                      <a:cubicBezTo>
                        <a:pt x="4229" y="248"/>
                        <a:pt x="4666" y="248"/>
                        <a:pt x="5103" y="248"/>
                      </a:cubicBezTo>
                      <a:cubicBezTo>
                        <a:pt x="5541" y="248"/>
                        <a:pt x="5978" y="321"/>
                        <a:pt x="6415" y="467"/>
                      </a:cubicBezTo>
                      <a:cubicBezTo>
                        <a:pt x="7144" y="758"/>
                        <a:pt x="7800" y="1196"/>
                        <a:pt x="8384" y="1706"/>
                      </a:cubicBezTo>
                      <a:cubicBezTo>
                        <a:pt x="7946" y="1123"/>
                        <a:pt x="7290" y="612"/>
                        <a:pt x="6561" y="321"/>
                      </a:cubicBezTo>
                      <a:cubicBezTo>
                        <a:pt x="6124" y="102"/>
                        <a:pt x="5614" y="29"/>
                        <a:pt x="5103" y="29"/>
                      </a:cubicBezTo>
                      <a:cubicBezTo>
                        <a:pt x="4967" y="10"/>
                        <a:pt x="4830" y="1"/>
                        <a:pt x="469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11"/>
                <p:cNvSpPr/>
                <p:nvPr/>
              </p:nvSpPr>
              <p:spPr>
                <a:xfrm>
                  <a:off x="3489250" y="1744925"/>
                  <a:ext cx="73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730" extrusionOk="0">
                      <a:moveTo>
                        <a:pt x="73" y="1"/>
                      </a:moveTo>
                      <a:lnTo>
                        <a:pt x="73" y="1"/>
                      </a:lnTo>
                      <a:cubicBezTo>
                        <a:pt x="0" y="146"/>
                        <a:pt x="73" y="292"/>
                        <a:pt x="146" y="365"/>
                      </a:cubicBezTo>
                      <a:cubicBezTo>
                        <a:pt x="146" y="438"/>
                        <a:pt x="146" y="438"/>
                        <a:pt x="146" y="438"/>
                      </a:cubicBezTo>
                      <a:cubicBezTo>
                        <a:pt x="146" y="511"/>
                        <a:pt x="146" y="511"/>
                        <a:pt x="146" y="584"/>
                      </a:cubicBezTo>
                      <a:cubicBezTo>
                        <a:pt x="146" y="657"/>
                        <a:pt x="219" y="657"/>
                        <a:pt x="219" y="729"/>
                      </a:cubicBezTo>
                      <a:lnTo>
                        <a:pt x="292" y="729"/>
                      </a:lnTo>
                      <a:cubicBezTo>
                        <a:pt x="292" y="657"/>
                        <a:pt x="292" y="584"/>
                        <a:pt x="292" y="584"/>
                      </a:cubicBezTo>
                      <a:cubicBezTo>
                        <a:pt x="219" y="511"/>
                        <a:pt x="219" y="511"/>
                        <a:pt x="219" y="438"/>
                      </a:cubicBezTo>
                      <a:cubicBezTo>
                        <a:pt x="219" y="438"/>
                        <a:pt x="219" y="438"/>
                        <a:pt x="219" y="365"/>
                      </a:cubicBezTo>
                      <a:cubicBezTo>
                        <a:pt x="219" y="219"/>
                        <a:pt x="146" y="146"/>
                        <a:pt x="7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11"/>
                <p:cNvSpPr/>
                <p:nvPr/>
              </p:nvSpPr>
              <p:spPr>
                <a:xfrm>
                  <a:off x="3467375" y="1706650"/>
                  <a:ext cx="1825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116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46" y="147"/>
                        <a:pt x="292" y="365"/>
                        <a:pt x="438" y="584"/>
                      </a:cubicBezTo>
                      <a:cubicBezTo>
                        <a:pt x="584" y="730"/>
                        <a:pt x="657" y="948"/>
                        <a:pt x="730" y="1167"/>
                      </a:cubicBezTo>
                      <a:cubicBezTo>
                        <a:pt x="730" y="1094"/>
                        <a:pt x="730" y="948"/>
                        <a:pt x="657" y="875"/>
                      </a:cubicBezTo>
                      <a:cubicBezTo>
                        <a:pt x="584" y="730"/>
                        <a:pt x="584" y="657"/>
                        <a:pt x="511" y="584"/>
                      </a:cubicBezTo>
                      <a:cubicBezTo>
                        <a:pt x="438" y="438"/>
                        <a:pt x="365" y="365"/>
                        <a:pt x="292" y="292"/>
                      </a:cubicBezTo>
                      <a:cubicBezTo>
                        <a:pt x="219" y="147"/>
                        <a:pt x="74" y="74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11"/>
                <p:cNvSpPr/>
                <p:nvPr/>
              </p:nvSpPr>
              <p:spPr>
                <a:xfrm>
                  <a:off x="4599075" y="1681150"/>
                  <a:ext cx="36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84" extrusionOk="0">
                      <a:moveTo>
                        <a:pt x="74" y="0"/>
                      </a:moveTo>
                      <a:cubicBezTo>
                        <a:pt x="1" y="73"/>
                        <a:pt x="1" y="219"/>
                        <a:pt x="74" y="292"/>
                      </a:cubicBezTo>
                      <a:lnTo>
                        <a:pt x="74" y="365"/>
                      </a:lnTo>
                      <a:lnTo>
                        <a:pt x="74" y="438"/>
                      </a:lnTo>
                      <a:cubicBezTo>
                        <a:pt x="74" y="438"/>
                        <a:pt x="74" y="510"/>
                        <a:pt x="74" y="583"/>
                      </a:cubicBezTo>
                      <a:cubicBezTo>
                        <a:pt x="147" y="510"/>
                        <a:pt x="147" y="438"/>
                        <a:pt x="147" y="438"/>
                      </a:cubicBezTo>
                      <a:cubicBezTo>
                        <a:pt x="147" y="365"/>
                        <a:pt x="147" y="292"/>
                        <a:pt x="147" y="292"/>
                      </a:cubicBezTo>
                      <a:cubicBezTo>
                        <a:pt x="147" y="219"/>
                        <a:pt x="147" y="73"/>
                        <a:pt x="7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11"/>
                <p:cNvSpPr/>
                <p:nvPr/>
              </p:nvSpPr>
              <p:spPr>
                <a:xfrm>
                  <a:off x="4597250" y="1641050"/>
                  <a:ext cx="3675" cy="2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1167" extrusionOk="0">
                      <a:moveTo>
                        <a:pt x="1" y="1"/>
                      </a:moveTo>
                      <a:cubicBezTo>
                        <a:pt x="1" y="146"/>
                        <a:pt x="1" y="365"/>
                        <a:pt x="74" y="584"/>
                      </a:cubicBezTo>
                      <a:cubicBezTo>
                        <a:pt x="74" y="802"/>
                        <a:pt x="74" y="948"/>
                        <a:pt x="147" y="1167"/>
                      </a:cubicBezTo>
                      <a:lnTo>
                        <a:pt x="147" y="875"/>
                      </a:lnTo>
                      <a:lnTo>
                        <a:pt x="147" y="584"/>
                      </a:lnTo>
                      <a:cubicBezTo>
                        <a:pt x="147" y="438"/>
                        <a:pt x="147" y="365"/>
                        <a:pt x="74" y="292"/>
                      </a:cubicBezTo>
                      <a:cubicBezTo>
                        <a:pt x="74" y="146"/>
                        <a:pt x="1" y="73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11"/>
                <p:cNvSpPr/>
                <p:nvPr/>
              </p:nvSpPr>
              <p:spPr>
                <a:xfrm rot="717834">
                  <a:off x="3131627" y="1730716"/>
                  <a:ext cx="74727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116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9" y="511"/>
                        <a:pt x="729" y="948"/>
                        <a:pt x="1312" y="1094"/>
                      </a:cubicBezTo>
                      <a:cubicBezTo>
                        <a:pt x="1458" y="1167"/>
                        <a:pt x="1677" y="1167"/>
                        <a:pt x="1896" y="1167"/>
                      </a:cubicBezTo>
                      <a:cubicBezTo>
                        <a:pt x="2041" y="1094"/>
                        <a:pt x="2260" y="1021"/>
                        <a:pt x="2406" y="948"/>
                      </a:cubicBezTo>
                      <a:cubicBezTo>
                        <a:pt x="2697" y="803"/>
                        <a:pt x="2843" y="657"/>
                        <a:pt x="2989" y="365"/>
                      </a:cubicBezTo>
                      <a:lnTo>
                        <a:pt x="2989" y="365"/>
                      </a:lnTo>
                      <a:cubicBezTo>
                        <a:pt x="2770" y="584"/>
                        <a:pt x="2552" y="730"/>
                        <a:pt x="2333" y="876"/>
                      </a:cubicBezTo>
                      <a:cubicBezTo>
                        <a:pt x="2187" y="948"/>
                        <a:pt x="2041" y="1021"/>
                        <a:pt x="1896" y="1021"/>
                      </a:cubicBezTo>
                      <a:cubicBezTo>
                        <a:pt x="1677" y="1021"/>
                        <a:pt x="1531" y="1021"/>
                        <a:pt x="1385" y="948"/>
                      </a:cubicBezTo>
                      <a:cubicBezTo>
                        <a:pt x="1094" y="876"/>
                        <a:pt x="802" y="730"/>
                        <a:pt x="583" y="584"/>
                      </a:cubicBezTo>
                      <a:cubicBezTo>
                        <a:pt x="365" y="365"/>
                        <a:pt x="219" y="147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>
                  <a:off x="2789450" y="1642425"/>
                  <a:ext cx="287975" cy="5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2060" extrusionOk="0">
                      <a:moveTo>
                        <a:pt x="5255" y="0"/>
                      </a:moveTo>
                      <a:cubicBezTo>
                        <a:pt x="4301" y="0"/>
                        <a:pt x="3390" y="152"/>
                        <a:pt x="2479" y="456"/>
                      </a:cubicBezTo>
                      <a:cubicBezTo>
                        <a:pt x="1969" y="602"/>
                        <a:pt x="1531" y="820"/>
                        <a:pt x="1094" y="1039"/>
                      </a:cubicBezTo>
                      <a:cubicBezTo>
                        <a:pt x="657" y="1258"/>
                        <a:pt x="292" y="1549"/>
                        <a:pt x="1" y="1841"/>
                      </a:cubicBezTo>
                      <a:cubicBezTo>
                        <a:pt x="730" y="1258"/>
                        <a:pt x="1604" y="747"/>
                        <a:pt x="2552" y="529"/>
                      </a:cubicBezTo>
                      <a:cubicBezTo>
                        <a:pt x="3645" y="237"/>
                        <a:pt x="4739" y="91"/>
                        <a:pt x="5832" y="91"/>
                      </a:cubicBezTo>
                      <a:cubicBezTo>
                        <a:pt x="6926" y="91"/>
                        <a:pt x="8019" y="310"/>
                        <a:pt x="9040" y="674"/>
                      </a:cubicBezTo>
                      <a:cubicBezTo>
                        <a:pt x="9914" y="966"/>
                        <a:pt x="10789" y="1403"/>
                        <a:pt x="11518" y="2059"/>
                      </a:cubicBezTo>
                      <a:cubicBezTo>
                        <a:pt x="11226" y="1695"/>
                        <a:pt x="10862" y="1476"/>
                        <a:pt x="10498" y="1258"/>
                      </a:cubicBezTo>
                      <a:cubicBezTo>
                        <a:pt x="10060" y="966"/>
                        <a:pt x="9623" y="747"/>
                        <a:pt x="9113" y="602"/>
                      </a:cubicBezTo>
                      <a:cubicBezTo>
                        <a:pt x="8092" y="164"/>
                        <a:pt x="6926" y="18"/>
                        <a:pt x="5832" y="18"/>
                      </a:cubicBezTo>
                      <a:cubicBezTo>
                        <a:pt x="5638" y="6"/>
                        <a:pt x="5445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1"/>
                <p:cNvSpPr/>
                <p:nvPr/>
              </p:nvSpPr>
              <p:spPr>
                <a:xfrm>
                  <a:off x="2742075" y="1704825"/>
                  <a:ext cx="27350" cy="9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3865" extrusionOk="0">
                      <a:moveTo>
                        <a:pt x="1094" y="1"/>
                      </a:moveTo>
                      <a:cubicBezTo>
                        <a:pt x="875" y="220"/>
                        <a:pt x="656" y="584"/>
                        <a:pt x="511" y="876"/>
                      </a:cubicBezTo>
                      <a:cubicBezTo>
                        <a:pt x="365" y="1167"/>
                        <a:pt x="292" y="1532"/>
                        <a:pt x="219" y="1896"/>
                      </a:cubicBezTo>
                      <a:cubicBezTo>
                        <a:pt x="146" y="2188"/>
                        <a:pt x="73" y="2552"/>
                        <a:pt x="73" y="2844"/>
                      </a:cubicBezTo>
                      <a:cubicBezTo>
                        <a:pt x="0" y="3208"/>
                        <a:pt x="73" y="3500"/>
                        <a:pt x="146" y="3864"/>
                      </a:cubicBezTo>
                      <a:cubicBezTo>
                        <a:pt x="146" y="3718"/>
                        <a:pt x="146" y="3500"/>
                        <a:pt x="146" y="3354"/>
                      </a:cubicBezTo>
                      <a:cubicBezTo>
                        <a:pt x="146" y="3208"/>
                        <a:pt x="146" y="3062"/>
                        <a:pt x="219" y="2844"/>
                      </a:cubicBezTo>
                      <a:cubicBezTo>
                        <a:pt x="292" y="2552"/>
                        <a:pt x="292" y="2188"/>
                        <a:pt x="365" y="1896"/>
                      </a:cubicBezTo>
                      <a:cubicBezTo>
                        <a:pt x="438" y="1532"/>
                        <a:pt x="583" y="1240"/>
                        <a:pt x="656" y="876"/>
                      </a:cubicBezTo>
                      <a:cubicBezTo>
                        <a:pt x="729" y="730"/>
                        <a:pt x="802" y="584"/>
                        <a:pt x="875" y="438"/>
                      </a:cubicBezTo>
                      <a:cubicBezTo>
                        <a:pt x="875" y="220"/>
                        <a:pt x="1021" y="147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1"/>
                <p:cNvSpPr/>
                <p:nvPr/>
              </p:nvSpPr>
              <p:spPr>
                <a:xfrm>
                  <a:off x="2654600" y="1932625"/>
                  <a:ext cx="7300" cy="3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459" extrusionOk="0">
                      <a:moveTo>
                        <a:pt x="219" y="1"/>
                      </a:moveTo>
                      <a:cubicBezTo>
                        <a:pt x="146" y="74"/>
                        <a:pt x="146" y="219"/>
                        <a:pt x="73" y="365"/>
                      </a:cubicBezTo>
                      <a:cubicBezTo>
                        <a:pt x="73" y="438"/>
                        <a:pt x="73" y="584"/>
                        <a:pt x="0" y="730"/>
                      </a:cubicBezTo>
                      <a:cubicBezTo>
                        <a:pt x="0" y="948"/>
                        <a:pt x="0" y="1240"/>
                        <a:pt x="0" y="1459"/>
                      </a:cubicBezTo>
                      <a:cubicBezTo>
                        <a:pt x="146" y="1240"/>
                        <a:pt x="219" y="1021"/>
                        <a:pt x="292" y="730"/>
                      </a:cubicBezTo>
                      <a:cubicBezTo>
                        <a:pt x="292" y="511"/>
                        <a:pt x="292" y="219"/>
                        <a:pt x="21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1"/>
                <p:cNvSpPr/>
                <p:nvPr/>
              </p:nvSpPr>
              <p:spPr>
                <a:xfrm>
                  <a:off x="2660075" y="1892550"/>
                  <a:ext cx="73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875" extrusionOk="0">
                      <a:moveTo>
                        <a:pt x="219" y="0"/>
                      </a:moveTo>
                      <a:cubicBezTo>
                        <a:pt x="146" y="146"/>
                        <a:pt x="73" y="292"/>
                        <a:pt x="73" y="437"/>
                      </a:cubicBezTo>
                      <a:cubicBezTo>
                        <a:pt x="0" y="583"/>
                        <a:pt x="0" y="729"/>
                        <a:pt x="73" y="875"/>
                      </a:cubicBezTo>
                      <a:cubicBezTo>
                        <a:pt x="146" y="729"/>
                        <a:pt x="219" y="583"/>
                        <a:pt x="219" y="437"/>
                      </a:cubicBezTo>
                      <a:cubicBezTo>
                        <a:pt x="292" y="292"/>
                        <a:pt x="292" y="146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1"/>
                <p:cNvSpPr/>
                <p:nvPr/>
              </p:nvSpPr>
              <p:spPr>
                <a:xfrm>
                  <a:off x="2671000" y="1772250"/>
                  <a:ext cx="55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2480" extrusionOk="0">
                      <a:moveTo>
                        <a:pt x="0" y="1"/>
                      </a:moveTo>
                      <a:lnTo>
                        <a:pt x="0" y="1240"/>
                      </a:lnTo>
                      <a:cubicBezTo>
                        <a:pt x="0" y="1678"/>
                        <a:pt x="73" y="2115"/>
                        <a:pt x="146" y="2479"/>
                      </a:cubicBezTo>
                      <a:cubicBezTo>
                        <a:pt x="146" y="2261"/>
                        <a:pt x="219" y="2115"/>
                        <a:pt x="219" y="1896"/>
                      </a:cubicBezTo>
                      <a:cubicBezTo>
                        <a:pt x="219" y="1678"/>
                        <a:pt x="219" y="1459"/>
                        <a:pt x="219" y="1240"/>
                      </a:cubicBezTo>
                      <a:cubicBezTo>
                        <a:pt x="219" y="803"/>
                        <a:pt x="146" y="365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1"/>
                <p:cNvSpPr/>
                <p:nvPr/>
              </p:nvSpPr>
              <p:spPr>
                <a:xfrm>
                  <a:off x="2392175" y="1712125"/>
                  <a:ext cx="5500" cy="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511" extrusionOk="0">
                      <a:moveTo>
                        <a:pt x="219" y="0"/>
                      </a:moveTo>
                      <a:cubicBezTo>
                        <a:pt x="219" y="0"/>
                        <a:pt x="146" y="73"/>
                        <a:pt x="146" y="73"/>
                      </a:cubicBezTo>
                      <a:lnTo>
                        <a:pt x="73" y="219"/>
                      </a:lnTo>
                      <a:cubicBezTo>
                        <a:pt x="0" y="365"/>
                        <a:pt x="0" y="438"/>
                        <a:pt x="0" y="511"/>
                      </a:cubicBezTo>
                      <a:cubicBezTo>
                        <a:pt x="73" y="438"/>
                        <a:pt x="146" y="365"/>
                        <a:pt x="146" y="292"/>
                      </a:cubicBezTo>
                      <a:cubicBezTo>
                        <a:pt x="219" y="146"/>
                        <a:pt x="219" y="7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1"/>
                <p:cNvSpPr/>
                <p:nvPr/>
              </p:nvSpPr>
              <p:spPr>
                <a:xfrm>
                  <a:off x="2404925" y="1664750"/>
                  <a:ext cx="40125" cy="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" h="1313" extrusionOk="0">
                      <a:moveTo>
                        <a:pt x="1604" y="0"/>
                      </a:moveTo>
                      <a:cubicBezTo>
                        <a:pt x="1240" y="146"/>
                        <a:pt x="875" y="292"/>
                        <a:pt x="584" y="583"/>
                      </a:cubicBezTo>
                      <a:cubicBezTo>
                        <a:pt x="365" y="729"/>
                        <a:pt x="146" y="1021"/>
                        <a:pt x="1" y="1312"/>
                      </a:cubicBezTo>
                      <a:cubicBezTo>
                        <a:pt x="219" y="1021"/>
                        <a:pt x="438" y="802"/>
                        <a:pt x="730" y="583"/>
                      </a:cubicBezTo>
                      <a:cubicBezTo>
                        <a:pt x="1021" y="365"/>
                        <a:pt x="1313" y="219"/>
                        <a:pt x="160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1"/>
                <p:cNvSpPr/>
                <p:nvPr/>
              </p:nvSpPr>
              <p:spPr>
                <a:xfrm>
                  <a:off x="2459600" y="1650150"/>
                  <a:ext cx="187725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9" h="2043" extrusionOk="0">
                      <a:moveTo>
                        <a:pt x="2187" y="1"/>
                      </a:moveTo>
                      <a:cubicBezTo>
                        <a:pt x="1823" y="74"/>
                        <a:pt x="1386" y="74"/>
                        <a:pt x="1021" y="147"/>
                      </a:cubicBezTo>
                      <a:cubicBezTo>
                        <a:pt x="729" y="220"/>
                        <a:pt x="365" y="293"/>
                        <a:pt x="1" y="438"/>
                      </a:cubicBezTo>
                      <a:cubicBezTo>
                        <a:pt x="729" y="220"/>
                        <a:pt x="1458" y="147"/>
                        <a:pt x="2187" y="147"/>
                      </a:cubicBezTo>
                      <a:cubicBezTo>
                        <a:pt x="2916" y="147"/>
                        <a:pt x="3572" y="220"/>
                        <a:pt x="4301" y="365"/>
                      </a:cubicBezTo>
                      <a:cubicBezTo>
                        <a:pt x="4957" y="511"/>
                        <a:pt x="5613" y="730"/>
                        <a:pt x="6197" y="1022"/>
                      </a:cubicBezTo>
                      <a:cubicBezTo>
                        <a:pt x="6488" y="1167"/>
                        <a:pt x="6780" y="1313"/>
                        <a:pt x="6998" y="1459"/>
                      </a:cubicBezTo>
                      <a:cubicBezTo>
                        <a:pt x="7217" y="1605"/>
                        <a:pt x="7363" y="1823"/>
                        <a:pt x="7509" y="2042"/>
                      </a:cubicBezTo>
                      <a:cubicBezTo>
                        <a:pt x="7436" y="1823"/>
                        <a:pt x="7290" y="1605"/>
                        <a:pt x="7071" y="1459"/>
                      </a:cubicBezTo>
                      <a:cubicBezTo>
                        <a:pt x="6853" y="1240"/>
                        <a:pt x="6561" y="1094"/>
                        <a:pt x="6342" y="949"/>
                      </a:cubicBezTo>
                      <a:cubicBezTo>
                        <a:pt x="5686" y="657"/>
                        <a:pt x="5030" y="365"/>
                        <a:pt x="4374" y="220"/>
                      </a:cubicBezTo>
                      <a:cubicBezTo>
                        <a:pt x="3645" y="74"/>
                        <a:pt x="2916" y="1"/>
                        <a:pt x="218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1"/>
                <p:cNvSpPr/>
                <p:nvPr/>
              </p:nvSpPr>
              <p:spPr>
                <a:xfrm>
                  <a:off x="3502000" y="1803250"/>
                  <a:ext cx="145825" cy="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2552" extrusionOk="0">
                      <a:moveTo>
                        <a:pt x="1" y="0"/>
                      </a:moveTo>
                      <a:cubicBezTo>
                        <a:pt x="74" y="510"/>
                        <a:pt x="365" y="1094"/>
                        <a:pt x="657" y="1531"/>
                      </a:cubicBezTo>
                      <a:cubicBezTo>
                        <a:pt x="875" y="1823"/>
                        <a:pt x="1167" y="2041"/>
                        <a:pt x="1459" y="2260"/>
                      </a:cubicBezTo>
                      <a:cubicBezTo>
                        <a:pt x="1604" y="2333"/>
                        <a:pt x="1823" y="2406"/>
                        <a:pt x="2042" y="2479"/>
                      </a:cubicBezTo>
                      <a:cubicBezTo>
                        <a:pt x="2260" y="2552"/>
                        <a:pt x="2479" y="2552"/>
                        <a:pt x="2698" y="2552"/>
                      </a:cubicBezTo>
                      <a:cubicBezTo>
                        <a:pt x="3135" y="2552"/>
                        <a:pt x="3573" y="2406"/>
                        <a:pt x="3937" y="2187"/>
                      </a:cubicBezTo>
                      <a:cubicBezTo>
                        <a:pt x="4229" y="1968"/>
                        <a:pt x="4520" y="1750"/>
                        <a:pt x="4739" y="1531"/>
                      </a:cubicBezTo>
                      <a:cubicBezTo>
                        <a:pt x="5176" y="1094"/>
                        <a:pt x="5541" y="583"/>
                        <a:pt x="5832" y="73"/>
                      </a:cubicBezTo>
                      <a:lnTo>
                        <a:pt x="5832" y="73"/>
                      </a:lnTo>
                      <a:cubicBezTo>
                        <a:pt x="5614" y="292"/>
                        <a:pt x="5468" y="510"/>
                        <a:pt x="5249" y="802"/>
                      </a:cubicBezTo>
                      <a:cubicBezTo>
                        <a:pt x="5030" y="1021"/>
                        <a:pt x="4812" y="1239"/>
                        <a:pt x="4593" y="1458"/>
                      </a:cubicBezTo>
                      <a:cubicBezTo>
                        <a:pt x="4374" y="1750"/>
                        <a:pt x="4083" y="1895"/>
                        <a:pt x="3791" y="2114"/>
                      </a:cubicBezTo>
                      <a:cubicBezTo>
                        <a:pt x="3427" y="2333"/>
                        <a:pt x="3062" y="2406"/>
                        <a:pt x="2698" y="2479"/>
                      </a:cubicBezTo>
                      <a:cubicBezTo>
                        <a:pt x="2260" y="2479"/>
                        <a:pt x="1896" y="2406"/>
                        <a:pt x="1531" y="2187"/>
                      </a:cubicBezTo>
                      <a:cubicBezTo>
                        <a:pt x="1313" y="1968"/>
                        <a:pt x="1021" y="1750"/>
                        <a:pt x="803" y="1531"/>
                      </a:cubicBezTo>
                      <a:cubicBezTo>
                        <a:pt x="657" y="1312"/>
                        <a:pt x="438" y="1021"/>
                        <a:pt x="292" y="802"/>
                      </a:cubicBezTo>
                      <a:cubicBezTo>
                        <a:pt x="219" y="510"/>
                        <a:pt x="74" y="219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1"/>
                <p:cNvSpPr/>
                <p:nvPr/>
              </p:nvSpPr>
              <p:spPr>
                <a:xfrm>
                  <a:off x="3660550" y="1555850"/>
                  <a:ext cx="213250" cy="1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" h="6689" extrusionOk="0">
                      <a:moveTo>
                        <a:pt x="5112" y="1"/>
                      </a:moveTo>
                      <a:cubicBezTo>
                        <a:pt x="4903" y="1"/>
                        <a:pt x="4702" y="19"/>
                        <a:pt x="4520" y="55"/>
                      </a:cubicBezTo>
                      <a:cubicBezTo>
                        <a:pt x="4156" y="128"/>
                        <a:pt x="3791" y="274"/>
                        <a:pt x="3500" y="493"/>
                      </a:cubicBezTo>
                      <a:cubicBezTo>
                        <a:pt x="3208" y="638"/>
                        <a:pt x="2916" y="857"/>
                        <a:pt x="2698" y="1076"/>
                      </a:cubicBezTo>
                      <a:cubicBezTo>
                        <a:pt x="2260" y="1440"/>
                        <a:pt x="1896" y="1878"/>
                        <a:pt x="1604" y="2388"/>
                      </a:cubicBezTo>
                      <a:cubicBezTo>
                        <a:pt x="1313" y="2825"/>
                        <a:pt x="1094" y="3263"/>
                        <a:pt x="875" y="3773"/>
                      </a:cubicBezTo>
                      <a:cubicBezTo>
                        <a:pt x="511" y="4721"/>
                        <a:pt x="146" y="5668"/>
                        <a:pt x="1" y="6689"/>
                      </a:cubicBezTo>
                      <a:cubicBezTo>
                        <a:pt x="146" y="6179"/>
                        <a:pt x="292" y="5668"/>
                        <a:pt x="438" y="5231"/>
                      </a:cubicBezTo>
                      <a:cubicBezTo>
                        <a:pt x="584" y="4721"/>
                        <a:pt x="802" y="4283"/>
                        <a:pt x="1021" y="3773"/>
                      </a:cubicBezTo>
                      <a:cubicBezTo>
                        <a:pt x="1240" y="3336"/>
                        <a:pt x="1458" y="2825"/>
                        <a:pt x="1750" y="2388"/>
                      </a:cubicBezTo>
                      <a:cubicBezTo>
                        <a:pt x="2042" y="1951"/>
                        <a:pt x="2406" y="1513"/>
                        <a:pt x="2844" y="1076"/>
                      </a:cubicBezTo>
                      <a:cubicBezTo>
                        <a:pt x="3062" y="857"/>
                        <a:pt x="3281" y="711"/>
                        <a:pt x="3572" y="566"/>
                      </a:cubicBezTo>
                      <a:cubicBezTo>
                        <a:pt x="3864" y="347"/>
                        <a:pt x="4156" y="201"/>
                        <a:pt x="4520" y="128"/>
                      </a:cubicBezTo>
                      <a:cubicBezTo>
                        <a:pt x="4702" y="92"/>
                        <a:pt x="4903" y="74"/>
                        <a:pt x="5103" y="74"/>
                      </a:cubicBezTo>
                      <a:cubicBezTo>
                        <a:pt x="5304" y="74"/>
                        <a:pt x="5504" y="92"/>
                        <a:pt x="5686" y="128"/>
                      </a:cubicBezTo>
                      <a:cubicBezTo>
                        <a:pt x="6051" y="201"/>
                        <a:pt x="6342" y="347"/>
                        <a:pt x="6634" y="493"/>
                      </a:cubicBezTo>
                      <a:cubicBezTo>
                        <a:pt x="7217" y="784"/>
                        <a:pt x="7655" y="1222"/>
                        <a:pt x="8019" y="1732"/>
                      </a:cubicBezTo>
                      <a:cubicBezTo>
                        <a:pt x="8238" y="2169"/>
                        <a:pt x="8456" y="2680"/>
                        <a:pt x="8529" y="3190"/>
                      </a:cubicBezTo>
                      <a:cubicBezTo>
                        <a:pt x="8529" y="2680"/>
                        <a:pt x="8311" y="2169"/>
                        <a:pt x="8092" y="1732"/>
                      </a:cubicBezTo>
                      <a:cubicBezTo>
                        <a:pt x="7800" y="1222"/>
                        <a:pt x="7363" y="784"/>
                        <a:pt x="6780" y="493"/>
                      </a:cubicBezTo>
                      <a:cubicBezTo>
                        <a:pt x="6488" y="274"/>
                        <a:pt x="6124" y="128"/>
                        <a:pt x="5759" y="55"/>
                      </a:cubicBezTo>
                      <a:cubicBezTo>
                        <a:pt x="5541" y="19"/>
                        <a:pt x="5322" y="1"/>
                        <a:pt x="511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1"/>
                <p:cNvSpPr/>
                <p:nvPr/>
              </p:nvSpPr>
              <p:spPr>
                <a:xfrm>
                  <a:off x="4048725" y="1586825"/>
                  <a:ext cx="102075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3" h="1004" extrusionOk="0">
                      <a:moveTo>
                        <a:pt x="1686" y="1"/>
                      </a:moveTo>
                      <a:cubicBezTo>
                        <a:pt x="1476" y="1"/>
                        <a:pt x="1276" y="19"/>
                        <a:pt x="1094" y="56"/>
                      </a:cubicBezTo>
                      <a:cubicBezTo>
                        <a:pt x="729" y="56"/>
                        <a:pt x="365" y="201"/>
                        <a:pt x="0" y="347"/>
                      </a:cubicBezTo>
                      <a:cubicBezTo>
                        <a:pt x="365" y="201"/>
                        <a:pt x="729" y="128"/>
                        <a:pt x="1094" y="128"/>
                      </a:cubicBezTo>
                      <a:cubicBezTo>
                        <a:pt x="1200" y="107"/>
                        <a:pt x="1313" y="98"/>
                        <a:pt x="1429" y="98"/>
                      </a:cubicBezTo>
                      <a:cubicBezTo>
                        <a:pt x="1708" y="98"/>
                        <a:pt x="2002" y="150"/>
                        <a:pt x="2260" y="201"/>
                      </a:cubicBezTo>
                      <a:cubicBezTo>
                        <a:pt x="2552" y="274"/>
                        <a:pt x="2916" y="347"/>
                        <a:pt x="3281" y="493"/>
                      </a:cubicBezTo>
                      <a:cubicBezTo>
                        <a:pt x="3572" y="639"/>
                        <a:pt x="3791" y="784"/>
                        <a:pt x="4082" y="1003"/>
                      </a:cubicBezTo>
                      <a:cubicBezTo>
                        <a:pt x="3864" y="784"/>
                        <a:pt x="3645" y="566"/>
                        <a:pt x="3353" y="420"/>
                      </a:cubicBezTo>
                      <a:cubicBezTo>
                        <a:pt x="2989" y="274"/>
                        <a:pt x="2697" y="128"/>
                        <a:pt x="2333" y="56"/>
                      </a:cubicBezTo>
                      <a:cubicBezTo>
                        <a:pt x="2114" y="19"/>
                        <a:pt x="1896" y="1"/>
                        <a:pt x="168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1"/>
                <p:cNvSpPr/>
                <p:nvPr/>
              </p:nvSpPr>
              <p:spPr>
                <a:xfrm>
                  <a:off x="3997700" y="1604600"/>
                  <a:ext cx="36475" cy="6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2625" extrusionOk="0">
                      <a:moveTo>
                        <a:pt x="1458" y="1"/>
                      </a:moveTo>
                      <a:cubicBezTo>
                        <a:pt x="1167" y="146"/>
                        <a:pt x="875" y="292"/>
                        <a:pt x="729" y="584"/>
                      </a:cubicBezTo>
                      <a:cubicBezTo>
                        <a:pt x="511" y="730"/>
                        <a:pt x="365" y="948"/>
                        <a:pt x="292" y="1240"/>
                      </a:cubicBezTo>
                      <a:cubicBezTo>
                        <a:pt x="73" y="1677"/>
                        <a:pt x="0" y="2115"/>
                        <a:pt x="73" y="2625"/>
                      </a:cubicBezTo>
                      <a:cubicBezTo>
                        <a:pt x="146" y="2187"/>
                        <a:pt x="292" y="1677"/>
                        <a:pt x="511" y="1240"/>
                      </a:cubicBezTo>
                      <a:cubicBezTo>
                        <a:pt x="583" y="1021"/>
                        <a:pt x="729" y="802"/>
                        <a:pt x="875" y="584"/>
                      </a:cubicBezTo>
                      <a:cubicBezTo>
                        <a:pt x="1021" y="365"/>
                        <a:pt x="1239" y="146"/>
                        <a:pt x="145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11"/>
                <p:cNvSpPr/>
                <p:nvPr/>
              </p:nvSpPr>
              <p:spPr>
                <a:xfrm>
                  <a:off x="4427775" y="1569975"/>
                  <a:ext cx="9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38" extrusionOk="0">
                      <a:moveTo>
                        <a:pt x="365" y="1"/>
                      </a:moveTo>
                      <a:cubicBezTo>
                        <a:pt x="146" y="73"/>
                        <a:pt x="1" y="219"/>
                        <a:pt x="1" y="438"/>
                      </a:cubicBezTo>
                      <a:lnTo>
                        <a:pt x="146" y="219"/>
                      </a:lnTo>
                      <a:cubicBezTo>
                        <a:pt x="219" y="146"/>
                        <a:pt x="292" y="73"/>
                        <a:pt x="3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1"/>
                <p:cNvSpPr/>
                <p:nvPr/>
              </p:nvSpPr>
              <p:spPr>
                <a:xfrm>
                  <a:off x="4238250" y="1586825"/>
                  <a:ext cx="85675" cy="2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077" extrusionOk="0">
                      <a:moveTo>
                        <a:pt x="1932" y="1"/>
                      </a:moveTo>
                      <a:cubicBezTo>
                        <a:pt x="1750" y="1"/>
                        <a:pt x="1568" y="19"/>
                        <a:pt x="1385" y="56"/>
                      </a:cubicBezTo>
                      <a:cubicBezTo>
                        <a:pt x="1094" y="128"/>
                        <a:pt x="802" y="274"/>
                        <a:pt x="584" y="493"/>
                      </a:cubicBezTo>
                      <a:lnTo>
                        <a:pt x="292" y="784"/>
                      </a:lnTo>
                      <a:cubicBezTo>
                        <a:pt x="219" y="857"/>
                        <a:pt x="73" y="1003"/>
                        <a:pt x="0" y="1076"/>
                      </a:cubicBezTo>
                      <a:cubicBezTo>
                        <a:pt x="292" y="930"/>
                        <a:pt x="511" y="784"/>
                        <a:pt x="729" y="566"/>
                      </a:cubicBezTo>
                      <a:cubicBezTo>
                        <a:pt x="948" y="420"/>
                        <a:pt x="1240" y="274"/>
                        <a:pt x="1531" y="201"/>
                      </a:cubicBezTo>
                      <a:cubicBezTo>
                        <a:pt x="1823" y="128"/>
                        <a:pt x="2187" y="128"/>
                        <a:pt x="2479" y="128"/>
                      </a:cubicBezTo>
                      <a:cubicBezTo>
                        <a:pt x="2843" y="201"/>
                        <a:pt x="3135" y="274"/>
                        <a:pt x="3427" y="420"/>
                      </a:cubicBezTo>
                      <a:cubicBezTo>
                        <a:pt x="3135" y="201"/>
                        <a:pt x="2843" y="128"/>
                        <a:pt x="2479" y="56"/>
                      </a:cubicBezTo>
                      <a:cubicBezTo>
                        <a:pt x="2297" y="19"/>
                        <a:pt x="2114" y="1"/>
                        <a:pt x="19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11"/>
                <p:cNvSpPr/>
                <p:nvPr/>
              </p:nvSpPr>
              <p:spPr>
                <a:xfrm>
                  <a:off x="4438700" y="1546275"/>
                  <a:ext cx="153125" cy="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3355" extrusionOk="0">
                      <a:moveTo>
                        <a:pt x="2042" y="1"/>
                      </a:moveTo>
                      <a:cubicBezTo>
                        <a:pt x="1313" y="74"/>
                        <a:pt x="584" y="293"/>
                        <a:pt x="1" y="730"/>
                      </a:cubicBezTo>
                      <a:cubicBezTo>
                        <a:pt x="293" y="584"/>
                        <a:pt x="584" y="365"/>
                        <a:pt x="949" y="293"/>
                      </a:cubicBezTo>
                      <a:cubicBezTo>
                        <a:pt x="1313" y="147"/>
                        <a:pt x="1678" y="74"/>
                        <a:pt x="2115" y="74"/>
                      </a:cubicBezTo>
                      <a:cubicBezTo>
                        <a:pt x="2844" y="74"/>
                        <a:pt x="3573" y="293"/>
                        <a:pt x="4229" y="657"/>
                      </a:cubicBezTo>
                      <a:cubicBezTo>
                        <a:pt x="4812" y="949"/>
                        <a:pt x="5249" y="1386"/>
                        <a:pt x="5614" y="1896"/>
                      </a:cubicBezTo>
                      <a:cubicBezTo>
                        <a:pt x="5833" y="2334"/>
                        <a:pt x="6051" y="2844"/>
                        <a:pt x="6124" y="3354"/>
                      </a:cubicBezTo>
                      <a:cubicBezTo>
                        <a:pt x="6124" y="2771"/>
                        <a:pt x="5978" y="2261"/>
                        <a:pt x="5687" y="1823"/>
                      </a:cubicBezTo>
                      <a:cubicBezTo>
                        <a:pt x="5395" y="1313"/>
                        <a:pt x="4885" y="876"/>
                        <a:pt x="4375" y="584"/>
                      </a:cubicBezTo>
                      <a:cubicBezTo>
                        <a:pt x="4010" y="365"/>
                        <a:pt x="3646" y="220"/>
                        <a:pt x="3281" y="147"/>
                      </a:cubicBezTo>
                      <a:cubicBezTo>
                        <a:pt x="2844" y="74"/>
                        <a:pt x="2479" y="1"/>
                        <a:pt x="20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11"/>
                <p:cNvSpPr/>
                <p:nvPr/>
              </p:nvSpPr>
              <p:spPr>
                <a:xfrm>
                  <a:off x="4400450" y="1610075"/>
                  <a:ext cx="12775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657" extrusionOk="0">
                      <a:moveTo>
                        <a:pt x="510" y="0"/>
                      </a:moveTo>
                      <a:cubicBezTo>
                        <a:pt x="437" y="73"/>
                        <a:pt x="365" y="219"/>
                        <a:pt x="292" y="292"/>
                      </a:cubicBezTo>
                      <a:cubicBezTo>
                        <a:pt x="219" y="365"/>
                        <a:pt x="146" y="511"/>
                        <a:pt x="0" y="583"/>
                      </a:cubicBezTo>
                      <a:lnTo>
                        <a:pt x="0" y="656"/>
                      </a:lnTo>
                      <a:lnTo>
                        <a:pt x="146" y="656"/>
                      </a:lnTo>
                      <a:cubicBezTo>
                        <a:pt x="292" y="583"/>
                        <a:pt x="365" y="438"/>
                        <a:pt x="437" y="365"/>
                      </a:cubicBezTo>
                      <a:cubicBezTo>
                        <a:pt x="437" y="219"/>
                        <a:pt x="510" y="73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11"/>
                <p:cNvSpPr/>
                <p:nvPr/>
              </p:nvSpPr>
              <p:spPr>
                <a:xfrm>
                  <a:off x="2645475" y="1992775"/>
                  <a:ext cx="90100" cy="10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019" extrusionOk="0">
                      <a:moveTo>
                        <a:pt x="220" y="0"/>
                      </a:moveTo>
                      <a:cubicBezTo>
                        <a:pt x="1" y="875"/>
                        <a:pt x="147" y="1896"/>
                        <a:pt x="657" y="2697"/>
                      </a:cubicBezTo>
                      <a:cubicBezTo>
                        <a:pt x="1250" y="3735"/>
                        <a:pt x="2087" y="4019"/>
                        <a:pt x="2681" y="4019"/>
                      </a:cubicBezTo>
                      <a:cubicBezTo>
                        <a:pt x="3256" y="4019"/>
                        <a:pt x="3604" y="3753"/>
                        <a:pt x="3281" y="3645"/>
                      </a:cubicBezTo>
                      <a:cubicBezTo>
                        <a:pt x="730" y="2624"/>
                        <a:pt x="220" y="583"/>
                        <a:pt x="22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1"/>
                <p:cNvSpPr/>
                <p:nvPr/>
              </p:nvSpPr>
              <p:spPr>
                <a:xfrm>
                  <a:off x="3886000" y="1678175"/>
                  <a:ext cx="72375" cy="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" h="2034" extrusionOk="0">
                      <a:moveTo>
                        <a:pt x="23" y="0"/>
                      </a:moveTo>
                      <a:cubicBezTo>
                        <a:pt x="1" y="0"/>
                        <a:pt x="51" y="176"/>
                        <a:pt x="313" y="775"/>
                      </a:cubicBezTo>
                      <a:cubicBezTo>
                        <a:pt x="804" y="1757"/>
                        <a:pt x="1427" y="2034"/>
                        <a:pt x="1912" y="2034"/>
                      </a:cubicBezTo>
                      <a:cubicBezTo>
                        <a:pt x="2507" y="2034"/>
                        <a:pt x="2894" y="1617"/>
                        <a:pt x="2573" y="1577"/>
                      </a:cubicBezTo>
                      <a:cubicBezTo>
                        <a:pt x="1625" y="1504"/>
                        <a:pt x="751" y="994"/>
                        <a:pt x="167" y="265"/>
                      </a:cubicBezTo>
                      <a:cubicBezTo>
                        <a:pt x="132" y="159"/>
                        <a:pt x="45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1"/>
                <p:cNvSpPr/>
                <p:nvPr/>
              </p:nvSpPr>
              <p:spPr>
                <a:xfrm>
                  <a:off x="4343950" y="1618275"/>
                  <a:ext cx="44350" cy="1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" h="741" extrusionOk="0">
                      <a:moveTo>
                        <a:pt x="9" y="0"/>
                      </a:moveTo>
                      <a:cubicBezTo>
                        <a:pt x="0" y="0"/>
                        <a:pt x="73" y="73"/>
                        <a:pt x="365" y="328"/>
                      </a:cubicBezTo>
                      <a:cubicBezTo>
                        <a:pt x="757" y="642"/>
                        <a:pt x="1065" y="740"/>
                        <a:pt x="1285" y="740"/>
                      </a:cubicBezTo>
                      <a:cubicBezTo>
                        <a:pt x="1651" y="740"/>
                        <a:pt x="1774" y="469"/>
                        <a:pt x="1639" y="469"/>
                      </a:cubicBezTo>
                      <a:cubicBezTo>
                        <a:pt x="1629" y="469"/>
                        <a:pt x="1617" y="471"/>
                        <a:pt x="1604" y="474"/>
                      </a:cubicBezTo>
                      <a:cubicBezTo>
                        <a:pt x="1094" y="474"/>
                        <a:pt x="584" y="401"/>
                        <a:pt x="146" y="110"/>
                      </a:cubicBezTo>
                      <a:cubicBezTo>
                        <a:pt x="110" y="73"/>
                        <a:pt x="19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1"/>
                <p:cNvSpPr/>
                <p:nvPr/>
              </p:nvSpPr>
              <p:spPr>
                <a:xfrm>
                  <a:off x="3972175" y="1692075"/>
                  <a:ext cx="219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730" extrusionOk="0">
                      <a:moveTo>
                        <a:pt x="657" y="1"/>
                      </a:moveTo>
                      <a:cubicBezTo>
                        <a:pt x="438" y="1"/>
                        <a:pt x="219" y="73"/>
                        <a:pt x="146" y="292"/>
                      </a:cubicBezTo>
                      <a:cubicBezTo>
                        <a:pt x="1" y="511"/>
                        <a:pt x="1" y="657"/>
                        <a:pt x="219" y="730"/>
                      </a:cubicBezTo>
                      <a:cubicBezTo>
                        <a:pt x="438" y="730"/>
                        <a:pt x="584" y="584"/>
                        <a:pt x="730" y="438"/>
                      </a:cubicBezTo>
                      <a:cubicBezTo>
                        <a:pt x="875" y="219"/>
                        <a:pt x="803" y="1"/>
                        <a:pt x="65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11"/>
                <p:cNvSpPr/>
                <p:nvPr/>
              </p:nvSpPr>
              <p:spPr>
                <a:xfrm>
                  <a:off x="2729599" y="2034976"/>
                  <a:ext cx="36430" cy="3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021" extrusionOk="0">
                      <a:moveTo>
                        <a:pt x="438" y="0"/>
                      </a:moveTo>
                      <a:cubicBezTo>
                        <a:pt x="219" y="0"/>
                        <a:pt x="1" y="219"/>
                        <a:pt x="74" y="510"/>
                      </a:cubicBezTo>
                      <a:cubicBezTo>
                        <a:pt x="74" y="802"/>
                        <a:pt x="292" y="1021"/>
                        <a:pt x="511" y="1021"/>
                      </a:cubicBezTo>
                      <a:cubicBezTo>
                        <a:pt x="803" y="948"/>
                        <a:pt x="948" y="729"/>
                        <a:pt x="948" y="510"/>
                      </a:cubicBezTo>
                      <a:cubicBezTo>
                        <a:pt x="948" y="219"/>
                        <a:pt x="730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1"/>
                <p:cNvSpPr/>
                <p:nvPr/>
              </p:nvSpPr>
              <p:spPr>
                <a:xfrm>
                  <a:off x="4607225" y="1738300"/>
                  <a:ext cx="15575" cy="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1870" extrusionOk="0">
                      <a:moveTo>
                        <a:pt x="13" y="1"/>
                      </a:moveTo>
                      <a:cubicBezTo>
                        <a:pt x="1" y="1"/>
                        <a:pt x="35" y="177"/>
                        <a:pt x="185" y="776"/>
                      </a:cubicBezTo>
                      <a:cubicBezTo>
                        <a:pt x="185" y="1140"/>
                        <a:pt x="331" y="1578"/>
                        <a:pt x="622" y="1869"/>
                      </a:cubicBezTo>
                      <a:lnTo>
                        <a:pt x="622" y="1140"/>
                      </a:lnTo>
                      <a:cubicBezTo>
                        <a:pt x="331" y="922"/>
                        <a:pt x="185" y="630"/>
                        <a:pt x="112" y="266"/>
                      </a:cubicBezTo>
                      <a:cubicBezTo>
                        <a:pt x="77" y="159"/>
                        <a:pt x="24" y="1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1"/>
                <p:cNvSpPr/>
                <p:nvPr/>
              </p:nvSpPr>
              <p:spPr>
                <a:xfrm>
                  <a:off x="2344800" y="1766800"/>
                  <a:ext cx="26825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" h="1016" extrusionOk="0">
                      <a:moveTo>
                        <a:pt x="0" y="0"/>
                      </a:moveTo>
                      <a:lnTo>
                        <a:pt x="0" y="729"/>
                      </a:lnTo>
                      <a:cubicBezTo>
                        <a:pt x="164" y="940"/>
                        <a:pt x="344" y="1016"/>
                        <a:pt x="502" y="1016"/>
                      </a:cubicBezTo>
                      <a:cubicBezTo>
                        <a:pt x="835" y="1016"/>
                        <a:pt x="1073" y="682"/>
                        <a:pt x="875" y="583"/>
                      </a:cubicBezTo>
                      <a:cubicBezTo>
                        <a:pt x="510" y="511"/>
                        <a:pt x="219" y="29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6" name="Google Shape;526;p11"/>
              <p:cNvSpPr/>
              <p:nvPr/>
            </p:nvSpPr>
            <p:spPr>
              <a:xfrm>
                <a:off x="1277175" y="3058024"/>
                <a:ext cx="680525" cy="1754500"/>
              </a:xfrm>
              <a:custGeom>
                <a:avLst/>
                <a:gdLst/>
                <a:ahLst/>
                <a:cxnLst/>
                <a:rect l="l" t="t" r="r" b="b"/>
                <a:pathLst>
                  <a:path w="27221" h="70180" extrusionOk="0">
                    <a:moveTo>
                      <a:pt x="130" y="68655"/>
                    </a:moveTo>
                    <a:cubicBezTo>
                      <a:pt x="733" y="68607"/>
                      <a:pt x="3719" y="69417"/>
                      <a:pt x="5941" y="69226"/>
                    </a:cubicBezTo>
                    <a:cubicBezTo>
                      <a:pt x="8164" y="69036"/>
                      <a:pt x="11402" y="69179"/>
                      <a:pt x="13465" y="67512"/>
                    </a:cubicBezTo>
                    <a:cubicBezTo>
                      <a:pt x="15529" y="65845"/>
                      <a:pt x="17655" y="63464"/>
                      <a:pt x="18322" y="59225"/>
                    </a:cubicBezTo>
                    <a:cubicBezTo>
                      <a:pt x="18989" y="54987"/>
                      <a:pt x="18117" y="47939"/>
                      <a:pt x="17466" y="42081"/>
                    </a:cubicBezTo>
                    <a:cubicBezTo>
                      <a:pt x="16815" y="36223"/>
                      <a:pt x="14783" y="29492"/>
                      <a:pt x="14418" y="24078"/>
                    </a:cubicBezTo>
                    <a:cubicBezTo>
                      <a:pt x="14053" y="18665"/>
                      <a:pt x="14069" y="13410"/>
                      <a:pt x="15275" y="9600"/>
                    </a:cubicBezTo>
                    <a:cubicBezTo>
                      <a:pt x="16482" y="5790"/>
                      <a:pt x="19669" y="2778"/>
                      <a:pt x="21657" y="1218"/>
                    </a:cubicBezTo>
                    <a:cubicBezTo>
                      <a:pt x="23645" y="-342"/>
                      <a:pt x="26943" y="-73"/>
                      <a:pt x="27205" y="241"/>
                    </a:cubicBezTo>
                    <a:cubicBezTo>
                      <a:pt x="27467" y="555"/>
                      <a:pt x="24533" y="1780"/>
                      <a:pt x="23227" y="3102"/>
                    </a:cubicBezTo>
                    <a:cubicBezTo>
                      <a:pt x="21921" y="4424"/>
                      <a:pt x="20299" y="6168"/>
                      <a:pt x="19370" y="8172"/>
                    </a:cubicBezTo>
                    <a:cubicBezTo>
                      <a:pt x="18442" y="10176"/>
                      <a:pt x="17926" y="12173"/>
                      <a:pt x="17656" y="15125"/>
                    </a:cubicBezTo>
                    <a:cubicBezTo>
                      <a:pt x="17386" y="18078"/>
                      <a:pt x="17402" y="22109"/>
                      <a:pt x="17751" y="25887"/>
                    </a:cubicBezTo>
                    <a:cubicBezTo>
                      <a:pt x="18100" y="29665"/>
                      <a:pt x="19116" y="34063"/>
                      <a:pt x="19751" y="37794"/>
                    </a:cubicBezTo>
                    <a:cubicBezTo>
                      <a:pt x="20386" y="41525"/>
                      <a:pt x="21131" y="45033"/>
                      <a:pt x="21560" y="48271"/>
                    </a:cubicBezTo>
                    <a:cubicBezTo>
                      <a:pt x="21989" y="51510"/>
                      <a:pt x="22467" y="54733"/>
                      <a:pt x="22324" y="57225"/>
                    </a:cubicBezTo>
                    <a:cubicBezTo>
                      <a:pt x="22181" y="59718"/>
                      <a:pt x="21482" y="61591"/>
                      <a:pt x="20704" y="63226"/>
                    </a:cubicBezTo>
                    <a:cubicBezTo>
                      <a:pt x="19926" y="64861"/>
                      <a:pt x="18974" y="66020"/>
                      <a:pt x="17656" y="67036"/>
                    </a:cubicBezTo>
                    <a:cubicBezTo>
                      <a:pt x="16339" y="68052"/>
                      <a:pt x="14561" y="68797"/>
                      <a:pt x="12799" y="69321"/>
                    </a:cubicBezTo>
                    <a:cubicBezTo>
                      <a:pt x="11037" y="69845"/>
                      <a:pt x="8830" y="70147"/>
                      <a:pt x="7084" y="70179"/>
                    </a:cubicBezTo>
                    <a:cubicBezTo>
                      <a:pt x="5338" y="70211"/>
                      <a:pt x="3480" y="69767"/>
                      <a:pt x="2321" y="69513"/>
                    </a:cubicBezTo>
                    <a:cubicBezTo>
                      <a:pt x="1162" y="69259"/>
                      <a:pt x="-473" y="68703"/>
                      <a:pt x="130" y="68655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</p:sp>
        </p:grpSp>
        <p:sp>
          <p:nvSpPr>
            <p:cNvPr id="527" name="Google Shape;527;p11"/>
            <p:cNvSpPr/>
            <p:nvPr/>
          </p:nvSpPr>
          <p:spPr>
            <a:xfrm>
              <a:off x="5509852" y="643327"/>
              <a:ext cx="1305225" cy="586500"/>
            </a:xfrm>
            <a:custGeom>
              <a:avLst/>
              <a:gdLst/>
              <a:ahLst/>
              <a:cxnLst/>
              <a:rect l="l" t="t" r="r" b="b"/>
              <a:pathLst>
                <a:path w="52209" h="23460" extrusionOk="0">
                  <a:moveTo>
                    <a:pt x="15" y="2651"/>
                  </a:moveTo>
                  <a:cubicBezTo>
                    <a:pt x="-271" y="2461"/>
                    <a:pt x="3619" y="619"/>
                    <a:pt x="5730" y="270"/>
                  </a:cubicBezTo>
                  <a:cubicBezTo>
                    <a:pt x="7841" y="-79"/>
                    <a:pt x="10350" y="-190"/>
                    <a:pt x="12683" y="556"/>
                  </a:cubicBezTo>
                  <a:cubicBezTo>
                    <a:pt x="15017" y="1302"/>
                    <a:pt x="17366" y="3049"/>
                    <a:pt x="19731" y="4747"/>
                  </a:cubicBezTo>
                  <a:cubicBezTo>
                    <a:pt x="22096" y="6446"/>
                    <a:pt x="24684" y="8556"/>
                    <a:pt x="26875" y="10747"/>
                  </a:cubicBezTo>
                  <a:cubicBezTo>
                    <a:pt x="29066" y="12938"/>
                    <a:pt x="30733" y="16446"/>
                    <a:pt x="32876" y="17891"/>
                  </a:cubicBezTo>
                  <a:cubicBezTo>
                    <a:pt x="35019" y="19336"/>
                    <a:pt x="37305" y="19653"/>
                    <a:pt x="39734" y="19415"/>
                  </a:cubicBezTo>
                  <a:cubicBezTo>
                    <a:pt x="42163" y="19177"/>
                    <a:pt x="45465" y="17653"/>
                    <a:pt x="47449" y="16462"/>
                  </a:cubicBezTo>
                  <a:cubicBezTo>
                    <a:pt x="49433" y="15271"/>
                    <a:pt x="50894" y="12747"/>
                    <a:pt x="51640" y="12271"/>
                  </a:cubicBezTo>
                  <a:cubicBezTo>
                    <a:pt x="52386" y="11795"/>
                    <a:pt x="52307" y="12748"/>
                    <a:pt x="51926" y="13605"/>
                  </a:cubicBezTo>
                  <a:cubicBezTo>
                    <a:pt x="51545" y="14462"/>
                    <a:pt x="50227" y="16177"/>
                    <a:pt x="49354" y="17415"/>
                  </a:cubicBezTo>
                  <a:cubicBezTo>
                    <a:pt x="48481" y="18653"/>
                    <a:pt x="47703" y="20097"/>
                    <a:pt x="46687" y="21034"/>
                  </a:cubicBezTo>
                  <a:cubicBezTo>
                    <a:pt x="45671" y="21971"/>
                    <a:pt x="44623" y="22638"/>
                    <a:pt x="43258" y="23035"/>
                  </a:cubicBezTo>
                  <a:cubicBezTo>
                    <a:pt x="41893" y="23432"/>
                    <a:pt x="40258" y="23527"/>
                    <a:pt x="38496" y="23416"/>
                  </a:cubicBezTo>
                  <a:cubicBezTo>
                    <a:pt x="36734" y="23305"/>
                    <a:pt x="34431" y="23019"/>
                    <a:pt x="32685" y="22368"/>
                  </a:cubicBezTo>
                  <a:cubicBezTo>
                    <a:pt x="30939" y="21717"/>
                    <a:pt x="29367" y="20859"/>
                    <a:pt x="28018" y="19510"/>
                  </a:cubicBezTo>
                  <a:cubicBezTo>
                    <a:pt x="26669" y="18161"/>
                    <a:pt x="25748" y="15955"/>
                    <a:pt x="24589" y="14272"/>
                  </a:cubicBezTo>
                  <a:cubicBezTo>
                    <a:pt x="23430" y="12589"/>
                    <a:pt x="22573" y="11097"/>
                    <a:pt x="21065" y="9414"/>
                  </a:cubicBezTo>
                  <a:cubicBezTo>
                    <a:pt x="19557" y="7731"/>
                    <a:pt x="17128" y="5429"/>
                    <a:pt x="15540" y="4175"/>
                  </a:cubicBezTo>
                  <a:cubicBezTo>
                    <a:pt x="13953" y="2921"/>
                    <a:pt x="12889" y="2349"/>
                    <a:pt x="11540" y="1889"/>
                  </a:cubicBezTo>
                  <a:cubicBezTo>
                    <a:pt x="10191" y="1429"/>
                    <a:pt x="9365" y="1286"/>
                    <a:pt x="7444" y="1413"/>
                  </a:cubicBezTo>
                  <a:cubicBezTo>
                    <a:pt x="5523" y="1540"/>
                    <a:pt x="301" y="2842"/>
                    <a:pt x="15" y="26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28" name="Google Shape;528;p11"/>
            <p:cNvSpPr/>
            <p:nvPr/>
          </p:nvSpPr>
          <p:spPr>
            <a:xfrm>
              <a:off x="3626842" y="217783"/>
              <a:ext cx="1406500" cy="1458775"/>
            </a:xfrm>
            <a:custGeom>
              <a:avLst/>
              <a:gdLst/>
              <a:ahLst/>
              <a:cxnLst/>
              <a:rect l="l" t="t" r="r" b="b"/>
              <a:pathLst>
                <a:path w="56260" h="58351" extrusionOk="0">
                  <a:moveTo>
                    <a:pt x="87" y="1671"/>
                  </a:moveTo>
                  <a:cubicBezTo>
                    <a:pt x="-88" y="1576"/>
                    <a:pt x="2024" y="671"/>
                    <a:pt x="3230" y="433"/>
                  </a:cubicBezTo>
                  <a:cubicBezTo>
                    <a:pt x="4437" y="195"/>
                    <a:pt x="5580" y="-265"/>
                    <a:pt x="7326" y="243"/>
                  </a:cubicBezTo>
                  <a:cubicBezTo>
                    <a:pt x="9072" y="751"/>
                    <a:pt x="11740" y="2037"/>
                    <a:pt x="13708" y="3481"/>
                  </a:cubicBezTo>
                  <a:cubicBezTo>
                    <a:pt x="15677" y="4926"/>
                    <a:pt x="17454" y="6338"/>
                    <a:pt x="19137" y="8910"/>
                  </a:cubicBezTo>
                  <a:cubicBezTo>
                    <a:pt x="20820" y="11482"/>
                    <a:pt x="22105" y="13959"/>
                    <a:pt x="23804" y="18912"/>
                  </a:cubicBezTo>
                  <a:cubicBezTo>
                    <a:pt x="25503" y="23865"/>
                    <a:pt x="27932" y="34247"/>
                    <a:pt x="29329" y="38628"/>
                  </a:cubicBezTo>
                  <a:cubicBezTo>
                    <a:pt x="30726" y="43010"/>
                    <a:pt x="30932" y="43169"/>
                    <a:pt x="32186" y="45201"/>
                  </a:cubicBezTo>
                  <a:cubicBezTo>
                    <a:pt x="33440" y="47233"/>
                    <a:pt x="35028" y="49471"/>
                    <a:pt x="36854" y="50820"/>
                  </a:cubicBezTo>
                  <a:cubicBezTo>
                    <a:pt x="38680" y="52169"/>
                    <a:pt x="40584" y="53202"/>
                    <a:pt x="43140" y="53297"/>
                  </a:cubicBezTo>
                  <a:cubicBezTo>
                    <a:pt x="45696" y="53392"/>
                    <a:pt x="50030" y="52472"/>
                    <a:pt x="52189" y="51392"/>
                  </a:cubicBezTo>
                  <a:cubicBezTo>
                    <a:pt x="54348" y="50313"/>
                    <a:pt x="55570" y="47169"/>
                    <a:pt x="56094" y="46820"/>
                  </a:cubicBezTo>
                  <a:cubicBezTo>
                    <a:pt x="56618" y="46471"/>
                    <a:pt x="55729" y="48344"/>
                    <a:pt x="55332" y="49296"/>
                  </a:cubicBezTo>
                  <a:cubicBezTo>
                    <a:pt x="54935" y="50249"/>
                    <a:pt x="54443" y="51471"/>
                    <a:pt x="53713" y="52535"/>
                  </a:cubicBezTo>
                  <a:cubicBezTo>
                    <a:pt x="52983" y="53599"/>
                    <a:pt x="52062" y="54805"/>
                    <a:pt x="50951" y="55678"/>
                  </a:cubicBezTo>
                  <a:cubicBezTo>
                    <a:pt x="49840" y="56551"/>
                    <a:pt x="48633" y="57345"/>
                    <a:pt x="47045" y="57774"/>
                  </a:cubicBezTo>
                  <a:cubicBezTo>
                    <a:pt x="45458" y="58203"/>
                    <a:pt x="43363" y="58520"/>
                    <a:pt x="41426" y="58250"/>
                  </a:cubicBezTo>
                  <a:cubicBezTo>
                    <a:pt x="39489" y="57980"/>
                    <a:pt x="37362" y="57535"/>
                    <a:pt x="35425" y="56154"/>
                  </a:cubicBezTo>
                  <a:cubicBezTo>
                    <a:pt x="33488" y="54773"/>
                    <a:pt x="31440" y="52741"/>
                    <a:pt x="29805" y="49963"/>
                  </a:cubicBezTo>
                  <a:cubicBezTo>
                    <a:pt x="28170" y="47185"/>
                    <a:pt x="26662" y="42740"/>
                    <a:pt x="25614" y="39486"/>
                  </a:cubicBezTo>
                  <a:cubicBezTo>
                    <a:pt x="24566" y="36232"/>
                    <a:pt x="24360" y="33517"/>
                    <a:pt x="23519" y="30437"/>
                  </a:cubicBezTo>
                  <a:cubicBezTo>
                    <a:pt x="22678" y="27357"/>
                    <a:pt x="21757" y="24246"/>
                    <a:pt x="20566" y="21007"/>
                  </a:cubicBezTo>
                  <a:cubicBezTo>
                    <a:pt x="19375" y="17769"/>
                    <a:pt x="18074" y="13943"/>
                    <a:pt x="16375" y="11006"/>
                  </a:cubicBezTo>
                  <a:cubicBezTo>
                    <a:pt x="14676" y="8069"/>
                    <a:pt x="12390" y="5053"/>
                    <a:pt x="10374" y="3386"/>
                  </a:cubicBezTo>
                  <a:cubicBezTo>
                    <a:pt x="8358" y="1719"/>
                    <a:pt x="5993" y="1291"/>
                    <a:pt x="4278" y="1005"/>
                  </a:cubicBezTo>
                  <a:cubicBezTo>
                    <a:pt x="2564" y="719"/>
                    <a:pt x="262" y="1766"/>
                    <a:pt x="87" y="167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29" name="Google Shape;529;p11"/>
            <p:cNvSpPr/>
            <p:nvPr/>
          </p:nvSpPr>
          <p:spPr>
            <a:xfrm>
              <a:off x="2225647" y="348770"/>
              <a:ext cx="1022300" cy="677000"/>
            </a:xfrm>
            <a:custGeom>
              <a:avLst/>
              <a:gdLst/>
              <a:ahLst/>
              <a:cxnLst/>
              <a:rect l="l" t="t" r="r" b="b"/>
              <a:pathLst>
                <a:path w="40892" h="27080" extrusionOk="0">
                  <a:moveTo>
                    <a:pt x="33" y="1765"/>
                  </a:moveTo>
                  <a:cubicBezTo>
                    <a:pt x="-380" y="1511"/>
                    <a:pt x="3160" y="368"/>
                    <a:pt x="5367" y="146"/>
                  </a:cubicBezTo>
                  <a:cubicBezTo>
                    <a:pt x="7574" y="-76"/>
                    <a:pt x="11051" y="-92"/>
                    <a:pt x="13273" y="432"/>
                  </a:cubicBezTo>
                  <a:cubicBezTo>
                    <a:pt x="15496" y="956"/>
                    <a:pt x="17337" y="1908"/>
                    <a:pt x="18702" y="3289"/>
                  </a:cubicBezTo>
                  <a:cubicBezTo>
                    <a:pt x="20067" y="4670"/>
                    <a:pt x="20496" y="6147"/>
                    <a:pt x="21464" y="8719"/>
                  </a:cubicBezTo>
                  <a:cubicBezTo>
                    <a:pt x="22432" y="11291"/>
                    <a:pt x="23147" y="16355"/>
                    <a:pt x="24512" y="18720"/>
                  </a:cubicBezTo>
                  <a:cubicBezTo>
                    <a:pt x="25877" y="21085"/>
                    <a:pt x="27735" y="22070"/>
                    <a:pt x="29656" y="22911"/>
                  </a:cubicBezTo>
                  <a:cubicBezTo>
                    <a:pt x="31577" y="23752"/>
                    <a:pt x="34180" y="23943"/>
                    <a:pt x="36037" y="23768"/>
                  </a:cubicBezTo>
                  <a:cubicBezTo>
                    <a:pt x="37894" y="23593"/>
                    <a:pt x="40324" y="21784"/>
                    <a:pt x="40800" y="21863"/>
                  </a:cubicBezTo>
                  <a:cubicBezTo>
                    <a:pt x="41276" y="21942"/>
                    <a:pt x="39800" y="23498"/>
                    <a:pt x="38895" y="24244"/>
                  </a:cubicBezTo>
                  <a:cubicBezTo>
                    <a:pt x="37990" y="24990"/>
                    <a:pt x="36736" y="25880"/>
                    <a:pt x="35371" y="26340"/>
                  </a:cubicBezTo>
                  <a:cubicBezTo>
                    <a:pt x="34006" y="26801"/>
                    <a:pt x="32434" y="27261"/>
                    <a:pt x="30703" y="27007"/>
                  </a:cubicBezTo>
                  <a:cubicBezTo>
                    <a:pt x="28973" y="26753"/>
                    <a:pt x="26607" y="25864"/>
                    <a:pt x="24988" y="24816"/>
                  </a:cubicBezTo>
                  <a:cubicBezTo>
                    <a:pt x="23369" y="23768"/>
                    <a:pt x="22147" y="22689"/>
                    <a:pt x="20988" y="20720"/>
                  </a:cubicBezTo>
                  <a:cubicBezTo>
                    <a:pt x="19829" y="18752"/>
                    <a:pt x="18892" y="15243"/>
                    <a:pt x="18035" y="13005"/>
                  </a:cubicBezTo>
                  <a:cubicBezTo>
                    <a:pt x="17178" y="10767"/>
                    <a:pt x="16749" y="8782"/>
                    <a:pt x="15844" y="7290"/>
                  </a:cubicBezTo>
                  <a:cubicBezTo>
                    <a:pt x="14939" y="5798"/>
                    <a:pt x="13940" y="4988"/>
                    <a:pt x="12606" y="4051"/>
                  </a:cubicBezTo>
                  <a:cubicBezTo>
                    <a:pt x="11273" y="3114"/>
                    <a:pt x="9939" y="2051"/>
                    <a:pt x="7843" y="1670"/>
                  </a:cubicBezTo>
                  <a:cubicBezTo>
                    <a:pt x="5748" y="1289"/>
                    <a:pt x="446" y="2019"/>
                    <a:pt x="33" y="1765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30" name="Google Shape;530;p11"/>
            <p:cNvSpPr/>
            <p:nvPr/>
          </p:nvSpPr>
          <p:spPr>
            <a:xfrm>
              <a:off x="1333104" y="348660"/>
              <a:ext cx="656325" cy="175825"/>
            </a:xfrm>
            <a:custGeom>
              <a:avLst/>
              <a:gdLst/>
              <a:ahLst/>
              <a:cxnLst/>
              <a:rect l="l" t="t" r="r" b="b"/>
              <a:pathLst>
                <a:path w="26253" h="7033" extrusionOk="0">
                  <a:moveTo>
                    <a:pt x="16" y="2151"/>
                  </a:moveTo>
                  <a:cubicBezTo>
                    <a:pt x="48" y="2024"/>
                    <a:pt x="778" y="976"/>
                    <a:pt x="2016" y="627"/>
                  </a:cubicBezTo>
                  <a:cubicBezTo>
                    <a:pt x="3254" y="278"/>
                    <a:pt x="5827" y="-55"/>
                    <a:pt x="7446" y="56"/>
                  </a:cubicBezTo>
                  <a:cubicBezTo>
                    <a:pt x="9065" y="167"/>
                    <a:pt x="10018" y="500"/>
                    <a:pt x="11732" y="1294"/>
                  </a:cubicBezTo>
                  <a:cubicBezTo>
                    <a:pt x="13447" y="2088"/>
                    <a:pt x="15352" y="4056"/>
                    <a:pt x="17733" y="4818"/>
                  </a:cubicBezTo>
                  <a:cubicBezTo>
                    <a:pt x="20114" y="5580"/>
                    <a:pt x="25051" y="5533"/>
                    <a:pt x="26019" y="5866"/>
                  </a:cubicBezTo>
                  <a:cubicBezTo>
                    <a:pt x="26987" y="6200"/>
                    <a:pt x="24511" y="6629"/>
                    <a:pt x="23543" y="6819"/>
                  </a:cubicBezTo>
                  <a:cubicBezTo>
                    <a:pt x="22575" y="7010"/>
                    <a:pt x="21336" y="7057"/>
                    <a:pt x="20209" y="7009"/>
                  </a:cubicBezTo>
                  <a:cubicBezTo>
                    <a:pt x="19082" y="6961"/>
                    <a:pt x="17971" y="6930"/>
                    <a:pt x="16780" y="6533"/>
                  </a:cubicBezTo>
                  <a:cubicBezTo>
                    <a:pt x="15589" y="6136"/>
                    <a:pt x="14319" y="5358"/>
                    <a:pt x="13065" y="4628"/>
                  </a:cubicBezTo>
                  <a:cubicBezTo>
                    <a:pt x="11811" y="3898"/>
                    <a:pt x="10430" y="2738"/>
                    <a:pt x="9255" y="2151"/>
                  </a:cubicBezTo>
                  <a:cubicBezTo>
                    <a:pt x="8080" y="1564"/>
                    <a:pt x="7255" y="1231"/>
                    <a:pt x="6017" y="1104"/>
                  </a:cubicBezTo>
                  <a:cubicBezTo>
                    <a:pt x="4779" y="977"/>
                    <a:pt x="2826" y="1215"/>
                    <a:pt x="1826" y="1389"/>
                  </a:cubicBezTo>
                  <a:cubicBezTo>
                    <a:pt x="826" y="1564"/>
                    <a:pt x="-16" y="2278"/>
                    <a:pt x="16" y="21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31" name="Google Shape;531;p11"/>
            <p:cNvSpPr/>
            <p:nvPr/>
          </p:nvSpPr>
          <p:spPr>
            <a:xfrm>
              <a:off x="426084" y="138105"/>
              <a:ext cx="859925" cy="420175"/>
            </a:xfrm>
            <a:custGeom>
              <a:avLst/>
              <a:gdLst/>
              <a:ahLst/>
              <a:cxnLst/>
              <a:rect l="l" t="t" r="r" b="b"/>
              <a:pathLst>
                <a:path w="34397" h="16807" extrusionOk="0">
                  <a:moveTo>
                    <a:pt x="7" y="2382"/>
                  </a:moveTo>
                  <a:cubicBezTo>
                    <a:pt x="150" y="2192"/>
                    <a:pt x="2420" y="921"/>
                    <a:pt x="4198" y="572"/>
                  </a:cubicBezTo>
                  <a:cubicBezTo>
                    <a:pt x="5976" y="223"/>
                    <a:pt x="8627" y="-349"/>
                    <a:pt x="10675" y="286"/>
                  </a:cubicBezTo>
                  <a:cubicBezTo>
                    <a:pt x="12723" y="921"/>
                    <a:pt x="14945" y="2747"/>
                    <a:pt x="16485" y="4382"/>
                  </a:cubicBezTo>
                  <a:cubicBezTo>
                    <a:pt x="18025" y="6017"/>
                    <a:pt x="18628" y="8494"/>
                    <a:pt x="19914" y="10097"/>
                  </a:cubicBezTo>
                  <a:cubicBezTo>
                    <a:pt x="21200" y="11700"/>
                    <a:pt x="22311" y="13494"/>
                    <a:pt x="24200" y="14002"/>
                  </a:cubicBezTo>
                  <a:cubicBezTo>
                    <a:pt x="26089" y="14510"/>
                    <a:pt x="29550" y="13526"/>
                    <a:pt x="31249" y="13145"/>
                  </a:cubicBezTo>
                  <a:cubicBezTo>
                    <a:pt x="32948" y="12764"/>
                    <a:pt x="34281" y="11605"/>
                    <a:pt x="34392" y="11716"/>
                  </a:cubicBezTo>
                  <a:cubicBezTo>
                    <a:pt x="34503" y="11827"/>
                    <a:pt x="32869" y="13114"/>
                    <a:pt x="31916" y="13812"/>
                  </a:cubicBezTo>
                  <a:cubicBezTo>
                    <a:pt x="30964" y="14511"/>
                    <a:pt x="29836" y="15415"/>
                    <a:pt x="28677" y="15907"/>
                  </a:cubicBezTo>
                  <a:cubicBezTo>
                    <a:pt x="27518" y="16399"/>
                    <a:pt x="26280" y="16733"/>
                    <a:pt x="24962" y="16765"/>
                  </a:cubicBezTo>
                  <a:cubicBezTo>
                    <a:pt x="23644" y="16797"/>
                    <a:pt x="22200" y="17003"/>
                    <a:pt x="20771" y="16098"/>
                  </a:cubicBezTo>
                  <a:cubicBezTo>
                    <a:pt x="19342" y="15193"/>
                    <a:pt x="17882" y="13177"/>
                    <a:pt x="16390" y="11335"/>
                  </a:cubicBezTo>
                  <a:cubicBezTo>
                    <a:pt x="14898" y="9494"/>
                    <a:pt x="13263" y="6494"/>
                    <a:pt x="11818" y="5049"/>
                  </a:cubicBezTo>
                  <a:cubicBezTo>
                    <a:pt x="10373" y="3605"/>
                    <a:pt x="9135" y="3224"/>
                    <a:pt x="7722" y="2668"/>
                  </a:cubicBezTo>
                  <a:cubicBezTo>
                    <a:pt x="6309" y="2112"/>
                    <a:pt x="4627" y="1763"/>
                    <a:pt x="3341" y="1715"/>
                  </a:cubicBezTo>
                  <a:cubicBezTo>
                    <a:pt x="2055" y="1667"/>
                    <a:pt x="-136" y="2573"/>
                    <a:pt x="7" y="2382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32" name="Google Shape;532;p11"/>
            <p:cNvSpPr/>
            <p:nvPr/>
          </p:nvSpPr>
          <p:spPr>
            <a:xfrm rot="5837083">
              <a:off x="4607443" y="1366959"/>
              <a:ext cx="150303" cy="146725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 rot="5837233">
              <a:off x="970423" y="355183"/>
              <a:ext cx="91996" cy="89806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 rot="4767623">
              <a:off x="6254033" y="932525"/>
              <a:ext cx="80159" cy="78237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8277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818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8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60" name="Google Shape;860;p18"/>
          <p:cNvGrpSpPr/>
          <p:nvPr/>
        </p:nvGrpSpPr>
        <p:grpSpPr>
          <a:xfrm rot="-10313993">
            <a:off x="-9787003" y="3636149"/>
            <a:ext cx="14319038" cy="1724111"/>
            <a:chOff x="1414013" y="-792175"/>
            <a:chExt cx="14319375" cy="1724151"/>
          </a:xfrm>
        </p:grpSpPr>
        <p:sp>
          <p:nvSpPr>
            <p:cNvPr id="861" name="Google Shape;861;p18"/>
            <p:cNvSpPr/>
            <p:nvPr/>
          </p:nvSpPr>
          <p:spPr>
            <a:xfrm>
              <a:off x="1414013" y="-792175"/>
              <a:ext cx="14319375" cy="1724151"/>
            </a:xfrm>
            <a:custGeom>
              <a:avLst/>
              <a:gdLst/>
              <a:ahLst/>
              <a:cxnLst/>
              <a:rect l="l" t="t" r="r" b="b"/>
              <a:pathLst>
                <a:path w="120724" h="14536" extrusionOk="0">
                  <a:moveTo>
                    <a:pt x="0" y="0"/>
                  </a:moveTo>
                  <a:lnTo>
                    <a:pt x="0" y="1615"/>
                  </a:lnTo>
                  <a:cubicBezTo>
                    <a:pt x="1615" y="2019"/>
                    <a:pt x="1615" y="5653"/>
                    <a:pt x="4845" y="5249"/>
                  </a:cubicBezTo>
                  <a:cubicBezTo>
                    <a:pt x="8479" y="4845"/>
                    <a:pt x="9286" y="2423"/>
                    <a:pt x="14535" y="4441"/>
                  </a:cubicBezTo>
                  <a:cubicBezTo>
                    <a:pt x="20188" y="6460"/>
                    <a:pt x="21399" y="10902"/>
                    <a:pt x="29070" y="9690"/>
                  </a:cubicBezTo>
                  <a:cubicBezTo>
                    <a:pt x="36338" y="8479"/>
                    <a:pt x="38357" y="6057"/>
                    <a:pt x="44413" y="6460"/>
                  </a:cubicBezTo>
                  <a:cubicBezTo>
                    <a:pt x="50470" y="6864"/>
                    <a:pt x="50873" y="14535"/>
                    <a:pt x="58545" y="14535"/>
                  </a:cubicBezTo>
                  <a:cubicBezTo>
                    <a:pt x="65812" y="14535"/>
                    <a:pt x="72272" y="3634"/>
                    <a:pt x="77925" y="4441"/>
                  </a:cubicBezTo>
                  <a:cubicBezTo>
                    <a:pt x="83981" y="5653"/>
                    <a:pt x="84385" y="7268"/>
                    <a:pt x="90038" y="7672"/>
                  </a:cubicBezTo>
                  <a:cubicBezTo>
                    <a:pt x="93268" y="8075"/>
                    <a:pt x="96498" y="7672"/>
                    <a:pt x="100132" y="7268"/>
                  </a:cubicBezTo>
                  <a:cubicBezTo>
                    <a:pt x="102554" y="7672"/>
                    <a:pt x="105380" y="13728"/>
                    <a:pt x="110225" y="12920"/>
                  </a:cubicBezTo>
                  <a:cubicBezTo>
                    <a:pt x="114667" y="12113"/>
                    <a:pt x="113859" y="2826"/>
                    <a:pt x="120723" y="1615"/>
                  </a:cubicBezTo>
                  <a:lnTo>
                    <a:pt x="120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8"/>
            <p:cNvSpPr/>
            <p:nvPr/>
          </p:nvSpPr>
          <p:spPr>
            <a:xfrm>
              <a:off x="6457765" y="-63758"/>
              <a:ext cx="2413075" cy="975375"/>
            </a:xfrm>
            <a:custGeom>
              <a:avLst/>
              <a:gdLst/>
              <a:ahLst/>
              <a:cxnLst/>
              <a:rect l="l" t="t" r="r" b="b"/>
              <a:pathLst>
                <a:path w="96523" h="39015" extrusionOk="0">
                  <a:moveTo>
                    <a:pt x="579" y="265"/>
                  </a:moveTo>
                  <a:cubicBezTo>
                    <a:pt x="1738" y="233"/>
                    <a:pt x="11263" y="-481"/>
                    <a:pt x="16676" y="646"/>
                  </a:cubicBezTo>
                  <a:cubicBezTo>
                    <a:pt x="22089" y="1773"/>
                    <a:pt x="28693" y="3979"/>
                    <a:pt x="33059" y="7027"/>
                  </a:cubicBezTo>
                  <a:cubicBezTo>
                    <a:pt x="37425" y="10075"/>
                    <a:pt x="40060" y="15759"/>
                    <a:pt x="42870" y="18934"/>
                  </a:cubicBezTo>
                  <a:cubicBezTo>
                    <a:pt x="45680" y="22109"/>
                    <a:pt x="47219" y="23902"/>
                    <a:pt x="49918" y="26077"/>
                  </a:cubicBezTo>
                  <a:cubicBezTo>
                    <a:pt x="52617" y="28252"/>
                    <a:pt x="55712" y="30380"/>
                    <a:pt x="59062" y="31983"/>
                  </a:cubicBezTo>
                  <a:cubicBezTo>
                    <a:pt x="62412" y="33587"/>
                    <a:pt x="65492" y="35079"/>
                    <a:pt x="70016" y="35698"/>
                  </a:cubicBezTo>
                  <a:cubicBezTo>
                    <a:pt x="74540" y="36317"/>
                    <a:pt x="81842" y="36111"/>
                    <a:pt x="86208" y="35698"/>
                  </a:cubicBezTo>
                  <a:cubicBezTo>
                    <a:pt x="90574" y="35285"/>
                    <a:pt x="95083" y="33332"/>
                    <a:pt x="96210" y="33221"/>
                  </a:cubicBezTo>
                  <a:cubicBezTo>
                    <a:pt x="97337" y="33110"/>
                    <a:pt x="95067" y="34174"/>
                    <a:pt x="92971" y="35031"/>
                  </a:cubicBezTo>
                  <a:cubicBezTo>
                    <a:pt x="90876" y="35888"/>
                    <a:pt x="86447" y="37714"/>
                    <a:pt x="83637" y="38365"/>
                  </a:cubicBezTo>
                  <a:cubicBezTo>
                    <a:pt x="80827" y="39016"/>
                    <a:pt x="78493" y="38889"/>
                    <a:pt x="76112" y="38936"/>
                  </a:cubicBezTo>
                  <a:cubicBezTo>
                    <a:pt x="73731" y="38984"/>
                    <a:pt x="72318" y="39158"/>
                    <a:pt x="69349" y="38650"/>
                  </a:cubicBezTo>
                  <a:cubicBezTo>
                    <a:pt x="66380" y="38142"/>
                    <a:pt x="61523" y="37142"/>
                    <a:pt x="58300" y="35888"/>
                  </a:cubicBezTo>
                  <a:cubicBezTo>
                    <a:pt x="55077" y="34634"/>
                    <a:pt x="53506" y="33904"/>
                    <a:pt x="50013" y="31126"/>
                  </a:cubicBezTo>
                  <a:cubicBezTo>
                    <a:pt x="46521" y="28348"/>
                    <a:pt x="40822" y="22680"/>
                    <a:pt x="37345" y="19219"/>
                  </a:cubicBezTo>
                  <a:cubicBezTo>
                    <a:pt x="33869" y="15758"/>
                    <a:pt x="31869" y="12822"/>
                    <a:pt x="29154" y="10361"/>
                  </a:cubicBezTo>
                  <a:cubicBezTo>
                    <a:pt x="26439" y="7901"/>
                    <a:pt x="24296" y="6044"/>
                    <a:pt x="21057" y="4456"/>
                  </a:cubicBezTo>
                  <a:cubicBezTo>
                    <a:pt x="17819" y="2869"/>
                    <a:pt x="13136" y="1535"/>
                    <a:pt x="9723" y="836"/>
                  </a:cubicBezTo>
                  <a:cubicBezTo>
                    <a:pt x="6310" y="138"/>
                    <a:pt x="-580" y="297"/>
                    <a:pt x="579" y="265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63" name="Google Shape;863;p18"/>
            <p:cNvSpPr/>
            <p:nvPr/>
          </p:nvSpPr>
          <p:spPr>
            <a:xfrm>
              <a:off x="2548170" y="-441283"/>
              <a:ext cx="2075675" cy="800450"/>
            </a:xfrm>
            <a:custGeom>
              <a:avLst/>
              <a:gdLst/>
              <a:ahLst/>
              <a:cxnLst/>
              <a:rect l="l" t="t" r="r" b="b"/>
              <a:pathLst>
                <a:path w="83027" h="32018" extrusionOk="0">
                  <a:moveTo>
                    <a:pt x="2372" y="2602"/>
                  </a:moveTo>
                  <a:cubicBezTo>
                    <a:pt x="3626" y="2555"/>
                    <a:pt x="5008" y="2126"/>
                    <a:pt x="7611" y="2412"/>
                  </a:cubicBezTo>
                  <a:cubicBezTo>
                    <a:pt x="10215" y="2698"/>
                    <a:pt x="13739" y="2952"/>
                    <a:pt x="17993" y="4317"/>
                  </a:cubicBezTo>
                  <a:cubicBezTo>
                    <a:pt x="22248" y="5682"/>
                    <a:pt x="28296" y="7984"/>
                    <a:pt x="33138" y="10603"/>
                  </a:cubicBezTo>
                  <a:cubicBezTo>
                    <a:pt x="37980" y="13222"/>
                    <a:pt x="42694" y="17128"/>
                    <a:pt x="47044" y="20033"/>
                  </a:cubicBezTo>
                  <a:cubicBezTo>
                    <a:pt x="51394" y="22938"/>
                    <a:pt x="55712" y="26177"/>
                    <a:pt x="59236" y="28034"/>
                  </a:cubicBezTo>
                  <a:cubicBezTo>
                    <a:pt x="62760" y="29891"/>
                    <a:pt x="64237" y="30526"/>
                    <a:pt x="68190" y="31177"/>
                  </a:cubicBezTo>
                  <a:cubicBezTo>
                    <a:pt x="72143" y="31828"/>
                    <a:pt x="82112" y="32098"/>
                    <a:pt x="82953" y="31939"/>
                  </a:cubicBezTo>
                  <a:cubicBezTo>
                    <a:pt x="83794" y="31780"/>
                    <a:pt x="76667" y="31225"/>
                    <a:pt x="73238" y="30225"/>
                  </a:cubicBezTo>
                  <a:cubicBezTo>
                    <a:pt x="69809" y="29225"/>
                    <a:pt x="66078" y="28081"/>
                    <a:pt x="62379" y="25938"/>
                  </a:cubicBezTo>
                  <a:cubicBezTo>
                    <a:pt x="58680" y="23795"/>
                    <a:pt x="55998" y="20747"/>
                    <a:pt x="51045" y="17366"/>
                  </a:cubicBezTo>
                  <a:cubicBezTo>
                    <a:pt x="46092" y="13985"/>
                    <a:pt x="38233" y="8492"/>
                    <a:pt x="32661" y="5650"/>
                  </a:cubicBezTo>
                  <a:cubicBezTo>
                    <a:pt x="27089" y="2808"/>
                    <a:pt x="22200" y="1110"/>
                    <a:pt x="17612" y="316"/>
                  </a:cubicBezTo>
                  <a:cubicBezTo>
                    <a:pt x="13024" y="-478"/>
                    <a:pt x="8055" y="491"/>
                    <a:pt x="5134" y="888"/>
                  </a:cubicBezTo>
                  <a:cubicBezTo>
                    <a:pt x="2213" y="1285"/>
                    <a:pt x="546" y="2411"/>
                    <a:pt x="86" y="2697"/>
                  </a:cubicBezTo>
                  <a:cubicBezTo>
                    <a:pt x="-374" y="2983"/>
                    <a:pt x="1118" y="2650"/>
                    <a:pt x="2372" y="260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64" name="Google Shape;864;p18"/>
            <p:cNvSpPr/>
            <p:nvPr/>
          </p:nvSpPr>
          <p:spPr>
            <a:xfrm>
              <a:off x="7184649" y="105998"/>
              <a:ext cx="670900" cy="649400"/>
            </a:xfrm>
            <a:custGeom>
              <a:avLst/>
              <a:gdLst/>
              <a:ahLst/>
              <a:cxnLst/>
              <a:rect l="l" t="t" r="r" b="b"/>
              <a:pathLst>
                <a:path w="26836" h="25976" extrusionOk="0">
                  <a:moveTo>
                    <a:pt x="460" y="808"/>
                  </a:moveTo>
                  <a:cubicBezTo>
                    <a:pt x="1603" y="2157"/>
                    <a:pt x="5984" y="6349"/>
                    <a:pt x="8556" y="9095"/>
                  </a:cubicBezTo>
                  <a:cubicBezTo>
                    <a:pt x="11128" y="11842"/>
                    <a:pt x="13763" y="15033"/>
                    <a:pt x="15890" y="17287"/>
                  </a:cubicBezTo>
                  <a:cubicBezTo>
                    <a:pt x="18017" y="19541"/>
                    <a:pt x="19509" y="21177"/>
                    <a:pt x="21319" y="22621"/>
                  </a:cubicBezTo>
                  <a:cubicBezTo>
                    <a:pt x="23129" y="24066"/>
                    <a:pt x="26257" y="25780"/>
                    <a:pt x="26749" y="25954"/>
                  </a:cubicBezTo>
                  <a:cubicBezTo>
                    <a:pt x="27241" y="26129"/>
                    <a:pt x="25447" y="24621"/>
                    <a:pt x="24272" y="23668"/>
                  </a:cubicBezTo>
                  <a:cubicBezTo>
                    <a:pt x="23097" y="22716"/>
                    <a:pt x="21732" y="22255"/>
                    <a:pt x="19700" y="20239"/>
                  </a:cubicBezTo>
                  <a:cubicBezTo>
                    <a:pt x="17668" y="18223"/>
                    <a:pt x="14160" y="13826"/>
                    <a:pt x="12080" y="11572"/>
                  </a:cubicBezTo>
                  <a:cubicBezTo>
                    <a:pt x="10000" y="9318"/>
                    <a:pt x="8952" y="8476"/>
                    <a:pt x="7222" y="6714"/>
                  </a:cubicBezTo>
                  <a:cubicBezTo>
                    <a:pt x="5492" y="4952"/>
                    <a:pt x="2825" y="1983"/>
                    <a:pt x="1698" y="999"/>
                  </a:cubicBezTo>
                  <a:cubicBezTo>
                    <a:pt x="571" y="15"/>
                    <a:pt x="-683" y="-541"/>
                    <a:pt x="460" y="80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5" name="Google Shape;865;p18"/>
            <p:cNvSpPr/>
            <p:nvPr/>
          </p:nvSpPr>
          <p:spPr>
            <a:xfrm rot="-446433">
              <a:off x="8053388" y="775487"/>
              <a:ext cx="554861" cy="92477"/>
            </a:xfrm>
            <a:custGeom>
              <a:avLst/>
              <a:gdLst/>
              <a:ahLst/>
              <a:cxnLst/>
              <a:rect l="l" t="t" r="r" b="b"/>
              <a:pathLst>
                <a:path w="22194" h="3699" extrusionOk="0">
                  <a:moveTo>
                    <a:pt x="191" y="222"/>
                  </a:moveTo>
                  <a:cubicBezTo>
                    <a:pt x="382" y="444"/>
                    <a:pt x="4033" y="2128"/>
                    <a:pt x="6287" y="2699"/>
                  </a:cubicBezTo>
                  <a:cubicBezTo>
                    <a:pt x="8541" y="3271"/>
                    <a:pt x="11590" y="3556"/>
                    <a:pt x="13717" y="3651"/>
                  </a:cubicBezTo>
                  <a:cubicBezTo>
                    <a:pt x="15844" y="3746"/>
                    <a:pt x="17654" y="3461"/>
                    <a:pt x="19051" y="3270"/>
                  </a:cubicBezTo>
                  <a:cubicBezTo>
                    <a:pt x="20448" y="3080"/>
                    <a:pt x="22194" y="2603"/>
                    <a:pt x="22099" y="2508"/>
                  </a:cubicBezTo>
                  <a:cubicBezTo>
                    <a:pt x="22004" y="2413"/>
                    <a:pt x="20130" y="2636"/>
                    <a:pt x="18479" y="2699"/>
                  </a:cubicBezTo>
                  <a:cubicBezTo>
                    <a:pt x="16828" y="2763"/>
                    <a:pt x="14416" y="3111"/>
                    <a:pt x="12193" y="2889"/>
                  </a:cubicBezTo>
                  <a:cubicBezTo>
                    <a:pt x="9971" y="2667"/>
                    <a:pt x="7144" y="1810"/>
                    <a:pt x="5144" y="1365"/>
                  </a:cubicBezTo>
                  <a:cubicBezTo>
                    <a:pt x="3144" y="921"/>
                    <a:pt x="1" y="0"/>
                    <a:pt x="191" y="222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6" name="Google Shape;866;p18"/>
            <p:cNvSpPr/>
            <p:nvPr/>
          </p:nvSpPr>
          <p:spPr>
            <a:xfrm>
              <a:off x="6190159" y="-109537"/>
              <a:ext cx="726575" cy="85725"/>
            </a:xfrm>
            <a:custGeom>
              <a:avLst/>
              <a:gdLst/>
              <a:ahLst/>
              <a:cxnLst/>
              <a:rect l="l" t="t" r="r" b="b"/>
              <a:pathLst>
                <a:path w="29063" h="3429" extrusionOk="0">
                  <a:moveTo>
                    <a:pt x="28429" y="3429"/>
                  </a:moveTo>
                  <a:cubicBezTo>
                    <a:pt x="27096" y="3429"/>
                    <a:pt x="23317" y="1461"/>
                    <a:pt x="18713" y="1334"/>
                  </a:cubicBezTo>
                  <a:cubicBezTo>
                    <a:pt x="14109" y="1207"/>
                    <a:pt x="3156" y="2667"/>
                    <a:pt x="806" y="2667"/>
                  </a:cubicBezTo>
                  <a:cubicBezTo>
                    <a:pt x="-1543" y="2667"/>
                    <a:pt x="2013" y="1779"/>
                    <a:pt x="4616" y="1334"/>
                  </a:cubicBezTo>
                  <a:cubicBezTo>
                    <a:pt x="7220" y="890"/>
                    <a:pt x="12744" y="0"/>
                    <a:pt x="16427" y="0"/>
                  </a:cubicBezTo>
                  <a:cubicBezTo>
                    <a:pt x="20110" y="0"/>
                    <a:pt x="24714" y="763"/>
                    <a:pt x="26714" y="1334"/>
                  </a:cubicBezTo>
                  <a:cubicBezTo>
                    <a:pt x="28714" y="1906"/>
                    <a:pt x="29763" y="3429"/>
                    <a:pt x="28429" y="342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7" name="Google Shape;867;p18"/>
            <p:cNvSpPr/>
            <p:nvPr/>
          </p:nvSpPr>
          <p:spPr>
            <a:xfrm>
              <a:off x="4700065" y="129466"/>
              <a:ext cx="907725" cy="212025"/>
            </a:xfrm>
            <a:custGeom>
              <a:avLst/>
              <a:gdLst/>
              <a:ahLst/>
              <a:cxnLst/>
              <a:rect l="l" t="t" r="r" b="b"/>
              <a:pathLst>
                <a:path w="36309" h="8481" extrusionOk="0">
                  <a:moveTo>
                    <a:pt x="35835" y="346"/>
                  </a:moveTo>
                  <a:cubicBezTo>
                    <a:pt x="33962" y="1076"/>
                    <a:pt x="22849" y="4220"/>
                    <a:pt x="18118" y="5490"/>
                  </a:cubicBezTo>
                  <a:cubicBezTo>
                    <a:pt x="13387" y="6760"/>
                    <a:pt x="10466" y="7490"/>
                    <a:pt x="7450" y="7966"/>
                  </a:cubicBezTo>
                  <a:cubicBezTo>
                    <a:pt x="4434" y="8442"/>
                    <a:pt x="-360" y="8633"/>
                    <a:pt x="21" y="8347"/>
                  </a:cubicBezTo>
                  <a:cubicBezTo>
                    <a:pt x="402" y="8061"/>
                    <a:pt x="4847" y="7459"/>
                    <a:pt x="9736" y="6252"/>
                  </a:cubicBezTo>
                  <a:cubicBezTo>
                    <a:pt x="14626" y="5046"/>
                    <a:pt x="25008" y="2092"/>
                    <a:pt x="29358" y="1108"/>
                  </a:cubicBezTo>
                  <a:cubicBezTo>
                    <a:pt x="33708" y="124"/>
                    <a:pt x="37708" y="-384"/>
                    <a:pt x="35835" y="3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8" name="Google Shape;868;p18"/>
            <p:cNvSpPr/>
            <p:nvPr/>
          </p:nvSpPr>
          <p:spPr>
            <a:xfrm rot="586461">
              <a:off x="4170609" y="255664"/>
              <a:ext cx="144903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2709081" y="-401385"/>
              <a:ext cx="964100" cy="379600"/>
            </a:xfrm>
            <a:custGeom>
              <a:avLst/>
              <a:gdLst/>
              <a:ahLst/>
              <a:cxnLst/>
              <a:rect l="l" t="t" r="r" b="b"/>
              <a:pathLst>
                <a:path w="38564" h="15184" extrusionOk="0">
                  <a:moveTo>
                    <a:pt x="222" y="244"/>
                  </a:moveTo>
                  <a:cubicBezTo>
                    <a:pt x="-222" y="339"/>
                    <a:pt x="6127" y="-105"/>
                    <a:pt x="10318" y="1006"/>
                  </a:cubicBezTo>
                  <a:cubicBezTo>
                    <a:pt x="14509" y="2117"/>
                    <a:pt x="20860" y="4593"/>
                    <a:pt x="25368" y="6911"/>
                  </a:cubicBezTo>
                  <a:cubicBezTo>
                    <a:pt x="29877" y="9229"/>
                    <a:pt x="35464" y="14023"/>
                    <a:pt x="37369" y="14912"/>
                  </a:cubicBezTo>
                  <a:cubicBezTo>
                    <a:pt x="39274" y="15801"/>
                    <a:pt x="38640" y="13928"/>
                    <a:pt x="36798" y="12245"/>
                  </a:cubicBezTo>
                  <a:cubicBezTo>
                    <a:pt x="34957" y="10562"/>
                    <a:pt x="30289" y="6785"/>
                    <a:pt x="26320" y="4816"/>
                  </a:cubicBezTo>
                  <a:cubicBezTo>
                    <a:pt x="22351" y="2848"/>
                    <a:pt x="17335" y="1196"/>
                    <a:pt x="12985" y="434"/>
                  </a:cubicBezTo>
                  <a:cubicBezTo>
                    <a:pt x="8635" y="-328"/>
                    <a:pt x="667" y="149"/>
                    <a:pt x="222" y="2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0" name="Google Shape;870;p18"/>
            <p:cNvSpPr/>
            <p:nvPr/>
          </p:nvSpPr>
          <p:spPr>
            <a:xfrm>
              <a:off x="3712381" y="-6746"/>
              <a:ext cx="400050" cy="256400"/>
            </a:xfrm>
            <a:custGeom>
              <a:avLst/>
              <a:gdLst/>
              <a:ahLst/>
              <a:cxnLst/>
              <a:rect l="l" t="t" r="r" b="b"/>
              <a:pathLst>
                <a:path w="16002" h="10256" extrusionOk="0">
                  <a:moveTo>
                    <a:pt x="95" y="79"/>
                  </a:moveTo>
                  <a:cubicBezTo>
                    <a:pt x="-95" y="238"/>
                    <a:pt x="6794" y="4873"/>
                    <a:pt x="9429" y="6556"/>
                  </a:cubicBezTo>
                  <a:cubicBezTo>
                    <a:pt x="12064" y="8239"/>
                    <a:pt x="15716" y="10335"/>
                    <a:pt x="15906" y="10176"/>
                  </a:cubicBezTo>
                  <a:cubicBezTo>
                    <a:pt x="16097" y="10017"/>
                    <a:pt x="13207" y="7287"/>
                    <a:pt x="10572" y="5604"/>
                  </a:cubicBezTo>
                  <a:cubicBezTo>
                    <a:pt x="7937" y="3921"/>
                    <a:pt x="286" y="-80"/>
                    <a:pt x="95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1" name="Google Shape;871;p18"/>
            <p:cNvSpPr/>
            <p:nvPr/>
          </p:nvSpPr>
          <p:spPr>
            <a:xfrm rot="1101591">
              <a:off x="7880241" y="724836"/>
              <a:ext cx="144769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18"/>
          <p:cNvGrpSpPr/>
          <p:nvPr/>
        </p:nvGrpSpPr>
        <p:grpSpPr>
          <a:xfrm rot="10800000" flipH="1">
            <a:off x="1008978" y="-735025"/>
            <a:ext cx="15068956" cy="1724151"/>
            <a:chOff x="5733378" y="3753524"/>
            <a:chExt cx="15068956" cy="1724151"/>
          </a:xfrm>
        </p:grpSpPr>
        <p:grpSp>
          <p:nvGrpSpPr>
            <p:cNvPr id="873" name="Google Shape;873;p18"/>
            <p:cNvGrpSpPr/>
            <p:nvPr/>
          </p:nvGrpSpPr>
          <p:grpSpPr>
            <a:xfrm>
              <a:off x="5738352" y="3753524"/>
              <a:ext cx="15063983" cy="1724151"/>
              <a:chOff x="5738352" y="3753524"/>
              <a:chExt cx="15063983" cy="1724151"/>
            </a:xfrm>
          </p:grpSpPr>
          <p:grpSp>
            <p:nvGrpSpPr>
              <p:cNvPr id="874" name="Google Shape;874;p18"/>
              <p:cNvGrpSpPr/>
              <p:nvPr/>
            </p:nvGrpSpPr>
            <p:grpSpPr>
              <a:xfrm rot="10800000" flipH="1">
                <a:off x="5738352" y="3753524"/>
                <a:ext cx="15063983" cy="1724151"/>
                <a:chOff x="1414013" y="-792175"/>
                <a:chExt cx="14319375" cy="1724151"/>
              </a:xfrm>
            </p:grpSpPr>
            <p:sp>
              <p:nvSpPr>
                <p:cNvPr id="875" name="Google Shape;875;p18"/>
                <p:cNvSpPr/>
                <p:nvPr/>
              </p:nvSpPr>
              <p:spPr>
                <a:xfrm>
                  <a:off x="1414013" y="-792175"/>
                  <a:ext cx="14319375" cy="1724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24" h="14536" extrusionOk="0">
                      <a:moveTo>
                        <a:pt x="0" y="0"/>
                      </a:moveTo>
                      <a:lnTo>
                        <a:pt x="0" y="1615"/>
                      </a:lnTo>
                      <a:cubicBezTo>
                        <a:pt x="1615" y="2019"/>
                        <a:pt x="1615" y="5653"/>
                        <a:pt x="4845" y="5249"/>
                      </a:cubicBezTo>
                      <a:cubicBezTo>
                        <a:pt x="8479" y="4845"/>
                        <a:pt x="9286" y="2423"/>
                        <a:pt x="14535" y="4441"/>
                      </a:cubicBezTo>
                      <a:cubicBezTo>
                        <a:pt x="20188" y="6460"/>
                        <a:pt x="21399" y="10902"/>
                        <a:pt x="29070" y="9690"/>
                      </a:cubicBezTo>
                      <a:cubicBezTo>
                        <a:pt x="36338" y="8479"/>
                        <a:pt x="38357" y="6057"/>
                        <a:pt x="44413" y="6460"/>
                      </a:cubicBezTo>
                      <a:cubicBezTo>
                        <a:pt x="50470" y="6864"/>
                        <a:pt x="50873" y="14535"/>
                        <a:pt x="58545" y="14535"/>
                      </a:cubicBezTo>
                      <a:cubicBezTo>
                        <a:pt x="65812" y="14535"/>
                        <a:pt x="72272" y="3634"/>
                        <a:pt x="77925" y="4441"/>
                      </a:cubicBezTo>
                      <a:cubicBezTo>
                        <a:pt x="83981" y="5653"/>
                        <a:pt x="84385" y="7268"/>
                        <a:pt x="90038" y="7672"/>
                      </a:cubicBezTo>
                      <a:cubicBezTo>
                        <a:pt x="93268" y="8075"/>
                        <a:pt x="96498" y="7672"/>
                        <a:pt x="100132" y="7268"/>
                      </a:cubicBezTo>
                      <a:cubicBezTo>
                        <a:pt x="102554" y="7672"/>
                        <a:pt x="105380" y="13728"/>
                        <a:pt x="110225" y="12920"/>
                      </a:cubicBezTo>
                      <a:cubicBezTo>
                        <a:pt x="114667" y="12113"/>
                        <a:pt x="113859" y="2826"/>
                        <a:pt x="120723" y="1615"/>
                      </a:cubicBezTo>
                      <a:lnTo>
                        <a:pt x="1207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18"/>
                <p:cNvSpPr/>
                <p:nvPr/>
              </p:nvSpPr>
              <p:spPr>
                <a:xfrm>
                  <a:off x="6457765" y="-63758"/>
                  <a:ext cx="2413075" cy="9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23" h="39015" extrusionOk="0">
                      <a:moveTo>
                        <a:pt x="579" y="265"/>
                      </a:moveTo>
                      <a:cubicBezTo>
                        <a:pt x="1738" y="233"/>
                        <a:pt x="11263" y="-481"/>
                        <a:pt x="16676" y="646"/>
                      </a:cubicBezTo>
                      <a:cubicBezTo>
                        <a:pt x="22089" y="1773"/>
                        <a:pt x="28693" y="3979"/>
                        <a:pt x="33059" y="7027"/>
                      </a:cubicBezTo>
                      <a:cubicBezTo>
                        <a:pt x="37425" y="10075"/>
                        <a:pt x="40060" y="15759"/>
                        <a:pt x="42870" y="18934"/>
                      </a:cubicBezTo>
                      <a:cubicBezTo>
                        <a:pt x="45680" y="22109"/>
                        <a:pt x="47219" y="23902"/>
                        <a:pt x="49918" y="26077"/>
                      </a:cubicBezTo>
                      <a:cubicBezTo>
                        <a:pt x="52617" y="28252"/>
                        <a:pt x="55712" y="30380"/>
                        <a:pt x="59062" y="31983"/>
                      </a:cubicBezTo>
                      <a:cubicBezTo>
                        <a:pt x="62412" y="33587"/>
                        <a:pt x="65492" y="35079"/>
                        <a:pt x="70016" y="35698"/>
                      </a:cubicBezTo>
                      <a:cubicBezTo>
                        <a:pt x="74540" y="36317"/>
                        <a:pt x="81842" y="36111"/>
                        <a:pt x="86208" y="35698"/>
                      </a:cubicBezTo>
                      <a:cubicBezTo>
                        <a:pt x="90574" y="35285"/>
                        <a:pt x="95083" y="33332"/>
                        <a:pt x="96210" y="33221"/>
                      </a:cubicBezTo>
                      <a:cubicBezTo>
                        <a:pt x="97337" y="33110"/>
                        <a:pt x="95067" y="34174"/>
                        <a:pt x="92971" y="35031"/>
                      </a:cubicBezTo>
                      <a:cubicBezTo>
                        <a:pt x="90876" y="35888"/>
                        <a:pt x="86447" y="37714"/>
                        <a:pt x="83637" y="38365"/>
                      </a:cubicBezTo>
                      <a:cubicBezTo>
                        <a:pt x="80827" y="39016"/>
                        <a:pt x="78493" y="38889"/>
                        <a:pt x="76112" y="38936"/>
                      </a:cubicBezTo>
                      <a:cubicBezTo>
                        <a:pt x="73731" y="38984"/>
                        <a:pt x="72318" y="39158"/>
                        <a:pt x="69349" y="38650"/>
                      </a:cubicBezTo>
                      <a:cubicBezTo>
                        <a:pt x="66380" y="38142"/>
                        <a:pt x="61523" y="37142"/>
                        <a:pt x="58300" y="35888"/>
                      </a:cubicBezTo>
                      <a:cubicBezTo>
                        <a:pt x="55077" y="34634"/>
                        <a:pt x="53506" y="33904"/>
                        <a:pt x="50013" y="31126"/>
                      </a:cubicBezTo>
                      <a:cubicBezTo>
                        <a:pt x="46521" y="28348"/>
                        <a:pt x="40822" y="22680"/>
                        <a:pt x="37345" y="19219"/>
                      </a:cubicBezTo>
                      <a:cubicBezTo>
                        <a:pt x="33869" y="15758"/>
                        <a:pt x="31869" y="12822"/>
                        <a:pt x="29154" y="10361"/>
                      </a:cubicBezTo>
                      <a:cubicBezTo>
                        <a:pt x="26439" y="7901"/>
                        <a:pt x="24296" y="6044"/>
                        <a:pt x="21057" y="4456"/>
                      </a:cubicBezTo>
                      <a:cubicBezTo>
                        <a:pt x="17819" y="2869"/>
                        <a:pt x="13136" y="1535"/>
                        <a:pt x="9723" y="836"/>
                      </a:cubicBezTo>
                      <a:cubicBezTo>
                        <a:pt x="6310" y="138"/>
                        <a:pt x="-580" y="297"/>
                        <a:pt x="579" y="265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877" name="Google Shape;877;p18"/>
                <p:cNvSpPr/>
                <p:nvPr/>
              </p:nvSpPr>
              <p:spPr>
                <a:xfrm>
                  <a:off x="2548170" y="-441283"/>
                  <a:ext cx="2075675" cy="80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27" h="32018" extrusionOk="0">
                      <a:moveTo>
                        <a:pt x="2372" y="2602"/>
                      </a:moveTo>
                      <a:cubicBezTo>
                        <a:pt x="3626" y="2555"/>
                        <a:pt x="5008" y="2126"/>
                        <a:pt x="7611" y="2412"/>
                      </a:cubicBezTo>
                      <a:cubicBezTo>
                        <a:pt x="10215" y="2698"/>
                        <a:pt x="13739" y="2952"/>
                        <a:pt x="17993" y="4317"/>
                      </a:cubicBezTo>
                      <a:cubicBezTo>
                        <a:pt x="22248" y="5682"/>
                        <a:pt x="28296" y="7984"/>
                        <a:pt x="33138" y="10603"/>
                      </a:cubicBezTo>
                      <a:cubicBezTo>
                        <a:pt x="37980" y="13222"/>
                        <a:pt x="42694" y="17128"/>
                        <a:pt x="47044" y="20033"/>
                      </a:cubicBezTo>
                      <a:cubicBezTo>
                        <a:pt x="51394" y="22938"/>
                        <a:pt x="55712" y="26177"/>
                        <a:pt x="59236" y="28034"/>
                      </a:cubicBezTo>
                      <a:cubicBezTo>
                        <a:pt x="62760" y="29891"/>
                        <a:pt x="64237" y="30526"/>
                        <a:pt x="68190" y="31177"/>
                      </a:cubicBezTo>
                      <a:cubicBezTo>
                        <a:pt x="72143" y="31828"/>
                        <a:pt x="82112" y="32098"/>
                        <a:pt x="82953" y="31939"/>
                      </a:cubicBezTo>
                      <a:cubicBezTo>
                        <a:pt x="83794" y="31780"/>
                        <a:pt x="76667" y="31225"/>
                        <a:pt x="73238" y="30225"/>
                      </a:cubicBezTo>
                      <a:cubicBezTo>
                        <a:pt x="69809" y="29225"/>
                        <a:pt x="66078" y="28081"/>
                        <a:pt x="62379" y="25938"/>
                      </a:cubicBezTo>
                      <a:cubicBezTo>
                        <a:pt x="58680" y="23795"/>
                        <a:pt x="55998" y="20747"/>
                        <a:pt x="51045" y="17366"/>
                      </a:cubicBezTo>
                      <a:cubicBezTo>
                        <a:pt x="46092" y="13985"/>
                        <a:pt x="38233" y="8492"/>
                        <a:pt x="32661" y="5650"/>
                      </a:cubicBezTo>
                      <a:cubicBezTo>
                        <a:pt x="27089" y="2808"/>
                        <a:pt x="22200" y="1110"/>
                        <a:pt x="17612" y="316"/>
                      </a:cubicBezTo>
                      <a:cubicBezTo>
                        <a:pt x="13024" y="-478"/>
                        <a:pt x="8055" y="491"/>
                        <a:pt x="5134" y="888"/>
                      </a:cubicBezTo>
                      <a:cubicBezTo>
                        <a:pt x="2213" y="1285"/>
                        <a:pt x="546" y="2411"/>
                        <a:pt x="86" y="2697"/>
                      </a:cubicBezTo>
                      <a:cubicBezTo>
                        <a:pt x="-374" y="2983"/>
                        <a:pt x="1118" y="2650"/>
                        <a:pt x="2372" y="2602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878" name="Google Shape;878;p18"/>
                <p:cNvSpPr/>
                <p:nvPr/>
              </p:nvSpPr>
              <p:spPr>
                <a:xfrm>
                  <a:off x="7184649" y="105998"/>
                  <a:ext cx="670900" cy="64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6" h="25976" extrusionOk="0">
                      <a:moveTo>
                        <a:pt x="460" y="808"/>
                      </a:moveTo>
                      <a:cubicBezTo>
                        <a:pt x="1603" y="2157"/>
                        <a:pt x="5984" y="6349"/>
                        <a:pt x="8556" y="9095"/>
                      </a:cubicBezTo>
                      <a:cubicBezTo>
                        <a:pt x="11128" y="11842"/>
                        <a:pt x="13763" y="15033"/>
                        <a:pt x="15890" y="17287"/>
                      </a:cubicBezTo>
                      <a:cubicBezTo>
                        <a:pt x="18017" y="19541"/>
                        <a:pt x="19509" y="21177"/>
                        <a:pt x="21319" y="22621"/>
                      </a:cubicBezTo>
                      <a:cubicBezTo>
                        <a:pt x="23129" y="24066"/>
                        <a:pt x="26257" y="25780"/>
                        <a:pt x="26749" y="25954"/>
                      </a:cubicBezTo>
                      <a:cubicBezTo>
                        <a:pt x="27241" y="26129"/>
                        <a:pt x="25447" y="24621"/>
                        <a:pt x="24272" y="23668"/>
                      </a:cubicBezTo>
                      <a:cubicBezTo>
                        <a:pt x="23097" y="22716"/>
                        <a:pt x="21732" y="22255"/>
                        <a:pt x="19700" y="20239"/>
                      </a:cubicBezTo>
                      <a:cubicBezTo>
                        <a:pt x="17668" y="18223"/>
                        <a:pt x="14160" y="13826"/>
                        <a:pt x="12080" y="11572"/>
                      </a:cubicBezTo>
                      <a:cubicBezTo>
                        <a:pt x="10000" y="9318"/>
                        <a:pt x="8952" y="8476"/>
                        <a:pt x="7222" y="6714"/>
                      </a:cubicBezTo>
                      <a:cubicBezTo>
                        <a:pt x="5492" y="4952"/>
                        <a:pt x="2825" y="1983"/>
                        <a:pt x="1698" y="999"/>
                      </a:cubicBezTo>
                      <a:cubicBezTo>
                        <a:pt x="571" y="15"/>
                        <a:pt x="-683" y="-541"/>
                        <a:pt x="460" y="808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79" name="Google Shape;879;p18"/>
                <p:cNvSpPr/>
                <p:nvPr/>
              </p:nvSpPr>
              <p:spPr>
                <a:xfrm rot="-446433">
                  <a:off x="8053388" y="775487"/>
                  <a:ext cx="554861" cy="9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4" h="3699" extrusionOk="0">
                      <a:moveTo>
                        <a:pt x="191" y="222"/>
                      </a:moveTo>
                      <a:cubicBezTo>
                        <a:pt x="382" y="444"/>
                        <a:pt x="4033" y="2128"/>
                        <a:pt x="6287" y="2699"/>
                      </a:cubicBezTo>
                      <a:cubicBezTo>
                        <a:pt x="8541" y="3271"/>
                        <a:pt x="11590" y="3556"/>
                        <a:pt x="13717" y="3651"/>
                      </a:cubicBezTo>
                      <a:cubicBezTo>
                        <a:pt x="15844" y="3746"/>
                        <a:pt x="17654" y="3461"/>
                        <a:pt x="19051" y="3270"/>
                      </a:cubicBezTo>
                      <a:cubicBezTo>
                        <a:pt x="20448" y="3080"/>
                        <a:pt x="22194" y="2603"/>
                        <a:pt x="22099" y="2508"/>
                      </a:cubicBezTo>
                      <a:cubicBezTo>
                        <a:pt x="22004" y="2413"/>
                        <a:pt x="20130" y="2636"/>
                        <a:pt x="18479" y="2699"/>
                      </a:cubicBezTo>
                      <a:cubicBezTo>
                        <a:pt x="16828" y="2763"/>
                        <a:pt x="14416" y="3111"/>
                        <a:pt x="12193" y="2889"/>
                      </a:cubicBezTo>
                      <a:cubicBezTo>
                        <a:pt x="9971" y="2667"/>
                        <a:pt x="7144" y="1810"/>
                        <a:pt x="5144" y="1365"/>
                      </a:cubicBezTo>
                      <a:cubicBezTo>
                        <a:pt x="3144" y="921"/>
                        <a:pt x="1" y="0"/>
                        <a:pt x="191" y="222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0" name="Google Shape;880;p18"/>
                <p:cNvSpPr/>
                <p:nvPr/>
              </p:nvSpPr>
              <p:spPr>
                <a:xfrm>
                  <a:off x="6190159" y="-109537"/>
                  <a:ext cx="726575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3" h="3429" extrusionOk="0">
                      <a:moveTo>
                        <a:pt x="28429" y="3429"/>
                      </a:moveTo>
                      <a:cubicBezTo>
                        <a:pt x="27096" y="3429"/>
                        <a:pt x="23317" y="1461"/>
                        <a:pt x="18713" y="1334"/>
                      </a:cubicBezTo>
                      <a:cubicBezTo>
                        <a:pt x="14109" y="1207"/>
                        <a:pt x="3156" y="2667"/>
                        <a:pt x="806" y="2667"/>
                      </a:cubicBezTo>
                      <a:cubicBezTo>
                        <a:pt x="-1543" y="2667"/>
                        <a:pt x="2013" y="1779"/>
                        <a:pt x="4616" y="1334"/>
                      </a:cubicBezTo>
                      <a:cubicBezTo>
                        <a:pt x="7220" y="890"/>
                        <a:pt x="12744" y="0"/>
                        <a:pt x="16427" y="0"/>
                      </a:cubicBezTo>
                      <a:cubicBezTo>
                        <a:pt x="20110" y="0"/>
                        <a:pt x="24714" y="763"/>
                        <a:pt x="26714" y="1334"/>
                      </a:cubicBezTo>
                      <a:cubicBezTo>
                        <a:pt x="28714" y="1906"/>
                        <a:pt x="29763" y="3429"/>
                        <a:pt x="28429" y="342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1" name="Google Shape;881;p18"/>
                <p:cNvSpPr/>
                <p:nvPr/>
              </p:nvSpPr>
              <p:spPr>
                <a:xfrm>
                  <a:off x="4700065" y="129466"/>
                  <a:ext cx="907725" cy="2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9" h="8481" extrusionOk="0">
                      <a:moveTo>
                        <a:pt x="35835" y="346"/>
                      </a:moveTo>
                      <a:cubicBezTo>
                        <a:pt x="33962" y="1076"/>
                        <a:pt x="22849" y="4220"/>
                        <a:pt x="18118" y="5490"/>
                      </a:cubicBezTo>
                      <a:cubicBezTo>
                        <a:pt x="13387" y="6760"/>
                        <a:pt x="10466" y="7490"/>
                        <a:pt x="7450" y="7966"/>
                      </a:cubicBezTo>
                      <a:cubicBezTo>
                        <a:pt x="4434" y="8442"/>
                        <a:pt x="-360" y="8633"/>
                        <a:pt x="21" y="8347"/>
                      </a:cubicBezTo>
                      <a:cubicBezTo>
                        <a:pt x="402" y="8061"/>
                        <a:pt x="4847" y="7459"/>
                        <a:pt x="9736" y="6252"/>
                      </a:cubicBezTo>
                      <a:cubicBezTo>
                        <a:pt x="14626" y="5046"/>
                        <a:pt x="25008" y="2092"/>
                        <a:pt x="29358" y="1108"/>
                      </a:cubicBezTo>
                      <a:cubicBezTo>
                        <a:pt x="33708" y="124"/>
                        <a:pt x="37708" y="-384"/>
                        <a:pt x="35835" y="346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2" name="Google Shape;882;p18"/>
                <p:cNvSpPr/>
                <p:nvPr/>
              </p:nvSpPr>
              <p:spPr>
                <a:xfrm rot="586461">
                  <a:off x="4170609" y="255664"/>
                  <a:ext cx="144903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18"/>
                <p:cNvSpPr/>
                <p:nvPr/>
              </p:nvSpPr>
              <p:spPr>
                <a:xfrm>
                  <a:off x="2709081" y="-401385"/>
                  <a:ext cx="964100" cy="37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64" h="15184" extrusionOk="0">
                      <a:moveTo>
                        <a:pt x="222" y="244"/>
                      </a:moveTo>
                      <a:cubicBezTo>
                        <a:pt x="-222" y="339"/>
                        <a:pt x="6127" y="-105"/>
                        <a:pt x="10318" y="1006"/>
                      </a:cubicBezTo>
                      <a:cubicBezTo>
                        <a:pt x="14509" y="2117"/>
                        <a:pt x="20860" y="4593"/>
                        <a:pt x="25368" y="6911"/>
                      </a:cubicBezTo>
                      <a:cubicBezTo>
                        <a:pt x="29877" y="9229"/>
                        <a:pt x="35464" y="14023"/>
                        <a:pt x="37369" y="14912"/>
                      </a:cubicBezTo>
                      <a:cubicBezTo>
                        <a:pt x="39274" y="15801"/>
                        <a:pt x="38640" y="13928"/>
                        <a:pt x="36798" y="12245"/>
                      </a:cubicBezTo>
                      <a:cubicBezTo>
                        <a:pt x="34957" y="10562"/>
                        <a:pt x="30289" y="6785"/>
                        <a:pt x="26320" y="4816"/>
                      </a:cubicBezTo>
                      <a:cubicBezTo>
                        <a:pt x="22351" y="2848"/>
                        <a:pt x="17335" y="1196"/>
                        <a:pt x="12985" y="434"/>
                      </a:cubicBezTo>
                      <a:cubicBezTo>
                        <a:pt x="8635" y="-328"/>
                        <a:pt x="667" y="149"/>
                        <a:pt x="222" y="244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4" name="Google Shape;884;p18"/>
                <p:cNvSpPr/>
                <p:nvPr/>
              </p:nvSpPr>
              <p:spPr>
                <a:xfrm>
                  <a:off x="3712381" y="-6746"/>
                  <a:ext cx="400050" cy="2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" h="10256" extrusionOk="0">
                      <a:moveTo>
                        <a:pt x="95" y="79"/>
                      </a:moveTo>
                      <a:cubicBezTo>
                        <a:pt x="-95" y="238"/>
                        <a:pt x="6794" y="4873"/>
                        <a:pt x="9429" y="6556"/>
                      </a:cubicBezTo>
                      <a:cubicBezTo>
                        <a:pt x="12064" y="8239"/>
                        <a:pt x="15716" y="10335"/>
                        <a:pt x="15906" y="10176"/>
                      </a:cubicBezTo>
                      <a:cubicBezTo>
                        <a:pt x="16097" y="10017"/>
                        <a:pt x="13207" y="7287"/>
                        <a:pt x="10572" y="5604"/>
                      </a:cubicBezTo>
                      <a:cubicBezTo>
                        <a:pt x="7937" y="3921"/>
                        <a:pt x="286" y="-80"/>
                        <a:pt x="95" y="7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5" name="Google Shape;885;p18"/>
                <p:cNvSpPr/>
                <p:nvPr/>
              </p:nvSpPr>
              <p:spPr>
                <a:xfrm rot="1101591">
                  <a:off x="7880241" y="724836"/>
                  <a:ext cx="144769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6" name="Google Shape;886;p18"/>
              <p:cNvSpPr/>
              <p:nvPr/>
            </p:nvSpPr>
            <p:spPr>
              <a:xfrm>
                <a:off x="6397625" y="4880383"/>
                <a:ext cx="467475" cy="162025"/>
              </a:xfrm>
              <a:custGeom>
                <a:avLst/>
                <a:gdLst/>
                <a:ahLst/>
                <a:cxnLst/>
                <a:rect l="l" t="t" r="r" b="b"/>
                <a:pathLst>
                  <a:path w="18699" h="6481" extrusionOk="0">
                    <a:moveTo>
                      <a:pt x="18415" y="6144"/>
                    </a:moveTo>
                    <a:cubicBezTo>
                      <a:pt x="17113" y="5446"/>
                      <a:pt x="8890" y="2397"/>
                      <a:pt x="5842" y="1381"/>
                    </a:cubicBezTo>
                    <a:cubicBezTo>
                      <a:pt x="2794" y="365"/>
                      <a:pt x="381" y="-47"/>
                      <a:pt x="127" y="48"/>
                    </a:cubicBezTo>
                    <a:cubicBezTo>
                      <a:pt x="-127" y="143"/>
                      <a:pt x="2064" y="1032"/>
                      <a:pt x="4318" y="1953"/>
                    </a:cubicBezTo>
                    <a:cubicBezTo>
                      <a:pt x="6572" y="2874"/>
                      <a:pt x="11304" y="4874"/>
                      <a:pt x="13653" y="5572"/>
                    </a:cubicBezTo>
                    <a:cubicBezTo>
                      <a:pt x="16003" y="6271"/>
                      <a:pt x="19717" y="6843"/>
                      <a:pt x="18415" y="61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887" name="Google Shape;887;p18"/>
              <p:cNvSpPr/>
              <p:nvPr/>
            </p:nvSpPr>
            <p:spPr>
              <a:xfrm rot="10242280" flipH="1">
                <a:off x="6138069" y="4877157"/>
                <a:ext cx="152300" cy="67082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8" name="Google Shape;888;p18"/>
            <p:cNvSpPr/>
            <p:nvPr/>
          </p:nvSpPr>
          <p:spPr>
            <a:xfrm>
              <a:off x="5733378" y="4919116"/>
              <a:ext cx="350700" cy="453000"/>
            </a:xfrm>
            <a:custGeom>
              <a:avLst/>
              <a:gdLst/>
              <a:ahLst/>
              <a:cxnLst/>
              <a:rect l="l" t="t" r="r" b="b"/>
              <a:pathLst>
                <a:path w="14028" h="18120" extrusionOk="0">
                  <a:moveTo>
                    <a:pt x="13934" y="22"/>
                  </a:moveTo>
                  <a:cubicBezTo>
                    <a:pt x="13490" y="-295"/>
                    <a:pt x="10632" y="2847"/>
                    <a:pt x="9362" y="4403"/>
                  </a:cubicBezTo>
                  <a:cubicBezTo>
                    <a:pt x="8092" y="5959"/>
                    <a:pt x="7521" y="7769"/>
                    <a:pt x="6314" y="9356"/>
                  </a:cubicBezTo>
                  <a:cubicBezTo>
                    <a:pt x="5108" y="10944"/>
                    <a:pt x="3139" y="12468"/>
                    <a:pt x="2123" y="13928"/>
                  </a:cubicBezTo>
                  <a:cubicBezTo>
                    <a:pt x="1107" y="15389"/>
                    <a:pt x="-607" y="18151"/>
                    <a:pt x="218" y="18119"/>
                  </a:cubicBezTo>
                  <a:cubicBezTo>
                    <a:pt x="1044" y="18087"/>
                    <a:pt x="5108" y="15707"/>
                    <a:pt x="7076" y="13738"/>
                  </a:cubicBezTo>
                  <a:cubicBezTo>
                    <a:pt x="9045" y="11770"/>
                    <a:pt x="10886" y="8594"/>
                    <a:pt x="12029" y="6308"/>
                  </a:cubicBezTo>
                  <a:cubicBezTo>
                    <a:pt x="13172" y="4022"/>
                    <a:pt x="14379" y="340"/>
                    <a:pt x="13934" y="2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</p:grpSp>
      <p:grpSp>
        <p:nvGrpSpPr>
          <p:cNvPr id="889" name="Google Shape;889;p18"/>
          <p:cNvGrpSpPr/>
          <p:nvPr/>
        </p:nvGrpSpPr>
        <p:grpSpPr>
          <a:xfrm rot="-1207151">
            <a:off x="8260275" y="4436575"/>
            <a:ext cx="845717" cy="564887"/>
            <a:chOff x="4664375" y="5648231"/>
            <a:chExt cx="557075" cy="372075"/>
          </a:xfrm>
        </p:grpSpPr>
        <p:sp>
          <p:nvSpPr>
            <p:cNvPr id="890" name="Google Shape;890;p18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1" name="Google Shape;891;p18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892" name="Google Shape;892;p18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8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8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8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8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8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8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8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8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8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8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8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8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0" name="Google Shape;920;p18"/>
          <p:cNvGrpSpPr/>
          <p:nvPr/>
        </p:nvGrpSpPr>
        <p:grpSpPr>
          <a:xfrm>
            <a:off x="445402" y="147138"/>
            <a:ext cx="535624" cy="392369"/>
            <a:chOff x="2193664" y="3598488"/>
            <a:chExt cx="535624" cy="392369"/>
          </a:xfrm>
        </p:grpSpPr>
        <p:sp>
          <p:nvSpPr>
            <p:cNvPr id="921" name="Google Shape;921;p18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2" name="Google Shape;922;p18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923" name="Google Shape;923;p18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8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8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8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8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8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8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8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8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8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8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8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8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8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8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8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8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8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8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8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3" name="Google Shape;943;p18"/>
          <p:cNvGrpSpPr/>
          <p:nvPr/>
        </p:nvGrpSpPr>
        <p:grpSpPr>
          <a:xfrm rot="-2289334">
            <a:off x="139199" y="769192"/>
            <a:ext cx="521797" cy="349529"/>
            <a:chOff x="55613" y="5243013"/>
            <a:chExt cx="300350" cy="201175"/>
          </a:xfrm>
        </p:grpSpPr>
        <p:sp>
          <p:nvSpPr>
            <p:cNvPr id="944" name="Google Shape;944;p18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5" name="Google Shape;945;p18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946" name="Google Shape;946;p18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8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8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8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8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8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8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087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0" name="Google Shape;1630;p31"/>
          <p:cNvGrpSpPr/>
          <p:nvPr/>
        </p:nvGrpSpPr>
        <p:grpSpPr>
          <a:xfrm rot="10800000">
            <a:off x="-346400" y="2895600"/>
            <a:ext cx="10810035" cy="2642393"/>
            <a:chOff x="-727400" y="0"/>
            <a:chExt cx="10810035" cy="2642393"/>
          </a:xfrm>
        </p:grpSpPr>
        <p:sp>
          <p:nvSpPr>
            <p:cNvPr id="1631" name="Google Shape;1631;p31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3" name="Google Shape;1633;p31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4" name="Google Shape;1634;p31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5" name="Google Shape;1635;p31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6" name="Google Shape;1636;p31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37" name="Google Shape;1637;p31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38" name="Google Shape;1638;p31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39" name="Google Shape;1639;p31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0" name="Google Shape;1640;p31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1" name="Google Shape;1641;p31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2" name="Google Shape;1642;p31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3" name="Google Shape;1643;p31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4" name="Google Shape;1644;p31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5" name="Google Shape;1645;p31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6" name="Google Shape;1646;p31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7" name="Google Shape;1647;p31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8" name="Google Shape;1648;p31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649" name="Google Shape;1649;p31"/>
          <p:cNvGrpSpPr/>
          <p:nvPr/>
        </p:nvGrpSpPr>
        <p:grpSpPr>
          <a:xfrm flipH="1">
            <a:off x="-3432500" y="-476250"/>
            <a:ext cx="10810035" cy="2642393"/>
            <a:chOff x="-727400" y="0"/>
            <a:chExt cx="10810035" cy="2642393"/>
          </a:xfrm>
        </p:grpSpPr>
        <p:sp>
          <p:nvSpPr>
            <p:cNvPr id="1650" name="Google Shape;1650;p31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2" name="Google Shape;1652;p31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3" name="Google Shape;1653;p31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4" name="Google Shape;1654;p31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5" name="Google Shape;1655;p31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6" name="Google Shape;1656;p31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7" name="Google Shape;1657;p31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8" name="Google Shape;1658;p31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9" name="Google Shape;1659;p31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0" name="Google Shape;1660;p31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1" name="Google Shape;1661;p31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2" name="Google Shape;1662;p31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3" name="Google Shape;1663;p31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4" name="Google Shape;1664;p31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5" name="Google Shape;1665;p31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6" name="Google Shape;1666;p31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7" name="Google Shape;1667;p31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668" name="Google Shape;1668;p31"/>
          <p:cNvGrpSpPr/>
          <p:nvPr/>
        </p:nvGrpSpPr>
        <p:grpSpPr>
          <a:xfrm rot="-516403">
            <a:off x="7894524" y="257055"/>
            <a:ext cx="845749" cy="564894"/>
            <a:chOff x="4664375" y="5648231"/>
            <a:chExt cx="557075" cy="372075"/>
          </a:xfrm>
        </p:grpSpPr>
        <p:sp>
          <p:nvSpPr>
            <p:cNvPr id="1669" name="Google Shape;1669;p31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0" name="Google Shape;1670;p31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1671" name="Google Shape;1671;p31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1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1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1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1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1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1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1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1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1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1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1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1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1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1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1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1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1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1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1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1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1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1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1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1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1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1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1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99" name="Google Shape;1699;p31"/>
          <p:cNvGrpSpPr/>
          <p:nvPr/>
        </p:nvGrpSpPr>
        <p:grpSpPr>
          <a:xfrm rot="2700000">
            <a:off x="37943" y="3668463"/>
            <a:ext cx="775858" cy="775338"/>
            <a:chOff x="2591738" y="4137603"/>
            <a:chExt cx="775865" cy="775346"/>
          </a:xfrm>
        </p:grpSpPr>
        <p:sp>
          <p:nvSpPr>
            <p:cNvPr id="1700" name="Google Shape;1700;p31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1" name="Google Shape;1701;p31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1702" name="Google Shape;1702;p31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1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1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1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1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1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1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9" name="Google Shape;1709;p31"/>
          <p:cNvGrpSpPr/>
          <p:nvPr/>
        </p:nvGrpSpPr>
        <p:grpSpPr>
          <a:xfrm rot="-4777033">
            <a:off x="8316942" y="946832"/>
            <a:ext cx="687224" cy="594316"/>
            <a:chOff x="1972500" y="5661994"/>
            <a:chExt cx="411475" cy="355850"/>
          </a:xfrm>
        </p:grpSpPr>
        <p:sp>
          <p:nvSpPr>
            <p:cNvPr id="1710" name="Google Shape;1710;p31"/>
            <p:cNvSpPr/>
            <p:nvPr/>
          </p:nvSpPr>
          <p:spPr>
            <a:xfrm>
              <a:off x="1993504" y="5665391"/>
              <a:ext cx="367175" cy="352375"/>
            </a:xfrm>
            <a:custGeom>
              <a:avLst/>
              <a:gdLst/>
              <a:ahLst/>
              <a:cxnLst/>
              <a:rect l="l" t="t" r="r" b="b"/>
              <a:pathLst>
                <a:path w="14687" h="14095" extrusionOk="0">
                  <a:moveTo>
                    <a:pt x="5374" y="0"/>
                  </a:moveTo>
                  <a:cubicBezTo>
                    <a:pt x="5234" y="0"/>
                    <a:pt x="5121" y="28"/>
                    <a:pt x="4981" y="28"/>
                  </a:cubicBezTo>
                  <a:cubicBezTo>
                    <a:pt x="4924" y="28"/>
                    <a:pt x="4868" y="28"/>
                    <a:pt x="4840" y="56"/>
                  </a:cubicBezTo>
                  <a:cubicBezTo>
                    <a:pt x="4699" y="85"/>
                    <a:pt x="4587" y="113"/>
                    <a:pt x="4474" y="141"/>
                  </a:cubicBezTo>
                  <a:lnTo>
                    <a:pt x="4334" y="169"/>
                  </a:lnTo>
                  <a:cubicBezTo>
                    <a:pt x="4221" y="197"/>
                    <a:pt x="4108" y="253"/>
                    <a:pt x="3996" y="281"/>
                  </a:cubicBezTo>
                  <a:lnTo>
                    <a:pt x="3855" y="338"/>
                  </a:lnTo>
                  <a:cubicBezTo>
                    <a:pt x="3743" y="394"/>
                    <a:pt x="3630" y="450"/>
                    <a:pt x="3546" y="507"/>
                  </a:cubicBezTo>
                  <a:lnTo>
                    <a:pt x="3405" y="563"/>
                  </a:lnTo>
                  <a:cubicBezTo>
                    <a:pt x="3321" y="647"/>
                    <a:pt x="3236" y="703"/>
                    <a:pt x="3124" y="760"/>
                  </a:cubicBezTo>
                  <a:cubicBezTo>
                    <a:pt x="3096" y="788"/>
                    <a:pt x="3068" y="844"/>
                    <a:pt x="3011" y="872"/>
                  </a:cubicBezTo>
                  <a:lnTo>
                    <a:pt x="2983" y="872"/>
                  </a:lnTo>
                  <a:cubicBezTo>
                    <a:pt x="2955" y="900"/>
                    <a:pt x="2899" y="929"/>
                    <a:pt x="2871" y="957"/>
                  </a:cubicBezTo>
                  <a:lnTo>
                    <a:pt x="2758" y="1041"/>
                  </a:lnTo>
                  <a:cubicBezTo>
                    <a:pt x="2674" y="1097"/>
                    <a:pt x="2589" y="1154"/>
                    <a:pt x="2505" y="1238"/>
                  </a:cubicBezTo>
                  <a:lnTo>
                    <a:pt x="2364" y="1351"/>
                  </a:lnTo>
                  <a:lnTo>
                    <a:pt x="2139" y="1576"/>
                  </a:lnTo>
                  <a:lnTo>
                    <a:pt x="2027" y="1688"/>
                  </a:lnTo>
                  <a:cubicBezTo>
                    <a:pt x="1942" y="1773"/>
                    <a:pt x="1886" y="1829"/>
                    <a:pt x="1802" y="1913"/>
                  </a:cubicBezTo>
                  <a:lnTo>
                    <a:pt x="1717" y="2026"/>
                  </a:lnTo>
                  <a:lnTo>
                    <a:pt x="1520" y="2279"/>
                  </a:lnTo>
                  <a:cubicBezTo>
                    <a:pt x="1492" y="2335"/>
                    <a:pt x="1464" y="2363"/>
                    <a:pt x="1436" y="2391"/>
                  </a:cubicBezTo>
                  <a:cubicBezTo>
                    <a:pt x="1408" y="2420"/>
                    <a:pt x="1323" y="2560"/>
                    <a:pt x="1267" y="2645"/>
                  </a:cubicBezTo>
                  <a:lnTo>
                    <a:pt x="1183" y="2757"/>
                  </a:lnTo>
                  <a:lnTo>
                    <a:pt x="1042" y="2982"/>
                  </a:lnTo>
                  <a:lnTo>
                    <a:pt x="958" y="3095"/>
                  </a:lnTo>
                  <a:cubicBezTo>
                    <a:pt x="929" y="3179"/>
                    <a:pt x="873" y="3235"/>
                    <a:pt x="845" y="3292"/>
                  </a:cubicBezTo>
                  <a:lnTo>
                    <a:pt x="676" y="3573"/>
                  </a:lnTo>
                  <a:cubicBezTo>
                    <a:pt x="592" y="3714"/>
                    <a:pt x="507" y="3854"/>
                    <a:pt x="451" y="4023"/>
                  </a:cubicBezTo>
                  <a:cubicBezTo>
                    <a:pt x="423" y="4079"/>
                    <a:pt x="395" y="4136"/>
                    <a:pt x="367" y="4192"/>
                  </a:cubicBezTo>
                  <a:cubicBezTo>
                    <a:pt x="339" y="4276"/>
                    <a:pt x="310" y="4389"/>
                    <a:pt x="254" y="4473"/>
                  </a:cubicBezTo>
                  <a:cubicBezTo>
                    <a:pt x="226" y="4586"/>
                    <a:pt x="226" y="4614"/>
                    <a:pt x="198" y="4698"/>
                  </a:cubicBezTo>
                  <a:cubicBezTo>
                    <a:pt x="170" y="4783"/>
                    <a:pt x="142" y="4867"/>
                    <a:pt x="142" y="4952"/>
                  </a:cubicBezTo>
                  <a:cubicBezTo>
                    <a:pt x="114" y="5036"/>
                    <a:pt x="114" y="5120"/>
                    <a:pt x="85" y="5177"/>
                  </a:cubicBezTo>
                  <a:cubicBezTo>
                    <a:pt x="85" y="5261"/>
                    <a:pt x="57" y="5289"/>
                    <a:pt x="57" y="5317"/>
                  </a:cubicBezTo>
                  <a:cubicBezTo>
                    <a:pt x="29" y="5458"/>
                    <a:pt x="29" y="5571"/>
                    <a:pt x="1" y="5711"/>
                  </a:cubicBezTo>
                  <a:lnTo>
                    <a:pt x="1" y="5824"/>
                  </a:lnTo>
                  <a:lnTo>
                    <a:pt x="1" y="6218"/>
                  </a:lnTo>
                  <a:lnTo>
                    <a:pt x="1" y="6358"/>
                  </a:lnTo>
                  <a:cubicBezTo>
                    <a:pt x="1" y="6499"/>
                    <a:pt x="1" y="6611"/>
                    <a:pt x="57" y="6780"/>
                  </a:cubicBezTo>
                  <a:cubicBezTo>
                    <a:pt x="57" y="6808"/>
                    <a:pt x="57" y="6837"/>
                    <a:pt x="57" y="6865"/>
                  </a:cubicBezTo>
                  <a:lnTo>
                    <a:pt x="57" y="6893"/>
                  </a:lnTo>
                  <a:lnTo>
                    <a:pt x="57" y="6921"/>
                  </a:lnTo>
                  <a:cubicBezTo>
                    <a:pt x="57" y="7062"/>
                    <a:pt x="85" y="7202"/>
                    <a:pt x="114" y="7343"/>
                  </a:cubicBezTo>
                  <a:cubicBezTo>
                    <a:pt x="114" y="7343"/>
                    <a:pt x="114" y="7371"/>
                    <a:pt x="114" y="7399"/>
                  </a:cubicBezTo>
                  <a:lnTo>
                    <a:pt x="114" y="7427"/>
                  </a:lnTo>
                  <a:cubicBezTo>
                    <a:pt x="170" y="7568"/>
                    <a:pt x="198" y="7737"/>
                    <a:pt x="254" y="7906"/>
                  </a:cubicBezTo>
                  <a:cubicBezTo>
                    <a:pt x="310" y="8074"/>
                    <a:pt x="395" y="8271"/>
                    <a:pt x="479" y="8468"/>
                  </a:cubicBezTo>
                  <a:cubicBezTo>
                    <a:pt x="507" y="8525"/>
                    <a:pt x="536" y="8581"/>
                    <a:pt x="564" y="8637"/>
                  </a:cubicBezTo>
                  <a:cubicBezTo>
                    <a:pt x="592" y="8693"/>
                    <a:pt x="620" y="8778"/>
                    <a:pt x="648" y="8862"/>
                  </a:cubicBezTo>
                  <a:lnTo>
                    <a:pt x="648" y="8890"/>
                  </a:lnTo>
                  <a:cubicBezTo>
                    <a:pt x="704" y="8975"/>
                    <a:pt x="761" y="9087"/>
                    <a:pt x="817" y="9172"/>
                  </a:cubicBezTo>
                  <a:lnTo>
                    <a:pt x="845" y="9200"/>
                  </a:lnTo>
                  <a:cubicBezTo>
                    <a:pt x="929" y="9397"/>
                    <a:pt x="1042" y="9565"/>
                    <a:pt x="1154" y="9734"/>
                  </a:cubicBezTo>
                  <a:lnTo>
                    <a:pt x="1183" y="9791"/>
                  </a:lnTo>
                  <a:cubicBezTo>
                    <a:pt x="1745" y="10606"/>
                    <a:pt x="2449" y="11338"/>
                    <a:pt x="3208" y="11985"/>
                  </a:cubicBezTo>
                  <a:cubicBezTo>
                    <a:pt x="3293" y="12041"/>
                    <a:pt x="3349" y="12097"/>
                    <a:pt x="3433" y="12154"/>
                  </a:cubicBezTo>
                  <a:lnTo>
                    <a:pt x="3574" y="12266"/>
                  </a:lnTo>
                  <a:cubicBezTo>
                    <a:pt x="3715" y="12351"/>
                    <a:pt x="3827" y="12435"/>
                    <a:pt x="3940" y="12519"/>
                  </a:cubicBezTo>
                  <a:lnTo>
                    <a:pt x="4165" y="12688"/>
                  </a:lnTo>
                  <a:cubicBezTo>
                    <a:pt x="4277" y="12773"/>
                    <a:pt x="4418" y="12829"/>
                    <a:pt x="4530" y="12913"/>
                  </a:cubicBezTo>
                  <a:lnTo>
                    <a:pt x="4756" y="13054"/>
                  </a:lnTo>
                  <a:lnTo>
                    <a:pt x="5093" y="13251"/>
                  </a:lnTo>
                  <a:lnTo>
                    <a:pt x="5346" y="13363"/>
                  </a:lnTo>
                  <a:lnTo>
                    <a:pt x="5459" y="13420"/>
                  </a:lnTo>
                  <a:lnTo>
                    <a:pt x="5515" y="13448"/>
                  </a:lnTo>
                  <a:lnTo>
                    <a:pt x="5712" y="13532"/>
                  </a:lnTo>
                  <a:lnTo>
                    <a:pt x="5853" y="13589"/>
                  </a:lnTo>
                  <a:lnTo>
                    <a:pt x="6050" y="13673"/>
                  </a:lnTo>
                  <a:lnTo>
                    <a:pt x="6303" y="13757"/>
                  </a:lnTo>
                  <a:lnTo>
                    <a:pt x="6387" y="13785"/>
                  </a:lnTo>
                  <a:lnTo>
                    <a:pt x="6640" y="13870"/>
                  </a:lnTo>
                  <a:lnTo>
                    <a:pt x="6866" y="13926"/>
                  </a:lnTo>
                  <a:lnTo>
                    <a:pt x="6894" y="13926"/>
                  </a:lnTo>
                  <a:lnTo>
                    <a:pt x="7062" y="13954"/>
                  </a:lnTo>
                  <a:lnTo>
                    <a:pt x="7344" y="14011"/>
                  </a:lnTo>
                  <a:lnTo>
                    <a:pt x="7484" y="14039"/>
                  </a:lnTo>
                  <a:lnTo>
                    <a:pt x="7625" y="14067"/>
                  </a:lnTo>
                  <a:lnTo>
                    <a:pt x="7878" y="14095"/>
                  </a:lnTo>
                  <a:lnTo>
                    <a:pt x="9285" y="14095"/>
                  </a:lnTo>
                  <a:lnTo>
                    <a:pt x="9566" y="14039"/>
                  </a:lnTo>
                  <a:lnTo>
                    <a:pt x="9679" y="14039"/>
                  </a:lnTo>
                  <a:lnTo>
                    <a:pt x="9763" y="14011"/>
                  </a:lnTo>
                  <a:lnTo>
                    <a:pt x="10073" y="13926"/>
                  </a:lnTo>
                  <a:lnTo>
                    <a:pt x="10185" y="13898"/>
                  </a:lnTo>
                  <a:lnTo>
                    <a:pt x="10326" y="13898"/>
                  </a:lnTo>
                  <a:cubicBezTo>
                    <a:pt x="10438" y="13842"/>
                    <a:pt x="10551" y="13814"/>
                    <a:pt x="10635" y="13785"/>
                  </a:cubicBezTo>
                  <a:lnTo>
                    <a:pt x="10664" y="13785"/>
                  </a:lnTo>
                  <a:lnTo>
                    <a:pt x="10776" y="13729"/>
                  </a:lnTo>
                  <a:cubicBezTo>
                    <a:pt x="10860" y="13701"/>
                    <a:pt x="10945" y="13645"/>
                    <a:pt x="11029" y="13617"/>
                  </a:cubicBezTo>
                  <a:lnTo>
                    <a:pt x="11114" y="13560"/>
                  </a:lnTo>
                  <a:lnTo>
                    <a:pt x="11170" y="13532"/>
                  </a:lnTo>
                  <a:cubicBezTo>
                    <a:pt x="11282" y="13476"/>
                    <a:pt x="11367" y="13420"/>
                    <a:pt x="11451" y="13363"/>
                  </a:cubicBezTo>
                  <a:lnTo>
                    <a:pt x="11536" y="13307"/>
                  </a:lnTo>
                  <a:lnTo>
                    <a:pt x="11564" y="13279"/>
                  </a:lnTo>
                  <a:cubicBezTo>
                    <a:pt x="11676" y="13195"/>
                    <a:pt x="11789" y="13110"/>
                    <a:pt x="11901" y="12998"/>
                  </a:cubicBezTo>
                  <a:cubicBezTo>
                    <a:pt x="12548" y="12435"/>
                    <a:pt x="13646" y="11366"/>
                    <a:pt x="14096" y="10381"/>
                  </a:cubicBezTo>
                  <a:cubicBezTo>
                    <a:pt x="14124" y="10325"/>
                    <a:pt x="14152" y="10241"/>
                    <a:pt x="14180" y="10184"/>
                  </a:cubicBezTo>
                  <a:cubicBezTo>
                    <a:pt x="14293" y="10156"/>
                    <a:pt x="14321" y="10128"/>
                    <a:pt x="14321" y="10072"/>
                  </a:cubicBezTo>
                  <a:cubicBezTo>
                    <a:pt x="14377" y="9987"/>
                    <a:pt x="14433" y="9875"/>
                    <a:pt x="14462" y="9791"/>
                  </a:cubicBezTo>
                  <a:cubicBezTo>
                    <a:pt x="14490" y="9734"/>
                    <a:pt x="14490" y="9678"/>
                    <a:pt x="14518" y="9622"/>
                  </a:cubicBezTo>
                  <a:cubicBezTo>
                    <a:pt x="14546" y="9509"/>
                    <a:pt x="14602" y="9425"/>
                    <a:pt x="14602" y="9312"/>
                  </a:cubicBezTo>
                  <a:cubicBezTo>
                    <a:pt x="14602" y="9256"/>
                    <a:pt x="14602" y="9200"/>
                    <a:pt x="14630" y="9143"/>
                  </a:cubicBezTo>
                  <a:cubicBezTo>
                    <a:pt x="14658" y="9031"/>
                    <a:pt x="14687" y="8918"/>
                    <a:pt x="14687" y="8806"/>
                  </a:cubicBezTo>
                  <a:lnTo>
                    <a:pt x="14687" y="8637"/>
                  </a:lnTo>
                  <a:lnTo>
                    <a:pt x="14687" y="8271"/>
                  </a:lnTo>
                  <a:lnTo>
                    <a:pt x="14687" y="8103"/>
                  </a:lnTo>
                  <a:cubicBezTo>
                    <a:pt x="14687" y="7990"/>
                    <a:pt x="14687" y="7849"/>
                    <a:pt x="14658" y="7737"/>
                  </a:cubicBezTo>
                  <a:cubicBezTo>
                    <a:pt x="14658" y="7681"/>
                    <a:pt x="14658" y="7624"/>
                    <a:pt x="14630" y="7568"/>
                  </a:cubicBezTo>
                  <a:cubicBezTo>
                    <a:pt x="14630" y="7427"/>
                    <a:pt x="14602" y="7315"/>
                    <a:pt x="14574" y="7202"/>
                  </a:cubicBezTo>
                  <a:cubicBezTo>
                    <a:pt x="14574" y="7146"/>
                    <a:pt x="14546" y="7090"/>
                    <a:pt x="14518" y="7005"/>
                  </a:cubicBezTo>
                  <a:cubicBezTo>
                    <a:pt x="14490" y="6893"/>
                    <a:pt x="14462" y="6780"/>
                    <a:pt x="14433" y="6668"/>
                  </a:cubicBezTo>
                  <a:cubicBezTo>
                    <a:pt x="14377" y="6555"/>
                    <a:pt x="14377" y="6527"/>
                    <a:pt x="14349" y="6443"/>
                  </a:cubicBezTo>
                  <a:cubicBezTo>
                    <a:pt x="14321" y="6358"/>
                    <a:pt x="14265" y="6218"/>
                    <a:pt x="14208" y="6105"/>
                  </a:cubicBezTo>
                  <a:cubicBezTo>
                    <a:pt x="14180" y="5964"/>
                    <a:pt x="14152" y="5936"/>
                    <a:pt x="14124" y="5852"/>
                  </a:cubicBezTo>
                  <a:cubicBezTo>
                    <a:pt x="14068" y="5796"/>
                    <a:pt x="14011" y="5627"/>
                    <a:pt x="13955" y="5514"/>
                  </a:cubicBezTo>
                  <a:cubicBezTo>
                    <a:pt x="13899" y="5374"/>
                    <a:pt x="13871" y="5345"/>
                    <a:pt x="13814" y="5261"/>
                  </a:cubicBezTo>
                  <a:cubicBezTo>
                    <a:pt x="13786" y="5177"/>
                    <a:pt x="13702" y="5064"/>
                    <a:pt x="13646" y="4952"/>
                  </a:cubicBezTo>
                  <a:cubicBezTo>
                    <a:pt x="13589" y="4839"/>
                    <a:pt x="13533" y="4783"/>
                    <a:pt x="13477" y="4670"/>
                  </a:cubicBezTo>
                  <a:cubicBezTo>
                    <a:pt x="13421" y="4586"/>
                    <a:pt x="13364" y="4473"/>
                    <a:pt x="13280" y="4389"/>
                  </a:cubicBezTo>
                  <a:lnTo>
                    <a:pt x="13083" y="4108"/>
                  </a:lnTo>
                  <a:cubicBezTo>
                    <a:pt x="12999" y="4023"/>
                    <a:pt x="12942" y="3911"/>
                    <a:pt x="12858" y="3826"/>
                  </a:cubicBezTo>
                  <a:cubicBezTo>
                    <a:pt x="12802" y="3742"/>
                    <a:pt x="12689" y="3629"/>
                    <a:pt x="12605" y="3545"/>
                  </a:cubicBezTo>
                  <a:cubicBezTo>
                    <a:pt x="12520" y="3432"/>
                    <a:pt x="12464" y="3376"/>
                    <a:pt x="12408" y="3292"/>
                  </a:cubicBezTo>
                  <a:cubicBezTo>
                    <a:pt x="12323" y="3207"/>
                    <a:pt x="12183" y="3067"/>
                    <a:pt x="12070" y="2954"/>
                  </a:cubicBezTo>
                  <a:cubicBezTo>
                    <a:pt x="11958" y="2842"/>
                    <a:pt x="11958" y="2842"/>
                    <a:pt x="11901" y="2785"/>
                  </a:cubicBezTo>
                  <a:cubicBezTo>
                    <a:pt x="11704" y="2588"/>
                    <a:pt x="11536" y="2420"/>
                    <a:pt x="11339" y="2279"/>
                  </a:cubicBezTo>
                  <a:cubicBezTo>
                    <a:pt x="11114" y="2110"/>
                    <a:pt x="10945" y="1969"/>
                    <a:pt x="10748" y="1801"/>
                  </a:cubicBezTo>
                  <a:cubicBezTo>
                    <a:pt x="10664" y="1744"/>
                    <a:pt x="10579" y="1716"/>
                    <a:pt x="10495" y="1660"/>
                  </a:cubicBezTo>
                  <a:cubicBezTo>
                    <a:pt x="10410" y="1604"/>
                    <a:pt x="10270" y="1491"/>
                    <a:pt x="10157" y="1407"/>
                  </a:cubicBezTo>
                  <a:cubicBezTo>
                    <a:pt x="10045" y="1322"/>
                    <a:pt x="9960" y="1294"/>
                    <a:pt x="9848" y="1238"/>
                  </a:cubicBezTo>
                  <a:cubicBezTo>
                    <a:pt x="9763" y="1182"/>
                    <a:pt x="9651" y="1097"/>
                    <a:pt x="9538" y="1041"/>
                  </a:cubicBezTo>
                  <a:cubicBezTo>
                    <a:pt x="9426" y="985"/>
                    <a:pt x="9341" y="929"/>
                    <a:pt x="9229" y="872"/>
                  </a:cubicBezTo>
                  <a:cubicBezTo>
                    <a:pt x="9116" y="844"/>
                    <a:pt x="9032" y="788"/>
                    <a:pt x="8919" y="732"/>
                  </a:cubicBezTo>
                  <a:cubicBezTo>
                    <a:pt x="8807" y="703"/>
                    <a:pt x="8694" y="647"/>
                    <a:pt x="8582" y="591"/>
                  </a:cubicBezTo>
                  <a:lnTo>
                    <a:pt x="8300" y="478"/>
                  </a:lnTo>
                  <a:cubicBezTo>
                    <a:pt x="8160" y="422"/>
                    <a:pt x="8047" y="394"/>
                    <a:pt x="7935" y="366"/>
                  </a:cubicBezTo>
                  <a:cubicBezTo>
                    <a:pt x="7822" y="310"/>
                    <a:pt x="7766" y="310"/>
                    <a:pt x="7681" y="281"/>
                  </a:cubicBezTo>
                  <a:lnTo>
                    <a:pt x="7344" y="169"/>
                  </a:lnTo>
                  <a:lnTo>
                    <a:pt x="7091" y="113"/>
                  </a:lnTo>
                  <a:cubicBezTo>
                    <a:pt x="6978" y="85"/>
                    <a:pt x="6837" y="85"/>
                    <a:pt x="6725" y="56"/>
                  </a:cubicBezTo>
                  <a:cubicBezTo>
                    <a:pt x="6584" y="56"/>
                    <a:pt x="6584" y="28"/>
                    <a:pt x="6500" y="28"/>
                  </a:cubicBezTo>
                  <a:cubicBezTo>
                    <a:pt x="6359" y="28"/>
                    <a:pt x="6247" y="0"/>
                    <a:pt x="610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1" name="Google Shape;1711;p31"/>
            <p:cNvGrpSpPr/>
            <p:nvPr/>
          </p:nvGrpSpPr>
          <p:grpSpPr>
            <a:xfrm>
              <a:off x="1972500" y="5661994"/>
              <a:ext cx="411475" cy="355850"/>
              <a:chOff x="1923300" y="3272475"/>
              <a:chExt cx="411475" cy="355850"/>
            </a:xfrm>
          </p:grpSpPr>
          <p:sp>
            <p:nvSpPr>
              <p:cNvPr id="1712" name="Google Shape;1712;p31"/>
              <p:cNvSpPr/>
              <p:nvPr/>
            </p:nvSpPr>
            <p:spPr>
              <a:xfrm>
                <a:off x="2137825" y="3547800"/>
                <a:ext cx="1357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3204" extrusionOk="0">
                    <a:moveTo>
                      <a:pt x="2982" y="1"/>
                    </a:moveTo>
                    <a:cubicBezTo>
                      <a:pt x="2279" y="789"/>
                      <a:pt x="1547" y="1548"/>
                      <a:pt x="816" y="2308"/>
                    </a:cubicBezTo>
                    <a:cubicBezTo>
                      <a:pt x="535" y="2561"/>
                      <a:pt x="281" y="2842"/>
                      <a:pt x="0" y="3124"/>
                    </a:cubicBezTo>
                    <a:cubicBezTo>
                      <a:pt x="314" y="3177"/>
                      <a:pt x="628" y="3204"/>
                      <a:pt x="939" y="3204"/>
                    </a:cubicBezTo>
                    <a:cubicBezTo>
                      <a:pt x="1773" y="3204"/>
                      <a:pt x="2590" y="3014"/>
                      <a:pt x="3348" y="2645"/>
                    </a:cubicBezTo>
                    <a:cubicBezTo>
                      <a:pt x="3601" y="2364"/>
                      <a:pt x="3854" y="2111"/>
                      <a:pt x="4108" y="1829"/>
                    </a:cubicBezTo>
                    <a:cubicBezTo>
                      <a:pt x="4558" y="1267"/>
                      <a:pt x="5008" y="704"/>
                      <a:pt x="5430" y="85"/>
                    </a:cubicBezTo>
                    <a:lnTo>
                      <a:pt x="5430" y="85"/>
                    </a:lnTo>
                    <a:cubicBezTo>
                      <a:pt x="5025" y="220"/>
                      <a:pt x="4595" y="297"/>
                      <a:pt x="4186" y="297"/>
                    </a:cubicBezTo>
                    <a:cubicBezTo>
                      <a:pt x="3740" y="297"/>
                      <a:pt x="3319" y="206"/>
                      <a:pt x="2982" y="1"/>
                    </a:cubicBezTo>
                    <a:close/>
                  </a:path>
                </a:pathLst>
              </a:custGeom>
              <a:solidFill>
                <a:srgbClr val="E55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1"/>
              <p:cNvSpPr/>
              <p:nvPr/>
            </p:nvSpPr>
            <p:spPr>
              <a:xfrm>
                <a:off x="2157500" y="3553425"/>
                <a:ext cx="978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983" extrusionOk="0">
                    <a:moveTo>
                      <a:pt x="2786" y="1"/>
                    </a:moveTo>
                    <a:cubicBezTo>
                      <a:pt x="1970" y="789"/>
                      <a:pt x="1323" y="1745"/>
                      <a:pt x="507" y="2533"/>
                    </a:cubicBezTo>
                    <a:lnTo>
                      <a:pt x="1" y="2983"/>
                    </a:lnTo>
                    <a:cubicBezTo>
                      <a:pt x="592" y="2983"/>
                      <a:pt x="1182" y="2899"/>
                      <a:pt x="1745" y="2730"/>
                    </a:cubicBezTo>
                    <a:cubicBezTo>
                      <a:pt x="1914" y="2561"/>
                      <a:pt x="2083" y="2392"/>
                      <a:pt x="2251" y="2195"/>
                    </a:cubicBezTo>
                    <a:cubicBezTo>
                      <a:pt x="2842" y="1520"/>
                      <a:pt x="3405" y="789"/>
                      <a:pt x="3911" y="29"/>
                    </a:cubicBezTo>
                    <a:lnTo>
                      <a:pt x="3911" y="29"/>
                    </a:lnTo>
                    <a:cubicBezTo>
                      <a:pt x="3747" y="54"/>
                      <a:pt x="3577" y="68"/>
                      <a:pt x="3406" y="68"/>
                    </a:cubicBezTo>
                    <a:cubicBezTo>
                      <a:pt x="3197" y="68"/>
                      <a:pt x="2987" y="47"/>
                      <a:pt x="2786" y="1"/>
                    </a:cubicBezTo>
                    <a:close/>
                  </a:path>
                </a:pathLst>
              </a:custGeom>
              <a:solidFill>
                <a:srgbClr val="D84A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14" name="Google Shape;1714;p31"/>
              <p:cNvGrpSpPr/>
              <p:nvPr/>
            </p:nvGrpSpPr>
            <p:grpSpPr>
              <a:xfrm>
                <a:off x="1923300" y="3272475"/>
                <a:ext cx="411475" cy="355850"/>
                <a:chOff x="1923300" y="3272475"/>
                <a:chExt cx="411475" cy="355850"/>
              </a:xfrm>
            </p:grpSpPr>
            <p:sp>
              <p:nvSpPr>
                <p:cNvPr id="1715" name="Google Shape;1715;p31"/>
                <p:cNvSpPr/>
                <p:nvPr/>
              </p:nvSpPr>
              <p:spPr>
                <a:xfrm>
                  <a:off x="1923300" y="3287525"/>
                  <a:ext cx="400925" cy="3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7" h="13607" extrusionOk="0">
                      <a:moveTo>
                        <a:pt x="4754" y="0"/>
                      </a:moveTo>
                      <a:cubicBezTo>
                        <a:pt x="4425" y="0"/>
                        <a:pt x="4098" y="97"/>
                        <a:pt x="3770" y="312"/>
                      </a:cubicBezTo>
                      <a:cubicBezTo>
                        <a:pt x="2589" y="1072"/>
                        <a:pt x="1885" y="2309"/>
                        <a:pt x="1463" y="3013"/>
                      </a:cubicBezTo>
                      <a:cubicBezTo>
                        <a:pt x="0" y="5460"/>
                        <a:pt x="929" y="8836"/>
                        <a:pt x="4052" y="11425"/>
                      </a:cubicBezTo>
                      <a:cubicBezTo>
                        <a:pt x="5825" y="12910"/>
                        <a:pt x="7761" y="13607"/>
                        <a:pt x="9470" y="13607"/>
                      </a:cubicBezTo>
                      <a:cubicBezTo>
                        <a:pt x="10770" y="13607"/>
                        <a:pt x="11938" y="13203"/>
                        <a:pt x="12801" y="12437"/>
                      </a:cubicBezTo>
                      <a:cubicBezTo>
                        <a:pt x="13448" y="11875"/>
                        <a:pt x="14517" y="10806"/>
                        <a:pt x="14995" y="9793"/>
                      </a:cubicBezTo>
                      <a:cubicBezTo>
                        <a:pt x="16036" y="7570"/>
                        <a:pt x="12914" y="6276"/>
                        <a:pt x="10213" y="4026"/>
                      </a:cubicBezTo>
                      <a:cubicBezTo>
                        <a:pt x="7959" y="2167"/>
                        <a:pt x="6319" y="0"/>
                        <a:pt x="47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31"/>
                <p:cNvSpPr/>
                <p:nvPr/>
              </p:nvSpPr>
              <p:spPr>
                <a:xfrm>
                  <a:off x="1956350" y="3401525"/>
                  <a:ext cx="58400" cy="9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6" h="3742" extrusionOk="0">
                      <a:moveTo>
                        <a:pt x="2139" y="0"/>
                      </a:moveTo>
                      <a:cubicBezTo>
                        <a:pt x="1604" y="703"/>
                        <a:pt x="1182" y="1491"/>
                        <a:pt x="704" y="2223"/>
                      </a:cubicBezTo>
                      <a:cubicBezTo>
                        <a:pt x="451" y="2588"/>
                        <a:pt x="226" y="2982"/>
                        <a:pt x="1" y="3348"/>
                      </a:cubicBezTo>
                      <a:cubicBezTo>
                        <a:pt x="57" y="3460"/>
                        <a:pt x="113" y="3629"/>
                        <a:pt x="198" y="3742"/>
                      </a:cubicBezTo>
                      <a:cubicBezTo>
                        <a:pt x="310" y="3601"/>
                        <a:pt x="423" y="3460"/>
                        <a:pt x="507" y="3320"/>
                      </a:cubicBezTo>
                      <a:cubicBezTo>
                        <a:pt x="1182" y="2448"/>
                        <a:pt x="1632" y="1379"/>
                        <a:pt x="2336" y="563"/>
                      </a:cubicBezTo>
                      <a:cubicBezTo>
                        <a:pt x="2251" y="394"/>
                        <a:pt x="2195" y="197"/>
                        <a:pt x="21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31"/>
                <p:cNvSpPr/>
                <p:nvPr/>
              </p:nvSpPr>
              <p:spPr>
                <a:xfrm>
                  <a:off x="2029500" y="3397300"/>
                  <a:ext cx="293325" cy="2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3" h="9219" extrusionOk="0">
                      <a:moveTo>
                        <a:pt x="6415" y="0"/>
                      </a:moveTo>
                      <a:cubicBezTo>
                        <a:pt x="4811" y="1660"/>
                        <a:pt x="3377" y="3489"/>
                        <a:pt x="1857" y="5233"/>
                      </a:cubicBezTo>
                      <a:cubicBezTo>
                        <a:pt x="1238" y="5908"/>
                        <a:pt x="619" y="6555"/>
                        <a:pt x="1" y="7202"/>
                      </a:cubicBezTo>
                      <a:cubicBezTo>
                        <a:pt x="1731" y="8571"/>
                        <a:pt x="3593" y="9218"/>
                        <a:pt x="5238" y="9218"/>
                      </a:cubicBezTo>
                      <a:cubicBezTo>
                        <a:pt x="6535" y="9218"/>
                        <a:pt x="7697" y="8815"/>
                        <a:pt x="8553" y="8046"/>
                      </a:cubicBezTo>
                      <a:cubicBezTo>
                        <a:pt x="9200" y="7484"/>
                        <a:pt x="10269" y="6443"/>
                        <a:pt x="10747" y="5430"/>
                      </a:cubicBezTo>
                      <a:cubicBezTo>
                        <a:pt x="11732" y="3320"/>
                        <a:pt x="9003" y="2054"/>
                        <a:pt x="6415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31"/>
                <p:cNvSpPr/>
                <p:nvPr/>
              </p:nvSpPr>
              <p:spPr>
                <a:xfrm>
                  <a:off x="1944400" y="3296725"/>
                  <a:ext cx="70350" cy="10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4" h="4389" extrusionOk="0">
                      <a:moveTo>
                        <a:pt x="2814" y="0"/>
                      </a:moveTo>
                      <a:lnTo>
                        <a:pt x="2814" y="0"/>
                      </a:lnTo>
                      <a:cubicBezTo>
                        <a:pt x="1717" y="788"/>
                        <a:pt x="1041" y="1970"/>
                        <a:pt x="619" y="2645"/>
                      </a:cubicBezTo>
                      <a:cubicBezTo>
                        <a:pt x="310" y="3179"/>
                        <a:pt x="85" y="3770"/>
                        <a:pt x="0" y="4389"/>
                      </a:cubicBezTo>
                      <a:lnTo>
                        <a:pt x="141" y="4248"/>
                      </a:lnTo>
                      <a:cubicBezTo>
                        <a:pt x="788" y="2870"/>
                        <a:pt x="1632" y="1632"/>
                        <a:pt x="2673" y="535"/>
                      </a:cubicBezTo>
                      <a:cubicBezTo>
                        <a:pt x="2701" y="422"/>
                        <a:pt x="2729" y="310"/>
                        <a:pt x="2786" y="197"/>
                      </a:cubicBezTo>
                      <a:lnTo>
                        <a:pt x="2786" y="169"/>
                      </a:lnTo>
                      <a:cubicBezTo>
                        <a:pt x="2786" y="113"/>
                        <a:pt x="2814" y="56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31"/>
                <p:cNvSpPr/>
                <p:nvPr/>
              </p:nvSpPr>
              <p:spPr>
                <a:xfrm>
                  <a:off x="2081550" y="3522475"/>
                  <a:ext cx="220175" cy="10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4234" extrusionOk="0">
                      <a:moveTo>
                        <a:pt x="8806" y="1"/>
                      </a:moveTo>
                      <a:cubicBezTo>
                        <a:pt x="7790" y="471"/>
                        <a:pt x="6686" y="791"/>
                        <a:pt x="5586" y="791"/>
                      </a:cubicBezTo>
                      <a:cubicBezTo>
                        <a:pt x="5042" y="791"/>
                        <a:pt x="4498" y="713"/>
                        <a:pt x="3967" y="536"/>
                      </a:cubicBezTo>
                      <a:cubicBezTo>
                        <a:pt x="3742" y="507"/>
                        <a:pt x="3517" y="479"/>
                        <a:pt x="3292" y="423"/>
                      </a:cubicBezTo>
                      <a:cubicBezTo>
                        <a:pt x="3236" y="395"/>
                        <a:pt x="3179" y="367"/>
                        <a:pt x="3151" y="339"/>
                      </a:cubicBezTo>
                      <a:cubicBezTo>
                        <a:pt x="2842" y="704"/>
                        <a:pt x="2504" y="1070"/>
                        <a:pt x="2167" y="1436"/>
                      </a:cubicBezTo>
                      <a:cubicBezTo>
                        <a:pt x="1463" y="2139"/>
                        <a:pt x="732" y="2842"/>
                        <a:pt x="0" y="3490"/>
                      </a:cubicBezTo>
                      <a:cubicBezTo>
                        <a:pt x="1079" y="3992"/>
                        <a:pt x="2158" y="4233"/>
                        <a:pt x="3158" y="4233"/>
                      </a:cubicBezTo>
                      <a:cubicBezTo>
                        <a:pt x="4452" y="4233"/>
                        <a:pt x="5614" y="3829"/>
                        <a:pt x="6471" y="3068"/>
                      </a:cubicBezTo>
                      <a:cubicBezTo>
                        <a:pt x="7118" y="2477"/>
                        <a:pt x="8215" y="1408"/>
                        <a:pt x="8665" y="423"/>
                      </a:cubicBezTo>
                      <a:cubicBezTo>
                        <a:pt x="8722" y="282"/>
                        <a:pt x="8778" y="142"/>
                        <a:pt x="88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31"/>
                <p:cNvSpPr/>
                <p:nvPr/>
              </p:nvSpPr>
              <p:spPr>
                <a:xfrm>
                  <a:off x="1941575" y="3287575"/>
                  <a:ext cx="142800" cy="18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2" h="7344" extrusionOk="0">
                      <a:moveTo>
                        <a:pt x="4024" y="0"/>
                      </a:moveTo>
                      <a:lnTo>
                        <a:pt x="3996" y="29"/>
                      </a:lnTo>
                      <a:cubicBezTo>
                        <a:pt x="2561" y="1210"/>
                        <a:pt x="1745" y="3011"/>
                        <a:pt x="620" y="4446"/>
                      </a:cubicBezTo>
                      <a:cubicBezTo>
                        <a:pt x="423" y="4671"/>
                        <a:pt x="254" y="4896"/>
                        <a:pt x="57" y="5149"/>
                      </a:cubicBezTo>
                      <a:cubicBezTo>
                        <a:pt x="1" y="5880"/>
                        <a:pt x="113" y="6640"/>
                        <a:pt x="367" y="7343"/>
                      </a:cubicBezTo>
                      <a:cubicBezTo>
                        <a:pt x="704" y="6865"/>
                        <a:pt x="1042" y="6387"/>
                        <a:pt x="1379" y="5908"/>
                      </a:cubicBezTo>
                      <a:cubicBezTo>
                        <a:pt x="2674" y="4052"/>
                        <a:pt x="3996" y="2167"/>
                        <a:pt x="5712" y="704"/>
                      </a:cubicBezTo>
                      <a:cubicBezTo>
                        <a:pt x="5234" y="310"/>
                        <a:pt x="4643" y="57"/>
                        <a:pt x="4024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9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31"/>
                <p:cNvSpPr/>
                <p:nvPr/>
              </p:nvSpPr>
              <p:spPr>
                <a:xfrm>
                  <a:off x="1944400" y="3371975"/>
                  <a:ext cx="57700" cy="9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8" h="3968" extrusionOk="0">
                      <a:moveTo>
                        <a:pt x="2054" y="0"/>
                      </a:moveTo>
                      <a:lnTo>
                        <a:pt x="1885" y="254"/>
                      </a:lnTo>
                      <a:cubicBezTo>
                        <a:pt x="1295" y="1182"/>
                        <a:pt x="619" y="2054"/>
                        <a:pt x="0" y="2954"/>
                      </a:cubicBezTo>
                      <a:cubicBezTo>
                        <a:pt x="57" y="3292"/>
                        <a:pt x="141" y="3630"/>
                        <a:pt x="254" y="3967"/>
                      </a:cubicBezTo>
                      <a:cubicBezTo>
                        <a:pt x="591" y="3489"/>
                        <a:pt x="929" y="2983"/>
                        <a:pt x="1266" y="2504"/>
                      </a:cubicBezTo>
                      <a:cubicBezTo>
                        <a:pt x="1604" y="2026"/>
                        <a:pt x="1942" y="1548"/>
                        <a:pt x="2307" y="1070"/>
                      </a:cubicBezTo>
                      <a:cubicBezTo>
                        <a:pt x="2167" y="732"/>
                        <a:pt x="2082" y="366"/>
                        <a:pt x="20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31"/>
                <p:cNvSpPr/>
                <p:nvPr/>
              </p:nvSpPr>
              <p:spPr>
                <a:xfrm>
                  <a:off x="1964800" y="3324150"/>
                  <a:ext cx="169525" cy="20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1" h="8328" extrusionOk="0">
                      <a:moveTo>
                        <a:pt x="5739" y="0"/>
                      </a:moveTo>
                      <a:cubicBezTo>
                        <a:pt x="3855" y="1548"/>
                        <a:pt x="2504" y="3601"/>
                        <a:pt x="1126" y="5571"/>
                      </a:cubicBezTo>
                      <a:lnTo>
                        <a:pt x="0" y="7146"/>
                      </a:lnTo>
                      <a:cubicBezTo>
                        <a:pt x="225" y="7568"/>
                        <a:pt x="479" y="7962"/>
                        <a:pt x="788" y="8328"/>
                      </a:cubicBezTo>
                      <a:cubicBezTo>
                        <a:pt x="1351" y="7596"/>
                        <a:pt x="1941" y="6837"/>
                        <a:pt x="2560" y="6105"/>
                      </a:cubicBezTo>
                      <a:cubicBezTo>
                        <a:pt x="3404" y="5036"/>
                        <a:pt x="4192" y="3939"/>
                        <a:pt x="5064" y="2898"/>
                      </a:cubicBezTo>
                      <a:cubicBezTo>
                        <a:pt x="5599" y="2195"/>
                        <a:pt x="6161" y="1548"/>
                        <a:pt x="6780" y="957"/>
                      </a:cubicBezTo>
                      <a:cubicBezTo>
                        <a:pt x="6415" y="619"/>
                        <a:pt x="6077" y="310"/>
                        <a:pt x="5739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31"/>
                <p:cNvSpPr/>
                <p:nvPr/>
              </p:nvSpPr>
              <p:spPr>
                <a:xfrm>
                  <a:off x="1965500" y="3272475"/>
                  <a:ext cx="369275" cy="2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1992" extrusionOk="0">
                      <a:moveTo>
                        <a:pt x="4810" y="1"/>
                      </a:moveTo>
                      <a:cubicBezTo>
                        <a:pt x="3533" y="1"/>
                        <a:pt x="2426" y="417"/>
                        <a:pt x="1717" y="1280"/>
                      </a:cubicBezTo>
                      <a:cubicBezTo>
                        <a:pt x="0" y="3333"/>
                        <a:pt x="1182" y="7103"/>
                        <a:pt x="4305" y="9692"/>
                      </a:cubicBezTo>
                      <a:cubicBezTo>
                        <a:pt x="6109" y="11203"/>
                        <a:pt x="8177" y="11992"/>
                        <a:pt x="9932" y="11992"/>
                      </a:cubicBezTo>
                      <a:cubicBezTo>
                        <a:pt x="11214" y="11992"/>
                        <a:pt x="12330" y="11571"/>
                        <a:pt x="13054" y="10704"/>
                      </a:cubicBezTo>
                      <a:cubicBezTo>
                        <a:pt x="14770" y="8679"/>
                        <a:pt x="13589" y="4909"/>
                        <a:pt x="10466" y="2292"/>
                      </a:cubicBezTo>
                      <a:cubicBezTo>
                        <a:pt x="8656" y="792"/>
                        <a:pt x="6571" y="1"/>
                        <a:pt x="48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31"/>
                <p:cNvSpPr/>
                <p:nvPr/>
              </p:nvSpPr>
              <p:spPr>
                <a:xfrm>
                  <a:off x="2046375" y="3324250"/>
                  <a:ext cx="211025" cy="18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1" h="7565" extrusionOk="0">
                      <a:moveTo>
                        <a:pt x="1590" y="1"/>
                      </a:moveTo>
                      <a:cubicBezTo>
                        <a:pt x="1436" y="1"/>
                        <a:pt x="1281" y="9"/>
                        <a:pt x="1126" y="25"/>
                      </a:cubicBezTo>
                      <a:cubicBezTo>
                        <a:pt x="817" y="25"/>
                        <a:pt x="507" y="193"/>
                        <a:pt x="338" y="447"/>
                      </a:cubicBezTo>
                      <a:cubicBezTo>
                        <a:pt x="1" y="1178"/>
                        <a:pt x="423" y="2135"/>
                        <a:pt x="732" y="2810"/>
                      </a:cubicBezTo>
                      <a:cubicBezTo>
                        <a:pt x="1126" y="3654"/>
                        <a:pt x="1604" y="4470"/>
                        <a:pt x="2167" y="5257"/>
                      </a:cubicBezTo>
                      <a:cubicBezTo>
                        <a:pt x="2842" y="6270"/>
                        <a:pt x="3855" y="7030"/>
                        <a:pt x="5037" y="7395"/>
                      </a:cubicBezTo>
                      <a:cubicBezTo>
                        <a:pt x="5445" y="7508"/>
                        <a:pt x="5859" y="7564"/>
                        <a:pt x="6271" y="7564"/>
                      </a:cubicBezTo>
                      <a:cubicBezTo>
                        <a:pt x="6682" y="7564"/>
                        <a:pt x="7090" y="7508"/>
                        <a:pt x="7484" y="7395"/>
                      </a:cubicBezTo>
                      <a:cubicBezTo>
                        <a:pt x="8384" y="7058"/>
                        <a:pt x="8441" y="6242"/>
                        <a:pt x="8188" y="5426"/>
                      </a:cubicBezTo>
                      <a:cubicBezTo>
                        <a:pt x="7794" y="4301"/>
                        <a:pt x="7203" y="3288"/>
                        <a:pt x="6443" y="2388"/>
                      </a:cubicBezTo>
                      <a:cubicBezTo>
                        <a:pt x="5599" y="1544"/>
                        <a:pt x="4586" y="897"/>
                        <a:pt x="3517" y="418"/>
                      </a:cubicBezTo>
                      <a:cubicBezTo>
                        <a:pt x="2902" y="145"/>
                        <a:pt x="2250" y="1"/>
                        <a:pt x="15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31"/>
                <p:cNvSpPr/>
                <p:nvPr/>
              </p:nvSpPr>
              <p:spPr>
                <a:xfrm>
                  <a:off x="2155400" y="3321375"/>
                  <a:ext cx="106050" cy="8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2" h="3208" extrusionOk="0">
                      <a:moveTo>
                        <a:pt x="609" y="1"/>
                      </a:moveTo>
                      <a:cubicBezTo>
                        <a:pt x="449" y="1"/>
                        <a:pt x="316" y="66"/>
                        <a:pt x="225" y="224"/>
                      </a:cubicBezTo>
                      <a:cubicBezTo>
                        <a:pt x="0" y="646"/>
                        <a:pt x="141" y="2643"/>
                        <a:pt x="225" y="3009"/>
                      </a:cubicBezTo>
                      <a:cubicBezTo>
                        <a:pt x="225" y="3009"/>
                        <a:pt x="2054" y="3178"/>
                        <a:pt x="2786" y="3206"/>
                      </a:cubicBezTo>
                      <a:cubicBezTo>
                        <a:pt x="2816" y="3207"/>
                        <a:pt x="2845" y="3208"/>
                        <a:pt x="2874" y="3208"/>
                      </a:cubicBezTo>
                      <a:cubicBezTo>
                        <a:pt x="4241" y="3208"/>
                        <a:pt x="3390" y="1901"/>
                        <a:pt x="2701" y="1349"/>
                      </a:cubicBezTo>
                      <a:cubicBezTo>
                        <a:pt x="2296" y="1034"/>
                        <a:pt x="1245" y="1"/>
                        <a:pt x="609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31"/>
                <p:cNvSpPr/>
                <p:nvPr/>
              </p:nvSpPr>
              <p:spPr>
                <a:xfrm>
                  <a:off x="2046375" y="3409250"/>
                  <a:ext cx="108350" cy="9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4" h="3845" extrusionOk="0">
                      <a:moveTo>
                        <a:pt x="4024" y="1"/>
                      </a:moveTo>
                      <a:cubicBezTo>
                        <a:pt x="4024" y="1"/>
                        <a:pt x="1407" y="563"/>
                        <a:pt x="929" y="873"/>
                      </a:cubicBezTo>
                      <a:cubicBezTo>
                        <a:pt x="1" y="1520"/>
                        <a:pt x="1436" y="2786"/>
                        <a:pt x="1829" y="3208"/>
                      </a:cubicBezTo>
                      <a:cubicBezTo>
                        <a:pt x="2114" y="3522"/>
                        <a:pt x="2621" y="3844"/>
                        <a:pt x="3054" y="3844"/>
                      </a:cubicBezTo>
                      <a:cubicBezTo>
                        <a:pt x="3436" y="3844"/>
                        <a:pt x="3761" y="3594"/>
                        <a:pt x="3827" y="2870"/>
                      </a:cubicBezTo>
                      <a:cubicBezTo>
                        <a:pt x="3911" y="2111"/>
                        <a:pt x="4333" y="226"/>
                        <a:pt x="4024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31"/>
                <p:cNvSpPr/>
                <p:nvPr/>
              </p:nvSpPr>
              <p:spPr>
                <a:xfrm>
                  <a:off x="2012625" y="3337625"/>
                  <a:ext cx="134350" cy="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3015" extrusionOk="0">
                      <a:moveTo>
                        <a:pt x="668" y="1"/>
                      </a:moveTo>
                      <a:cubicBezTo>
                        <a:pt x="618" y="1"/>
                        <a:pt x="574" y="8"/>
                        <a:pt x="535" y="24"/>
                      </a:cubicBezTo>
                      <a:cubicBezTo>
                        <a:pt x="0" y="249"/>
                        <a:pt x="338" y="1037"/>
                        <a:pt x="450" y="1459"/>
                      </a:cubicBezTo>
                      <a:cubicBezTo>
                        <a:pt x="672" y="2420"/>
                        <a:pt x="916" y="3014"/>
                        <a:pt x="1786" y="3014"/>
                      </a:cubicBezTo>
                      <a:cubicBezTo>
                        <a:pt x="1909" y="3014"/>
                        <a:pt x="2045" y="3002"/>
                        <a:pt x="2195" y="2978"/>
                      </a:cubicBezTo>
                      <a:cubicBezTo>
                        <a:pt x="2757" y="2894"/>
                        <a:pt x="5374" y="2753"/>
                        <a:pt x="5149" y="2415"/>
                      </a:cubicBezTo>
                      <a:cubicBezTo>
                        <a:pt x="5149" y="2415"/>
                        <a:pt x="2814" y="981"/>
                        <a:pt x="1970" y="559"/>
                      </a:cubicBezTo>
                      <a:cubicBezTo>
                        <a:pt x="1721" y="434"/>
                        <a:pt x="1052" y="1"/>
                        <a:pt x="668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31"/>
                <p:cNvSpPr/>
                <p:nvPr/>
              </p:nvSpPr>
              <p:spPr>
                <a:xfrm>
                  <a:off x="2163675" y="3406525"/>
                  <a:ext cx="125375" cy="9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5" h="3948" extrusionOk="0">
                      <a:moveTo>
                        <a:pt x="621" y="1"/>
                      </a:moveTo>
                      <a:cubicBezTo>
                        <a:pt x="405" y="1"/>
                        <a:pt x="262" y="17"/>
                        <a:pt x="232" y="53"/>
                      </a:cubicBezTo>
                      <a:cubicBezTo>
                        <a:pt x="0" y="262"/>
                        <a:pt x="3226" y="3947"/>
                        <a:pt x="4479" y="3947"/>
                      </a:cubicBezTo>
                      <a:cubicBezTo>
                        <a:pt x="4746" y="3947"/>
                        <a:pt x="4924" y="3779"/>
                        <a:pt x="4958" y="3373"/>
                      </a:cubicBezTo>
                      <a:cubicBezTo>
                        <a:pt x="5015" y="2473"/>
                        <a:pt x="4508" y="1010"/>
                        <a:pt x="3805" y="588"/>
                      </a:cubicBezTo>
                      <a:cubicBezTo>
                        <a:pt x="3206" y="233"/>
                        <a:pt x="1420" y="1"/>
                        <a:pt x="621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31"/>
                <p:cNvSpPr/>
                <p:nvPr/>
              </p:nvSpPr>
              <p:spPr>
                <a:xfrm>
                  <a:off x="2042150" y="3290725"/>
                  <a:ext cx="116800" cy="10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4067" extrusionOk="0">
                      <a:moveTo>
                        <a:pt x="1659" y="0"/>
                      </a:moveTo>
                      <a:cubicBezTo>
                        <a:pt x="849" y="0"/>
                        <a:pt x="79" y="270"/>
                        <a:pt x="1" y="972"/>
                      </a:cubicBezTo>
                      <a:cubicBezTo>
                        <a:pt x="1295" y="2153"/>
                        <a:pt x="4362" y="4066"/>
                        <a:pt x="4362" y="4066"/>
                      </a:cubicBezTo>
                      <a:cubicBezTo>
                        <a:pt x="4671" y="3476"/>
                        <a:pt x="4024" y="915"/>
                        <a:pt x="3349" y="437"/>
                      </a:cubicBezTo>
                      <a:cubicBezTo>
                        <a:pt x="2985" y="174"/>
                        <a:pt x="2309" y="0"/>
                        <a:pt x="1659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31"/>
                <p:cNvSpPr/>
                <p:nvPr/>
              </p:nvSpPr>
              <p:spPr>
                <a:xfrm>
                  <a:off x="2156100" y="3418400"/>
                  <a:ext cx="90750" cy="1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" h="4611" extrusionOk="0">
                      <a:moveTo>
                        <a:pt x="169" y="0"/>
                      </a:moveTo>
                      <a:cubicBezTo>
                        <a:pt x="169" y="0"/>
                        <a:pt x="85" y="1351"/>
                        <a:pt x="85" y="1970"/>
                      </a:cubicBezTo>
                      <a:cubicBezTo>
                        <a:pt x="57" y="2392"/>
                        <a:pt x="1" y="3658"/>
                        <a:pt x="169" y="4051"/>
                      </a:cubicBezTo>
                      <a:cubicBezTo>
                        <a:pt x="342" y="4396"/>
                        <a:pt x="1240" y="4610"/>
                        <a:pt x="2074" y="4610"/>
                      </a:cubicBezTo>
                      <a:cubicBezTo>
                        <a:pt x="2736" y="4610"/>
                        <a:pt x="3359" y="4475"/>
                        <a:pt x="3545" y="4164"/>
                      </a:cubicBezTo>
                      <a:cubicBezTo>
                        <a:pt x="3630" y="3911"/>
                        <a:pt x="2448" y="2842"/>
                        <a:pt x="1942" y="2223"/>
                      </a:cubicBezTo>
                      <a:cubicBezTo>
                        <a:pt x="1435" y="1576"/>
                        <a:pt x="423" y="28"/>
                        <a:pt x="169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1" name="Google Shape;1731;p31"/>
                <p:cNvSpPr/>
                <p:nvPr/>
              </p:nvSpPr>
              <p:spPr>
                <a:xfrm>
                  <a:off x="1965500" y="3272475"/>
                  <a:ext cx="369275" cy="2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1992" extrusionOk="0">
                      <a:moveTo>
                        <a:pt x="4969" y="461"/>
                      </a:moveTo>
                      <a:cubicBezTo>
                        <a:pt x="5924" y="461"/>
                        <a:pt x="6871" y="681"/>
                        <a:pt x="7428" y="942"/>
                      </a:cubicBezTo>
                      <a:cubicBezTo>
                        <a:pt x="8806" y="1589"/>
                        <a:pt x="10044" y="2489"/>
                        <a:pt x="11085" y="3643"/>
                      </a:cubicBezTo>
                      <a:cubicBezTo>
                        <a:pt x="12295" y="4965"/>
                        <a:pt x="13842" y="7103"/>
                        <a:pt x="13054" y="8988"/>
                      </a:cubicBezTo>
                      <a:cubicBezTo>
                        <a:pt x="12457" y="10429"/>
                        <a:pt x="11058" y="10992"/>
                        <a:pt x="9619" y="10992"/>
                      </a:cubicBezTo>
                      <a:cubicBezTo>
                        <a:pt x="8754" y="10992"/>
                        <a:pt x="7875" y="10789"/>
                        <a:pt x="7146" y="10451"/>
                      </a:cubicBezTo>
                      <a:cubicBezTo>
                        <a:pt x="4980" y="9466"/>
                        <a:pt x="3095" y="7694"/>
                        <a:pt x="2251" y="5500"/>
                      </a:cubicBezTo>
                      <a:cubicBezTo>
                        <a:pt x="1801" y="4431"/>
                        <a:pt x="1717" y="3277"/>
                        <a:pt x="1970" y="2180"/>
                      </a:cubicBezTo>
                      <a:cubicBezTo>
                        <a:pt x="2328" y="877"/>
                        <a:pt x="3657" y="461"/>
                        <a:pt x="4969" y="461"/>
                      </a:cubicBezTo>
                      <a:close/>
                      <a:moveTo>
                        <a:pt x="4810" y="1"/>
                      </a:moveTo>
                      <a:cubicBezTo>
                        <a:pt x="3533" y="1"/>
                        <a:pt x="2426" y="417"/>
                        <a:pt x="1717" y="1280"/>
                      </a:cubicBezTo>
                      <a:cubicBezTo>
                        <a:pt x="0" y="3333"/>
                        <a:pt x="1182" y="7103"/>
                        <a:pt x="4305" y="9692"/>
                      </a:cubicBezTo>
                      <a:cubicBezTo>
                        <a:pt x="6109" y="11203"/>
                        <a:pt x="8177" y="11992"/>
                        <a:pt x="9932" y="11992"/>
                      </a:cubicBezTo>
                      <a:cubicBezTo>
                        <a:pt x="11214" y="11992"/>
                        <a:pt x="12330" y="11571"/>
                        <a:pt x="13054" y="10704"/>
                      </a:cubicBezTo>
                      <a:cubicBezTo>
                        <a:pt x="14770" y="8679"/>
                        <a:pt x="13589" y="4909"/>
                        <a:pt x="10466" y="2292"/>
                      </a:cubicBezTo>
                      <a:cubicBezTo>
                        <a:pt x="8656" y="792"/>
                        <a:pt x="6571" y="1"/>
                        <a:pt x="481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31"/>
                <p:cNvSpPr/>
                <p:nvPr/>
              </p:nvSpPr>
              <p:spPr>
                <a:xfrm>
                  <a:off x="1965500" y="3300225"/>
                  <a:ext cx="322850" cy="2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4" h="10885" extrusionOk="0">
                      <a:moveTo>
                        <a:pt x="1857" y="1"/>
                      </a:moveTo>
                      <a:cubicBezTo>
                        <a:pt x="1801" y="57"/>
                        <a:pt x="1773" y="113"/>
                        <a:pt x="1717" y="170"/>
                      </a:cubicBezTo>
                      <a:cubicBezTo>
                        <a:pt x="0" y="2223"/>
                        <a:pt x="1182" y="5993"/>
                        <a:pt x="4305" y="8582"/>
                      </a:cubicBezTo>
                      <a:cubicBezTo>
                        <a:pt x="6121" y="10095"/>
                        <a:pt x="8208" y="10885"/>
                        <a:pt x="9972" y="10885"/>
                      </a:cubicBezTo>
                      <a:cubicBezTo>
                        <a:pt x="11160" y="10885"/>
                        <a:pt x="12201" y="10527"/>
                        <a:pt x="12914" y="9791"/>
                      </a:cubicBezTo>
                      <a:lnTo>
                        <a:pt x="12914" y="9791"/>
                      </a:lnTo>
                      <a:cubicBezTo>
                        <a:pt x="12465" y="10074"/>
                        <a:pt x="11544" y="10622"/>
                        <a:pt x="10104" y="10622"/>
                      </a:cubicBezTo>
                      <a:cubicBezTo>
                        <a:pt x="9109" y="10622"/>
                        <a:pt x="7865" y="10360"/>
                        <a:pt x="6359" y="9566"/>
                      </a:cubicBezTo>
                      <a:cubicBezTo>
                        <a:pt x="4445" y="8582"/>
                        <a:pt x="3376" y="7203"/>
                        <a:pt x="2251" y="5599"/>
                      </a:cubicBezTo>
                      <a:cubicBezTo>
                        <a:pt x="732" y="3405"/>
                        <a:pt x="1351" y="648"/>
                        <a:pt x="1885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31"/>
                <p:cNvSpPr/>
                <p:nvPr/>
              </p:nvSpPr>
              <p:spPr>
                <a:xfrm>
                  <a:off x="2010500" y="3272575"/>
                  <a:ext cx="322875" cy="26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5" h="10616" extrusionOk="0">
                      <a:moveTo>
                        <a:pt x="3030" y="0"/>
                      </a:moveTo>
                      <a:cubicBezTo>
                        <a:pt x="1797" y="0"/>
                        <a:pt x="721" y="389"/>
                        <a:pt x="1" y="1191"/>
                      </a:cubicBezTo>
                      <a:cubicBezTo>
                        <a:pt x="282" y="938"/>
                        <a:pt x="592" y="713"/>
                        <a:pt x="929" y="544"/>
                      </a:cubicBezTo>
                      <a:cubicBezTo>
                        <a:pt x="1267" y="375"/>
                        <a:pt x="1633" y="235"/>
                        <a:pt x="2027" y="178"/>
                      </a:cubicBezTo>
                      <a:cubicBezTo>
                        <a:pt x="2325" y="123"/>
                        <a:pt x="2629" y="96"/>
                        <a:pt x="2936" y="96"/>
                      </a:cubicBezTo>
                      <a:cubicBezTo>
                        <a:pt x="6188" y="96"/>
                        <a:pt x="9788" y="3050"/>
                        <a:pt x="10945" y="5158"/>
                      </a:cubicBezTo>
                      <a:cubicBezTo>
                        <a:pt x="11648" y="6368"/>
                        <a:pt x="11958" y="7774"/>
                        <a:pt x="11845" y="9153"/>
                      </a:cubicBezTo>
                      <a:cubicBezTo>
                        <a:pt x="11733" y="9659"/>
                        <a:pt x="11564" y="10166"/>
                        <a:pt x="11339" y="10616"/>
                      </a:cubicBezTo>
                      <a:cubicBezTo>
                        <a:pt x="12914" y="8534"/>
                        <a:pt x="11761" y="4849"/>
                        <a:pt x="8666" y="2288"/>
                      </a:cubicBezTo>
                      <a:cubicBezTo>
                        <a:pt x="6850" y="786"/>
                        <a:pt x="4781" y="0"/>
                        <a:pt x="303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31"/>
                <p:cNvSpPr/>
                <p:nvPr/>
              </p:nvSpPr>
              <p:spPr>
                <a:xfrm>
                  <a:off x="2058350" y="3307275"/>
                  <a:ext cx="28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8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8" y="28"/>
                        <a:pt x="56" y="85"/>
                        <a:pt x="113" y="85"/>
                      </a:cubicBezTo>
                      <a:lnTo>
                        <a:pt x="28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F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31"/>
                <p:cNvSpPr/>
                <p:nvPr/>
              </p:nvSpPr>
              <p:spPr>
                <a:xfrm>
                  <a:off x="2059050" y="3298000"/>
                  <a:ext cx="81600" cy="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044" extrusionOk="0">
                      <a:moveTo>
                        <a:pt x="1126" y="0"/>
                      </a:moveTo>
                      <a:cubicBezTo>
                        <a:pt x="675" y="0"/>
                        <a:pt x="244" y="121"/>
                        <a:pt x="0" y="399"/>
                      </a:cubicBezTo>
                      <a:cubicBezTo>
                        <a:pt x="241" y="508"/>
                        <a:pt x="591" y="508"/>
                        <a:pt x="941" y="508"/>
                      </a:cubicBezTo>
                      <a:lnTo>
                        <a:pt x="941" y="508"/>
                      </a:lnTo>
                      <a:cubicBezTo>
                        <a:pt x="1407" y="508"/>
                        <a:pt x="1873" y="508"/>
                        <a:pt x="2082" y="765"/>
                      </a:cubicBezTo>
                      <a:cubicBezTo>
                        <a:pt x="2335" y="1046"/>
                        <a:pt x="2279" y="1722"/>
                        <a:pt x="2504" y="2087"/>
                      </a:cubicBezTo>
                      <a:cubicBezTo>
                        <a:pt x="2701" y="2453"/>
                        <a:pt x="3067" y="2706"/>
                        <a:pt x="3264" y="3044"/>
                      </a:cubicBezTo>
                      <a:cubicBezTo>
                        <a:pt x="3010" y="2256"/>
                        <a:pt x="3151" y="1356"/>
                        <a:pt x="2701" y="624"/>
                      </a:cubicBezTo>
                      <a:cubicBezTo>
                        <a:pt x="2453" y="244"/>
                        <a:pt x="1768" y="0"/>
                        <a:pt x="112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31"/>
                <p:cNvSpPr/>
                <p:nvPr/>
              </p:nvSpPr>
              <p:spPr>
                <a:xfrm>
                  <a:off x="2035550" y="3355700"/>
                  <a:ext cx="488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979" extrusionOk="0">
                      <a:moveTo>
                        <a:pt x="351" y="0"/>
                      </a:moveTo>
                      <a:cubicBezTo>
                        <a:pt x="125" y="0"/>
                        <a:pt x="1" y="138"/>
                        <a:pt x="124" y="539"/>
                      </a:cubicBezTo>
                      <a:cubicBezTo>
                        <a:pt x="221" y="871"/>
                        <a:pt x="543" y="979"/>
                        <a:pt x="905" y="979"/>
                      </a:cubicBezTo>
                      <a:cubicBezTo>
                        <a:pt x="1279" y="979"/>
                        <a:pt x="1696" y="864"/>
                        <a:pt x="1953" y="764"/>
                      </a:cubicBezTo>
                      <a:cubicBezTo>
                        <a:pt x="1869" y="708"/>
                        <a:pt x="1784" y="623"/>
                        <a:pt x="1672" y="595"/>
                      </a:cubicBezTo>
                      <a:cubicBezTo>
                        <a:pt x="1439" y="417"/>
                        <a:pt x="743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31"/>
                <p:cNvSpPr/>
                <p:nvPr/>
              </p:nvSpPr>
              <p:spPr>
                <a:xfrm>
                  <a:off x="2167350" y="3334000"/>
                  <a:ext cx="42925" cy="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7" h="1858" extrusionOk="0">
                      <a:moveTo>
                        <a:pt x="535" y="0"/>
                      </a:moveTo>
                      <a:cubicBezTo>
                        <a:pt x="85" y="338"/>
                        <a:pt x="1" y="1266"/>
                        <a:pt x="29" y="1801"/>
                      </a:cubicBezTo>
                      <a:lnTo>
                        <a:pt x="113" y="1857"/>
                      </a:lnTo>
                      <a:cubicBezTo>
                        <a:pt x="423" y="1576"/>
                        <a:pt x="310" y="1154"/>
                        <a:pt x="760" y="929"/>
                      </a:cubicBezTo>
                      <a:cubicBezTo>
                        <a:pt x="839" y="896"/>
                        <a:pt x="916" y="885"/>
                        <a:pt x="992" y="885"/>
                      </a:cubicBezTo>
                      <a:cubicBezTo>
                        <a:pt x="1166" y="885"/>
                        <a:pt x="1334" y="945"/>
                        <a:pt x="1500" y="945"/>
                      </a:cubicBezTo>
                      <a:cubicBezTo>
                        <a:pt x="1573" y="945"/>
                        <a:pt x="1645" y="933"/>
                        <a:pt x="1717" y="901"/>
                      </a:cubicBezTo>
                      <a:cubicBezTo>
                        <a:pt x="1379" y="591"/>
                        <a:pt x="957" y="113"/>
                        <a:pt x="5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31"/>
                <p:cNvSpPr/>
                <p:nvPr/>
              </p:nvSpPr>
              <p:spPr>
                <a:xfrm>
                  <a:off x="2191275" y="3413950"/>
                  <a:ext cx="84425" cy="6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7" h="2542" extrusionOk="0">
                      <a:moveTo>
                        <a:pt x="244" y="1"/>
                      </a:moveTo>
                      <a:cubicBezTo>
                        <a:pt x="162" y="1"/>
                        <a:pt x="81" y="3"/>
                        <a:pt x="0" y="9"/>
                      </a:cubicBezTo>
                      <a:lnTo>
                        <a:pt x="113" y="38"/>
                      </a:lnTo>
                      <a:cubicBezTo>
                        <a:pt x="675" y="460"/>
                        <a:pt x="1491" y="600"/>
                        <a:pt x="2082" y="938"/>
                      </a:cubicBezTo>
                      <a:cubicBezTo>
                        <a:pt x="2757" y="1332"/>
                        <a:pt x="2954" y="1923"/>
                        <a:pt x="3376" y="2541"/>
                      </a:cubicBezTo>
                      <a:cubicBezTo>
                        <a:pt x="3350" y="943"/>
                        <a:pt x="1708" y="1"/>
                        <a:pt x="24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09934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32"/>
          <p:cNvGrpSpPr/>
          <p:nvPr/>
        </p:nvGrpSpPr>
        <p:grpSpPr>
          <a:xfrm rot="10800000">
            <a:off x="-2815088" y="-352715"/>
            <a:ext cx="14319375" cy="1727604"/>
            <a:chOff x="-2281687" y="3914485"/>
            <a:chExt cx="14319375" cy="1727604"/>
          </a:xfrm>
        </p:grpSpPr>
        <p:grpSp>
          <p:nvGrpSpPr>
            <p:cNvPr id="1741" name="Google Shape;1741;p32"/>
            <p:cNvGrpSpPr/>
            <p:nvPr/>
          </p:nvGrpSpPr>
          <p:grpSpPr>
            <a:xfrm rot="10800000" flipH="1">
              <a:off x="-2281687" y="3914485"/>
              <a:ext cx="14319375" cy="1727604"/>
              <a:chOff x="1414013" y="-792175"/>
              <a:chExt cx="14319375" cy="1727604"/>
            </a:xfrm>
          </p:grpSpPr>
          <p:sp>
            <p:nvSpPr>
              <p:cNvPr id="1742" name="Google Shape;1742;p32"/>
              <p:cNvSpPr/>
              <p:nvPr/>
            </p:nvSpPr>
            <p:spPr>
              <a:xfrm>
                <a:off x="1414013" y="-792175"/>
                <a:ext cx="14319375" cy="1724151"/>
              </a:xfrm>
              <a:custGeom>
                <a:avLst/>
                <a:gdLst/>
                <a:ahLst/>
                <a:cxnLst/>
                <a:rect l="l" t="t" r="r" b="b"/>
                <a:pathLst>
                  <a:path w="120724" h="14536" extrusionOk="0">
                    <a:moveTo>
                      <a:pt x="0" y="0"/>
                    </a:moveTo>
                    <a:lnTo>
                      <a:pt x="0" y="1615"/>
                    </a:lnTo>
                    <a:cubicBezTo>
                      <a:pt x="1615" y="2019"/>
                      <a:pt x="1615" y="5653"/>
                      <a:pt x="4845" y="5249"/>
                    </a:cubicBezTo>
                    <a:cubicBezTo>
                      <a:pt x="8479" y="4845"/>
                      <a:pt x="9286" y="2423"/>
                      <a:pt x="14535" y="4441"/>
                    </a:cubicBezTo>
                    <a:cubicBezTo>
                      <a:pt x="20188" y="6460"/>
                      <a:pt x="21399" y="10902"/>
                      <a:pt x="29070" y="9690"/>
                    </a:cubicBezTo>
                    <a:cubicBezTo>
                      <a:pt x="36338" y="8479"/>
                      <a:pt x="38357" y="6057"/>
                      <a:pt x="44413" y="6460"/>
                    </a:cubicBezTo>
                    <a:cubicBezTo>
                      <a:pt x="50470" y="6864"/>
                      <a:pt x="50873" y="14535"/>
                      <a:pt x="58545" y="14535"/>
                    </a:cubicBezTo>
                    <a:cubicBezTo>
                      <a:pt x="65812" y="14535"/>
                      <a:pt x="72272" y="3634"/>
                      <a:pt x="77925" y="4441"/>
                    </a:cubicBezTo>
                    <a:cubicBezTo>
                      <a:pt x="83981" y="5653"/>
                      <a:pt x="84385" y="7268"/>
                      <a:pt x="90038" y="7672"/>
                    </a:cubicBezTo>
                    <a:cubicBezTo>
                      <a:pt x="93268" y="8075"/>
                      <a:pt x="96498" y="7672"/>
                      <a:pt x="100132" y="7268"/>
                    </a:cubicBezTo>
                    <a:cubicBezTo>
                      <a:pt x="102554" y="7672"/>
                      <a:pt x="105380" y="13728"/>
                      <a:pt x="110225" y="12920"/>
                    </a:cubicBezTo>
                    <a:cubicBezTo>
                      <a:pt x="114667" y="12113"/>
                      <a:pt x="113859" y="2826"/>
                      <a:pt x="120723" y="1615"/>
                    </a:cubicBezTo>
                    <a:lnTo>
                      <a:pt x="120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457765" y="-39946"/>
                <a:ext cx="24130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96523" h="39015" extrusionOk="0">
                    <a:moveTo>
                      <a:pt x="579" y="265"/>
                    </a:moveTo>
                    <a:cubicBezTo>
                      <a:pt x="1738" y="233"/>
                      <a:pt x="11263" y="-481"/>
                      <a:pt x="16676" y="646"/>
                    </a:cubicBezTo>
                    <a:cubicBezTo>
                      <a:pt x="22089" y="1773"/>
                      <a:pt x="28693" y="3979"/>
                      <a:pt x="33059" y="7027"/>
                    </a:cubicBezTo>
                    <a:cubicBezTo>
                      <a:pt x="37425" y="10075"/>
                      <a:pt x="40060" y="15759"/>
                      <a:pt x="42870" y="18934"/>
                    </a:cubicBezTo>
                    <a:cubicBezTo>
                      <a:pt x="45680" y="22109"/>
                      <a:pt x="47219" y="23902"/>
                      <a:pt x="49918" y="26077"/>
                    </a:cubicBezTo>
                    <a:cubicBezTo>
                      <a:pt x="52617" y="28252"/>
                      <a:pt x="55712" y="30380"/>
                      <a:pt x="59062" y="31983"/>
                    </a:cubicBezTo>
                    <a:cubicBezTo>
                      <a:pt x="62412" y="33587"/>
                      <a:pt x="65492" y="35079"/>
                      <a:pt x="70016" y="35698"/>
                    </a:cubicBezTo>
                    <a:cubicBezTo>
                      <a:pt x="74540" y="36317"/>
                      <a:pt x="81842" y="36111"/>
                      <a:pt x="86208" y="35698"/>
                    </a:cubicBezTo>
                    <a:cubicBezTo>
                      <a:pt x="90574" y="35285"/>
                      <a:pt x="95083" y="33332"/>
                      <a:pt x="96210" y="33221"/>
                    </a:cubicBezTo>
                    <a:cubicBezTo>
                      <a:pt x="97337" y="33110"/>
                      <a:pt x="95067" y="34174"/>
                      <a:pt x="92971" y="35031"/>
                    </a:cubicBezTo>
                    <a:cubicBezTo>
                      <a:pt x="90876" y="35888"/>
                      <a:pt x="86447" y="37714"/>
                      <a:pt x="83637" y="38365"/>
                    </a:cubicBezTo>
                    <a:cubicBezTo>
                      <a:pt x="80827" y="39016"/>
                      <a:pt x="78493" y="38889"/>
                      <a:pt x="76112" y="38936"/>
                    </a:cubicBezTo>
                    <a:cubicBezTo>
                      <a:pt x="73731" y="38984"/>
                      <a:pt x="72318" y="39158"/>
                      <a:pt x="69349" y="38650"/>
                    </a:cubicBezTo>
                    <a:cubicBezTo>
                      <a:pt x="66380" y="38142"/>
                      <a:pt x="61523" y="37142"/>
                      <a:pt x="58300" y="35888"/>
                    </a:cubicBezTo>
                    <a:cubicBezTo>
                      <a:pt x="55077" y="34634"/>
                      <a:pt x="53506" y="33904"/>
                      <a:pt x="50013" y="31126"/>
                    </a:cubicBezTo>
                    <a:cubicBezTo>
                      <a:pt x="46521" y="28348"/>
                      <a:pt x="40822" y="22680"/>
                      <a:pt x="37345" y="19219"/>
                    </a:cubicBezTo>
                    <a:cubicBezTo>
                      <a:pt x="33869" y="15758"/>
                      <a:pt x="31869" y="12822"/>
                      <a:pt x="29154" y="10361"/>
                    </a:cubicBezTo>
                    <a:cubicBezTo>
                      <a:pt x="26439" y="7901"/>
                      <a:pt x="24296" y="6044"/>
                      <a:pt x="21057" y="4456"/>
                    </a:cubicBezTo>
                    <a:cubicBezTo>
                      <a:pt x="17819" y="2869"/>
                      <a:pt x="13136" y="1535"/>
                      <a:pt x="9723" y="836"/>
                    </a:cubicBezTo>
                    <a:cubicBezTo>
                      <a:pt x="6310" y="138"/>
                      <a:pt x="-580" y="297"/>
                      <a:pt x="579" y="265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744" name="Google Shape;1744;p32"/>
              <p:cNvSpPr/>
              <p:nvPr/>
            </p:nvSpPr>
            <p:spPr>
              <a:xfrm>
                <a:off x="2548170" y="-417471"/>
                <a:ext cx="2075675" cy="800450"/>
              </a:xfrm>
              <a:custGeom>
                <a:avLst/>
                <a:gdLst/>
                <a:ahLst/>
                <a:cxnLst/>
                <a:rect l="l" t="t" r="r" b="b"/>
                <a:pathLst>
                  <a:path w="83027" h="32018" extrusionOk="0">
                    <a:moveTo>
                      <a:pt x="2372" y="2602"/>
                    </a:moveTo>
                    <a:cubicBezTo>
                      <a:pt x="3626" y="2555"/>
                      <a:pt x="5008" y="2126"/>
                      <a:pt x="7611" y="2412"/>
                    </a:cubicBezTo>
                    <a:cubicBezTo>
                      <a:pt x="10215" y="2698"/>
                      <a:pt x="13739" y="2952"/>
                      <a:pt x="17993" y="4317"/>
                    </a:cubicBezTo>
                    <a:cubicBezTo>
                      <a:pt x="22248" y="5682"/>
                      <a:pt x="28296" y="7984"/>
                      <a:pt x="33138" y="10603"/>
                    </a:cubicBezTo>
                    <a:cubicBezTo>
                      <a:pt x="37980" y="13222"/>
                      <a:pt x="42694" y="17128"/>
                      <a:pt x="47044" y="20033"/>
                    </a:cubicBezTo>
                    <a:cubicBezTo>
                      <a:pt x="51394" y="22938"/>
                      <a:pt x="55712" y="26177"/>
                      <a:pt x="59236" y="28034"/>
                    </a:cubicBezTo>
                    <a:cubicBezTo>
                      <a:pt x="62760" y="29891"/>
                      <a:pt x="64237" y="30526"/>
                      <a:pt x="68190" y="31177"/>
                    </a:cubicBezTo>
                    <a:cubicBezTo>
                      <a:pt x="72143" y="31828"/>
                      <a:pt x="82112" y="32098"/>
                      <a:pt x="82953" y="31939"/>
                    </a:cubicBezTo>
                    <a:cubicBezTo>
                      <a:pt x="83794" y="31780"/>
                      <a:pt x="76667" y="31225"/>
                      <a:pt x="73238" y="30225"/>
                    </a:cubicBezTo>
                    <a:cubicBezTo>
                      <a:pt x="69809" y="29225"/>
                      <a:pt x="66078" y="28081"/>
                      <a:pt x="62379" y="25938"/>
                    </a:cubicBezTo>
                    <a:cubicBezTo>
                      <a:pt x="58680" y="23795"/>
                      <a:pt x="55998" y="20747"/>
                      <a:pt x="51045" y="17366"/>
                    </a:cubicBezTo>
                    <a:cubicBezTo>
                      <a:pt x="46092" y="13985"/>
                      <a:pt x="38233" y="8492"/>
                      <a:pt x="32661" y="5650"/>
                    </a:cubicBezTo>
                    <a:cubicBezTo>
                      <a:pt x="27089" y="2808"/>
                      <a:pt x="22200" y="1110"/>
                      <a:pt x="17612" y="316"/>
                    </a:cubicBezTo>
                    <a:cubicBezTo>
                      <a:pt x="13024" y="-478"/>
                      <a:pt x="8055" y="491"/>
                      <a:pt x="5134" y="888"/>
                    </a:cubicBezTo>
                    <a:cubicBezTo>
                      <a:pt x="2213" y="1285"/>
                      <a:pt x="546" y="2411"/>
                      <a:pt x="86" y="2697"/>
                    </a:cubicBezTo>
                    <a:cubicBezTo>
                      <a:pt x="-374" y="2983"/>
                      <a:pt x="1118" y="2650"/>
                      <a:pt x="2372" y="2602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745" name="Google Shape;1745;p32"/>
              <p:cNvSpPr/>
              <p:nvPr/>
            </p:nvSpPr>
            <p:spPr>
              <a:xfrm>
                <a:off x="7184649" y="105998"/>
                <a:ext cx="670900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26836" h="25976" extrusionOk="0">
                    <a:moveTo>
                      <a:pt x="460" y="808"/>
                    </a:moveTo>
                    <a:cubicBezTo>
                      <a:pt x="1603" y="2157"/>
                      <a:pt x="5984" y="6349"/>
                      <a:pt x="8556" y="9095"/>
                    </a:cubicBezTo>
                    <a:cubicBezTo>
                      <a:pt x="11128" y="11842"/>
                      <a:pt x="13763" y="15033"/>
                      <a:pt x="15890" y="17287"/>
                    </a:cubicBezTo>
                    <a:cubicBezTo>
                      <a:pt x="18017" y="19541"/>
                      <a:pt x="19509" y="21177"/>
                      <a:pt x="21319" y="22621"/>
                    </a:cubicBezTo>
                    <a:cubicBezTo>
                      <a:pt x="23129" y="24066"/>
                      <a:pt x="26257" y="25780"/>
                      <a:pt x="26749" y="25954"/>
                    </a:cubicBezTo>
                    <a:cubicBezTo>
                      <a:pt x="27241" y="26129"/>
                      <a:pt x="25447" y="24621"/>
                      <a:pt x="24272" y="23668"/>
                    </a:cubicBezTo>
                    <a:cubicBezTo>
                      <a:pt x="23097" y="22716"/>
                      <a:pt x="21732" y="22255"/>
                      <a:pt x="19700" y="20239"/>
                    </a:cubicBezTo>
                    <a:cubicBezTo>
                      <a:pt x="17668" y="18223"/>
                      <a:pt x="14160" y="13826"/>
                      <a:pt x="12080" y="11572"/>
                    </a:cubicBezTo>
                    <a:cubicBezTo>
                      <a:pt x="10000" y="9318"/>
                      <a:pt x="8952" y="8476"/>
                      <a:pt x="7222" y="6714"/>
                    </a:cubicBezTo>
                    <a:cubicBezTo>
                      <a:pt x="5492" y="4952"/>
                      <a:pt x="2825" y="1983"/>
                      <a:pt x="1698" y="999"/>
                    </a:cubicBezTo>
                    <a:cubicBezTo>
                      <a:pt x="571" y="15"/>
                      <a:pt x="-683" y="-541"/>
                      <a:pt x="460" y="808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6" name="Google Shape;1746;p32"/>
              <p:cNvSpPr/>
              <p:nvPr/>
            </p:nvSpPr>
            <p:spPr>
              <a:xfrm rot="-446433">
                <a:off x="8053388" y="775487"/>
                <a:ext cx="554861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3699" extrusionOk="0">
                    <a:moveTo>
                      <a:pt x="191" y="222"/>
                    </a:moveTo>
                    <a:cubicBezTo>
                      <a:pt x="382" y="444"/>
                      <a:pt x="4033" y="2128"/>
                      <a:pt x="6287" y="2699"/>
                    </a:cubicBezTo>
                    <a:cubicBezTo>
                      <a:pt x="8541" y="3271"/>
                      <a:pt x="11590" y="3556"/>
                      <a:pt x="13717" y="3651"/>
                    </a:cubicBezTo>
                    <a:cubicBezTo>
                      <a:pt x="15844" y="3746"/>
                      <a:pt x="17654" y="3461"/>
                      <a:pt x="19051" y="3270"/>
                    </a:cubicBezTo>
                    <a:cubicBezTo>
                      <a:pt x="20448" y="3080"/>
                      <a:pt x="22194" y="2603"/>
                      <a:pt x="22099" y="2508"/>
                    </a:cubicBezTo>
                    <a:cubicBezTo>
                      <a:pt x="22004" y="2413"/>
                      <a:pt x="20130" y="2636"/>
                      <a:pt x="18479" y="2699"/>
                    </a:cubicBezTo>
                    <a:cubicBezTo>
                      <a:pt x="16828" y="2763"/>
                      <a:pt x="14416" y="3111"/>
                      <a:pt x="12193" y="2889"/>
                    </a:cubicBezTo>
                    <a:cubicBezTo>
                      <a:pt x="9971" y="2667"/>
                      <a:pt x="7144" y="1810"/>
                      <a:pt x="5144" y="1365"/>
                    </a:cubicBezTo>
                    <a:cubicBezTo>
                      <a:pt x="3144" y="921"/>
                      <a:pt x="1" y="0"/>
                      <a:pt x="191" y="222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7" name="Google Shape;1747;p32"/>
              <p:cNvSpPr/>
              <p:nvPr/>
            </p:nvSpPr>
            <p:spPr>
              <a:xfrm>
                <a:off x="6190159" y="-109537"/>
                <a:ext cx="7265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63" h="3429" extrusionOk="0">
                    <a:moveTo>
                      <a:pt x="28429" y="3429"/>
                    </a:moveTo>
                    <a:cubicBezTo>
                      <a:pt x="27096" y="3429"/>
                      <a:pt x="23317" y="1461"/>
                      <a:pt x="18713" y="1334"/>
                    </a:cubicBezTo>
                    <a:cubicBezTo>
                      <a:pt x="14109" y="1207"/>
                      <a:pt x="3156" y="2667"/>
                      <a:pt x="806" y="2667"/>
                    </a:cubicBezTo>
                    <a:cubicBezTo>
                      <a:pt x="-1543" y="2667"/>
                      <a:pt x="2013" y="1779"/>
                      <a:pt x="4616" y="1334"/>
                    </a:cubicBezTo>
                    <a:cubicBezTo>
                      <a:pt x="7220" y="890"/>
                      <a:pt x="12744" y="0"/>
                      <a:pt x="16427" y="0"/>
                    </a:cubicBezTo>
                    <a:cubicBezTo>
                      <a:pt x="20110" y="0"/>
                      <a:pt x="24714" y="763"/>
                      <a:pt x="26714" y="1334"/>
                    </a:cubicBezTo>
                    <a:cubicBezTo>
                      <a:pt x="28714" y="1906"/>
                      <a:pt x="29763" y="3429"/>
                      <a:pt x="28429" y="342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8" name="Google Shape;1748;p32"/>
              <p:cNvSpPr/>
              <p:nvPr/>
            </p:nvSpPr>
            <p:spPr>
              <a:xfrm>
                <a:off x="4700065" y="129466"/>
                <a:ext cx="907725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36309" h="8481" extrusionOk="0">
                    <a:moveTo>
                      <a:pt x="35835" y="346"/>
                    </a:moveTo>
                    <a:cubicBezTo>
                      <a:pt x="33962" y="1076"/>
                      <a:pt x="22849" y="4220"/>
                      <a:pt x="18118" y="5490"/>
                    </a:cubicBezTo>
                    <a:cubicBezTo>
                      <a:pt x="13387" y="6760"/>
                      <a:pt x="10466" y="7490"/>
                      <a:pt x="7450" y="7966"/>
                    </a:cubicBezTo>
                    <a:cubicBezTo>
                      <a:pt x="4434" y="8442"/>
                      <a:pt x="-360" y="8633"/>
                      <a:pt x="21" y="8347"/>
                    </a:cubicBezTo>
                    <a:cubicBezTo>
                      <a:pt x="402" y="8061"/>
                      <a:pt x="4847" y="7459"/>
                      <a:pt x="9736" y="6252"/>
                    </a:cubicBezTo>
                    <a:cubicBezTo>
                      <a:pt x="14626" y="5046"/>
                      <a:pt x="25008" y="2092"/>
                      <a:pt x="29358" y="1108"/>
                    </a:cubicBezTo>
                    <a:cubicBezTo>
                      <a:pt x="33708" y="124"/>
                      <a:pt x="37708" y="-384"/>
                      <a:pt x="35835" y="346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9" name="Google Shape;1749;p32"/>
              <p:cNvSpPr/>
              <p:nvPr/>
            </p:nvSpPr>
            <p:spPr>
              <a:xfrm rot="586461">
                <a:off x="4170609" y="255664"/>
                <a:ext cx="144903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2"/>
              <p:cNvSpPr/>
              <p:nvPr/>
            </p:nvSpPr>
            <p:spPr>
              <a:xfrm>
                <a:off x="2709081" y="-401385"/>
                <a:ext cx="964100" cy="379600"/>
              </a:xfrm>
              <a:custGeom>
                <a:avLst/>
                <a:gdLst/>
                <a:ahLst/>
                <a:cxnLst/>
                <a:rect l="l" t="t" r="r" b="b"/>
                <a:pathLst>
                  <a:path w="38564" h="15184" extrusionOk="0">
                    <a:moveTo>
                      <a:pt x="222" y="244"/>
                    </a:moveTo>
                    <a:cubicBezTo>
                      <a:pt x="-222" y="339"/>
                      <a:pt x="6127" y="-105"/>
                      <a:pt x="10318" y="1006"/>
                    </a:cubicBezTo>
                    <a:cubicBezTo>
                      <a:pt x="14509" y="2117"/>
                      <a:pt x="20860" y="4593"/>
                      <a:pt x="25368" y="6911"/>
                    </a:cubicBezTo>
                    <a:cubicBezTo>
                      <a:pt x="29877" y="9229"/>
                      <a:pt x="35464" y="14023"/>
                      <a:pt x="37369" y="14912"/>
                    </a:cubicBezTo>
                    <a:cubicBezTo>
                      <a:pt x="39274" y="15801"/>
                      <a:pt x="38640" y="13928"/>
                      <a:pt x="36798" y="12245"/>
                    </a:cubicBezTo>
                    <a:cubicBezTo>
                      <a:pt x="34957" y="10562"/>
                      <a:pt x="30289" y="6785"/>
                      <a:pt x="26320" y="4816"/>
                    </a:cubicBezTo>
                    <a:cubicBezTo>
                      <a:pt x="22351" y="2848"/>
                      <a:pt x="17335" y="1196"/>
                      <a:pt x="12985" y="434"/>
                    </a:cubicBezTo>
                    <a:cubicBezTo>
                      <a:pt x="8635" y="-328"/>
                      <a:pt x="667" y="149"/>
                      <a:pt x="222" y="2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51" name="Google Shape;1751;p32"/>
              <p:cNvSpPr/>
              <p:nvPr/>
            </p:nvSpPr>
            <p:spPr>
              <a:xfrm>
                <a:off x="3712381" y="-6746"/>
                <a:ext cx="400050" cy="256400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0256" extrusionOk="0">
                    <a:moveTo>
                      <a:pt x="95" y="79"/>
                    </a:moveTo>
                    <a:cubicBezTo>
                      <a:pt x="-95" y="238"/>
                      <a:pt x="6794" y="4873"/>
                      <a:pt x="9429" y="6556"/>
                    </a:cubicBezTo>
                    <a:cubicBezTo>
                      <a:pt x="12064" y="8239"/>
                      <a:pt x="15716" y="10335"/>
                      <a:pt x="15906" y="10176"/>
                    </a:cubicBezTo>
                    <a:cubicBezTo>
                      <a:pt x="16097" y="10017"/>
                      <a:pt x="13207" y="7287"/>
                      <a:pt x="10572" y="5604"/>
                    </a:cubicBezTo>
                    <a:cubicBezTo>
                      <a:pt x="7937" y="3921"/>
                      <a:pt x="286" y="-80"/>
                      <a:pt x="95" y="7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52" name="Google Shape;1752;p32"/>
              <p:cNvSpPr/>
              <p:nvPr/>
            </p:nvSpPr>
            <p:spPr>
              <a:xfrm rot="1101591">
                <a:off x="7880241" y="724836"/>
                <a:ext cx="144769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3" name="Google Shape;1753;p32"/>
            <p:cNvSpPr/>
            <p:nvPr/>
          </p:nvSpPr>
          <p:spPr>
            <a:xfrm>
              <a:off x="6788150" y="4709914"/>
              <a:ext cx="2850175" cy="448475"/>
            </a:xfrm>
            <a:custGeom>
              <a:avLst/>
              <a:gdLst/>
              <a:ahLst/>
              <a:cxnLst/>
              <a:rect l="l" t="t" r="r" b="b"/>
              <a:pathLst>
                <a:path w="114007" h="17939" extrusionOk="0">
                  <a:moveTo>
                    <a:pt x="94044" y="1151"/>
                  </a:moveTo>
                  <a:cubicBezTo>
                    <a:pt x="89409" y="484"/>
                    <a:pt x="87567" y="357"/>
                    <a:pt x="83185" y="198"/>
                  </a:cubicBezTo>
                  <a:cubicBezTo>
                    <a:pt x="78804" y="39"/>
                    <a:pt x="73311" y="-119"/>
                    <a:pt x="67755" y="198"/>
                  </a:cubicBezTo>
                  <a:cubicBezTo>
                    <a:pt x="62199" y="516"/>
                    <a:pt x="56071" y="674"/>
                    <a:pt x="49848" y="2103"/>
                  </a:cubicBezTo>
                  <a:cubicBezTo>
                    <a:pt x="43625" y="3532"/>
                    <a:pt x="36481" y="6803"/>
                    <a:pt x="30417" y="8771"/>
                  </a:cubicBezTo>
                  <a:cubicBezTo>
                    <a:pt x="24353" y="10740"/>
                    <a:pt x="17907" y="12739"/>
                    <a:pt x="13462" y="13914"/>
                  </a:cubicBezTo>
                  <a:cubicBezTo>
                    <a:pt x="9017" y="15089"/>
                    <a:pt x="5970" y="15438"/>
                    <a:pt x="3747" y="15819"/>
                  </a:cubicBezTo>
                  <a:cubicBezTo>
                    <a:pt x="1525" y="16200"/>
                    <a:pt x="-381" y="15851"/>
                    <a:pt x="127" y="16200"/>
                  </a:cubicBezTo>
                  <a:cubicBezTo>
                    <a:pt x="635" y="16549"/>
                    <a:pt x="2858" y="18010"/>
                    <a:pt x="6795" y="17915"/>
                  </a:cubicBezTo>
                  <a:cubicBezTo>
                    <a:pt x="10732" y="17820"/>
                    <a:pt x="18637" y="16772"/>
                    <a:pt x="23749" y="15629"/>
                  </a:cubicBezTo>
                  <a:cubicBezTo>
                    <a:pt x="28861" y="14486"/>
                    <a:pt x="31369" y="12867"/>
                    <a:pt x="37465" y="11057"/>
                  </a:cubicBezTo>
                  <a:cubicBezTo>
                    <a:pt x="43561" y="9247"/>
                    <a:pt x="53435" y="5786"/>
                    <a:pt x="60325" y="4770"/>
                  </a:cubicBezTo>
                  <a:cubicBezTo>
                    <a:pt x="67215" y="3754"/>
                    <a:pt x="72264" y="4802"/>
                    <a:pt x="78804" y="4961"/>
                  </a:cubicBezTo>
                  <a:cubicBezTo>
                    <a:pt x="85345" y="5120"/>
                    <a:pt x="93885" y="5437"/>
                    <a:pt x="99568" y="5723"/>
                  </a:cubicBezTo>
                  <a:cubicBezTo>
                    <a:pt x="105251" y="6009"/>
                    <a:pt x="110998" y="6929"/>
                    <a:pt x="112903" y="6675"/>
                  </a:cubicBezTo>
                  <a:cubicBezTo>
                    <a:pt x="114808" y="6421"/>
                    <a:pt x="114141" y="5120"/>
                    <a:pt x="110998" y="4199"/>
                  </a:cubicBezTo>
                  <a:cubicBezTo>
                    <a:pt x="107855" y="3278"/>
                    <a:pt x="98680" y="1818"/>
                    <a:pt x="94044" y="115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754" name="Google Shape;1754;p32"/>
            <p:cNvSpPr/>
            <p:nvPr/>
          </p:nvSpPr>
          <p:spPr>
            <a:xfrm>
              <a:off x="5112135" y="4111897"/>
              <a:ext cx="1225025" cy="915350"/>
            </a:xfrm>
            <a:custGeom>
              <a:avLst/>
              <a:gdLst/>
              <a:ahLst/>
              <a:cxnLst/>
              <a:rect l="l" t="t" r="r" b="b"/>
              <a:pathLst>
                <a:path w="49001" h="36614" extrusionOk="0">
                  <a:moveTo>
                    <a:pt x="303" y="116"/>
                  </a:moveTo>
                  <a:cubicBezTo>
                    <a:pt x="1986" y="973"/>
                    <a:pt x="13606" y="9483"/>
                    <a:pt x="19543" y="14023"/>
                  </a:cubicBezTo>
                  <a:cubicBezTo>
                    <a:pt x="25480" y="18563"/>
                    <a:pt x="31100" y="23707"/>
                    <a:pt x="35926" y="27358"/>
                  </a:cubicBezTo>
                  <a:cubicBezTo>
                    <a:pt x="40752" y="31009"/>
                    <a:pt x="47039" y="34692"/>
                    <a:pt x="48499" y="35930"/>
                  </a:cubicBezTo>
                  <a:cubicBezTo>
                    <a:pt x="49960" y="37168"/>
                    <a:pt x="47769" y="36565"/>
                    <a:pt x="44689" y="34787"/>
                  </a:cubicBezTo>
                  <a:cubicBezTo>
                    <a:pt x="41609" y="33009"/>
                    <a:pt x="35895" y="29580"/>
                    <a:pt x="30021" y="25262"/>
                  </a:cubicBezTo>
                  <a:cubicBezTo>
                    <a:pt x="24147" y="20944"/>
                    <a:pt x="14400" y="13070"/>
                    <a:pt x="9447" y="8879"/>
                  </a:cubicBezTo>
                  <a:cubicBezTo>
                    <a:pt x="4494" y="4688"/>
                    <a:pt x="-1380" y="-741"/>
                    <a:pt x="303" y="11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755" name="Google Shape;1755;p32"/>
            <p:cNvSpPr/>
            <p:nvPr/>
          </p:nvSpPr>
          <p:spPr>
            <a:xfrm>
              <a:off x="6421251" y="5076230"/>
              <a:ext cx="524875" cy="121450"/>
            </a:xfrm>
            <a:custGeom>
              <a:avLst/>
              <a:gdLst/>
              <a:ahLst/>
              <a:cxnLst/>
              <a:rect l="l" t="t" r="r" b="b"/>
              <a:pathLst>
                <a:path w="20995" h="4858" extrusionOk="0">
                  <a:moveTo>
                    <a:pt x="325" y="24"/>
                  </a:moveTo>
                  <a:cubicBezTo>
                    <a:pt x="1500" y="215"/>
                    <a:pt x="7088" y="2850"/>
                    <a:pt x="10041" y="3453"/>
                  </a:cubicBezTo>
                  <a:cubicBezTo>
                    <a:pt x="12994" y="4056"/>
                    <a:pt x="16264" y="3612"/>
                    <a:pt x="18042" y="3644"/>
                  </a:cubicBezTo>
                  <a:cubicBezTo>
                    <a:pt x="19820" y="3676"/>
                    <a:pt x="20995" y="3454"/>
                    <a:pt x="20709" y="3644"/>
                  </a:cubicBezTo>
                  <a:cubicBezTo>
                    <a:pt x="20423" y="3835"/>
                    <a:pt x="18296" y="4660"/>
                    <a:pt x="16327" y="4787"/>
                  </a:cubicBezTo>
                  <a:cubicBezTo>
                    <a:pt x="14359" y="4914"/>
                    <a:pt x="11121" y="4819"/>
                    <a:pt x="8898" y="4406"/>
                  </a:cubicBezTo>
                  <a:cubicBezTo>
                    <a:pt x="6676" y="3993"/>
                    <a:pt x="4421" y="3040"/>
                    <a:pt x="2992" y="2310"/>
                  </a:cubicBezTo>
                  <a:cubicBezTo>
                    <a:pt x="1563" y="1580"/>
                    <a:pt x="-850" y="-166"/>
                    <a:pt x="325" y="2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756" name="Google Shape;1756;p32"/>
            <p:cNvSpPr/>
            <p:nvPr/>
          </p:nvSpPr>
          <p:spPr>
            <a:xfrm>
              <a:off x="7233853" y="4786118"/>
              <a:ext cx="1734725" cy="327400"/>
            </a:xfrm>
            <a:custGeom>
              <a:avLst/>
              <a:gdLst/>
              <a:ahLst/>
              <a:cxnLst/>
              <a:rect l="l" t="t" r="r" b="b"/>
              <a:pathLst>
                <a:path w="69389" h="13096" extrusionOk="0">
                  <a:moveTo>
                    <a:pt x="397" y="12771"/>
                  </a:moveTo>
                  <a:cubicBezTo>
                    <a:pt x="2874" y="11565"/>
                    <a:pt x="22622" y="4739"/>
                    <a:pt x="29543" y="2675"/>
                  </a:cubicBezTo>
                  <a:cubicBezTo>
                    <a:pt x="36465" y="611"/>
                    <a:pt x="37418" y="802"/>
                    <a:pt x="41926" y="389"/>
                  </a:cubicBezTo>
                  <a:cubicBezTo>
                    <a:pt x="46435" y="-24"/>
                    <a:pt x="52054" y="-88"/>
                    <a:pt x="56594" y="198"/>
                  </a:cubicBezTo>
                  <a:cubicBezTo>
                    <a:pt x="61134" y="484"/>
                    <a:pt x="68723" y="1913"/>
                    <a:pt x="69167" y="2103"/>
                  </a:cubicBezTo>
                  <a:cubicBezTo>
                    <a:pt x="69612" y="2294"/>
                    <a:pt x="63293" y="1405"/>
                    <a:pt x="59261" y="1341"/>
                  </a:cubicBezTo>
                  <a:cubicBezTo>
                    <a:pt x="55229" y="1278"/>
                    <a:pt x="49768" y="1278"/>
                    <a:pt x="44974" y="1722"/>
                  </a:cubicBezTo>
                  <a:cubicBezTo>
                    <a:pt x="40180" y="2167"/>
                    <a:pt x="35544" y="2643"/>
                    <a:pt x="30496" y="4008"/>
                  </a:cubicBezTo>
                  <a:cubicBezTo>
                    <a:pt x="25448" y="5373"/>
                    <a:pt x="19701" y="8454"/>
                    <a:pt x="14684" y="9914"/>
                  </a:cubicBezTo>
                  <a:cubicBezTo>
                    <a:pt x="9668" y="11375"/>
                    <a:pt x="-2079" y="13978"/>
                    <a:pt x="397" y="12771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757" name="Google Shape;1757;p32"/>
          <p:cNvGrpSpPr/>
          <p:nvPr/>
        </p:nvGrpSpPr>
        <p:grpSpPr>
          <a:xfrm rot="516403" flipH="1">
            <a:off x="319169" y="4417380"/>
            <a:ext cx="845749" cy="564894"/>
            <a:chOff x="4664375" y="5648231"/>
            <a:chExt cx="557075" cy="372075"/>
          </a:xfrm>
        </p:grpSpPr>
        <p:sp>
          <p:nvSpPr>
            <p:cNvPr id="1758" name="Google Shape;1758;p32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9" name="Google Shape;1759;p32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1760" name="Google Shape;1760;p32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2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2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2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2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2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2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2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2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2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2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2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2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2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2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2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2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2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2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2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2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2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2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2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2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2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2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2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8" name="Google Shape;1788;p32"/>
          <p:cNvGrpSpPr/>
          <p:nvPr/>
        </p:nvGrpSpPr>
        <p:grpSpPr>
          <a:xfrm rot="-1991163" flipH="1">
            <a:off x="8447598" y="4430030"/>
            <a:ext cx="521783" cy="349536"/>
            <a:chOff x="55613" y="5243013"/>
            <a:chExt cx="300350" cy="201175"/>
          </a:xfrm>
        </p:grpSpPr>
        <p:sp>
          <p:nvSpPr>
            <p:cNvPr id="1789" name="Google Shape;1789;p32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0" name="Google Shape;1790;p32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1791" name="Google Shape;1791;p32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2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2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2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2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2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2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2"/>
          <p:cNvGrpSpPr/>
          <p:nvPr/>
        </p:nvGrpSpPr>
        <p:grpSpPr>
          <a:xfrm flipH="1">
            <a:off x="140854" y="3746888"/>
            <a:ext cx="535624" cy="392369"/>
            <a:chOff x="2193664" y="3598488"/>
            <a:chExt cx="535624" cy="392369"/>
          </a:xfrm>
        </p:grpSpPr>
        <p:sp>
          <p:nvSpPr>
            <p:cNvPr id="1799" name="Google Shape;1799;p32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0" name="Google Shape;1800;p32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1801" name="Google Shape;1801;p32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2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2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2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2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2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2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2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2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2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2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2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2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2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2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2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2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2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2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2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5242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" name="Google Shape;1822;p33"/>
          <p:cNvGrpSpPr/>
          <p:nvPr/>
        </p:nvGrpSpPr>
        <p:grpSpPr>
          <a:xfrm rot="10172577" flipH="1">
            <a:off x="980339" y="4090085"/>
            <a:ext cx="14319503" cy="1724167"/>
            <a:chOff x="1414013" y="-792175"/>
            <a:chExt cx="14319375" cy="1724151"/>
          </a:xfrm>
        </p:grpSpPr>
        <p:sp>
          <p:nvSpPr>
            <p:cNvPr id="1823" name="Google Shape;1823;p33"/>
            <p:cNvSpPr/>
            <p:nvPr/>
          </p:nvSpPr>
          <p:spPr>
            <a:xfrm>
              <a:off x="1414013" y="-792175"/>
              <a:ext cx="14319375" cy="1724151"/>
            </a:xfrm>
            <a:custGeom>
              <a:avLst/>
              <a:gdLst/>
              <a:ahLst/>
              <a:cxnLst/>
              <a:rect l="l" t="t" r="r" b="b"/>
              <a:pathLst>
                <a:path w="120724" h="14536" extrusionOk="0">
                  <a:moveTo>
                    <a:pt x="0" y="0"/>
                  </a:moveTo>
                  <a:lnTo>
                    <a:pt x="0" y="1615"/>
                  </a:lnTo>
                  <a:cubicBezTo>
                    <a:pt x="1615" y="2019"/>
                    <a:pt x="1615" y="5653"/>
                    <a:pt x="4845" y="5249"/>
                  </a:cubicBezTo>
                  <a:cubicBezTo>
                    <a:pt x="8479" y="4845"/>
                    <a:pt x="9286" y="2423"/>
                    <a:pt x="14535" y="4441"/>
                  </a:cubicBezTo>
                  <a:cubicBezTo>
                    <a:pt x="20188" y="6460"/>
                    <a:pt x="21399" y="10902"/>
                    <a:pt x="29070" y="9690"/>
                  </a:cubicBezTo>
                  <a:cubicBezTo>
                    <a:pt x="36338" y="8479"/>
                    <a:pt x="38357" y="6057"/>
                    <a:pt x="44413" y="6460"/>
                  </a:cubicBezTo>
                  <a:cubicBezTo>
                    <a:pt x="50470" y="6864"/>
                    <a:pt x="50873" y="14535"/>
                    <a:pt x="58545" y="14535"/>
                  </a:cubicBezTo>
                  <a:cubicBezTo>
                    <a:pt x="65812" y="14535"/>
                    <a:pt x="72272" y="3634"/>
                    <a:pt x="77925" y="4441"/>
                  </a:cubicBezTo>
                  <a:cubicBezTo>
                    <a:pt x="83981" y="5653"/>
                    <a:pt x="84385" y="7268"/>
                    <a:pt x="90038" y="7672"/>
                  </a:cubicBezTo>
                  <a:cubicBezTo>
                    <a:pt x="93268" y="8075"/>
                    <a:pt x="96498" y="7672"/>
                    <a:pt x="100132" y="7268"/>
                  </a:cubicBezTo>
                  <a:cubicBezTo>
                    <a:pt x="102554" y="7672"/>
                    <a:pt x="105380" y="13728"/>
                    <a:pt x="110225" y="12920"/>
                  </a:cubicBezTo>
                  <a:cubicBezTo>
                    <a:pt x="114667" y="12113"/>
                    <a:pt x="113859" y="2826"/>
                    <a:pt x="120723" y="1615"/>
                  </a:cubicBezTo>
                  <a:lnTo>
                    <a:pt x="120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6467290" y="-58996"/>
              <a:ext cx="2413075" cy="975375"/>
            </a:xfrm>
            <a:custGeom>
              <a:avLst/>
              <a:gdLst/>
              <a:ahLst/>
              <a:cxnLst/>
              <a:rect l="l" t="t" r="r" b="b"/>
              <a:pathLst>
                <a:path w="96523" h="39015" extrusionOk="0">
                  <a:moveTo>
                    <a:pt x="579" y="265"/>
                  </a:moveTo>
                  <a:cubicBezTo>
                    <a:pt x="1738" y="233"/>
                    <a:pt x="11263" y="-481"/>
                    <a:pt x="16676" y="646"/>
                  </a:cubicBezTo>
                  <a:cubicBezTo>
                    <a:pt x="22089" y="1773"/>
                    <a:pt x="28693" y="3979"/>
                    <a:pt x="33059" y="7027"/>
                  </a:cubicBezTo>
                  <a:cubicBezTo>
                    <a:pt x="37425" y="10075"/>
                    <a:pt x="40060" y="15759"/>
                    <a:pt x="42870" y="18934"/>
                  </a:cubicBezTo>
                  <a:cubicBezTo>
                    <a:pt x="45680" y="22109"/>
                    <a:pt x="47219" y="23902"/>
                    <a:pt x="49918" y="26077"/>
                  </a:cubicBezTo>
                  <a:cubicBezTo>
                    <a:pt x="52617" y="28252"/>
                    <a:pt x="55712" y="30380"/>
                    <a:pt x="59062" y="31983"/>
                  </a:cubicBezTo>
                  <a:cubicBezTo>
                    <a:pt x="62412" y="33587"/>
                    <a:pt x="65492" y="35079"/>
                    <a:pt x="70016" y="35698"/>
                  </a:cubicBezTo>
                  <a:cubicBezTo>
                    <a:pt x="74540" y="36317"/>
                    <a:pt x="81842" y="36111"/>
                    <a:pt x="86208" y="35698"/>
                  </a:cubicBezTo>
                  <a:cubicBezTo>
                    <a:pt x="90574" y="35285"/>
                    <a:pt x="95083" y="33332"/>
                    <a:pt x="96210" y="33221"/>
                  </a:cubicBezTo>
                  <a:cubicBezTo>
                    <a:pt x="97337" y="33110"/>
                    <a:pt x="95067" y="34174"/>
                    <a:pt x="92971" y="35031"/>
                  </a:cubicBezTo>
                  <a:cubicBezTo>
                    <a:pt x="90876" y="35888"/>
                    <a:pt x="86447" y="37714"/>
                    <a:pt x="83637" y="38365"/>
                  </a:cubicBezTo>
                  <a:cubicBezTo>
                    <a:pt x="80827" y="39016"/>
                    <a:pt x="78493" y="38889"/>
                    <a:pt x="76112" y="38936"/>
                  </a:cubicBezTo>
                  <a:cubicBezTo>
                    <a:pt x="73731" y="38984"/>
                    <a:pt x="72318" y="39158"/>
                    <a:pt x="69349" y="38650"/>
                  </a:cubicBezTo>
                  <a:cubicBezTo>
                    <a:pt x="66380" y="38142"/>
                    <a:pt x="61523" y="37142"/>
                    <a:pt x="58300" y="35888"/>
                  </a:cubicBezTo>
                  <a:cubicBezTo>
                    <a:pt x="55077" y="34634"/>
                    <a:pt x="53506" y="33904"/>
                    <a:pt x="50013" y="31126"/>
                  </a:cubicBezTo>
                  <a:cubicBezTo>
                    <a:pt x="46521" y="28348"/>
                    <a:pt x="40822" y="22680"/>
                    <a:pt x="37345" y="19219"/>
                  </a:cubicBezTo>
                  <a:cubicBezTo>
                    <a:pt x="33869" y="15758"/>
                    <a:pt x="31869" y="12822"/>
                    <a:pt x="29154" y="10361"/>
                  </a:cubicBezTo>
                  <a:cubicBezTo>
                    <a:pt x="26439" y="7901"/>
                    <a:pt x="24296" y="6044"/>
                    <a:pt x="21057" y="4456"/>
                  </a:cubicBezTo>
                  <a:cubicBezTo>
                    <a:pt x="17819" y="2869"/>
                    <a:pt x="13136" y="1535"/>
                    <a:pt x="9723" y="836"/>
                  </a:cubicBezTo>
                  <a:cubicBezTo>
                    <a:pt x="6310" y="138"/>
                    <a:pt x="-580" y="297"/>
                    <a:pt x="579" y="265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825" name="Google Shape;1825;p33"/>
            <p:cNvSpPr/>
            <p:nvPr/>
          </p:nvSpPr>
          <p:spPr>
            <a:xfrm>
              <a:off x="2548170" y="-446046"/>
              <a:ext cx="2075675" cy="800450"/>
            </a:xfrm>
            <a:custGeom>
              <a:avLst/>
              <a:gdLst/>
              <a:ahLst/>
              <a:cxnLst/>
              <a:rect l="l" t="t" r="r" b="b"/>
              <a:pathLst>
                <a:path w="83027" h="32018" extrusionOk="0">
                  <a:moveTo>
                    <a:pt x="2372" y="2602"/>
                  </a:moveTo>
                  <a:cubicBezTo>
                    <a:pt x="3626" y="2555"/>
                    <a:pt x="5008" y="2126"/>
                    <a:pt x="7611" y="2412"/>
                  </a:cubicBezTo>
                  <a:cubicBezTo>
                    <a:pt x="10215" y="2698"/>
                    <a:pt x="13739" y="2952"/>
                    <a:pt x="17993" y="4317"/>
                  </a:cubicBezTo>
                  <a:cubicBezTo>
                    <a:pt x="22248" y="5682"/>
                    <a:pt x="28296" y="7984"/>
                    <a:pt x="33138" y="10603"/>
                  </a:cubicBezTo>
                  <a:cubicBezTo>
                    <a:pt x="37980" y="13222"/>
                    <a:pt x="42694" y="17128"/>
                    <a:pt x="47044" y="20033"/>
                  </a:cubicBezTo>
                  <a:cubicBezTo>
                    <a:pt x="51394" y="22938"/>
                    <a:pt x="55712" y="26177"/>
                    <a:pt x="59236" y="28034"/>
                  </a:cubicBezTo>
                  <a:cubicBezTo>
                    <a:pt x="62760" y="29891"/>
                    <a:pt x="64237" y="30526"/>
                    <a:pt x="68190" y="31177"/>
                  </a:cubicBezTo>
                  <a:cubicBezTo>
                    <a:pt x="72143" y="31828"/>
                    <a:pt x="82112" y="32098"/>
                    <a:pt x="82953" y="31939"/>
                  </a:cubicBezTo>
                  <a:cubicBezTo>
                    <a:pt x="83794" y="31780"/>
                    <a:pt x="76667" y="31225"/>
                    <a:pt x="73238" y="30225"/>
                  </a:cubicBezTo>
                  <a:cubicBezTo>
                    <a:pt x="69809" y="29225"/>
                    <a:pt x="66078" y="28081"/>
                    <a:pt x="62379" y="25938"/>
                  </a:cubicBezTo>
                  <a:cubicBezTo>
                    <a:pt x="58680" y="23795"/>
                    <a:pt x="55998" y="20747"/>
                    <a:pt x="51045" y="17366"/>
                  </a:cubicBezTo>
                  <a:cubicBezTo>
                    <a:pt x="46092" y="13985"/>
                    <a:pt x="38233" y="8492"/>
                    <a:pt x="32661" y="5650"/>
                  </a:cubicBezTo>
                  <a:cubicBezTo>
                    <a:pt x="27089" y="2808"/>
                    <a:pt x="22200" y="1110"/>
                    <a:pt x="17612" y="316"/>
                  </a:cubicBezTo>
                  <a:cubicBezTo>
                    <a:pt x="13024" y="-478"/>
                    <a:pt x="8055" y="491"/>
                    <a:pt x="5134" y="888"/>
                  </a:cubicBezTo>
                  <a:cubicBezTo>
                    <a:pt x="2213" y="1285"/>
                    <a:pt x="546" y="2411"/>
                    <a:pt x="86" y="2697"/>
                  </a:cubicBezTo>
                  <a:cubicBezTo>
                    <a:pt x="-374" y="2983"/>
                    <a:pt x="1118" y="2650"/>
                    <a:pt x="2372" y="260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826" name="Google Shape;1826;p33"/>
            <p:cNvSpPr/>
            <p:nvPr/>
          </p:nvSpPr>
          <p:spPr>
            <a:xfrm>
              <a:off x="7184649" y="105998"/>
              <a:ext cx="670900" cy="649400"/>
            </a:xfrm>
            <a:custGeom>
              <a:avLst/>
              <a:gdLst/>
              <a:ahLst/>
              <a:cxnLst/>
              <a:rect l="l" t="t" r="r" b="b"/>
              <a:pathLst>
                <a:path w="26836" h="25976" extrusionOk="0">
                  <a:moveTo>
                    <a:pt x="460" y="808"/>
                  </a:moveTo>
                  <a:cubicBezTo>
                    <a:pt x="1603" y="2157"/>
                    <a:pt x="5984" y="6349"/>
                    <a:pt x="8556" y="9095"/>
                  </a:cubicBezTo>
                  <a:cubicBezTo>
                    <a:pt x="11128" y="11842"/>
                    <a:pt x="13763" y="15033"/>
                    <a:pt x="15890" y="17287"/>
                  </a:cubicBezTo>
                  <a:cubicBezTo>
                    <a:pt x="18017" y="19541"/>
                    <a:pt x="19509" y="21177"/>
                    <a:pt x="21319" y="22621"/>
                  </a:cubicBezTo>
                  <a:cubicBezTo>
                    <a:pt x="23129" y="24066"/>
                    <a:pt x="26257" y="25780"/>
                    <a:pt x="26749" y="25954"/>
                  </a:cubicBezTo>
                  <a:cubicBezTo>
                    <a:pt x="27241" y="26129"/>
                    <a:pt x="25447" y="24621"/>
                    <a:pt x="24272" y="23668"/>
                  </a:cubicBezTo>
                  <a:cubicBezTo>
                    <a:pt x="23097" y="22716"/>
                    <a:pt x="21732" y="22255"/>
                    <a:pt x="19700" y="20239"/>
                  </a:cubicBezTo>
                  <a:cubicBezTo>
                    <a:pt x="17668" y="18223"/>
                    <a:pt x="14160" y="13826"/>
                    <a:pt x="12080" y="11572"/>
                  </a:cubicBezTo>
                  <a:cubicBezTo>
                    <a:pt x="10000" y="9318"/>
                    <a:pt x="8952" y="8476"/>
                    <a:pt x="7222" y="6714"/>
                  </a:cubicBezTo>
                  <a:cubicBezTo>
                    <a:pt x="5492" y="4952"/>
                    <a:pt x="2825" y="1983"/>
                    <a:pt x="1698" y="999"/>
                  </a:cubicBezTo>
                  <a:cubicBezTo>
                    <a:pt x="571" y="15"/>
                    <a:pt x="-683" y="-541"/>
                    <a:pt x="460" y="80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27" name="Google Shape;1827;p33"/>
            <p:cNvSpPr/>
            <p:nvPr/>
          </p:nvSpPr>
          <p:spPr>
            <a:xfrm rot="-446433">
              <a:off x="8053388" y="775487"/>
              <a:ext cx="554861" cy="92477"/>
            </a:xfrm>
            <a:custGeom>
              <a:avLst/>
              <a:gdLst/>
              <a:ahLst/>
              <a:cxnLst/>
              <a:rect l="l" t="t" r="r" b="b"/>
              <a:pathLst>
                <a:path w="22194" h="3699" extrusionOk="0">
                  <a:moveTo>
                    <a:pt x="191" y="222"/>
                  </a:moveTo>
                  <a:cubicBezTo>
                    <a:pt x="382" y="444"/>
                    <a:pt x="4033" y="2128"/>
                    <a:pt x="6287" y="2699"/>
                  </a:cubicBezTo>
                  <a:cubicBezTo>
                    <a:pt x="8541" y="3271"/>
                    <a:pt x="11590" y="3556"/>
                    <a:pt x="13717" y="3651"/>
                  </a:cubicBezTo>
                  <a:cubicBezTo>
                    <a:pt x="15844" y="3746"/>
                    <a:pt x="17654" y="3461"/>
                    <a:pt x="19051" y="3270"/>
                  </a:cubicBezTo>
                  <a:cubicBezTo>
                    <a:pt x="20448" y="3080"/>
                    <a:pt x="22194" y="2603"/>
                    <a:pt x="22099" y="2508"/>
                  </a:cubicBezTo>
                  <a:cubicBezTo>
                    <a:pt x="22004" y="2413"/>
                    <a:pt x="20130" y="2636"/>
                    <a:pt x="18479" y="2699"/>
                  </a:cubicBezTo>
                  <a:cubicBezTo>
                    <a:pt x="16828" y="2763"/>
                    <a:pt x="14416" y="3111"/>
                    <a:pt x="12193" y="2889"/>
                  </a:cubicBezTo>
                  <a:cubicBezTo>
                    <a:pt x="9971" y="2667"/>
                    <a:pt x="7144" y="1810"/>
                    <a:pt x="5144" y="1365"/>
                  </a:cubicBezTo>
                  <a:cubicBezTo>
                    <a:pt x="3144" y="921"/>
                    <a:pt x="1" y="0"/>
                    <a:pt x="191" y="222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28" name="Google Shape;1828;p33"/>
            <p:cNvSpPr/>
            <p:nvPr/>
          </p:nvSpPr>
          <p:spPr>
            <a:xfrm>
              <a:off x="6190159" y="-109537"/>
              <a:ext cx="726575" cy="85725"/>
            </a:xfrm>
            <a:custGeom>
              <a:avLst/>
              <a:gdLst/>
              <a:ahLst/>
              <a:cxnLst/>
              <a:rect l="l" t="t" r="r" b="b"/>
              <a:pathLst>
                <a:path w="29063" h="3429" extrusionOk="0">
                  <a:moveTo>
                    <a:pt x="28429" y="3429"/>
                  </a:moveTo>
                  <a:cubicBezTo>
                    <a:pt x="27096" y="3429"/>
                    <a:pt x="23317" y="1461"/>
                    <a:pt x="18713" y="1334"/>
                  </a:cubicBezTo>
                  <a:cubicBezTo>
                    <a:pt x="14109" y="1207"/>
                    <a:pt x="3156" y="2667"/>
                    <a:pt x="806" y="2667"/>
                  </a:cubicBezTo>
                  <a:cubicBezTo>
                    <a:pt x="-1543" y="2667"/>
                    <a:pt x="2013" y="1779"/>
                    <a:pt x="4616" y="1334"/>
                  </a:cubicBezTo>
                  <a:cubicBezTo>
                    <a:pt x="7220" y="890"/>
                    <a:pt x="12744" y="0"/>
                    <a:pt x="16427" y="0"/>
                  </a:cubicBezTo>
                  <a:cubicBezTo>
                    <a:pt x="20110" y="0"/>
                    <a:pt x="24714" y="763"/>
                    <a:pt x="26714" y="1334"/>
                  </a:cubicBezTo>
                  <a:cubicBezTo>
                    <a:pt x="28714" y="1906"/>
                    <a:pt x="29763" y="3429"/>
                    <a:pt x="28429" y="342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29" name="Google Shape;1829;p33"/>
            <p:cNvSpPr/>
            <p:nvPr/>
          </p:nvSpPr>
          <p:spPr>
            <a:xfrm>
              <a:off x="4700065" y="129466"/>
              <a:ext cx="907725" cy="212025"/>
            </a:xfrm>
            <a:custGeom>
              <a:avLst/>
              <a:gdLst/>
              <a:ahLst/>
              <a:cxnLst/>
              <a:rect l="l" t="t" r="r" b="b"/>
              <a:pathLst>
                <a:path w="36309" h="8481" extrusionOk="0">
                  <a:moveTo>
                    <a:pt x="35835" y="346"/>
                  </a:moveTo>
                  <a:cubicBezTo>
                    <a:pt x="33962" y="1076"/>
                    <a:pt x="22849" y="4220"/>
                    <a:pt x="18118" y="5490"/>
                  </a:cubicBezTo>
                  <a:cubicBezTo>
                    <a:pt x="13387" y="6760"/>
                    <a:pt x="10466" y="7490"/>
                    <a:pt x="7450" y="7966"/>
                  </a:cubicBezTo>
                  <a:cubicBezTo>
                    <a:pt x="4434" y="8442"/>
                    <a:pt x="-360" y="8633"/>
                    <a:pt x="21" y="8347"/>
                  </a:cubicBezTo>
                  <a:cubicBezTo>
                    <a:pt x="402" y="8061"/>
                    <a:pt x="4847" y="7459"/>
                    <a:pt x="9736" y="6252"/>
                  </a:cubicBezTo>
                  <a:cubicBezTo>
                    <a:pt x="14626" y="5046"/>
                    <a:pt x="25008" y="2092"/>
                    <a:pt x="29358" y="1108"/>
                  </a:cubicBezTo>
                  <a:cubicBezTo>
                    <a:pt x="33708" y="124"/>
                    <a:pt x="37708" y="-384"/>
                    <a:pt x="35835" y="3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30" name="Google Shape;1830;p33"/>
            <p:cNvSpPr/>
            <p:nvPr/>
          </p:nvSpPr>
          <p:spPr>
            <a:xfrm rot="586461">
              <a:off x="4170609" y="255664"/>
              <a:ext cx="144903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2709081" y="-401385"/>
              <a:ext cx="964100" cy="379600"/>
            </a:xfrm>
            <a:custGeom>
              <a:avLst/>
              <a:gdLst/>
              <a:ahLst/>
              <a:cxnLst/>
              <a:rect l="l" t="t" r="r" b="b"/>
              <a:pathLst>
                <a:path w="38564" h="15184" extrusionOk="0">
                  <a:moveTo>
                    <a:pt x="222" y="244"/>
                  </a:moveTo>
                  <a:cubicBezTo>
                    <a:pt x="-222" y="339"/>
                    <a:pt x="6127" y="-105"/>
                    <a:pt x="10318" y="1006"/>
                  </a:cubicBezTo>
                  <a:cubicBezTo>
                    <a:pt x="14509" y="2117"/>
                    <a:pt x="20860" y="4593"/>
                    <a:pt x="25368" y="6911"/>
                  </a:cubicBezTo>
                  <a:cubicBezTo>
                    <a:pt x="29877" y="9229"/>
                    <a:pt x="35464" y="14023"/>
                    <a:pt x="37369" y="14912"/>
                  </a:cubicBezTo>
                  <a:cubicBezTo>
                    <a:pt x="39274" y="15801"/>
                    <a:pt x="38640" y="13928"/>
                    <a:pt x="36798" y="12245"/>
                  </a:cubicBezTo>
                  <a:cubicBezTo>
                    <a:pt x="34957" y="10562"/>
                    <a:pt x="30289" y="6785"/>
                    <a:pt x="26320" y="4816"/>
                  </a:cubicBezTo>
                  <a:cubicBezTo>
                    <a:pt x="22351" y="2848"/>
                    <a:pt x="17335" y="1196"/>
                    <a:pt x="12985" y="434"/>
                  </a:cubicBezTo>
                  <a:cubicBezTo>
                    <a:pt x="8635" y="-328"/>
                    <a:pt x="667" y="149"/>
                    <a:pt x="222" y="2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32" name="Google Shape;1832;p33"/>
            <p:cNvSpPr/>
            <p:nvPr/>
          </p:nvSpPr>
          <p:spPr>
            <a:xfrm>
              <a:off x="3712381" y="-6746"/>
              <a:ext cx="400050" cy="256400"/>
            </a:xfrm>
            <a:custGeom>
              <a:avLst/>
              <a:gdLst/>
              <a:ahLst/>
              <a:cxnLst/>
              <a:rect l="l" t="t" r="r" b="b"/>
              <a:pathLst>
                <a:path w="16002" h="10256" extrusionOk="0">
                  <a:moveTo>
                    <a:pt x="95" y="79"/>
                  </a:moveTo>
                  <a:cubicBezTo>
                    <a:pt x="-95" y="238"/>
                    <a:pt x="6794" y="4873"/>
                    <a:pt x="9429" y="6556"/>
                  </a:cubicBezTo>
                  <a:cubicBezTo>
                    <a:pt x="12064" y="8239"/>
                    <a:pt x="15716" y="10335"/>
                    <a:pt x="15906" y="10176"/>
                  </a:cubicBezTo>
                  <a:cubicBezTo>
                    <a:pt x="16097" y="10017"/>
                    <a:pt x="13207" y="7287"/>
                    <a:pt x="10572" y="5604"/>
                  </a:cubicBezTo>
                  <a:cubicBezTo>
                    <a:pt x="7937" y="3921"/>
                    <a:pt x="286" y="-80"/>
                    <a:pt x="95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33" name="Google Shape;1833;p33"/>
            <p:cNvSpPr/>
            <p:nvPr/>
          </p:nvSpPr>
          <p:spPr>
            <a:xfrm rot="1101591">
              <a:off x="7880241" y="724836"/>
              <a:ext cx="144769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33"/>
          <p:cNvGrpSpPr/>
          <p:nvPr/>
        </p:nvGrpSpPr>
        <p:grpSpPr>
          <a:xfrm rot="10800000">
            <a:off x="-9981817" y="3705051"/>
            <a:ext cx="14319375" cy="1724151"/>
            <a:chOff x="4828019" y="-249267"/>
            <a:chExt cx="14319375" cy="1724151"/>
          </a:xfrm>
        </p:grpSpPr>
        <p:grpSp>
          <p:nvGrpSpPr>
            <p:cNvPr id="1835" name="Google Shape;1835;p33"/>
            <p:cNvGrpSpPr/>
            <p:nvPr/>
          </p:nvGrpSpPr>
          <p:grpSpPr>
            <a:xfrm>
              <a:off x="4828019" y="-249267"/>
              <a:ext cx="14319375" cy="1724151"/>
              <a:chOff x="1414013" y="-792175"/>
              <a:chExt cx="14319375" cy="1724151"/>
            </a:xfrm>
          </p:grpSpPr>
          <p:sp>
            <p:nvSpPr>
              <p:cNvPr id="1836" name="Google Shape;1836;p33"/>
              <p:cNvSpPr/>
              <p:nvPr/>
            </p:nvSpPr>
            <p:spPr>
              <a:xfrm>
                <a:off x="1414013" y="-792175"/>
                <a:ext cx="14319375" cy="1724151"/>
              </a:xfrm>
              <a:custGeom>
                <a:avLst/>
                <a:gdLst/>
                <a:ahLst/>
                <a:cxnLst/>
                <a:rect l="l" t="t" r="r" b="b"/>
                <a:pathLst>
                  <a:path w="120724" h="14536" extrusionOk="0">
                    <a:moveTo>
                      <a:pt x="0" y="0"/>
                    </a:moveTo>
                    <a:lnTo>
                      <a:pt x="0" y="1615"/>
                    </a:lnTo>
                    <a:cubicBezTo>
                      <a:pt x="1615" y="2019"/>
                      <a:pt x="1615" y="5653"/>
                      <a:pt x="4845" y="5249"/>
                    </a:cubicBezTo>
                    <a:cubicBezTo>
                      <a:pt x="8479" y="4845"/>
                      <a:pt x="9286" y="2423"/>
                      <a:pt x="14535" y="4441"/>
                    </a:cubicBezTo>
                    <a:cubicBezTo>
                      <a:pt x="20188" y="6460"/>
                      <a:pt x="21399" y="10902"/>
                      <a:pt x="29070" y="9690"/>
                    </a:cubicBezTo>
                    <a:cubicBezTo>
                      <a:pt x="36338" y="8479"/>
                      <a:pt x="38357" y="6057"/>
                      <a:pt x="44413" y="6460"/>
                    </a:cubicBezTo>
                    <a:cubicBezTo>
                      <a:pt x="50470" y="6864"/>
                      <a:pt x="50873" y="14535"/>
                      <a:pt x="58545" y="14535"/>
                    </a:cubicBezTo>
                    <a:cubicBezTo>
                      <a:pt x="65812" y="14535"/>
                      <a:pt x="72272" y="3634"/>
                      <a:pt x="77925" y="4441"/>
                    </a:cubicBezTo>
                    <a:cubicBezTo>
                      <a:pt x="83981" y="5653"/>
                      <a:pt x="84385" y="7268"/>
                      <a:pt x="90038" y="7672"/>
                    </a:cubicBezTo>
                    <a:cubicBezTo>
                      <a:pt x="93268" y="8075"/>
                      <a:pt x="96498" y="7672"/>
                      <a:pt x="100132" y="7268"/>
                    </a:cubicBezTo>
                    <a:cubicBezTo>
                      <a:pt x="102554" y="7672"/>
                      <a:pt x="105380" y="13728"/>
                      <a:pt x="110225" y="12920"/>
                    </a:cubicBezTo>
                    <a:cubicBezTo>
                      <a:pt x="114667" y="12113"/>
                      <a:pt x="113859" y="2826"/>
                      <a:pt x="120723" y="1615"/>
                    </a:cubicBezTo>
                    <a:lnTo>
                      <a:pt x="120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3"/>
              <p:cNvSpPr/>
              <p:nvPr/>
            </p:nvSpPr>
            <p:spPr>
              <a:xfrm>
                <a:off x="6457765" y="-63758"/>
                <a:ext cx="24130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96523" h="39015" extrusionOk="0">
                    <a:moveTo>
                      <a:pt x="579" y="265"/>
                    </a:moveTo>
                    <a:cubicBezTo>
                      <a:pt x="1738" y="233"/>
                      <a:pt x="11263" y="-481"/>
                      <a:pt x="16676" y="646"/>
                    </a:cubicBezTo>
                    <a:cubicBezTo>
                      <a:pt x="22089" y="1773"/>
                      <a:pt x="28693" y="3979"/>
                      <a:pt x="33059" y="7027"/>
                    </a:cubicBezTo>
                    <a:cubicBezTo>
                      <a:pt x="37425" y="10075"/>
                      <a:pt x="40060" y="15759"/>
                      <a:pt x="42870" y="18934"/>
                    </a:cubicBezTo>
                    <a:cubicBezTo>
                      <a:pt x="45680" y="22109"/>
                      <a:pt x="47219" y="23902"/>
                      <a:pt x="49918" y="26077"/>
                    </a:cubicBezTo>
                    <a:cubicBezTo>
                      <a:pt x="52617" y="28252"/>
                      <a:pt x="55712" y="30380"/>
                      <a:pt x="59062" y="31983"/>
                    </a:cubicBezTo>
                    <a:cubicBezTo>
                      <a:pt x="62412" y="33587"/>
                      <a:pt x="65492" y="35079"/>
                      <a:pt x="70016" y="35698"/>
                    </a:cubicBezTo>
                    <a:cubicBezTo>
                      <a:pt x="74540" y="36317"/>
                      <a:pt x="81842" y="36111"/>
                      <a:pt x="86208" y="35698"/>
                    </a:cubicBezTo>
                    <a:cubicBezTo>
                      <a:pt x="90574" y="35285"/>
                      <a:pt x="95083" y="33332"/>
                      <a:pt x="96210" y="33221"/>
                    </a:cubicBezTo>
                    <a:cubicBezTo>
                      <a:pt x="97337" y="33110"/>
                      <a:pt x="95067" y="34174"/>
                      <a:pt x="92971" y="35031"/>
                    </a:cubicBezTo>
                    <a:cubicBezTo>
                      <a:pt x="90876" y="35888"/>
                      <a:pt x="86447" y="37714"/>
                      <a:pt x="83637" y="38365"/>
                    </a:cubicBezTo>
                    <a:cubicBezTo>
                      <a:pt x="80827" y="39016"/>
                      <a:pt x="78493" y="38889"/>
                      <a:pt x="76112" y="38936"/>
                    </a:cubicBezTo>
                    <a:cubicBezTo>
                      <a:pt x="73731" y="38984"/>
                      <a:pt x="72318" y="39158"/>
                      <a:pt x="69349" y="38650"/>
                    </a:cubicBezTo>
                    <a:cubicBezTo>
                      <a:pt x="66380" y="38142"/>
                      <a:pt x="61523" y="37142"/>
                      <a:pt x="58300" y="35888"/>
                    </a:cubicBezTo>
                    <a:cubicBezTo>
                      <a:pt x="55077" y="34634"/>
                      <a:pt x="53506" y="33904"/>
                      <a:pt x="50013" y="31126"/>
                    </a:cubicBezTo>
                    <a:cubicBezTo>
                      <a:pt x="46521" y="28348"/>
                      <a:pt x="40822" y="22680"/>
                      <a:pt x="37345" y="19219"/>
                    </a:cubicBezTo>
                    <a:cubicBezTo>
                      <a:pt x="33869" y="15758"/>
                      <a:pt x="31869" y="12822"/>
                      <a:pt x="29154" y="10361"/>
                    </a:cubicBezTo>
                    <a:cubicBezTo>
                      <a:pt x="26439" y="7901"/>
                      <a:pt x="24296" y="6044"/>
                      <a:pt x="21057" y="4456"/>
                    </a:cubicBezTo>
                    <a:cubicBezTo>
                      <a:pt x="17819" y="2869"/>
                      <a:pt x="13136" y="1535"/>
                      <a:pt x="9723" y="836"/>
                    </a:cubicBezTo>
                    <a:cubicBezTo>
                      <a:pt x="6310" y="138"/>
                      <a:pt x="-580" y="297"/>
                      <a:pt x="579" y="265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838" name="Google Shape;1838;p33"/>
              <p:cNvSpPr/>
              <p:nvPr/>
            </p:nvSpPr>
            <p:spPr>
              <a:xfrm>
                <a:off x="2540175" y="-440970"/>
                <a:ext cx="2083525" cy="799275"/>
              </a:xfrm>
              <a:custGeom>
                <a:avLst/>
                <a:gdLst/>
                <a:ahLst/>
                <a:cxnLst/>
                <a:rect l="l" t="t" r="r" b="b"/>
                <a:pathLst>
                  <a:path w="83341" h="31971" extrusionOk="0">
                    <a:moveTo>
                      <a:pt x="1101" y="3542"/>
                    </a:moveTo>
                    <a:cubicBezTo>
                      <a:pt x="2265" y="3590"/>
                      <a:pt x="4594" y="2733"/>
                      <a:pt x="7388" y="2971"/>
                    </a:cubicBezTo>
                    <a:cubicBezTo>
                      <a:pt x="10182" y="3209"/>
                      <a:pt x="13611" y="3638"/>
                      <a:pt x="17865" y="4971"/>
                    </a:cubicBezTo>
                    <a:cubicBezTo>
                      <a:pt x="22120" y="6305"/>
                      <a:pt x="27999" y="8464"/>
                      <a:pt x="32915" y="10972"/>
                    </a:cubicBezTo>
                    <a:cubicBezTo>
                      <a:pt x="37832" y="13480"/>
                      <a:pt x="42924" y="17179"/>
                      <a:pt x="47364" y="20020"/>
                    </a:cubicBezTo>
                    <a:cubicBezTo>
                      <a:pt x="51804" y="22862"/>
                      <a:pt x="56032" y="26164"/>
                      <a:pt x="59556" y="28021"/>
                    </a:cubicBezTo>
                    <a:cubicBezTo>
                      <a:pt x="63080" y="29878"/>
                      <a:pt x="64557" y="30513"/>
                      <a:pt x="68510" y="31164"/>
                    </a:cubicBezTo>
                    <a:cubicBezTo>
                      <a:pt x="72463" y="31815"/>
                      <a:pt x="82432" y="32085"/>
                      <a:pt x="83273" y="31926"/>
                    </a:cubicBezTo>
                    <a:cubicBezTo>
                      <a:pt x="84114" y="31767"/>
                      <a:pt x="76987" y="31212"/>
                      <a:pt x="73558" y="30212"/>
                    </a:cubicBezTo>
                    <a:cubicBezTo>
                      <a:pt x="70129" y="29212"/>
                      <a:pt x="66398" y="28068"/>
                      <a:pt x="62699" y="25925"/>
                    </a:cubicBezTo>
                    <a:cubicBezTo>
                      <a:pt x="59000" y="23782"/>
                      <a:pt x="56318" y="20734"/>
                      <a:pt x="51365" y="17353"/>
                    </a:cubicBezTo>
                    <a:cubicBezTo>
                      <a:pt x="46412" y="13972"/>
                      <a:pt x="38553" y="8479"/>
                      <a:pt x="32981" y="5637"/>
                    </a:cubicBezTo>
                    <a:cubicBezTo>
                      <a:pt x="27409" y="2795"/>
                      <a:pt x="22520" y="1097"/>
                      <a:pt x="17932" y="303"/>
                    </a:cubicBezTo>
                    <a:cubicBezTo>
                      <a:pt x="13344" y="-491"/>
                      <a:pt x="8375" y="478"/>
                      <a:pt x="5454" y="875"/>
                    </a:cubicBezTo>
                    <a:cubicBezTo>
                      <a:pt x="2533" y="1272"/>
                      <a:pt x="1132" y="2240"/>
                      <a:pt x="406" y="2684"/>
                    </a:cubicBezTo>
                    <a:cubicBezTo>
                      <a:pt x="-319" y="3129"/>
                      <a:pt x="-63" y="3494"/>
                      <a:pt x="1101" y="3542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839" name="Google Shape;1839;p33"/>
              <p:cNvSpPr/>
              <p:nvPr/>
            </p:nvSpPr>
            <p:spPr>
              <a:xfrm>
                <a:off x="7184649" y="105998"/>
                <a:ext cx="670900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26836" h="25976" extrusionOk="0">
                    <a:moveTo>
                      <a:pt x="460" y="808"/>
                    </a:moveTo>
                    <a:cubicBezTo>
                      <a:pt x="1603" y="2157"/>
                      <a:pt x="5984" y="6349"/>
                      <a:pt x="8556" y="9095"/>
                    </a:cubicBezTo>
                    <a:cubicBezTo>
                      <a:pt x="11128" y="11842"/>
                      <a:pt x="13763" y="15033"/>
                      <a:pt x="15890" y="17287"/>
                    </a:cubicBezTo>
                    <a:cubicBezTo>
                      <a:pt x="18017" y="19541"/>
                      <a:pt x="19509" y="21177"/>
                      <a:pt x="21319" y="22621"/>
                    </a:cubicBezTo>
                    <a:cubicBezTo>
                      <a:pt x="23129" y="24066"/>
                      <a:pt x="26257" y="25780"/>
                      <a:pt x="26749" y="25954"/>
                    </a:cubicBezTo>
                    <a:cubicBezTo>
                      <a:pt x="27241" y="26129"/>
                      <a:pt x="25447" y="24621"/>
                      <a:pt x="24272" y="23668"/>
                    </a:cubicBezTo>
                    <a:cubicBezTo>
                      <a:pt x="23097" y="22716"/>
                      <a:pt x="21732" y="22255"/>
                      <a:pt x="19700" y="20239"/>
                    </a:cubicBezTo>
                    <a:cubicBezTo>
                      <a:pt x="17668" y="18223"/>
                      <a:pt x="14160" y="13826"/>
                      <a:pt x="12080" y="11572"/>
                    </a:cubicBezTo>
                    <a:cubicBezTo>
                      <a:pt x="10000" y="9318"/>
                      <a:pt x="8952" y="8476"/>
                      <a:pt x="7222" y="6714"/>
                    </a:cubicBezTo>
                    <a:cubicBezTo>
                      <a:pt x="5492" y="4952"/>
                      <a:pt x="2825" y="1983"/>
                      <a:pt x="1698" y="999"/>
                    </a:cubicBezTo>
                    <a:cubicBezTo>
                      <a:pt x="571" y="15"/>
                      <a:pt x="-683" y="-541"/>
                      <a:pt x="460" y="808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0" name="Google Shape;1840;p33"/>
              <p:cNvSpPr/>
              <p:nvPr/>
            </p:nvSpPr>
            <p:spPr>
              <a:xfrm rot="-446433">
                <a:off x="8053388" y="775487"/>
                <a:ext cx="554861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3699" extrusionOk="0">
                    <a:moveTo>
                      <a:pt x="191" y="222"/>
                    </a:moveTo>
                    <a:cubicBezTo>
                      <a:pt x="382" y="444"/>
                      <a:pt x="4033" y="2128"/>
                      <a:pt x="6287" y="2699"/>
                    </a:cubicBezTo>
                    <a:cubicBezTo>
                      <a:pt x="8541" y="3271"/>
                      <a:pt x="11590" y="3556"/>
                      <a:pt x="13717" y="3651"/>
                    </a:cubicBezTo>
                    <a:cubicBezTo>
                      <a:pt x="15844" y="3746"/>
                      <a:pt x="17654" y="3461"/>
                      <a:pt x="19051" y="3270"/>
                    </a:cubicBezTo>
                    <a:cubicBezTo>
                      <a:pt x="20448" y="3080"/>
                      <a:pt x="22194" y="2603"/>
                      <a:pt x="22099" y="2508"/>
                    </a:cubicBezTo>
                    <a:cubicBezTo>
                      <a:pt x="22004" y="2413"/>
                      <a:pt x="20130" y="2636"/>
                      <a:pt x="18479" y="2699"/>
                    </a:cubicBezTo>
                    <a:cubicBezTo>
                      <a:pt x="16828" y="2763"/>
                      <a:pt x="14416" y="3111"/>
                      <a:pt x="12193" y="2889"/>
                    </a:cubicBezTo>
                    <a:cubicBezTo>
                      <a:pt x="9971" y="2667"/>
                      <a:pt x="7144" y="1810"/>
                      <a:pt x="5144" y="1365"/>
                    </a:cubicBezTo>
                    <a:cubicBezTo>
                      <a:pt x="3144" y="921"/>
                      <a:pt x="1" y="0"/>
                      <a:pt x="191" y="222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1" name="Google Shape;1841;p33"/>
              <p:cNvSpPr/>
              <p:nvPr/>
            </p:nvSpPr>
            <p:spPr>
              <a:xfrm>
                <a:off x="6190159" y="-109537"/>
                <a:ext cx="7265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63" h="3429" extrusionOk="0">
                    <a:moveTo>
                      <a:pt x="28429" y="3429"/>
                    </a:moveTo>
                    <a:cubicBezTo>
                      <a:pt x="27096" y="3429"/>
                      <a:pt x="23317" y="1461"/>
                      <a:pt x="18713" y="1334"/>
                    </a:cubicBezTo>
                    <a:cubicBezTo>
                      <a:pt x="14109" y="1207"/>
                      <a:pt x="3156" y="2667"/>
                      <a:pt x="806" y="2667"/>
                    </a:cubicBezTo>
                    <a:cubicBezTo>
                      <a:pt x="-1543" y="2667"/>
                      <a:pt x="2013" y="1779"/>
                      <a:pt x="4616" y="1334"/>
                    </a:cubicBezTo>
                    <a:cubicBezTo>
                      <a:pt x="7220" y="890"/>
                      <a:pt x="12744" y="0"/>
                      <a:pt x="16427" y="0"/>
                    </a:cubicBezTo>
                    <a:cubicBezTo>
                      <a:pt x="20110" y="0"/>
                      <a:pt x="24714" y="763"/>
                      <a:pt x="26714" y="1334"/>
                    </a:cubicBezTo>
                    <a:cubicBezTo>
                      <a:pt x="28714" y="1906"/>
                      <a:pt x="29763" y="3429"/>
                      <a:pt x="28429" y="342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2" name="Google Shape;1842;p33"/>
              <p:cNvSpPr/>
              <p:nvPr/>
            </p:nvSpPr>
            <p:spPr>
              <a:xfrm>
                <a:off x="4700065" y="129466"/>
                <a:ext cx="907725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36309" h="8481" extrusionOk="0">
                    <a:moveTo>
                      <a:pt x="35835" y="346"/>
                    </a:moveTo>
                    <a:cubicBezTo>
                      <a:pt x="33962" y="1076"/>
                      <a:pt x="22849" y="4220"/>
                      <a:pt x="18118" y="5490"/>
                    </a:cubicBezTo>
                    <a:cubicBezTo>
                      <a:pt x="13387" y="6760"/>
                      <a:pt x="10466" y="7490"/>
                      <a:pt x="7450" y="7966"/>
                    </a:cubicBezTo>
                    <a:cubicBezTo>
                      <a:pt x="4434" y="8442"/>
                      <a:pt x="-360" y="8633"/>
                      <a:pt x="21" y="8347"/>
                    </a:cubicBezTo>
                    <a:cubicBezTo>
                      <a:pt x="402" y="8061"/>
                      <a:pt x="4847" y="7459"/>
                      <a:pt x="9736" y="6252"/>
                    </a:cubicBezTo>
                    <a:cubicBezTo>
                      <a:pt x="14626" y="5046"/>
                      <a:pt x="25008" y="2092"/>
                      <a:pt x="29358" y="1108"/>
                    </a:cubicBezTo>
                    <a:cubicBezTo>
                      <a:pt x="33708" y="124"/>
                      <a:pt x="37708" y="-384"/>
                      <a:pt x="35835" y="346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3" name="Google Shape;1843;p33"/>
              <p:cNvSpPr/>
              <p:nvPr/>
            </p:nvSpPr>
            <p:spPr>
              <a:xfrm rot="586461">
                <a:off x="4170609" y="255664"/>
                <a:ext cx="144903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3"/>
              <p:cNvSpPr/>
              <p:nvPr/>
            </p:nvSpPr>
            <p:spPr>
              <a:xfrm>
                <a:off x="2709081" y="-401385"/>
                <a:ext cx="964100" cy="379600"/>
              </a:xfrm>
              <a:custGeom>
                <a:avLst/>
                <a:gdLst/>
                <a:ahLst/>
                <a:cxnLst/>
                <a:rect l="l" t="t" r="r" b="b"/>
                <a:pathLst>
                  <a:path w="38564" h="15184" extrusionOk="0">
                    <a:moveTo>
                      <a:pt x="222" y="244"/>
                    </a:moveTo>
                    <a:cubicBezTo>
                      <a:pt x="-222" y="339"/>
                      <a:pt x="6127" y="-105"/>
                      <a:pt x="10318" y="1006"/>
                    </a:cubicBezTo>
                    <a:cubicBezTo>
                      <a:pt x="14509" y="2117"/>
                      <a:pt x="20860" y="4593"/>
                      <a:pt x="25368" y="6911"/>
                    </a:cubicBezTo>
                    <a:cubicBezTo>
                      <a:pt x="29877" y="9229"/>
                      <a:pt x="35464" y="14023"/>
                      <a:pt x="37369" y="14912"/>
                    </a:cubicBezTo>
                    <a:cubicBezTo>
                      <a:pt x="39274" y="15801"/>
                      <a:pt x="38640" y="13928"/>
                      <a:pt x="36798" y="12245"/>
                    </a:cubicBezTo>
                    <a:cubicBezTo>
                      <a:pt x="34957" y="10562"/>
                      <a:pt x="30289" y="6785"/>
                      <a:pt x="26320" y="4816"/>
                    </a:cubicBezTo>
                    <a:cubicBezTo>
                      <a:pt x="22351" y="2848"/>
                      <a:pt x="17335" y="1196"/>
                      <a:pt x="12985" y="434"/>
                    </a:cubicBezTo>
                    <a:cubicBezTo>
                      <a:pt x="8635" y="-328"/>
                      <a:pt x="667" y="149"/>
                      <a:pt x="222" y="2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5" name="Google Shape;1845;p33"/>
              <p:cNvSpPr/>
              <p:nvPr/>
            </p:nvSpPr>
            <p:spPr>
              <a:xfrm>
                <a:off x="3712381" y="-6746"/>
                <a:ext cx="400050" cy="256400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0256" extrusionOk="0">
                    <a:moveTo>
                      <a:pt x="95" y="79"/>
                    </a:moveTo>
                    <a:cubicBezTo>
                      <a:pt x="-95" y="238"/>
                      <a:pt x="6794" y="4873"/>
                      <a:pt x="9429" y="6556"/>
                    </a:cubicBezTo>
                    <a:cubicBezTo>
                      <a:pt x="12064" y="8239"/>
                      <a:pt x="15716" y="10335"/>
                      <a:pt x="15906" y="10176"/>
                    </a:cubicBezTo>
                    <a:cubicBezTo>
                      <a:pt x="16097" y="10017"/>
                      <a:pt x="13207" y="7287"/>
                      <a:pt x="10572" y="5604"/>
                    </a:cubicBezTo>
                    <a:cubicBezTo>
                      <a:pt x="7937" y="3921"/>
                      <a:pt x="286" y="-80"/>
                      <a:pt x="95" y="7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6" name="Google Shape;1846;p33"/>
              <p:cNvSpPr/>
              <p:nvPr/>
            </p:nvSpPr>
            <p:spPr>
              <a:xfrm rot="1101591">
                <a:off x="7880241" y="724836"/>
                <a:ext cx="144769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7" name="Google Shape;1847;p33"/>
            <p:cNvSpPr/>
            <p:nvPr/>
          </p:nvSpPr>
          <p:spPr>
            <a:xfrm>
              <a:off x="5151734" y="176027"/>
              <a:ext cx="774425" cy="170050"/>
            </a:xfrm>
            <a:custGeom>
              <a:avLst/>
              <a:gdLst/>
              <a:ahLst/>
              <a:cxnLst/>
              <a:rect l="l" t="t" r="r" b="b"/>
              <a:pathLst>
                <a:path w="30977" h="6802" extrusionOk="0">
                  <a:moveTo>
                    <a:pt x="30723" y="8"/>
                  </a:moveTo>
                  <a:cubicBezTo>
                    <a:pt x="31231" y="-8"/>
                    <a:pt x="26023" y="1579"/>
                    <a:pt x="23388" y="2484"/>
                  </a:cubicBezTo>
                  <a:cubicBezTo>
                    <a:pt x="20753" y="3389"/>
                    <a:pt x="17705" y="4723"/>
                    <a:pt x="14911" y="5437"/>
                  </a:cubicBezTo>
                  <a:cubicBezTo>
                    <a:pt x="12117" y="6151"/>
                    <a:pt x="9101" y="6897"/>
                    <a:pt x="6624" y="6770"/>
                  </a:cubicBezTo>
                  <a:cubicBezTo>
                    <a:pt x="4148" y="6643"/>
                    <a:pt x="-154" y="4881"/>
                    <a:pt x="52" y="4675"/>
                  </a:cubicBezTo>
                  <a:cubicBezTo>
                    <a:pt x="259" y="4469"/>
                    <a:pt x="4482" y="5881"/>
                    <a:pt x="7863" y="5532"/>
                  </a:cubicBezTo>
                  <a:cubicBezTo>
                    <a:pt x="11244" y="5183"/>
                    <a:pt x="16530" y="3500"/>
                    <a:pt x="20340" y="2579"/>
                  </a:cubicBezTo>
                  <a:cubicBezTo>
                    <a:pt x="24150" y="1658"/>
                    <a:pt x="30215" y="24"/>
                    <a:pt x="30723" y="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848" name="Google Shape;1848;p33"/>
          <p:cNvGrpSpPr/>
          <p:nvPr/>
        </p:nvGrpSpPr>
        <p:grpSpPr>
          <a:xfrm rot="525952">
            <a:off x="8012875" y="243790"/>
            <a:ext cx="962499" cy="1005462"/>
            <a:chOff x="3407372" y="4057682"/>
            <a:chExt cx="871034" cy="910008"/>
          </a:xfrm>
        </p:grpSpPr>
        <p:sp>
          <p:nvSpPr>
            <p:cNvPr id="1849" name="Google Shape;1849;p33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33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1851" name="Google Shape;1851;p33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3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3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3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3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3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3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3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3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3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3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3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3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3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3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3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3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3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3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0" name="Google Shape;1870;p33"/>
          <p:cNvGrpSpPr/>
          <p:nvPr/>
        </p:nvGrpSpPr>
        <p:grpSpPr>
          <a:xfrm rot="-2289334">
            <a:off x="8569974" y="1726167"/>
            <a:ext cx="521797" cy="349529"/>
            <a:chOff x="55613" y="5243013"/>
            <a:chExt cx="300350" cy="201175"/>
          </a:xfrm>
        </p:grpSpPr>
        <p:sp>
          <p:nvSpPr>
            <p:cNvPr id="1871" name="Google Shape;1871;p3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2" name="Google Shape;1872;p3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1873" name="Google Shape;1873;p3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80" name="Google Shape;1880;p33"/>
          <p:cNvGrpSpPr/>
          <p:nvPr/>
        </p:nvGrpSpPr>
        <p:grpSpPr>
          <a:xfrm rot="1717465">
            <a:off x="139580" y="3681506"/>
            <a:ext cx="521810" cy="349527"/>
            <a:chOff x="55613" y="5243013"/>
            <a:chExt cx="300350" cy="201175"/>
          </a:xfrm>
        </p:grpSpPr>
        <p:sp>
          <p:nvSpPr>
            <p:cNvPr id="1881" name="Google Shape;1881;p3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2" name="Google Shape;1882;p3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1883" name="Google Shape;1883;p3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0" name="Google Shape;1890;p33"/>
          <p:cNvGrpSpPr/>
          <p:nvPr/>
        </p:nvGrpSpPr>
        <p:grpSpPr>
          <a:xfrm rot="2951580">
            <a:off x="159021" y="267512"/>
            <a:ext cx="775850" cy="775330"/>
            <a:chOff x="2591738" y="4137603"/>
            <a:chExt cx="775865" cy="775346"/>
          </a:xfrm>
        </p:grpSpPr>
        <p:sp>
          <p:nvSpPr>
            <p:cNvPr id="1891" name="Google Shape;1891;p3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2" name="Google Shape;1892;p3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1893" name="Google Shape;1893;p3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435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7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71" r:id="rId4"/>
    <p:sldLayoutId id="2147483679" r:id="rId5"/>
    <p:sldLayoutId id="21474836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1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691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gif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1.jpeg"/><Relationship Id="rId18" Type="http://schemas.openxmlformats.org/officeDocument/2006/relationships/slide" Target="slide31.xml"/><Relationship Id="rId3" Type="http://schemas.openxmlformats.org/officeDocument/2006/relationships/image" Target="../media/image27.png"/><Relationship Id="rId21" Type="http://schemas.openxmlformats.org/officeDocument/2006/relationships/slide" Target="slide32.xml"/><Relationship Id="rId7" Type="http://schemas.openxmlformats.org/officeDocument/2006/relationships/slide" Target="slide27.xml"/><Relationship Id="rId12" Type="http://schemas.openxmlformats.org/officeDocument/2006/relationships/slide" Target="slide30.xml"/><Relationship Id="rId17" Type="http://schemas.openxmlformats.org/officeDocument/2006/relationships/image" Target="../media/image33.jpeg"/><Relationship Id="rId25" Type="http://schemas.openxmlformats.org/officeDocument/2006/relationships/image" Target="../media/image44.svg"/><Relationship Id="rId2" Type="http://schemas.openxmlformats.org/officeDocument/2006/relationships/notesSlide" Target="../notesSlides/notesSlide7.xml"/><Relationship Id="rId16" Type="http://schemas.openxmlformats.org/officeDocument/2006/relationships/slide" Target="slide28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0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10" Type="http://schemas.openxmlformats.org/officeDocument/2006/relationships/slide" Target="slide29.xml"/><Relationship Id="rId19" Type="http://schemas.openxmlformats.org/officeDocument/2006/relationships/image" Target="../media/image34.png"/><Relationship Id="rId4" Type="http://schemas.openxmlformats.org/officeDocument/2006/relationships/slide" Target="slide25.xml"/><Relationship Id="rId9" Type="http://schemas.openxmlformats.org/officeDocument/2006/relationships/image" Target="../media/image29.png"/><Relationship Id="rId14" Type="http://schemas.openxmlformats.org/officeDocument/2006/relationships/slide" Target="slide26.xml"/><Relationship Id="rId2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37.png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37.png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37.png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22.gif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9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gif"/><Relationship Id="rId1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37.png"/><Relationship Id="rId5" Type="http://schemas.openxmlformats.org/officeDocument/2006/relationships/image" Target="../media/image21.gif"/><Relationship Id="rId1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37.png"/><Relationship Id="rId5" Type="http://schemas.openxmlformats.org/officeDocument/2006/relationships/image" Target="../media/image21.gif"/><Relationship Id="rId1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gif"/><Relationship Id="rId11" Type="http://schemas.openxmlformats.org/officeDocument/2006/relationships/image" Target="../media/image37.png"/><Relationship Id="rId5" Type="http://schemas.openxmlformats.org/officeDocument/2006/relationships/image" Target="../media/image21.gif"/><Relationship Id="rId15" Type="http://schemas.openxmlformats.org/officeDocument/2006/relationships/image" Target="../media/image42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23.gif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gif"/><Relationship Id="rId11" Type="http://schemas.openxmlformats.org/officeDocument/2006/relationships/image" Target="../media/image37.png"/><Relationship Id="rId5" Type="http://schemas.openxmlformats.org/officeDocument/2006/relationships/image" Target="../media/image21.gif"/><Relationship Id="rId15" Type="http://schemas.openxmlformats.org/officeDocument/2006/relationships/image" Target="../media/image43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summer holidays</a:t>
            </a:r>
            <a:endParaRPr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3 – Period 5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0EA5E8-41CB-1A3F-CD7D-97A45143885D}"/>
              </a:ext>
            </a:extLst>
          </p:cNvPr>
          <p:cNvGrpSpPr/>
          <p:nvPr/>
        </p:nvGrpSpPr>
        <p:grpSpPr>
          <a:xfrm>
            <a:off x="0" y="41269"/>
            <a:ext cx="1606491" cy="1657890"/>
            <a:chOff x="0" y="41269"/>
            <a:chExt cx="1606491" cy="1657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C83F2FE-87B8-0F18-5248-BEE45A6D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0" y="41269"/>
              <a:ext cx="1606491" cy="16578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019929-EE05-3957-A98C-A7C47240CE93}"/>
                </a:ext>
              </a:extLst>
            </p:cNvPr>
            <p:cNvSpPr txBox="1"/>
            <p:nvPr/>
          </p:nvSpPr>
          <p:spPr>
            <a:xfrm>
              <a:off x="168913" y="401978"/>
              <a:ext cx="1046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017379-80D4-79F4-9396-03294462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11F71-9459-273C-6CFB-876C04D1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480DF3D-0EDF-70B6-65D8-1D764F7AC236}"/>
              </a:ext>
            </a:extLst>
          </p:cNvPr>
          <p:cNvSpPr/>
          <p:nvPr/>
        </p:nvSpPr>
        <p:spPr>
          <a:xfrm>
            <a:off x="5529115" y="1358395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Tokyo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A1E4132-F0BE-36C2-FBFF-0FCAD3831F8B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Bangkok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F56C496-C4E6-11AA-B333-0625D689CAB0}"/>
              </a:ext>
            </a:extLst>
          </p:cNvPr>
          <p:cNvSpPr/>
          <p:nvPr/>
        </p:nvSpPr>
        <p:spPr>
          <a:xfrm>
            <a:off x="5424414" y="2549704"/>
            <a:ext cx="576470" cy="7023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0BA60E64-5CA9-2396-BC3E-4C63338CF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1E15F1-241A-7C27-F3D2-E0C6D0318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0" y="1297665"/>
            <a:ext cx="3958157" cy="238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11F71-9459-273C-6CFB-876C04D1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480DF3D-0EDF-70B6-65D8-1D764F7AC236}"/>
              </a:ext>
            </a:extLst>
          </p:cNvPr>
          <p:cNvSpPr/>
          <p:nvPr/>
        </p:nvSpPr>
        <p:spPr>
          <a:xfrm>
            <a:off x="5529115" y="1358395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Tokyo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A1E4132-F0BE-36C2-FBFF-0FCAD3831F8B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Sydney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F56C496-C4E6-11AA-B333-0625D689CAB0}"/>
              </a:ext>
            </a:extLst>
          </p:cNvPr>
          <p:cNvSpPr/>
          <p:nvPr/>
        </p:nvSpPr>
        <p:spPr>
          <a:xfrm>
            <a:off x="5512905" y="1358396"/>
            <a:ext cx="576470" cy="7023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0BA60E64-5CA9-2396-BC3E-4C63338CF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4A33DF-3555-1FA4-74E9-21E20CD27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26" y="1467134"/>
            <a:ext cx="3196244" cy="21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477069" y="3405359"/>
            <a:ext cx="469482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900" dirty="0"/>
              <a:t>Listen and </a:t>
            </a:r>
            <a:r>
              <a:rPr lang="en" sz="3900" dirty="0" smtClean="0"/>
              <a:t>repeat</a:t>
            </a:r>
            <a:r>
              <a:rPr lang="en-US" sz="3900" dirty="0" smtClean="0"/>
              <a:t>.</a:t>
            </a:r>
            <a:endParaRPr sz="39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15895F-E218-3C75-1C5D-6FEE580E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21F5C1-4338-923C-8A7D-7C3FDD95F1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CE29CEF-BB9C-B889-7E8F-6E90F3C79E8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03B1A287-8CA1-F489-04B7-C18AEADE881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34E243-5EC3-8B95-4D90-2F1B12B50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7" y="1509244"/>
            <a:ext cx="8337316" cy="1802662"/>
          </a:xfrm>
          <a:prstGeom prst="rect">
            <a:avLst/>
          </a:prstGeom>
        </p:spPr>
      </p:pic>
      <p:pic>
        <p:nvPicPr>
          <p:cNvPr id="8" name="Track 1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9525" y="1611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B2947-BDC5-5C4C-66F8-31FE4E47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DC37FC-9EC5-19F2-318C-3219ABA46A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1101789-66C8-AF60-5146-CACE947DFA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A23EAE3E-7000-67D6-BDC3-F832C94D70D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E11280-A4DE-ED26-4F69-EE020DBE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9" y="923001"/>
            <a:ext cx="4911496" cy="3817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062E7C-57ED-3ABE-6E53-7FC50E81EEDF}"/>
              </a:ext>
            </a:extLst>
          </p:cNvPr>
          <p:cNvSpPr txBox="1"/>
          <p:nvPr/>
        </p:nvSpPr>
        <p:spPr>
          <a:xfrm>
            <a:off x="664893" y="401400"/>
            <a:ext cx="7814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Read. Circle 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3200" b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and </a:t>
            </a:r>
            <a:r>
              <a:rPr kumimoji="0" lang="en" sz="3200" b="0" u="sng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underline</a:t>
            </a:r>
            <a:r>
              <a:rPr kumimoji="0" lang="en" sz="3200" b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where.</a:t>
            </a:r>
            <a:endParaRPr lang="x-none" sz="300" dirty="0">
              <a:solidFill>
                <a:srgbClr val="C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53BC1CC-5C4A-F5E7-9B7B-CD60B6171D23}"/>
              </a:ext>
            </a:extLst>
          </p:cNvPr>
          <p:cNvSpPr/>
          <p:nvPr/>
        </p:nvSpPr>
        <p:spPr>
          <a:xfrm>
            <a:off x="1878704" y="275253"/>
            <a:ext cx="1267908" cy="82740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2860452-F5EC-6224-BFD8-4927ACEC901B}"/>
              </a:ext>
            </a:extLst>
          </p:cNvPr>
          <p:cNvSpPr/>
          <p:nvPr/>
        </p:nvSpPr>
        <p:spPr>
          <a:xfrm>
            <a:off x="1798214" y="1085140"/>
            <a:ext cx="828488" cy="4713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2F01101-5EBF-FEB4-5974-902E87CBB4F5}"/>
              </a:ext>
            </a:extLst>
          </p:cNvPr>
          <p:cNvCxnSpPr/>
          <p:nvPr/>
        </p:nvCxnSpPr>
        <p:spPr>
          <a:xfrm flipV="1">
            <a:off x="1985660" y="2250250"/>
            <a:ext cx="702949" cy="4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B18D8D3-9B61-4531-7FCA-54D136127F9B}"/>
              </a:ext>
            </a:extLst>
          </p:cNvPr>
          <p:cNvSpPr/>
          <p:nvPr/>
        </p:nvSpPr>
        <p:spPr>
          <a:xfrm>
            <a:off x="2746083" y="1915635"/>
            <a:ext cx="713109" cy="47129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DF57383-AD96-6EEB-8077-F21B7ABCE483}"/>
              </a:ext>
            </a:extLst>
          </p:cNvPr>
          <p:cNvSpPr/>
          <p:nvPr/>
        </p:nvSpPr>
        <p:spPr>
          <a:xfrm>
            <a:off x="1780241" y="2977515"/>
            <a:ext cx="828488" cy="51872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11B0035-7006-3C3A-DF03-F489B776D7D7}"/>
              </a:ext>
            </a:extLst>
          </p:cNvPr>
          <p:cNvCxnSpPr/>
          <p:nvPr/>
        </p:nvCxnSpPr>
        <p:spPr>
          <a:xfrm>
            <a:off x="1985660" y="4274374"/>
            <a:ext cx="6185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CE863EAD-21E7-005A-E38A-CC0E63A14F77}"/>
              </a:ext>
            </a:extLst>
          </p:cNvPr>
          <p:cNvSpPr/>
          <p:nvPr/>
        </p:nvSpPr>
        <p:spPr>
          <a:xfrm>
            <a:off x="2746083" y="3906601"/>
            <a:ext cx="713109" cy="47129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17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F163B7-E68B-018D-BBD7-4D6ABFE08583}"/>
              </a:ext>
            </a:extLst>
          </p:cNvPr>
          <p:cNvSpPr txBox="1"/>
          <p:nvPr/>
        </p:nvSpPr>
        <p:spPr>
          <a:xfrm>
            <a:off x="482067" y="628822"/>
            <a:ext cx="7814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</a:t>
            </a:r>
            <a:r>
              <a:rPr kumimoji="0" lang="en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guess</a:t>
            </a:r>
            <a:r>
              <a:rPr kumimoji="0" lang="en" sz="32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3200" b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or</a:t>
            </a:r>
            <a:r>
              <a:rPr kumimoji="0" lang="en" sz="32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x-none" sz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B6776B-67C3-E059-209D-A884F901E60D}"/>
              </a:ext>
            </a:extLst>
          </p:cNvPr>
          <p:cNvSpPr txBox="1"/>
          <p:nvPr/>
        </p:nvSpPr>
        <p:spPr>
          <a:xfrm>
            <a:off x="482067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45B75D-7C5F-EAC3-5171-E26061C4ADE1}"/>
              </a:ext>
            </a:extLst>
          </p:cNvPr>
          <p:cNvSpPr txBox="1"/>
          <p:nvPr/>
        </p:nvSpPr>
        <p:spPr>
          <a:xfrm>
            <a:off x="2518068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4CC3E3-D8EB-16FD-8511-B2A9D665AA91}"/>
              </a:ext>
            </a:extLst>
          </p:cNvPr>
          <p:cNvSpPr txBox="1"/>
          <p:nvPr/>
        </p:nvSpPr>
        <p:spPr>
          <a:xfrm>
            <a:off x="4338197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D915ED-4FFC-AB82-65CC-54DF0D4CB808}"/>
              </a:ext>
            </a:extLst>
          </p:cNvPr>
          <p:cNvSpPr txBox="1"/>
          <p:nvPr/>
        </p:nvSpPr>
        <p:spPr>
          <a:xfrm>
            <a:off x="6281002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26AACC51-0801-AA0A-33D7-FDA4DEE3D469}"/>
              </a:ext>
            </a:extLst>
          </p:cNvPr>
          <p:cNvSpPr/>
          <p:nvPr/>
        </p:nvSpPr>
        <p:spPr>
          <a:xfrm>
            <a:off x="785173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5133F347-FBAD-BE3C-C88C-A83C44665DAE}"/>
              </a:ext>
            </a:extLst>
          </p:cNvPr>
          <p:cNvSpPr/>
          <p:nvPr/>
        </p:nvSpPr>
        <p:spPr>
          <a:xfrm>
            <a:off x="2800538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FCD4B3EB-9041-84FE-EBBE-9BFC9FEBE3FA}"/>
              </a:ext>
            </a:extLst>
          </p:cNvPr>
          <p:cNvSpPr/>
          <p:nvPr/>
        </p:nvSpPr>
        <p:spPr>
          <a:xfrm>
            <a:off x="4758205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281AA72B-30DA-AAC3-5E05-C4704D616F69}"/>
              </a:ext>
            </a:extLst>
          </p:cNvPr>
          <p:cNvSpPr/>
          <p:nvPr/>
        </p:nvSpPr>
        <p:spPr>
          <a:xfrm>
            <a:off x="6708441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60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F163B7-E68B-018D-BBD7-4D6ABFE08583}"/>
              </a:ext>
            </a:extLst>
          </p:cNvPr>
          <p:cNvSpPr txBox="1"/>
          <p:nvPr/>
        </p:nvSpPr>
        <p:spPr>
          <a:xfrm>
            <a:off x="482067" y="628822"/>
            <a:ext cx="7814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</a:t>
            </a:r>
            <a:r>
              <a:rPr kumimoji="0" lang="en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guess</a:t>
            </a:r>
            <a:r>
              <a:rPr kumimoji="0" lang="en" sz="32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3200" b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or</a:t>
            </a:r>
            <a:r>
              <a:rPr kumimoji="0" lang="en" sz="32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x-none" sz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B6776B-67C3-E059-209D-A884F901E60D}"/>
              </a:ext>
            </a:extLst>
          </p:cNvPr>
          <p:cNvSpPr txBox="1"/>
          <p:nvPr/>
        </p:nvSpPr>
        <p:spPr>
          <a:xfrm>
            <a:off x="-301420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45B75D-7C5F-EAC3-5171-E26061C4ADE1}"/>
              </a:ext>
            </a:extLst>
          </p:cNvPr>
          <p:cNvSpPr txBox="1"/>
          <p:nvPr/>
        </p:nvSpPr>
        <p:spPr>
          <a:xfrm>
            <a:off x="1470042" y="2464169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4CC3E3-D8EB-16FD-8511-B2A9D665AA91}"/>
              </a:ext>
            </a:extLst>
          </p:cNvPr>
          <p:cNvSpPr txBox="1"/>
          <p:nvPr/>
        </p:nvSpPr>
        <p:spPr>
          <a:xfrm>
            <a:off x="3319978" y="247616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D915ED-4FFC-AB82-65CC-54DF0D4CB808}"/>
              </a:ext>
            </a:extLst>
          </p:cNvPr>
          <p:cNvSpPr txBox="1"/>
          <p:nvPr/>
        </p:nvSpPr>
        <p:spPr>
          <a:xfrm>
            <a:off x="5091440" y="248983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26AACC51-0801-AA0A-33D7-FDA4DEE3D469}"/>
              </a:ext>
            </a:extLst>
          </p:cNvPr>
          <p:cNvSpPr/>
          <p:nvPr/>
        </p:nvSpPr>
        <p:spPr>
          <a:xfrm>
            <a:off x="118149" y="2275072"/>
            <a:ext cx="1499053" cy="1005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5133F347-FBAD-BE3C-C88C-A83C44665DAE}"/>
              </a:ext>
            </a:extLst>
          </p:cNvPr>
          <p:cNvSpPr/>
          <p:nvPr/>
        </p:nvSpPr>
        <p:spPr>
          <a:xfrm>
            <a:off x="1831880" y="2275072"/>
            <a:ext cx="1596268" cy="1028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FCD4B3EB-9041-84FE-EBBE-9BFC9FEBE3FA}"/>
              </a:ext>
            </a:extLst>
          </p:cNvPr>
          <p:cNvSpPr/>
          <p:nvPr/>
        </p:nvSpPr>
        <p:spPr>
          <a:xfrm>
            <a:off x="3617976" y="2302198"/>
            <a:ext cx="1621119" cy="978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281AA72B-30DA-AAC3-5E05-C4704D616F69}"/>
              </a:ext>
            </a:extLst>
          </p:cNvPr>
          <p:cNvSpPr/>
          <p:nvPr/>
        </p:nvSpPr>
        <p:spPr>
          <a:xfrm>
            <a:off x="5472311" y="2313965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1A2E35-21C4-7E4B-522F-6D86F4C71829}"/>
              </a:ext>
            </a:extLst>
          </p:cNvPr>
          <p:cNvSpPr txBox="1"/>
          <p:nvPr/>
        </p:nvSpPr>
        <p:spPr>
          <a:xfrm>
            <a:off x="6902387" y="248983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218B9C3E-899C-BF3A-E02B-B16F4D6C7CB0}"/>
              </a:ext>
            </a:extLst>
          </p:cNvPr>
          <p:cNvSpPr/>
          <p:nvPr/>
        </p:nvSpPr>
        <p:spPr>
          <a:xfrm>
            <a:off x="7278072" y="2313965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434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F163B7-E68B-018D-BBD7-4D6ABFE08583}"/>
              </a:ext>
            </a:extLst>
          </p:cNvPr>
          <p:cNvSpPr txBox="1"/>
          <p:nvPr/>
        </p:nvSpPr>
        <p:spPr>
          <a:xfrm>
            <a:off x="482067" y="628822"/>
            <a:ext cx="7814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</a:t>
            </a:r>
            <a:r>
              <a:rPr kumimoji="0" lang="en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guess</a:t>
            </a:r>
            <a:r>
              <a:rPr kumimoji="0" lang="en" sz="32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3200" b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or</a:t>
            </a:r>
            <a:r>
              <a:rPr kumimoji="0" lang="en" sz="32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x-none" sz="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B6776B-67C3-E059-209D-A884F901E60D}"/>
              </a:ext>
            </a:extLst>
          </p:cNvPr>
          <p:cNvSpPr txBox="1"/>
          <p:nvPr/>
        </p:nvSpPr>
        <p:spPr>
          <a:xfrm>
            <a:off x="-421063" y="1926288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45B75D-7C5F-EAC3-5171-E26061C4ADE1}"/>
              </a:ext>
            </a:extLst>
          </p:cNvPr>
          <p:cNvSpPr txBox="1"/>
          <p:nvPr/>
        </p:nvSpPr>
        <p:spPr>
          <a:xfrm>
            <a:off x="1350399" y="196662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4CC3E3-D8EB-16FD-8511-B2A9D665AA91}"/>
              </a:ext>
            </a:extLst>
          </p:cNvPr>
          <p:cNvSpPr txBox="1"/>
          <p:nvPr/>
        </p:nvSpPr>
        <p:spPr>
          <a:xfrm>
            <a:off x="3200335" y="1978625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D915ED-4FFC-AB82-65CC-54DF0D4CB808}"/>
              </a:ext>
            </a:extLst>
          </p:cNvPr>
          <p:cNvSpPr txBox="1"/>
          <p:nvPr/>
        </p:nvSpPr>
        <p:spPr>
          <a:xfrm>
            <a:off x="4971797" y="1992295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26AACC51-0801-AA0A-33D7-FDA4DEE3D469}"/>
              </a:ext>
            </a:extLst>
          </p:cNvPr>
          <p:cNvSpPr/>
          <p:nvPr/>
        </p:nvSpPr>
        <p:spPr>
          <a:xfrm>
            <a:off x="102865" y="1779562"/>
            <a:ext cx="1499053" cy="1005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5133F347-FBAD-BE3C-C88C-A83C44665DAE}"/>
              </a:ext>
            </a:extLst>
          </p:cNvPr>
          <p:cNvSpPr/>
          <p:nvPr/>
        </p:nvSpPr>
        <p:spPr>
          <a:xfrm>
            <a:off x="1823164" y="1783218"/>
            <a:ext cx="1596268" cy="1028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FCD4B3EB-9041-84FE-EBBE-9BFC9FEBE3FA}"/>
              </a:ext>
            </a:extLst>
          </p:cNvPr>
          <p:cNvSpPr/>
          <p:nvPr/>
        </p:nvSpPr>
        <p:spPr>
          <a:xfrm>
            <a:off x="3598356" y="1807372"/>
            <a:ext cx="1621119" cy="978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281AA72B-30DA-AAC3-5E05-C4704D616F69}"/>
              </a:ext>
            </a:extLst>
          </p:cNvPr>
          <p:cNvSpPr/>
          <p:nvPr/>
        </p:nvSpPr>
        <p:spPr>
          <a:xfrm>
            <a:off x="5369818" y="1813256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1A2E35-21C4-7E4B-522F-6D86F4C71829}"/>
              </a:ext>
            </a:extLst>
          </p:cNvPr>
          <p:cNvSpPr txBox="1"/>
          <p:nvPr/>
        </p:nvSpPr>
        <p:spPr>
          <a:xfrm>
            <a:off x="6782744" y="1992295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218B9C3E-899C-BF3A-E02B-B16F4D6C7CB0}"/>
              </a:ext>
            </a:extLst>
          </p:cNvPr>
          <p:cNvSpPr/>
          <p:nvPr/>
        </p:nvSpPr>
        <p:spPr>
          <a:xfrm>
            <a:off x="7161021" y="1837315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706C7E-689A-7CC3-904E-DED4CE80B81E}"/>
              </a:ext>
            </a:extLst>
          </p:cNvPr>
          <p:cNvSpPr txBox="1"/>
          <p:nvPr/>
        </p:nvSpPr>
        <p:spPr>
          <a:xfrm>
            <a:off x="2128966" y="3386488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CB58B9-D047-7217-9553-F8F6ACE101E6}"/>
              </a:ext>
            </a:extLst>
          </p:cNvPr>
          <p:cNvSpPr txBox="1"/>
          <p:nvPr/>
        </p:nvSpPr>
        <p:spPr>
          <a:xfrm>
            <a:off x="4452357" y="3396251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x-none" sz="500" dirty="0">
              <a:solidFill>
                <a:srgbClr val="C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D433EFD9-A5E0-5313-CA99-FDB9E6D89AFC}"/>
              </a:ext>
            </a:extLst>
          </p:cNvPr>
          <p:cNvSpPr/>
          <p:nvPr/>
        </p:nvSpPr>
        <p:spPr>
          <a:xfrm>
            <a:off x="2516030" y="3266939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087ACE8C-106F-BB6D-9756-9D33E608A535}"/>
              </a:ext>
            </a:extLst>
          </p:cNvPr>
          <p:cNvSpPr/>
          <p:nvPr/>
        </p:nvSpPr>
        <p:spPr>
          <a:xfrm>
            <a:off x="4967891" y="3307430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x-none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067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3" grpId="1" animBg="1"/>
      <p:bldP spid="4" grpId="0"/>
      <p:bldP spid="5" grpId="0"/>
      <p:bldP spid="6" grpId="0" animBg="1"/>
      <p:bldP spid="6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2731592" y="3555484"/>
            <a:ext cx="3894396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Listen and </a:t>
            </a:r>
            <a:r>
              <a:rPr lang="en" sz="3800" dirty="0" smtClean="0"/>
              <a:t>circle.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0274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F0BB0-BC88-ABA5-C46C-B632244BB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6F31E65-877C-C0BA-85F6-17B5FFFD82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D1C5F20-9825-4854-AE51-48CF575D87A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012C1A0-895C-6199-9303-C0B1DB86A07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A15046FB-57CE-4383-803F-F6B7DD8DBE6F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B59A9E-E326-97E0-D89F-51455B374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75" y="582270"/>
            <a:ext cx="6663648" cy="3978960"/>
          </a:xfrm>
          <a:prstGeom prst="rect">
            <a:avLst/>
          </a:prstGeom>
        </p:spPr>
      </p:pic>
      <p:pic>
        <p:nvPicPr>
          <p:cNvPr id="8" name="Track 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7165" y="64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4430" name="Google Shape;4430;p4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747984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800" dirty="0"/>
              <a:t>Board Race</a:t>
            </a:r>
            <a:endParaRPr sz="3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788928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Let’s </a:t>
            </a:r>
            <a:r>
              <a:rPr lang="en" sz="3800" dirty="0" smtClean="0"/>
              <a:t>chant.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11BB3-E713-EEDE-C412-9B6A2FF0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53F028-F62F-35C9-644B-2558B97E11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B846FB6-31BF-A943-472B-0CF96159B06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EB0FD238-59FD-2619-70D5-43A4AD038F8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CFEDF1F-7C97-ABC8-C672-D1F59330B08C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42EB37-7041-E47B-64F3-C6FA5E7B8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4" y="177542"/>
            <a:ext cx="7449081" cy="4870302"/>
          </a:xfrm>
          <a:prstGeom prst="rect">
            <a:avLst/>
          </a:prstGeom>
        </p:spPr>
      </p:pic>
      <p:pic>
        <p:nvPicPr>
          <p:cNvPr id="9" name="Track 1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8460" y="36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2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TIME</a:t>
            </a:r>
            <a:endParaRPr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560993" y="3575956"/>
            <a:ext cx="442665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Plants vs Zombies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19249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D1155387-879E-40B6-9945-AA291C540A15}"/>
              </a:ext>
            </a:extLst>
          </p:cNvPr>
          <p:cNvSpPr/>
          <p:nvPr/>
        </p:nvSpPr>
        <p:spPr>
          <a:xfrm>
            <a:off x="2870101" y="3669091"/>
            <a:ext cx="4572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  <a:sym typeface="Arial"/>
              </a:rPr>
              <a:t>Let’s go !!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xmlns="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0462" y="52237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" panose="020B0502040204020203" pitchFamily="34" charset="0"/>
                <a:ea typeface="+mn-ea"/>
                <a:cs typeface="Arial"/>
                <a:sym typeface="Arial"/>
              </a:rPr>
              <a:t>Fishing Game</a:t>
            </a:r>
            <a:endParaRPr kumimoji="0" lang="en-US" sz="5400" b="0" i="0" u="none" strike="noStrike" kern="1200" cap="none" spc="0" normalizeH="0" baseline="0" noProof="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" panose="020B0502040204020203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0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>
              <a:snd r:embed="rId5" name="push.wav"/>
            </a:hlinkClick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608" y="291486"/>
            <a:ext cx="1472838" cy="1462574"/>
          </a:xfrm>
          <a:prstGeom prst="rect">
            <a:avLst/>
          </a:prstGeom>
        </p:spPr>
      </p:pic>
      <p:pic>
        <p:nvPicPr>
          <p:cNvPr id="1028" name="Picture 4" descr="HÃ¬nh áº£nh cÃ³ liÃªn quan">
            <a:hlinkClick r:id="rId7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6691"/>
            <a:ext cx="1645135" cy="15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áº¿t quáº£ hÃ¬nh áº£nh cho cartoon starfish">
            <a:hlinkClick r:id="rId10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36933"/>
            <a:ext cx="1478061" cy="145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áº¿t quáº£ hÃ¬nh áº£nh cho cartoon green starfish">
            <a:hlinkClick r:id="rId12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7641"/>
            <a:ext cx="1614339" cy="16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4" action="ppaction://hlinksldjump">
              <a:snd r:embed="rId8" name="wind.wav"/>
            </a:hlinkClick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021" y="207233"/>
            <a:ext cx="1675430" cy="1631080"/>
          </a:xfrm>
          <a:prstGeom prst="rect">
            <a:avLst/>
          </a:prstGeom>
        </p:spPr>
      </p:pic>
      <p:pic>
        <p:nvPicPr>
          <p:cNvPr id="1048" name="Picture 24" descr="Káº¿t quáº£ hÃ¬nh áº£nh cho cartoon purple stafish">
            <a:hlinkClick r:id="rId16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74" y="186534"/>
            <a:ext cx="1763032" cy="16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black starfish cartoon 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46" y="1962150"/>
            <a:ext cx="159901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Kết quả hình ảnh cho black starfish cartoon 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70834"/>
            <a:ext cx="1855153" cy="17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Crab">
            <a:hlinkClick r:id="" action="ppaction://noaction"/>
            <a:extLst>
              <a:ext uri="{FF2B5EF4-FFF2-40B4-BE49-F238E27FC236}">
                <a16:creationId xmlns:a16="http://schemas.microsoft.com/office/drawing/2014/main" xmlns="" id="{6142D980-81B2-22DA-A7FD-4E95359351C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7965123" y="4170313"/>
            <a:ext cx="1027965" cy="7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0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102180" y="3857340"/>
            <a:ext cx="2133600" cy="1143029"/>
            <a:chOff x="-2280675" y="2255494"/>
            <a:chExt cx="2133600" cy="114302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280675" y="225549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Were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5455920" y="268286"/>
            <a:ext cx="1783080" cy="822325"/>
            <a:chOff x="-1961575" y="2219268"/>
            <a:chExt cx="1783080" cy="8223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961575" y="2219268"/>
              <a:ext cx="1783080" cy="3203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Were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133600" y="216732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Where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9154886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Was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9154886" y="387693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What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" name="Action Button: Home 1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007703-8D91-15BB-2822-1079A0C05788}"/>
              </a:ext>
            </a:extLst>
          </p:cNvPr>
          <p:cNvSpPr txBox="1"/>
          <p:nvPr/>
        </p:nvSpPr>
        <p:spPr>
          <a:xfrm>
            <a:off x="1371600" y="98163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419ECF-0E16-A208-12C8-8B5BE00060D3}"/>
              </a:ext>
            </a:extLst>
          </p:cNvPr>
          <p:cNvSpPr txBox="1"/>
          <p:nvPr/>
        </p:nvSpPr>
        <p:spPr>
          <a:xfrm>
            <a:off x="392761" y="352114"/>
            <a:ext cx="36920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latin typeface="Comic Sans MS" panose="030F0902030302020204" pitchFamily="66" charset="0"/>
              </a:rPr>
              <a:t>____ you at the zoo </a:t>
            </a:r>
          </a:p>
          <a:p>
            <a:pPr algn="ctr"/>
            <a:r>
              <a:rPr lang="x-none" sz="2800" b="1" dirty="0">
                <a:latin typeface="Comic Sans MS" panose="030F0902030302020204" pitchFamily="66" charset="0"/>
              </a:rPr>
              <a:t>yesterday?</a:t>
            </a:r>
          </a:p>
        </p:txBody>
      </p:sp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7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29569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 flipH="1">
            <a:off x="8908323" y="3857881"/>
            <a:ext cx="3473552" cy="1133219"/>
            <a:chOff x="-3416370" y="2265304"/>
            <a:chExt cx="347355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3416370" y="2265304"/>
              <a:ext cx="347355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Sydney.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4343399" y="345071"/>
            <a:ext cx="3299886" cy="745540"/>
            <a:chOff x="-2365860" y="2296053"/>
            <a:chExt cx="3299886" cy="74554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2365860" y="2296053"/>
              <a:ext cx="3299886" cy="3290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Sydney.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758190" y="2429131"/>
            <a:ext cx="2661631" cy="1133219"/>
            <a:chOff x="-2936685" y="2265304"/>
            <a:chExt cx="2661631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936685" y="2265304"/>
              <a:ext cx="266163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I’m swimming.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8991600" y="2733931"/>
            <a:ext cx="2286000" cy="1133219"/>
            <a:chOff x="-2312095" y="2265304"/>
            <a:chExt cx="22860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2860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Yes, I was.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>
            <a:off x="-2893102" y="3943350"/>
            <a:ext cx="2718089" cy="1133219"/>
            <a:chOff x="-3071597" y="2265304"/>
            <a:chExt cx="2718089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3071597" y="2265304"/>
              <a:ext cx="2207302" cy="382646"/>
            </a:xfrm>
            <a:prstGeom prst="wedgeRoundRectCallout">
              <a:avLst>
                <a:gd name="adj1" fmla="val 15565"/>
                <a:gd name="adj2" fmla="val 144728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At seven.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04470E-3679-B2EF-A09C-8370D1C11EAD}"/>
              </a:ext>
            </a:extLst>
          </p:cNvPr>
          <p:cNvSpPr txBox="1"/>
          <p:nvPr/>
        </p:nvSpPr>
        <p:spPr>
          <a:xfrm>
            <a:off x="722184" y="352114"/>
            <a:ext cx="3033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latin typeface="Comic Sans MS" panose="030F0902030302020204" pitchFamily="66" charset="0"/>
              </a:rPr>
              <a:t>Where were you </a:t>
            </a:r>
          </a:p>
          <a:p>
            <a:pPr algn="ctr"/>
            <a:r>
              <a:rPr lang="x-none" sz="2800" b="1" dirty="0">
                <a:latin typeface="Comic Sans MS" panose="030F0902030302020204" pitchFamily="66" charset="0"/>
              </a:rPr>
              <a:t>last summer?</a:t>
            </a:r>
          </a:p>
        </p:txBody>
      </p: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133601" y="2285431"/>
            <a:ext cx="2309435" cy="1113092"/>
            <a:chOff x="-2312096" y="2285431"/>
            <a:chExt cx="2309435" cy="11130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6" y="2285431"/>
              <a:ext cx="2309435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wasn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’t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5434149" y="207895"/>
            <a:ext cx="2187366" cy="882716"/>
            <a:chOff x="-2344090" y="2158877"/>
            <a:chExt cx="2187366" cy="8827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2344090" y="2158877"/>
              <a:ext cx="2187366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wasn’t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were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9319013" y="2581531"/>
            <a:ext cx="1958587" cy="1133219"/>
            <a:chOff x="-2312095" y="2265304"/>
            <a:chExt cx="1958587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162635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was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9319013" y="3857881"/>
            <a:ext cx="1958586" cy="1133219"/>
            <a:chOff x="-2312094" y="2265304"/>
            <a:chExt cx="1958586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4" y="2265304"/>
              <a:ext cx="1637767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not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4535D0-BE7B-5408-8DB9-27C2B0E992C7}"/>
              </a:ext>
            </a:extLst>
          </p:cNvPr>
          <p:cNvSpPr txBox="1"/>
          <p:nvPr/>
        </p:nvSpPr>
        <p:spPr>
          <a:xfrm>
            <a:off x="745111" y="373489"/>
            <a:ext cx="3052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latin typeface="Comic Sans MS" panose="030F0902030302020204" pitchFamily="66" charset="0"/>
              </a:rPr>
              <a:t>I ___ in London. </a:t>
            </a:r>
          </a:p>
          <a:p>
            <a:pPr algn="ctr"/>
            <a:r>
              <a:rPr lang="x-none" sz="2800" b="1" dirty="0">
                <a:latin typeface="Comic Sans MS" panose="030F0902030302020204" pitchFamily="66" charset="0"/>
              </a:rPr>
              <a:t>I was in Bangkok.</a:t>
            </a:r>
          </a:p>
        </p:txBody>
      </p: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60" y="1484032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 flipH="1">
            <a:off x="9319013" y="3867150"/>
            <a:ext cx="1958587" cy="1133219"/>
            <a:chOff x="-2312095" y="2265304"/>
            <a:chExt cx="1958587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1958587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Yes, it is.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5070753" y="312457"/>
            <a:ext cx="2092047" cy="776290"/>
            <a:chOff x="-1876605" y="2265303"/>
            <a:chExt cx="2092047" cy="77629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876605" y="2265303"/>
              <a:ext cx="2092047" cy="27904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Yes, it is.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510830" y="2352931"/>
            <a:ext cx="2335817" cy="1133219"/>
            <a:chOff x="-2689325" y="2265304"/>
            <a:chExt cx="2335817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689325" y="2265304"/>
              <a:ext cx="2172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Yes, I was.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9093380" y="2571750"/>
            <a:ext cx="2184220" cy="1133219"/>
            <a:chOff x="-2312095" y="2265304"/>
            <a:chExt cx="218422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842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Yes, it was.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>
            <a:off x="-2707115" y="3867150"/>
            <a:ext cx="2574408" cy="1133219"/>
            <a:chOff x="-2885610" y="2265304"/>
            <a:chExt cx="2574408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885610" y="2265304"/>
              <a:ext cx="257440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I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t’s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in Japan.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4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31" y="352070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55" y="3600077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21F6A4-19FD-22E2-76F4-B4AB6A49D65E}"/>
              </a:ext>
            </a:extLst>
          </p:cNvPr>
          <p:cNvSpPr txBox="1"/>
          <p:nvPr/>
        </p:nvSpPr>
        <p:spPr>
          <a:xfrm>
            <a:off x="511037" y="565527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800" b="1" dirty="0">
                <a:latin typeface="Comic Sans MS" panose="030F0902030302020204" pitchFamily="66" charset="0"/>
              </a:rPr>
              <a:t>Is Tokyo a big city?</a:t>
            </a:r>
          </a:p>
        </p:txBody>
      </p:sp>
    </p:spTree>
    <p:extLst>
      <p:ext uri="{BB962C8B-B14F-4D97-AF65-F5344CB8AC3E}">
        <p14:creationId xmlns:p14="http://schemas.microsoft.com/office/powerpoint/2010/main" val="8171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8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798796" y="3486150"/>
            <a:ext cx="2623783" cy="1514219"/>
            <a:chOff x="-2977291" y="1884304"/>
            <a:chExt cx="2623783" cy="1514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977291" y="1884304"/>
              <a:ext cx="2189196" cy="78269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London.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4318955" y="0"/>
            <a:ext cx="3261738" cy="1090611"/>
            <a:chOff x="-2303268" y="1950982"/>
            <a:chExt cx="3261738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2303268" y="1950982"/>
              <a:ext cx="3261738" cy="63341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London.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133600" y="2004056"/>
            <a:ext cx="2286000" cy="1482094"/>
            <a:chOff x="-2312095" y="1916429"/>
            <a:chExt cx="2286000" cy="1482094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1916429"/>
              <a:ext cx="2286000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Sydney.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9329899" y="2265304"/>
            <a:ext cx="1958587" cy="1601846"/>
            <a:chOff x="-2312095" y="1796677"/>
            <a:chExt cx="1958587" cy="1601846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1796677"/>
              <a:ext cx="1839686" cy="851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Bangkok.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9329899" y="3332104"/>
            <a:ext cx="1958587" cy="1601846"/>
            <a:chOff x="-2312095" y="1796677"/>
            <a:chExt cx="1958587" cy="1601846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1796677"/>
              <a:ext cx="1839686" cy="851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Tokyo.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09718D-0E23-C94A-CF75-246DFE0B29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8552" y="314322"/>
            <a:ext cx="2271932" cy="12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85877F0-137B-8CFA-3BD3-2354B988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4643" y="1735510"/>
            <a:ext cx="6576000" cy="1970700"/>
          </a:xfrm>
        </p:spPr>
        <p:txBody>
          <a:bodyPr/>
          <a:lstStyle/>
          <a:p>
            <a:r>
              <a:rPr lang="en-US" dirty="0"/>
              <a:t>Board race</a:t>
            </a:r>
          </a:p>
        </p:txBody>
      </p:sp>
      <p:pic>
        <p:nvPicPr>
          <p:cNvPr id="8194" name="Picture 2" descr="Mini whiteboard clipart clipart station jpg - Clipartix">
            <a:extLst>
              <a:ext uri="{FF2B5EF4-FFF2-40B4-BE49-F238E27FC236}">
                <a16:creationId xmlns:a16="http://schemas.microsoft.com/office/drawing/2014/main" xmlns="" id="{E176CDDF-F4D1-9C72-2874-23D62A5AD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5" r="1433" b="11626"/>
          <a:stretch/>
        </p:blipFill>
        <p:spPr bwMode="auto">
          <a:xfrm>
            <a:off x="4915729" y="1391478"/>
            <a:ext cx="2769140" cy="219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38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55" y="1471827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133600" y="1916429"/>
            <a:ext cx="2438400" cy="1482094"/>
            <a:chOff x="-2312095" y="1916429"/>
            <a:chExt cx="2438400" cy="148209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1916429"/>
              <a:ext cx="2438400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3895344" y="0"/>
            <a:ext cx="4370832" cy="1090611"/>
            <a:chOff x="-2988751" y="1950982"/>
            <a:chExt cx="437083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2988751" y="1950982"/>
              <a:ext cx="4370832" cy="605339"/>
            </a:xfrm>
            <a:prstGeom prst="wedgeRoundRectCallout">
              <a:avLst>
                <a:gd name="adj1" fmla="val -12470"/>
                <a:gd name="adj2" fmla="val 9360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3017520" y="3867150"/>
            <a:ext cx="3036181" cy="1133219"/>
            <a:chOff x="-3196015" y="2265304"/>
            <a:chExt cx="3036181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3196015" y="2265304"/>
              <a:ext cx="3036181" cy="401698"/>
            </a:xfrm>
            <a:prstGeom prst="wedgeRoundRectCallout">
              <a:avLst>
                <a:gd name="adj1" fmla="val -604"/>
                <a:gd name="adj2" fmla="val 15849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zoo.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8578670" y="2385056"/>
            <a:ext cx="2698930" cy="1482094"/>
            <a:chOff x="-2312095" y="1916429"/>
            <a:chExt cx="2698930" cy="148209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1916429"/>
              <a:ext cx="2698930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on the beach.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8266173" y="3516629"/>
            <a:ext cx="3011423" cy="1474471"/>
            <a:chOff x="-2312091" y="1924052"/>
            <a:chExt cx="3011423" cy="147447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1" y="1924052"/>
              <a:ext cx="3011423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31" y="352070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55" y="3600077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7C57C9-153D-44C0-B413-669E4E46E7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8321" y="189126"/>
            <a:ext cx="2458014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133601" y="1778924"/>
            <a:ext cx="2309435" cy="1619599"/>
            <a:chOff x="-2312096" y="1778924"/>
            <a:chExt cx="2309435" cy="161959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6" y="1778924"/>
              <a:ext cx="2309435" cy="88915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4572000" y="207895"/>
            <a:ext cx="3849814" cy="882716"/>
            <a:chOff x="-3144389" y="2158877"/>
            <a:chExt cx="3849814" cy="8827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3144389" y="2158877"/>
              <a:ext cx="3849814" cy="274320"/>
            </a:xfrm>
            <a:prstGeom prst="wedgeRoundRectCallout">
              <a:avLst>
                <a:gd name="adj1" fmla="val -1436"/>
                <a:gd name="adj2" fmla="val 163529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133600" y="3538402"/>
            <a:ext cx="2133600" cy="1461967"/>
            <a:chOff x="-2312095" y="1936556"/>
            <a:chExt cx="2133600" cy="1461967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1936556"/>
              <a:ext cx="2133600" cy="7113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vi-VN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I was at the zoo.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9319013" y="2160271"/>
            <a:ext cx="1958587" cy="1554479"/>
            <a:chOff x="-2312095" y="1844044"/>
            <a:chExt cx="1958587" cy="155447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1844044"/>
              <a:ext cx="1958587" cy="80390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on the beach.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9093378" y="3537326"/>
            <a:ext cx="2184219" cy="1453774"/>
            <a:chOff x="-2312092" y="1944749"/>
            <a:chExt cx="2184219" cy="1453774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2" y="1944749"/>
              <a:ext cx="2184219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CC1A60-0DB4-D52C-81CA-E80A506DF7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616" y="63982"/>
            <a:ext cx="2577791" cy="17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0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3267635" y="3857340"/>
            <a:ext cx="3573568" cy="1143029"/>
            <a:chOff x="-3446130" y="2255494"/>
            <a:chExt cx="3573568" cy="114302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3446130" y="2255494"/>
              <a:ext cx="357356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I was on the beach.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4343400" y="268285"/>
            <a:ext cx="3803962" cy="822326"/>
            <a:chOff x="-2869937" y="2219267"/>
            <a:chExt cx="3803962" cy="82232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2869937" y="2219267"/>
              <a:ext cx="3803962" cy="36512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I was on the beach.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133600" y="1667435"/>
            <a:ext cx="2133600" cy="1633105"/>
            <a:chOff x="-2312095" y="1765418"/>
            <a:chExt cx="2133600" cy="1633105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1765418"/>
              <a:ext cx="2133600" cy="88253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vi-VN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9154886" y="2385957"/>
            <a:ext cx="2133600" cy="1481193"/>
            <a:chOff x="-2312095" y="1917330"/>
            <a:chExt cx="2133600" cy="14811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1917330"/>
              <a:ext cx="2133600" cy="730620"/>
            </a:xfrm>
            <a:prstGeom prst="wedgeRoundRectCallout">
              <a:avLst>
                <a:gd name="adj1" fmla="val -8350"/>
                <a:gd name="adj2" fmla="val 10773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zoo.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7403931" y="3876931"/>
            <a:ext cx="4429479" cy="1133219"/>
            <a:chOff x="-2857019" y="2265304"/>
            <a:chExt cx="4429479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857019" y="2265304"/>
              <a:ext cx="4429479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" name="Action Button: Home 1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9C7A44-5C3E-FB0D-970C-001C9DC17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0882" y="71100"/>
            <a:ext cx="1549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7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18" y="344180"/>
            <a:ext cx="7704000" cy="572700"/>
          </a:xfrm>
        </p:spPr>
        <p:txBody>
          <a:bodyPr/>
          <a:lstStyle/>
          <a:p>
            <a:r>
              <a:rPr lang="en-US" sz="4800" dirty="0" err="1">
                <a:latin typeface="Papernotes" pitchFamily="2" charset="0"/>
              </a:rPr>
              <a:t>co_ntrysi_e</a:t>
            </a:r>
            <a:endParaRPr lang="en-US" sz="4800" dirty="0">
              <a:latin typeface="Papernotes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7FA4CB6-F908-C2C4-6D76-94D6F095EDB6}"/>
              </a:ext>
            </a:extLst>
          </p:cNvPr>
          <p:cNvSpPr/>
          <p:nvPr/>
        </p:nvSpPr>
        <p:spPr>
          <a:xfrm>
            <a:off x="5552661" y="1524000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/ u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/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d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C. e/ 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145640" y="35656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u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819998" y="31613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d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B046A9D-F729-1912-062B-94F10D4462CB}"/>
              </a:ext>
            </a:extLst>
          </p:cNvPr>
          <p:cNvSpPr/>
          <p:nvPr/>
        </p:nvSpPr>
        <p:spPr>
          <a:xfrm>
            <a:off x="5486400" y="2553838"/>
            <a:ext cx="576470" cy="7023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427459-6C5E-6904-2B7E-122270439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57" y="1664837"/>
            <a:ext cx="3721232" cy="234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51" y="384611"/>
            <a:ext cx="7704000" cy="572700"/>
          </a:xfrm>
        </p:spPr>
        <p:txBody>
          <a:bodyPr/>
          <a:lstStyle/>
          <a:p>
            <a:r>
              <a:rPr lang="en-US" sz="4400" dirty="0" err="1">
                <a:latin typeface="Papernotes" pitchFamily="2" charset="0"/>
              </a:rPr>
              <a:t>cam_sit</a:t>
            </a:r>
            <a:r>
              <a:rPr lang="en-US" sz="4400" dirty="0">
                <a:latin typeface="Papernotes" pitchFamily="2" charset="0"/>
              </a:rPr>
              <a:t>_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7FA4CB6-F908-C2C4-6D76-94D6F095EDB6}"/>
              </a:ext>
            </a:extLst>
          </p:cNvPr>
          <p:cNvSpPr/>
          <p:nvPr/>
        </p:nvSpPr>
        <p:spPr>
          <a:xfrm>
            <a:off x="5552661" y="1524000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p/ 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t/ 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C. d/ 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830542" y="296855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p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711214" y="34073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45B06">
                    <a:lumMod val="50000"/>
                  </a:srgbClr>
                </a:solidFill>
                <a:effectLst/>
                <a:uLnTx/>
                <a:uFillTx/>
                <a:latin typeface="Papernotes" pitchFamily="2" charset="0"/>
                <a:sym typeface="Chewy"/>
              </a:rPr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B046A9D-F729-1912-062B-94F10D4462CB}"/>
              </a:ext>
            </a:extLst>
          </p:cNvPr>
          <p:cNvSpPr/>
          <p:nvPr/>
        </p:nvSpPr>
        <p:spPr>
          <a:xfrm>
            <a:off x="5552661" y="1559824"/>
            <a:ext cx="576470" cy="7023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184F83-D9A0-D93D-B8EF-A0AB203F6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25" y="1967039"/>
            <a:ext cx="3757799" cy="231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Papernotes" pitchFamily="2" charset="0"/>
              </a:rPr>
              <a:t>_</a:t>
            </a:r>
            <a:r>
              <a:rPr lang="en-US" sz="4400" dirty="0" err="1">
                <a:latin typeface="Papernotes" pitchFamily="2" charset="0"/>
              </a:rPr>
              <a:t>ea_h</a:t>
            </a:r>
            <a:endParaRPr lang="en-US" sz="4400" dirty="0">
              <a:latin typeface="Papernotes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7FA4CB6-F908-C2C4-6D76-94D6F095EDB6}"/>
              </a:ext>
            </a:extLst>
          </p:cNvPr>
          <p:cNvSpPr/>
          <p:nvPr/>
        </p:nvSpPr>
        <p:spPr>
          <a:xfrm>
            <a:off x="5552661" y="1396499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d/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p/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C. b/ </a:t>
            </a:r>
            <a:r>
              <a:rPr lang="en-US" sz="3000" dirty="0">
                <a:solidFill>
                  <a:srgbClr val="3FB7E5">
                    <a:lumMod val="75000"/>
                  </a:srgbClr>
                </a:solidFill>
                <a:latin typeface="Comic Sans MS" panose="030F0702030302020204" pitchFamily="66" charset="0"/>
              </a:rPr>
              <a:t>c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3FB7E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449799" y="309962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b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303709" y="309962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c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B046A9D-F729-1912-062B-94F10D4462CB}"/>
              </a:ext>
            </a:extLst>
          </p:cNvPr>
          <p:cNvSpPr/>
          <p:nvPr/>
        </p:nvSpPr>
        <p:spPr>
          <a:xfrm>
            <a:off x="5552661" y="3583676"/>
            <a:ext cx="576470" cy="7023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014387-6B64-DA02-0E93-FDF48C2D5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02" y="1587910"/>
            <a:ext cx="3739065" cy="23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4" y="217264"/>
            <a:ext cx="7704000" cy="572700"/>
          </a:xfrm>
        </p:spPr>
        <p:txBody>
          <a:bodyPr/>
          <a:lstStyle/>
          <a:p>
            <a:r>
              <a:rPr lang="en-US" sz="4800" dirty="0">
                <a:latin typeface="Papernotes" pitchFamily="2" charset="0"/>
              </a:rPr>
              <a:t>_o_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7FA4CB6-F908-C2C4-6D76-94D6F095EDB6}"/>
              </a:ext>
            </a:extLst>
          </p:cNvPr>
          <p:cNvSpPr/>
          <p:nvPr/>
        </p:nvSpPr>
        <p:spPr>
          <a:xfrm>
            <a:off x="5552661" y="1396499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z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/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o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s/ 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C. d/ </a:t>
            </a:r>
            <a:r>
              <a:rPr lang="en-US" sz="3000" dirty="0">
                <a:solidFill>
                  <a:srgbClr val="3FB7E5">
                    <a:lumMod val="75000"/>
                  </a:srgbClr>
                </a:solidFill>
                <a:latin typeface="Comic Sans MS" panose="030F0702030302020204" pitchFamily="66" charset="0"/>
              </a:rPr>
              <a:t>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3FB7E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489178" y="234181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z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135777" y="22572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o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B046A9D-F729-1912-062B-94F10D4462CB}"/>
              </a:ext>
            </a:extLst>
          </p:cNvPr>
          <p:cNvSpPr/>
          <p:nvPr/>
        </p:nvSpPr>
        <p:spPr>
          <a:xfrm>
            <a:off x="5512905" y="1358396"/>
            <a:ext cx="576470" cy="7023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D9F05B-AC5A-5F80-E916-4E0C6CFC0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85" y="1772697"/>
            <a:ext cx="3598740" cy="181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11F71-9459-273C-6CFB-876C04D1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480DF3D-0EDF-70B6-65D8-1D764F7AC236}"/>
              </a:ext>
            </a:extLst>
          </p:cNvPr>
          <p:cNvSpPr/>
          <p:nvPr/>
        </p:nvSpPr>
        <p:spPr>
          <a:xfrm>
            <a:off x="5529115" y="1358395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Sydney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A1E4132-F0BE-36C2-FBFF-0FCAD3831F8B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London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F56C496-C4E6-11AA-B333-0625D689CAB0}"/>
              </a:ext>
            </a:extLst>
          </p:cNvPr>
          <p:cNvSpPr/>
          <p:nvPr/>
        </p:nvSpPr>
        <p:spPr>
          <a:xfrm>
            <a:off x="5512905" y="1358396"/>
            <a:ext cx="576470" cy="7023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405BF760-633C-842C-6DC0-F79683D33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94A9BC-501B-68A0-CAFB-742FFEEBC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4" y="1310182"/>
            <a:ext cx="4360845" cy="25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11F71-9459-273C-6CFB-876C04D1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480DF3D-0EDF-70B6-65D8-1D764F7AC236}"/>
              </a:ext>
            </a:extLst>
          </p:cNvPr>
          <p:cNvSpPr/>
          <p:nvPr/>
        </p:nvSpPr>
        <p:spPr>
          <a:xfrm>
            <a:off x="5529115" y="1358395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London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A1E4132-F0BE-36C2-FBFF-0FCAD3831F8B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Tokyo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F56C496-C4E6-11AA-B333-0625D689CAB0}"/>
              </a:ext>
            </a:extLst>
          </p:cNvPr>
          <p:cNvSpPr/>
          <p:nvPr/>
        </p:nvSpPr>
        <p:spPr>
          <a:xfrm>
            <a:off x="5512905" y="1358396"/>
            <a:ext cx="576470" cy="7023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0BA60E64-5CA9-2396-BC3E-4C63338CF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A999E4-03BA-317B-CA05-BD85CC613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51" y="1231247"/>
            <a:ext cx="3949027" cy="291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t's Celebrate National Candy Day! by Slidesgo">
  <a:themeElements>
    <a:clrScheme name="Simple Light">
      <a:dk1>
        <a:srgbClr val="2E2D2D"/>
      </a:dk1>
      <a:lt1>
        <a:srgbClr val="FFFFFF"/>
      </a:lt1>
      <a:dk2>
        <a:srgbClr val="8B43D2"/>
      </a:dk2>
      <a:lt2>
        <a:srgbClr val="EC3850"/>
      </a:lt2>
      <a:accent1>
        <a:srgbClr val="EE348E"/>
      </a:accent1>
      <a:accent2>
        <a:srgbClr val="1EAC2B"/>
      </a:accent2>
      <a:accent3>
        <a:srgbClr val="FBD104"/>
      </a:accent3>
      <a:accent4>
        <a:srgbClr val="3FB7E5"/>
      </a:accent4>
      <a:accent5>
        <a:srgbClr val="F45B06"/>
      </a:accent5>
      <a:accent6>
        <a:srgbClr val="C4C2C2"/>
      </a:accent6>
      <a:hlink>
        <a:srgbClr val="2E2D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5922</TotalTime>
  <Words>480</Words>
  <Application>Microsoft Office PowerPoint</Application>
  <PresentationFormat>On-screen Show (16:9)</PresentationFormat>
  <Paragraphs>138</Paragraphs>
  <Slides>32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Times New Roman</vt:lpstr>
      <vt:lpstr>Baloo 2</vt:lpstr>
      <vt:lpstr>Roboto</vt:lpstr>
      <vt:lpstr>Bahnschrift</vt:lpstr>
      <vt:lpstr>Comic Sans MS</vt:lpstr>
      <vt:lpstr>Amatic SC</vt:lpstr>
      <vt:lpstr>Sport Day</vt:lpstr>
      <vt:lpstr>Chewy</vt:lpstr>
      <vt:lpstr>Calibri</vt:lpstr>
      <vt:lpstr>Papernotes</vt:lpstr>
      <vt:lpstr>Fredoka One</vt:lpstr>
      <vt:lpstr>Fruit Market Online by Slidesgo</vt:lpstr>
      <vt:lpstr>Office Theme</vt:lpstr>
      <vt:lpstr>1_Office Theme</vt:lpstr>
      <vt:lpstr>Let's Celebrate National Candy Day! by Slidesgo</vt:lpstr>
      <vt:lpstr>Our summer holidays</vt:lpstr>
      <vt:lpstr>01</vt:lpstr>
      <vt:lpstr>Board race</vt:lpstr>
      <vt:lpstr>co_ntrysi_e</vt:lpstr>
      <vt:lpstr>cam_sit_</vt:lpstr>
      <vt:lpstr>_ea_h</vt:lpstr>
      <vt:lpstr>_o_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Activity 3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21AK22</cp:lastModifiedBy>
  <cp:revision>31</cp:revision>
  <dcterms:modified xsi:type="dcterms:W3CDTF">2025-01-01T22:10:54Z</dcterms:modified>
</cp:coreProperties>
</file>