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4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CÂY BÚT THẦN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460849" y="129540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CHIẾC HỘP BÍ ẨN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524000"/>
            <a:ext cx="4191000" cy="677108"/>
            <a:chOff x="1508919" y="1507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507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117264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39075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4863"/>
              </p:ext>
            </p:extLst>
          </p:nvPr>
        </p:nvGraphicFramePr>
        <p:xfrm>
          <a:off x="1693356" y="4700468"/>
          <a:ext cx="13226763" cy="22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12451"/>
              </p:ext>
            </p:extLst>
          </p:nvPr>
        </p:nvGraphicFramePr>
        <p:xfrm>
          <a:off x="1356519" y="3942882"/>
          <a:ext cx="13226763" cy="448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val="2775179772"/>
                    </a:ext>
                  </a:extLst>
                </a:gridCol>
              </a:tblGrid>
              <a:tr h="895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38342"/>
                  </a:ext>
                </a:extLst>
              </a:tr>
              <a:tr h="240046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4741"/>
                  </a:ext>
                </a:extLst>
              </a:tr>
              <a:tr h="895656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505200"/>
            <a:ext cx="1322676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3909267"/>
            <a:ext cx="13137511" cy="4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9890"/>
              </p:ext>
            </p:extLst>
          </p:nvPr>
        </p:nvGraphicFramePr>
        <p:xfrm>
          <a:off x="1239443" y="3657600"/>
          <a:ext cx="14271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2">
                  <a:extLst>
                    <a:ext uri="{9D8B030D-6E8A-4147-A177-3AD203B41FA5}">
                      <a16:colId xmlns:a16="http://schemas.microsoft.com/office/drawing/2014/main" val="3872952267"/>
                    </a:ext>
                  </a:extLst>
                </a:gridCol>
                <a:gridCol w="3940704">
                  <a:extLst>
                    <a:ext uri="{9D8B030D-6E8A-4147-A177-3AD203B41FA5}">
                      <a16:colId xmlns:a16="http://schemas.microsoft.com/office/drawing/2014/main" val="40358433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8542676"/>
                    </a:ext>
                  </a:extLst>
                </a:gridCol>
                <a:gridCol w="4400412">
                  <a:extLst>
                    <a:ext uri="{9D8B030D-6E8A-4147-A177-3AD203B41FA5}">
                      <a16:colId xmlns:a16="http://schemas.microsoft.com/office/drawing/2014/main" val="1870497179"/>
                    </a:ext>
                  </a:extLst>
                </a:gridCol>
              </a:tblGrid>
              <a:tr h="119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được so 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32173"/>
                  </a:ext>
                </a:extLst>
              </a:tr>
              <a:tr h="1321262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hung, thánh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rách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86516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9519</TotalTime>
  <Words>449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1054</cp:revision>
  <dcterms:created xsi:type="dcterms:W3CDTF">2008-09-09T22:52:10Z</dcterms:created>
  <dcterms:modified xsi:type="dcterms:W3CDTF">2025-01-01T15:00:01Z</dcterms:modified>
</cp:coreProperties>
</file>