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256" r:id="rId5"/>
    <p:sldId id="257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8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err="1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600" kern="10" smtClean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smtClean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địa phương</a:t>
            </a:r>
            <a:endParaRPr lang="en-US" sz="3600" kern="1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597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5151" r="10556" b="18889"/>
          <a:stretch>
            <a:fillRect/>
          </a:stretch>
        </p:blipFill>
        <p:spPr>
          <a:xfrm>
            <a:off x="76200" y="838200"/>
            <a:ext cx="8908473" cy="5987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“Hỏi - đáp về con người và công việc”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6" t="80934" r="10256" b="3298"/>
          <a:stretch>
            <a:fillRect/>
          </a:stretch>
        </p:blipFill>
        <p:spPr>
          <a:xfrm>
            <a:off x="252047" y="1743254"/>
            <a:ext cx="8968153" cy="5114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6535" r="9294" b="66899"/>
          <a:stretch>
            <a:fillRect/>
          </a:stretch>
        </p:blipFill>
        <p:spPr>
          <a:xfrm>
            <a:off x="27709" y="1179730"/>
            <a:ext cx="9086502" cy="544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34544" r="8278" b="7263"/>
          <a:stretch>
            <a:fillRect/>
          </a:stretch>
        </p:blipFill>
        <p:spPr>
          <a:xfrm>
            <a:off x="318654" y="704640"/>
            <a:ext cx="8520546" cy="6153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8991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 hoàn thành sản phẩm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202</Words>
  <Application>WPS Presentation</Application>
  <PresentationFormat>On-screen Show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Georgia</vt:lpstr>
      <vt:lpstr>Arial Black</vt:lpstr>
      <vt:lpstr>Arial</vt:lpstr>
      <vt:lpstr>Times New Roman</vt:lpstr>
      <vt:lpstr>Trebuchet MS</vt:lpstr>
      <vt:lpstr>Microsoft YaHei</vt:lpstr>
      <vt:lpstr>Arial Unicode MS</vt:lpstr>
      <vt:lpstr>Calibri</vt:lpstr>
      <vt:lpstr>Slipstream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Nguyễn Minh Thư</cp:lastModifiedBy>
  <cp:revision>13</cp:revision>
  <dcterms:created xsi:type="dcterms:W3CDTF">2020-08-19T08:40:00Z</dcterms:created>
  <dcterms:modified xsi:type="dcterms:W3CDTF">2025-01-03T07:35:37Z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BAB749F54E4940DDB7F8C2C073B71EFB_13</vt:lpwstr>
  </property>
  <property fmtid="{D5CDD505-2E9C-101B-9397-08002B2CF9AE}" pid="3" name="KSOProductBuildVer">
    <vt:lpwstr>1033-12.2.0.19805</vt:lpwstr>
  </property>
</Properties>
</file>