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93" r:id="rId15"/>
    <p:sldId id="310" r:id="rId16"/>
    <p:sldId id="311" r:id="rId17"/>
    <p:sldId id="312" r:id="rId18"/>
    <p:sldId id="313" r:id="rId19"/>
    <p:sldId id="314" r:id="rId20"/>
    <p:sldId id="315" r:id="rId21"/>
    <p:sldId id="316" r:id="rId22"/>
    <p:sldId id="317"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68" d="100"/>
          <a:sy n="68" d="100"/>
        </p:scale>
        <p:origin x="588" y="5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34.png"/><Relationship Id="rId3" Type="http://schemas.openxmlformats.org/officeDocument/2006/relationships/image" Target="../media/image28.svg"/><Relationship Id="rId21" Type="http://schemas.openxmlformats.org/officeDocument/2006/relationships/image" Target="../media/image36.png"/><Relationship Id="rId7" Type="http://schemas.openxmlformats.org/officeDocument/2006/relationships/image" Target="../media/image32.svg"/><Relationship Id="rId12" Type="http://schemas.openxmlformats.org/officeDocument/2006/relationships/image" Target="../media/image31.png"/><Relationship Id="rId17" Type="http://schemas.openxmlformats.org/officeDocument/2006/relationships/image" Target="../media/image42.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34.svg"/><Relationship Id="rId14" Type="http://schemas.openxmlformats.org/officeDocument/2006/relationships/image" Target="../media/image32.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1.sv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63.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5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68.sv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72.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90.svg"/><Relationship Id="rId18" Type="http://schemas.openxmlformats.org/officeDocument/2006/relationships/image" Target="../media/image68.png"/><Relationship Id="rId26" Type="http://schemas.openxmlformats.org/officeDocument/2006/relationships/image" Target="../media/image70.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65.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60.png"/><Relationship Id="rId16" Type="http://schemas.openxmlformats.org/officeDocument/2006/relationships/image" Target="../media/image67.png"/><Relationship Id="rId20" Type="http://schemas.openxmlformats.org/officeDocument/2006/relationships/image" Target="../media/image69.png"/><Relationship Id="rId29"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88.svg"/><Relationship Id="rId24" Type="http://schemas.openxmlformats.org/officeDocument/2006/relationships/image" Target="../media/image28.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71.png"/><Relationship Id="rId10" Type="http://schemas.openxmlformats.org/officeDocument/2006/relationships/image" Target="../media/image64.png"/><Relationship Id="rId19" Type="http://schemas.openxmlformats.org/officeDocument/2006/relationships/image" Target="../media/image96.svg"/><Relationship Id="rId4" Type="http://schemas.openxmlformats.org/officeDocument/2006/relationships/image" Target="../media/image61.png"/><Relationship Id="rId9" Type="http://schemas.openxmlformats.org/officeDocument/2006/relationships/image" Target="../media/image86.svg"/><Relationship Id="rId14" Type="http://schemas.openxmlformats.org/officeDocument/2006/relationships/image" Target="../media/image66.png"/><Relationship Id="rId22" Type="http://schemas.openxmlformats.org/officeDocument/2006/relationships/image" Target="../media/image30.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7512</TotalTime>
  <Words>525</Words>
  <Application>Microsoft Office PowerPoint</Application>
  <PresentationFormat>Widescreen</PresentationFormat>
  <Paragraphs>80</Paragraphs>
  <Slides>20</Slides>
  <Notes>0</Notes>
  <HiddenSlides>0</HiddenSlides>
  <MMClips>23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#9Slide02 Noi dung dai</vt:lpstr>
      <vt:lpstr>#9Slide02 Tieu de dai</vt:lpstr>
      <vt:lpstr>#9Slide07 Itim</vt:lpstr>
      <vt:lpstr>Arial</vt:lpstr>
      <vt:lpstr>Calibri</vt:lpstr>
      <vt:lpstr>Calibri Light</vt:lpstr>
      <vt:lpstr>Cambria</vt:lpstr>
      <vt:lpstr>Mali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AN VUONG COMPUTER</cp:lastModifiedBy>
  <cp:revision>230</cp:revision>
  <dcterms:created xsi:type="dcterms:W3CDTF">2024-06-19T08:15:46Z</dcterms:created>
  <dcterms:modified xsi:type="dcterms:W3CDTF">2025-01-01T14:38:07Z</dcterms:modified>
</cp:coreProperties>
</file>