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10"/>
  </p:notesMasterIdLst>
  <p:sldIdLst>
    <p:sldId id="281" r:id="rId4"/>
    <p:sldId id="258" r:id="rId5"/>
    <p:sldId id="287" r:id="rId6"/>
    <p:sldId id="288" r:id="rId7"/>
    <p:sldId id="289" r:id="rId8"/>
    <p:sldId id="2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7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01/01/25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01/01/25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9423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8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772"/>
            <a:ext cx="12063860" cy="58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0" y="2713704"/>
            <a:ext cx="10766322" cy="3111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1218607" cy="2163098"/>
          </a:xfrm>
          <a:prstGeom prst="rect">
            <a:avLst/>
          </a:prstGeom>
        </p:spPr>
      </p:pic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1646" y="2749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5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7" y="2802194"/>
            <a:ext cx="11238271" cy="371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2" y="338807"/>
            <a:ext cx="10638504" cy="2015614"/>
          </a:xfrm>
          <a:prstGeom prst="rect">
            <a:avLst/>
          </a:prstGeom>
        </p:spPr>
      </p:pic>
      <p:pic>
        <p:nvPicPr>
          <p:cNvPr id="3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715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5C655-6330-4CBD-B58E-5093E982C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/>
              <a:t>3) Lựa chọn và thực hiện: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5D56D6-CB43-4302-B652-31B6180EE66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t="14911" r="9450" b="73334"/>
          <a:stretch>
            <a:fillRect/>
          </a:stretch>
        </p:blipFill>
        <p:spPr bwMode="auto">
          <a:xfrm>
            <a:off x="838200" y="2379406"/>
            <a:ext cx="9977284" cy="266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T3 TT1">
            <a:hlinkClick r:id="" action="ppaction://media"/>
            <a:extLst>
              <a:ext uri="{FF2B5EF4-FFF2-40B4-BE49-F238E27FC236}">
                <a16:creationId xmlns:a16="http://schemas.microsoft.com/office/drawing/2014/main" id="{C7E9A785-0D52-48F4-B3AF-962F4B4EC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5195" y="2649896"/>
            <a:ext cx="609600" cy="609600"/>
          </a:xfrm>
          <a:prstGeom prst="rect">
            <a:avLst/>
          </a:prstGeom>
        </p:spPr>
      </p:pic>
      <p:pic>
        <p:nvPicPr>
          <p:cNvPr id="6" name="BT3 TT2">
            <a:hlinkClick r:id="" action="ppaction://media"/>
            <a:extLst>
              <a:ext uri="{FF2B5EF4-FFF2-40B4-BE49-F238E27FC236}">
                <a16:creationId xmlns:a16="http://schemas.microsoft.com/office/drawing/2014/main" id="{E6A31DCB-7F62-48B2-AF46-8FBA859160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4218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39</Words>
  <Application>Microsoft Office PowerPoint</Application>
  <PresentationFormat>Widescreen</PresentationFormat>
  <Paragraphs>5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3) Lựa chọn và thực hiện: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trangphamminh1105@gmail.com</cp:lastModifiedBy>
  <cp:revision>53</cp:revision>
  <dcterms:created xsi:type="dcterms:W3CDTF">2022-04-04T07:27:39Z</dcterms:created>
  <dcterms:modified xsi:type="dcterms:W3CDTF">2025-01-01T16:06:14Z</dcterms:modified>
</cp:coreProperties>
</file>