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67" r:id="rId5"/>
    <p:sldId id="269" r:id="rId6"/>
    <p:sldId id="270" r:id="rId7"/>
    <p:sldId id="271" r:id="rId8"/>
    <p:sldId id="273" r:id="rId9"/>
    <p:sldId id="274" r:id="rId10"/>
    <p:sldId id="272" r:id="rId11"/>
    <p:sldId id="275" r:id="rId12"/>
    <p:sldId id="276" r:id="rId13"/>
    <p:sldId id="277" r:id="rId14"/>
    <p:sldId id="278" r:id="rId15"/>
    <p:sldId id="279" r:id="rId16"/>
    <p:sldId id="280" r:id="rId17"/>
    <p:sldId id="281" r:id="rId18"/>
    <p:sldId id="282"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7FA"/>
    <a:srgbClr val="FFFAE7"/>
    <a:srgbClr val="FFC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76"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B0CE-1FE8-CBBD-D762-D5991DB374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DD779B-9613-5199-27CB-D9491C9A0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2D2A1A-4DF2-17D0-553A-EE87DC0DF07C}"/>
              </a:ext>
            </a:extLst>
          </p:cNvPr>
          <p:cNvSpPr>
            <a:spLocks noGrp="1"/>
          </p:cNvSpPr>
          <p:nvPr>
            <p:ph type="dt" sz="half" idx="10"/>
          </p:nvPr>
        </p:nvSpPr>
        <p:spPr/>
        <p:txBody>
          <a:bodyPr/>
          <a:lstStyle/>
          <a:p>
            <a:fld id="{44CA1907-90FF-470E-A95E-46D274065EE3}" type="datetimeFigureOut">
              <a:rPr lang="en-US" smtClean="0"/>
              <a:t>10/17/2025</a:t>
            </a:fld>
            <a:endParaRPr lang="en-US"/>
          </a:p>
        </p:txBody>
      </p:sp>
      <p:sp>
        <p:nvSpPr>
          <p:cNvPr id="5" name="Footer Placeholder 4">
            <a:extLst>
              <a:ext uri="{FF2B5EF4-FFF2-40B4-BE49-F238E27FC236}">
                <a16:creationId xmlns:a16="http://schemas.microsoft.com/office/drawing/2014/main" id="{F53B701A-9C1E-DF07-D392-8A88B2EA5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9CE9E-2FDA-AF71-E49C-CF9A035BA3FE}"/>
              </a:ext>
            </a:extLst>
          </p:cNvPr>
          <p:cNvSpPr>
            <a:spLocks noGrp="1"/>
          </p:cNvSpPr>
          <p:nvPr>
            <p:ph type="sldNum" sz="quarter" idx="12"/>
          </p:nvPr>
        </p:nvSpPr>
        <p:spPr/>
        <p:txBody>
          <a:bodyPr/>
          <a:lstStyle/>
          <a:p>
            <a:fld id="{E49B08B4-416B-4FDB-8278-6F83FDE61896}" type="slidenum">
              <a:rPr lang="en-US" smtClean="0"/>
              <a:t>‹#›</a:t>
            </a:fld>
            <a:endParaRPr lang="en-US"/>
          </a:p>
        </p:txBody>
      </p:sp>
    </p:spTree>
    <p:extLst>
      <p:ext uri="{BB962C8B-B14F-4D97-AF65-F5344CB8AC3E}">
        <p14:creationId xmlns:p14="http://schemas.microsoft.com/office/powerpoint/2010/main" val="1619093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8378C-5029-8814-EA46-0CBB068D0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9D1962-99D8-182C-D28B-FEC5C204F1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3F180-5BAB-DE84-A261-C4B9BB965B8D}"/>
              </a:ext>
            </a:extLst>
          </p:cNvPr>
          <p:cNvSpPr>
            <a:spLocks noGrp="1"/>
          </p:cNvSpPr>
          <p:nvPr>
            <p:ph type="dt" sz="half" idx="10"/>
          </p:nvPr>
        </p:nvSpPr>
        <p:spPr/>
        <p:txBody>
          <a:bodyPr/>
          <a:lstStyle/>
          <a:p>
            <a:fld id="{44CA1907-90FF-470E-A95E-46D274065EE3}" type="datetimeFigureOut">
              <a:rPr lang="en-US" smtClean="0"/>
              <a:t>10/17/2025</a:t>
            </a:fld>
            <a:endParaRPr lang="en-US"/>
          </a:p>
        </p:txBody>
      </p:sp>
      <p:sp>
        <p:nvSpPr>
          <p:cNvPr id="5" name="Footer Placeholder 4">
            <a:extLst>
              <a:ext uri="{FF2B5EF4-FFF2-40B4-BE49-F238E27FC236}">
                <a16:creationId xmlns:a16="http://schemas.microsoft.com/office/drawing/2014/main" id="{167A7674-1737-9D2B-255D-F37FCEE0F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50326-81F8-F936-9542-A80900239608}"/>
              </a:ext>
            </a:extLst>
          </p:cNvPr>
          <p:cNvSpPr>
            <a:spLocks noGrp="1"/>
          </p:cNvSpPr>
          <p:nvPr>
            <p:ph type="sldNum" sz="quarter" idx="12"/>
          </p:nvPr>
        </p:nvSpPr>
        <p:spPr/>
        <p:txBody>
          <a:bodyPr/>
          <a:lstStyle/>
          <a:p>
            <a:fld id="{E49B08B4-416B-4FDB-8278-6F83FDE61896}" type="slidenum">
              <a:rPr lang="en-US" smtClean="0"/>
              <a:t>‹#›</a:t>
            </a:fld>
            <a:endParaRPr lang="en-US"/>
          </a:p>
        </p:txBody>
      </p:sp>
    </p:spTree>
    <p:extLst>
      <p:ext uri="{BB962C8B-B14F-4D97-AF65-F5344CB8AC3E}">
        <p14:creationId xmlns:p14="http://schemas.microsoft.com/office/powerpoint/2010/main" val="244552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93E78D-CD9F-3D47-52E3-D267A1F242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98A0C8-9206-95D6-CE18-1868E89DD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23103-DD56-EA07-0A00-0948A8786176}"/>
              </a:ext>
            </a:extLst>
          </p:cNvPr>
          <p:cNvSpPr>
            <a:spLocks noGrp="1"/>
          </p:cNvSpPr>
          <p:nvPr>
            <p:ph type="dt" sz="half" idx="10"/>
          </p:nvPr>
        </p:nvSpPr>
        <p:spPr/>
        <p:txBody>
          <a:bodyPr/>
          <a:lstStyle/>
          <a:p>
            <a:fld id="{44CA1907-90FF-470E-A95E-46D274065EE3}" type="datetimeFigureOut">
              <a:rPr lang="en-US" smtClean="0"/>
              <a:t>10/17/2025</a:t>
            </a:fld>
            <a:endParaRPr lang="en-US"/>
          </a:p>
        </p:txBody>
      </p:sp>
      <p:sp>
        <p:nvSpPr>
          <p:cNvPr id="5" name="Footer Placeholder 4">
            <a:extLst>
              <a:ext uri="{FF2B5EF4-FFF2-40B4-BE49-F238E27FC236}">
                <a16:creationId xmlns:a16="http://schemas.microsoft.com/office/drawing/2014/main" id="{77576EC4-5F6A-71BC-8115-732CD96E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7DCEA-57E5-F656-F299-691355B3F5A3}"/>
              </a:ext>
            </a:extLst>
          </p:cNvPr>
          <p:cNvSpPr>
            <a:spLocks noGrp="1"/>
          </p:cNvSpPr>
          <p:nvPr>
            <p:ph type="sldNum" sz="quarter" idx="12"/>
          </p:nvPr>
        </p:nvSpPr>
        <p:spPr/>
        <p:txBody>
          <a:bodyPr/>
          <a:lstStyle/>
          <a:p>
            <a:fld id="{E49B08B4-416B-4FDB-8278-6F83FDE61896}" type="slidenum">
              <a:rPr lang="en-US" smtClean="0"/>
              <a:t>‹#›</a:t>
            </a:fld>
            <a:endParaRPr lang="en-US"/>
          </a:p>
        </p:txBody>
      </p:sp>
    </p:spTree>
    <p:extLst>
      <p:ext uri="{BB962C8B-B14F-4D97-AF65-F5344CB8AC3E}">
        <p14:creationId xmlns:p14="http://schemas.microsoft.com/office/powerpoint/2010/main" val="343574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194E-0DFD-B03B-BF0A-22B77EEA0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A752E-3809-8C66-FEEC-B89C036501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15661-DE81-976D-062C-0C0BA5A06119}"/>
              </a:ext>
            </a:extLst>
          </p:cNvPr>
          <p:cNvSpPr>
            <a:spLocks noGrp="1"/>
          </p:cNvSpPr>
          <p:nvPr>
            <p:ph type="dt" sz="half" idx="10"/>
          </p:nvPr>
        </p:nvSpPr>
        <p:spPr/>
        <p:txBody>
          <a:bodyPr/>
          <a:lstStyle/>
          <a:p>
            <a:fld id="{44CA1907-90FF-470E-A95E-46D274065EE3}" type="datetimeFigureOut">
              <a:rPr lang="en-US" smtClean="0"/>
              <a:t>10/17/2025</a:t>
            </a:fld>
            <a:endParaRPr lang="en-US"/>
          </a:p>
        </p:txBody>
      </p:sp>
      <p:sp>
        <p:nvSpPr>
          <p:cNvPr id="5" name="Footer Placeholder 4">
            <a:extLst>
              <a:ext uri="{FF2B5EF4-FFF2-40B4-BE49-F238E27FC236}">
                <a16:creationId xmlns:a16="http://schemas.microsoft.com/office/drawing/2014/main" id="{9D0278AE-723B-92D3-0F63-3E5DE3150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364AD-5ED6-DFD7-A165-53D9E4178B3B}"/>
              </a:ext>
            </a:extLst>
          </p:cNvPr>
          <p:cNvSpPr>
            <a:spLocks noGrp="1"/>
          </p:cNvSpPr>
          <p:nvPr>
            <p:ph type="sldNum" sz="quarter" idx="12"/>
          </p:nvPr>
        </p:nvSpPr>
        <p:spPr/>
        <p:txBody>
          <a:bodyPr/>
          <a:lstStyle/>
          <a:p>
            <a:fld id="{E49B08B4-416B-4FDB-8278-6F83FDE61896}" type="slidenum">
              <a:rPr lang="en-US" smtClean="0"/>
              <a:t>‹#›</a:t>
            </a:fld>
            <a:endParaRPr lang="en-US"/>
          </a:p>
        </p:txBody>
      </p:sp>
    </p:spTree>
    <p:extLst>
      <p:ext uri="{BB962C8B-B14F-4D97-AF65-F5344CB8AC3E}">
        <p14:creationId xmlns:p14="http://schemas.microsoft.com/office/powerpoint/2010/main" val="22075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47CC-E0E4-C410-EE52-5F35B93588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7BD524-2A74-E82B-C2E4-B4432C9BE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663C83-211C-CD94-0977-49489707A83A}"/>
              </a:ext>
            </a:extLst>
          </p:cNvPr>
          <p:cNvSpPr>
            <a:spLocks noGrp="1"/>
          </p:cNvSpPr>
          <p:nvPr>
            <p:ph type="dt" sz="half" idx="10"/>
          </p:nvPr>
        </p:nvSpPr>
        <p:spPr/>
        <p:txBody>
          <a:bodyPr/>
          <a:lstStyle/>
          <a:p>
            <a:fld id="{44CA1907-90FF-470E-A95E-46D274065EE3}" type="datetimeFigureOut">
              <a:rPr lang="en-US" smtClean="0"/>
              <a:t>10/17/2025</a:t>
            </a:fld>
            <a:endParaRPr lang="en-US"/>
          </a:p>
        </p:txBody>
      </p:sp>
      <p:sp>
        <p:nvSpPr>
          <p:cNvPr id="5" name="Footer Placeholder 4">
            <a:extLst>
              <a:ext uri="{FF2B5EF4-FFF2-40B4-BE49-F238E27FC236}">
                <a16:creationId xmlns:a16="http://schemas.microsoft.com/office/drawing/2014/main" id="{41CD1669-D644-0923-E18D-E10F80026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59083-ABAC-1FDC-C171-C29D0063871D}"/>
              </a:ext>
            </a:extLst>
          </p:cNvPr>
          <p:cNvSpPr>
            <a:spLocks noGrp="1"/>
          </p:cNvSpPr>
          <p:nvPr>
            <p:ph type="sldNum" sz="quarter" idx="12"/>
          </p:nvPr>
        </p:nvSpPr>
        <p:spPr/>
        <p:txBody>
          <a:bodyPr/>
          <a:lstStyle/>
          <a:p>
            <a:fld id="{E49B08B4-416B-4FDB-8278-6F83FDE61896}" type="slidenum">
              <a:rPr lang="en-US" smtClean="0"/>
              <a:t>‹#›</a:t>
            </a:fld>
            <a:endParaRPr lang="en-US"/>
          </a:p>
        </p:txBody>
      </p:sp>
    </p:spTree>
    <p:extLst>
      <p:ext uri="{BB962C8B-B14F-4D97-AF65-F5344CB8AC3E}">
        <p14:creationId xmlns:p14="http://schemas.microsoft.com/office/powerpoint/2010/main" val="144701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596E-1417-B448-DDA4-91B4B2CCEF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74C018-8415-5406-66B8-F5E042EF7C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FD93E8-FED9-1AC3-953E-398669BBA2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1DF389-6290-155C-CFE3-4702E2049B5B}"/>
              </a:ext>
            </a:extLst>
          </p:cNvPr>
          <p:cNvSpPr>
            <a:spLocks noGrp="1"/>
          </p:cNvSpPr>
          <p:nvPr>
            <p:ph type="dt" sz="half" idx="10"/>
          </p:nvPr>
        </p:nvSpPr>
        <p:spPr/>
        <p:txBody>
          <a:bodyPr/>
          <a:lstStyle/>
          <a:p>
            <a:fld id="{44CA1907-90FF-470E-A95E-46D274065EE3}" type="datetimeFigureOut">
              <a:rPr lang="en-US" smtClean="0"/>
              <a:t>10/17/2025</a:t>
            </a:fld>
            <a:endParaRPr lang="en-US"/>
          </a:p>
        </p:txBody>
      </p:sp>
      <p:sp>
        <p:nvSpPr>
          <p:cNvPr id="6" name="Footer Placeholder 5">
            <a:extLst>
              <a:ext uri="{FF2B5EF4-FFF2-40B4-BE49-F238E27FC236}">
                <a16:creationId xmlns:a16="http://schemas.microsoft.com/office/drawing/2014/main" id="{715B30EE-80CF-B806-9D36-6D7A3E397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5E411-022E-B7F4-9953-46C3E0D6F348}"/>
              </a:ext>
            </a:extLst>
          </p:cNvPr>
          <p:cNvSpPr>
            <a:spLocks noGrp="1"/>
          </p:cNvSpPr>
          <p:nvPr>
            <p:ph type="sldNum" sz="quarter" idx="12"/>
          </p:nvPr>
        </p:nvSpPr>
        <p:spPr/>
        <p:txBody>
          <a:bodyPr/>
          <a:lstStyle/>
          <a:p>
            <a:fld id="{E49B08B4-416B-4FDB-8278-6F83FDE61896}" type="slidenum">
              <a:rPr lang="en-US" smtClean="0"/>
              <a:t>‹#›</a:t>
            </a:fld>
            <a:endParaRPr lang="en-US"/>
          </a:p>
        </p:txBody>
      </p:sp>
    </p:spTree>
    <p:extLst>
      <p:ext uri="{BB962C8B-B14F-4D97-AF65-F5344CB8AC3E}">
        <p14:creationId xmlns:p14="http://schemas.microsoft.com/office/powerpoint/2010/main" val="389563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45A2-BA06-4491-0AB7-5DB3E48AEF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5160C-6BCE-2147-F31E-02634519A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BBE205-C0FB-1331-BF12-45CE9A765A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0AD3C-0DD5-60F5-5644-238D38F4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0171EA-DE20-46AD-3D56-1B0F4935A3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AAC9A9-53D1-3B49-8737-05B64836279F}"/>
              </a:ext>
            </a:extLst>
          </p:cNvPr>
          <p:cNvSpPr>
            <a:spLocks noGrp="1"/>
          </p:cNvSpPr>
          <p:nvPr>
            <p:ph type="dt" sz="half" idx="10"/>
          </p:nvPr>
        </p:nvSpPr>
        <p:spPr/>
        <p:txBody>
          <a:bodyPr/>
          <a:lstStyle/>
          <a:p>
            <a:fld id="{44CA1907-90FF-470E-A95E-46D274065EE3}" type="datetimeFigureOut">
              <a:rPr lang="en-US" smtClean="0"/>
              <a:t>10/17/2025</a:t>
            </a:fld>
            <a:endParaRPr lang="en-US"/>
          </a:p>
        </p:txBody>
      </p:sp>
      <p:sp>
        <p:nvSpPr>
          <p:cNvPr id="8" name="Footer Placeholder 7">
            <a:extLst>
              <a:ext uri="{FF2B5EF4-FFF2-40B4-BE49-F238E27FC236}">
                <a16:creationId xmlns:a16="http://schemas.microsoft.com/office/drawing/2014/main" id="{882C64DC-6211-6D42-06D9-1940F661AA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6759C-6FC1-F7E6-A1AE-3A8B4DB7FEC5}"/>
              </a:ext>
            </a:extLst>
          </p:cNvPr>
          <p:cNvSpPr>
            <a:spLocks noGrp="1"/>
          </p:cNvSpPr>
          <p:nvPr>
            <p:ph type="sldNum" sz="quarter" idx="12"/>
          </p:nvPr>
        </p:nvSpPr>
        <p:spPr/>
        <p:txBody>
          <a:bodyPr/>
          <a:lstStyle/>
          <a:p>
            <a:fld id="{E49B08B4-416B-4FDB-8278-6F83FDE61896}" type="slidenum">
              <a:rPr lang="en-US" smtClean="0"/>
              <a:t>‹#›</a:t>
            </a:fld>
            <a:endParaRPr lang="en-US"/>
          </a:p>
        </p:txBody>
      </p:sp>
    </p:spTree>
    <p:extLst>
      <p:ext uri="{BB962C8B-B14F-4D97-AF65-F5344CB8AC3E}">
        <p14:creationId xmlns:p14="http://schemas.microsoft.com/office/powerpoint/2010/main" val="338300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B0C5-AB7F-093C-A891-885F0A2A1A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85279-2D5F-BF73-FC63-5262AAFB3CEA}"/>
              </a:ext>
            </a:extLst>
          </p:cNvPr>
          <p:cNvSpPr>
            <a:spLocks noGrp="1"/>
          </p:cNvSpPr>
          <p:nvPr>
            <p:ph type="dt" sz="half" idx="10"/>
          </p:nvPr>
        </p:nvSpPr>
        <p:spPr/>
        <p:txBody>
          <a:bodyPr/>
          <a:lstStyle/>
          <a:p>
            <a:fld id="{44CA1907-90FF-470E-A95E-46D274065EE3}" type="datetimeFigureOut">
              <a:rPr lang="en-US" smtClean="0"/>
              <a:t>10/17/2025</a:t>
            </a:fld>
            <a:endParaRPr lang="en-US"/>
          </a:p>
        </p:txBody>
      </p:sp>
      <p:sp>
        <p:nvSpPr>
          <p:cNvPr id="4" name="Footer Placeholder 3">
            <a:extLst>
              <a:ext uri="{FF2B5EF4-FFF2-40B4-BE49-F238E27FC236}">
                <a16:creationId xmlns:a16="http://schemas.microsoft.com/office/drawing/2014/main" id="{5934B247-DF89-1B53-CBC9-911D182729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2B9995-5309-9EC9-4581-DA7FF23C22F4}"/>
              </a:ext>
            </a:extLst>
          </p:cNvPr>
          <p:cNvSpPr>
            <a:spLocks noGrp="1"/>
          </p:cNvSpPr>
          <p:nvPr>
            <p:ph type="sldNum" sz="quarter" idx="12"/>
          </p:nvPr>
        </p:nvSpPr>
        <p:spPr/>
        <p:txBody>
          <a:bodyPr/>
          <a:lstStyle/>
          <a:p>
            <a:fld id="{E49B08B4-416B-4FDB-8278-6F83FDE61896}" type="slidenum">
              <a:rPr lang="en-US" smtClean="0"/>
              <a:t>‹#›</a:t>
            </a:fld>
            <a:endParaRPr lang="en-US"/>
          </a:p>
        </p:txBody>
      </p:sp>
    </p:spTree>
    <p:extLst>
      <p:ext uri="{BB962C8B-B14F-4D97-AF65-F5344CB8AC3E}">
        <p14:creationId xmlns:p14="http://schemas.microsoft.com/office/powerpoint/2010/main" val="38175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54F33-7371-806F-7ADE-CB343D3FDFE6}"/>
              </a:ext>
            </a:extLst>
          </p:cNvPr>
          <p:cNvSpPr>
            <a:spLocks noGrp="1"/>
          </p:cNvSpPr>
          <p:nvPr>
            <p:ph type="dt" sz="half" idx="10"/>
          </p:nvPr>
        </p:nvSpPr>
        <p:spPr/>
        <p:txBody>
          <a:bodyPr/>
          <a:lstStyle/>
          <a:p>
            <a:fld id="{44CA1907-90FF-470E-A95E-46D274065EE3}" type="datetimeFigureOut">
              <a:rPr lang="en-US" smtClean="0"/>
              <a:t>10/17/2025</a:t>
            </a:fld>
            <a:endParaRPr lang="en-US"/>
          </a:p>
        </p:txBody>
      </p:sp>
      <p:sp>
        <p:nvSpPr>
          <p:cNvPr id="3" name="Footer Placeholder 2">
            <a:extLst>
              <a:ext uri="{FF2B5EF4-FFF2-40B4-BE49-F238E27FC236}">
                <a16:creationId xmlns:a16="http://schemas.microsoft.com/office/drawing/2014/main" id="{B5FAED0B-74CF-3855-7142-E6748714A8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C1803-B03B-A2DC-B6F1-ECD4A138EE1B}"/>
              </a:ext>
            </a:extLst>
          </p:cNvPr>
          <p:cNvSpPr>
            <a:spLocks noGrp="1"/>
          </p:cNvSpPr>
          <p:nvPr>
            <p:ph type="sldNum" sz="quarter" idx="12"/>
          </p:nvPr>
        </p:nvSpPr>
        <p:spPr/>
        <p:txBody>
          <a:bodyPr/>
          <a:lstStyle/>
          <a:p>
            <a:fld id="{E49B08B4-416B-4FDB-8278-6F83FDE61896}" type="slidenum">
              <a:rPr lang="en-US" smtClean="0"/>
              <a:t>‹#›</a:t>
            </a:fld>
            <a:endParaRPr lang="en-US"/>
          </a:p>
        </p:txBody>
      </p:sp>
    </p:spTree>
    <p:extLst>
      <p:ext uri="{BB962C8B-B14F-4D97-AF65-F5344CB8AC3E}">
        <p14:creationId xmlns:p14="http://schemas.microsoft.com/office/powerpoint/2010/main" val="182923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6281-F6B0-E65A-B718-95E15E419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4B65B8-CFA7-0D01-C101-922812F9E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91463-BD19-D511-9FEB-B96598B19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3F7C3-82EE-60E5-6B31-1850FB9B1630}"/>
              </a:ext>
            </a:extLst>
          </p:cNvPr>
          <p:cNvSpPr>
            <a:spLocks noGrp="1"/>
          </p:cNvSpPr>
          <p:nvPr>
            <p:ph type="dt" sz="half" idx="10"/>
          </p:nvPr>
        </p:nvSpPr>
        <p:spPr/>
        <p:txBody>
          <a:bodyPr/>
          <a:lstStyle/>
          <a:p>
            <a:fld id="{44CA1907-90FF-470E-A95E-46D274065EE3}" type="datetimeFigureOut">
              <a:rPr lang="en-US" smtClean="0"/>
              <a:t>10/17/2025</a:t>
            </a:fld>
            <a:endParaRPr lang="en-US"/>
          </a:p>
        </p:txBody>
      </p:sp>
      <p:sp>
        <p:nvSpPr>
          <p:cNvPr id="6" name="Footer Placeholder 5">
            <a:extLst>
              <a:ext uri="{FF2B5EF4-FFF2-40B4-BE49-F238E27FC236}">
                <a16:creationId xmlns:a16="http://schemas.microsoft.com/office/drawing/2014/main" id="{5E301342-F4F1-D4F7-8584-576E6DBF5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39D15-4B29-9073-60E3-507BAF57F630}"/>
              </a:ext>
            </a:extLst>
          </p:cNvPr>
          <p:cNvSpPr>
            <a:spLocks noGrp="1"/>
          </p:cNvSpPr>
          <p:nvPr>
            <p:ph type="sldNum" sz="quarter" idx="12"/>
          </p:nvPr>
        </p:nvSpPr>
        <p:spPr/>
        <p:txBody>
          <a:bodyPr/>
          <a:lstStyle/>
          <a:p>
            <a:fld id="{E49B08B4-416B-4FDB-8278-6F83FDE61896}" type="slidenum">
              <a:rPr lang="en-US" smtClean="0"/>
              <a:t>‹#›</a:t>
            </a:fld>
            <a:endParaRPr lang="en-US"/>
          </a:p>
        </p:txBody>
      </p:sp>
    </p:spTree>
    <p:extLst>
      <p:ext uri="{BB962C8B-B14F-4D97-AF65-F5344CB8AC3E}">
        <p14:creationId xmlns:p14="http://schemas.microsoft.com/office/powerpoint/2010/main" val="309319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B525-E6FD-A271-DBCC-3607ABF2CF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8C7C52-B52B-0792-F332-CEA8993F0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AE49A1-4098-3FDA-B6B0-D70118071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8ADED-4644-A3C1-23C0-0F11710FD5B8}"/>
              </a:ext>
            </a:extLst>
          </p:cNvPr>
          <p:cNvSpPr>
            <a:spLocks noGrp="1"/>
          </p:cNvSpPr>
          <p:nvPr>
            <p:ph type="dt" sz="half" idx="10"/>
          </p:nvPr>
        </p:nvSpPr>
        <p:spPr/>
        <p:txBody>
          <a:bodyPr/>
          <a:lstStyle/>
          <a:p>
            <a:fld id="{44CA1907-90FF-470E-A95E-46D274065EE3}" type="datetimeFigureOut">
              <a:rPr lang="en-US" smtClean="0"/>
              <a:t>10/17/2025</a:t>
            </a:fld>
            <a:endParaRPr lang="en-US"/>
          </a:p>
        </p:txBody>
      </p:sp>
      <p:sp>
        <p:nvSpPr>
          <p:cNvPr id="6" name="Footer Placeholder 5">
            <a:extLst>
              <a:ext uri="{FF2B5EF4-FFF2-40B4-BE49-F238E27FC236}">
                <a16:creationId xmlns:a16="http://schemas.microsoft.com/office/drawing/2014/main" id="{03485A5B-3D12-A18A-E12C-3A7C0AD64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3A74C-2178-3B3D-091B-F8E11DE906A9}"/>
              </a:ext>
            </a:extLst>
          </p:cNvPr>
          <p:cNvSpPr>
            <a:spLocks noGrp="1"/>
          </p:cNvSpPr>
          <p:nvPr>
            <p:ph type="sldNum" sz="quarter" idx="12"/>
          </p:nvPr>
        </p:nvSpPr>
        <p:spPr/>
        <p:txBody>
          <a:bodyPr/>
          <a:lstStyle/>
          <a:p>
            <a:fld id="{E49B08B4-416B-4FDB-8278-6F83FDE61896}" type="slidenum">
              <a:rPr lang="en-US" smtClean="0"/>
              <a:t>‹#›</a:t>
            </a:fld>
            <a:endParaRPr lang="en-US"/>
          </a:p>
        </p:txBody>
      </p:sp>
    </p:spTree>
    <p:extLst>
      <p:ext uri="{BB962C8B-B14F-4D97-AF65-F5344CB8AC3E}">
        <p14:creationId xmlns:p14="http://schemas.microsoft.com/office/powerpoint/2010/main" val="51036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8418D7-F277-E002-0596-764869AA8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D8AF32-4AB7-4DF5-5568-032703E50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06CD6-0560-3F72-EBF3-F77E104C99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A1907-90FF-470E-A95E-46D274065EE3}" type="datetimeFigureOut">
              <a:rPr lang="en-US" smtClean="0"/>
              <a:t>10/17/2025</a:t>
            </a:fld>
            <a:endParaRPr lang="en-US"/>
          </a:p>
        </p:txBody>
      </p:sp>
      <p:sp>
        <p:nvSpPr>
          <p:cNvPr id="5" name="Footer Placeholder 4">
            <a:extLst>
              <a:ext uri="{FF2B5EF4-FFF2-40B4-BE49-F238E27FC236}">
                <a16:creationId xmlns:a16="http://schemas.microsoft.com/office/drawing/2014/main" id="{F25D99FB-C493-5B62-0422-D8DB593D6E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A1F072-64D1-DFA3-F2B1-E267AA282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B08B4-416B-4FDB-8278-6F83FDE61896}" type="slidenum">
              <a:rPr lang="en-US" smtClean="0"/>
              <a:t>‹#›</a:t>
            </a:fld>
            <a:endParaRPr lang="en-US"/>
          </a:p>
        </p:txBody>
      </p:sp>
    </p:spTree>
    <p:extLst>
      <p:ext uri="{BB962C8B-B14F-4D97-AF65-F5344CB8AC3E}">
        <p14:creationId xmlns:p14="http://schemas.microsoft.com/office/powerpoint/2010/main" val="2087984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26.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4.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4.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svg"/><Relationship Id="rId7"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F7FA"/>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3CE82EE-A440-72EC-64A5-4091D76494CA}"/>
              </a:ext>
            </a:extLst>
          </p:cNvPr>
          <p:cNvPicPr>
            <a:picLocks noChangeAspect="1"/>
          </p:cNvPicPr>
          <p:nvPr/>
        </p:nvPicPr>
        <p:blipFill>
          <a:blip r:embed="rId2"/>
          <a:srcRect/>
          <a:stretch>
            <a:fillRect/>
          </a:stretch>
        </p:blipFill>
        <p:spPr>
          <a:xfrm>
            <a:off x="4279359" y="4364876"/>
            <a:ext cx="6452868" cy="3194170"/>
          </a:xfrm>
          <a:prstGeom prst="rect">
            <a:avLst/>
          </a:prstGeom>
        </p:spPr>
      </p:pic>
      <p:pic>
        <p:nvPicPr>
          <p:cNvPr id="4" name="Picture 2">
            <a:extLst>
              <a:ext uri="{FF2B5EF4-FFF2-40B4-BE49-F238E27FC236}">
                <a16:creationId xmlns:a16="http://schemas.microsoft.com/office/drawing/2014/main" id="{4D4DBB94-3303-6A2C-9E10-300C7747596C}"/>
              </a:ext>
            </a:extLst>
          </p:cNvPr>
          <p:cNvPicPr>
            <a:picLocks noChangeAspect="1"/>
          </p:cNvPicPr>
          <p:nvPr/>
        </p:nvPicPr>
        <p:blipFill>
          <a:blip r:embed="rId2"/>
          <a:srcRect/>
          <a:stretch>
            <a:fillRect/>
          </a:stretch>
        </p:blipFill>
        <p:spPr>
          <a:xfrm>
            <a:off x="-1503735" y="3898802"/>
            <a:ext cx="6200022" cy="3069011"/>
          </a:xfrm>
          <a:prstGeom prst="rect">
            <a:avLst/>
          </a:prstGeom>
        </p:spPr>
      </p:pic>
      <p:pic>
        <p:nvPicPr>
          <p:cNvPr id="5" name="Picture 3">
            <a:extLst>
              <a:ext uri="{FF2B5EF4-FFF2-40B4-BE49-F238E27FC236}">
                <a16:creationId xmlns:a16="http://schemas.microsoft.com/office/drawing/2014/main" id="{F7DB408A-9732-EDDB-CE78-F503B1F81AD9}"/>
              </a:ext>
            </a:extLst>
          </p:cNvPr>
          <p:cNvPicPr>
            <a:picLocks noChangeAspect="1"/>
          </p:cNvPicPr>
          <p:nvPr/>
        </p:nvPicPr>
        <p:blipFill>
          <a:blip r:embed="rId3"/>
          <a:srcRect/>
          <a:stretch>
            <a:fillRect/>
          </a:stretch>
        </p:blipFill>
        <p:spPr>
          <a:xfrm rot="945634">
            <a:off x="3900460" y="4912009"/>
            <a:ext cx="4391079" cy="2618181"/>
          </a:xfrm>
          <a:prstGeom prst="rect">
            <a:avLst/>
          </a:prstGeom>
        </p:spPr>
      </p:pic>
      <p:pic>
        <p:nvPicPr>
          <p:cNvPr id="7" name="Picture 3">
            <a:extLst>
              <a:ext uri="{FF2B5EF4-FFF2-40B4-BE49-F238E27FC236}">
                <a16:creationId xmlns:a16="http://schemas.microsoft.com/office/drawing/2014/main" id="{777D41D2-EE95-9A74-2A54-1EA7B04BB76F}"/>
              </a:ext>
            </a:extLst>
          </p:cNvPr>
          <p:cNvPicPr>
            <a:picLocks noChangeAspect="1"/>
          </p:cNvPicPr>
          <p:nvPr/>
        </p:nvPicPr>
        <p:blipFill>
          <a:blip r:embed="rId3"/>
          <a:srcRect/>
          <a:stretch>
            <a:fillRect/>
          </a:stretch>
        </p:blipFill>
        <p:spPr>
          <a:xfrm rot="21277931">
            <a:off x="9378315" y="4596585"/>
            <a:ext cx="4654920" cy="2775496"/>
          </a:xfrm>
          <a:prstGeom prst="rect">
            <a:avLst/>
          </a:prstGeom>
        </p:spPr>
      </p:pic>
      <p:pic>
        <p:nvPicPr>
          <p:cNvPr id="10" name="Picture 11">
            <a:extLst>
              <a:ext uri="{FF2B5EF4-FFF2-40B4-BE49-F238E27FC236}">
                <a16:creationId xmlns:a16="http://schemas.microsoft.com/office/drawing/2014/main" id="{8186D408-19C3-80B8-CBD6-F64B8AF6FB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5475" y="194750"/>
            <a:ext cx="3141425" cy="1684946"/>
          </a:xfrm>
          <a:prstGeom prst="rect">
            <a:avLst/>
          </a:prstGeom>
        </p:spPr>
      </p:pic>
      <p:pic>
        <p:nvPicPr>
          <p:cNvPr id="11" name="Picture 17">
            <a:extLst>
              <a:ext uri="{FF2B5EF4-FFF2-40B4-BE49-F238E27FC236}">
                <a16:creationId xmlns:a16="http://schemas.microsoft.com/office/drawing/2014/main" id="{BA5DA16E-6EB0-D219-AAC8-B338A1CD46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92092" y="685018"/>
            <a:ext cx="2227366" cy="1194678"/>
          </a:xfrm>
          <a:prstGeom prst="rect">
            <a:avLst/>
          </a:prstGeom>
        </p:spPr>
      </p:pic>
      <p:sp>
        <p:nvSpPr>
          <p:cNvPr id="13" name="TextBox 12">
            <a:extLst>
              <a:ext uri="{FF2B5EF4-FFF2-40B4-BE49-F238E27FC236}">
                <a16:creationId xmlns:a16="http://schemas.microsoft.com/office/drawing/2014/main" id="{CE84BFBD-2E21-F7B9-1942-61CE59A0EC90}"/>
              </a:ext>
            </a:extLst>
          </p:cNvPr>
          <p:cNvSpPr txBox="1"/>
          <p:nvPr/>
        </p:nvSpPr>
        <p:spPr>
          <a:xfrm>
            <a:off x="682491" y="1660265"/>
            <a:ext cx="10827015" cy="2258054"/>
          </a:xfrm>
          <a:prstGeom prst="rect">
            <a:avLst/>
          </a:prstGeom>
          <a:noFill/>
        </p:spPr>
        <p:txBody>
          <a:bodyPr wrap="square" rtlCol="0">
            <a:spAutoFit/>
          </a:bodyPr>
          <a:lstStyle/>
          <a:p>
            <a:pPr algn="ctr">
              <a:lnSpc>
                <a:spcPct val="150000"/>
              </a:lnSpc>
            </a:pPr>
            <a:r>
              <a:rPr lang="en-US" sz="5000" b="1">
                <a:solidFill>
                  <a:schemeClr val="accent6">
                    <a:lumMod val="75000"/>
                  </a:schemeClr>
                </a:solidFill>
                <a:latin typeface="Arial" panose="020B0604020202020204" pitchFamily="34" charset="0"/>
                <a:cs typeface="Arial" panose="020B0604020202020204" pitchFamily="34" charset="0"/>
              </a:rPr>
              <a:t>CHÀO MỪNG CÁC EM ĐẾN VỚI BUỔI HỌC NGÀY HÔM NAY!</a:t>
            </a:r>
          </a:p>
        </p:txBody>
      </p:sp>
    </p:spTree>
    <p:extLst>
      <p:ext uri="{BB962C8B-B14F-4D97-AF65-F5344CB8AC3E}">
        <p14:creationId xmlns:p14="http://schemas.microsoft.com/office/powerpoint/2010/main" val="4530529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5DDCEBC-666D-322D-6A43-9BC54F5F8318}"/>
              </a:ext>
            </a:extLst>
          </p:cNvPr>
          <p:cNvSpPr txBox="1"/>
          <p:nvPr/>
        </p:nvSpPr>
        <p:spPr>
          <a:xfrm>
            <a:off x="3197524" y="353683"/>
            <a:ext cx="5796951"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LUYỆN TẬP </a:t>
            </a:r>
          </a:p>
        </p:txBody>
      </p:sp>
      <p:pic>
        <p:nvPicPr>
          <p:cNvPr id="5" name="Picture 4">
            <a:extLst>
              <a:ext uri="{FF2B5EF4-FFF2-40B4-BE49-F238E27FC236}">
                <a16:creationId xmlns:a16="http://schemas.microsoft.com/office/drawing/2014/main" id="{B85972E4-8B03-A634-2BAF-EEAA0B86F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25" y="3251320"/>
            <a:ext cx="11311747" cy="2689764"/>
          </a:xfrm>
          <a:prstGeom prst="rect">
            <a:avLst/>
          </a:prstGeom>
        </p:spPr>
      </p:pic>
      <p:sp>
        <p:nvSpPr>
          <p:cNvPr id="7" name="TextBox 6">
            <a:extLst>
              <a:ext uri="{FF2B5EF4-FFF2-40B4-BE49-F238E27FC236}">
                <a16:creationId xmlns:a16="http://schemas.microsoft.com/office/drawing/2014/main" id="{63BCF235-5879-4152-582D-4CC4D2A23531}"/>
              </a:ext>
            </a:extLst>
          </p:cNvPr>
          <p:cNvSpPr txBox="1"/>
          <p:nvPr/>
        </p:nvSpPr>
        <p:spPr>
          <a:xfrm>
            <a:off x="562153" y="1132528"/>
            <a:ext cx="11067690" cy="1752339"/>
          </a:xfrm>
          <a:prstGeom prst="rect">
            <a:avLst/>
          </a:prstGeom>
          <a:noFill/>
        </p:spPr>
        <p:txBody>
          <a:bodyPr wrap="square">
            <a:spAutoFit/>
          </a:bodyPr>
          <a:lstStyle/>
          <a:p>
            <a:pPr algn="just">
              <a:lnSpc>
                <a:spcPct val="150000"/>
              </a:lnSpc>
            </a:pPr>
            <a:r>
              <a:rPr lang="en-US" sz="2500" b="1" i="1">
                <a:latin typeface="Arial" panose="020B0604020202020204" pitchFamily="34" charset="0"/>
                <a:cs typeface="Arial" panose="020B0604020202020204" pitchFamily="34" charset="0"/>
              </a:rPr>
              <a:t>Câu 1. Sau đây là hình ảnh khi con trỏ chuột di chuyển đến một số vị trí trên trang web mà bạn An đang xem. Em hãy cho biết những vị trí nào có chứa siêu liên kết?</a:t>
            </a:r>
          </a:p>
        </p:txBody>
      </p:sp>
      <p:pic>
        <p:nvPicPr>
          <p:cNvPr id="9" name="Graphic 8" descr="Checkmark with solid fill">
            <a:extLst>
              <a:ext uri="{FF2B5EF4-FFF2-40B4-BE49-F238E27FC236}">
                <a16:creationId xmlns:a16="http://schemas.microsoft.com/office/drawing/2014/main" id="{742E7CD1-9934-9A48-9A32-A15A0892E5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3351" y="3429000"/>
            <a:ext cx="914400" cy="914400"/>
          </a:xfrm>
          <a:prstGeom prst="rect">
            <a:avLst/>
          </a:prstGeom>
        </p:spPr>
      </p:pic>
      <p:pic>
        <p:nvPicPr>
          <p:cNvPr id="10" name="Graphic 9" descr="Checkmark with solid fill">
            <a:extLst>
              <a:ext uri="{FF2B5EF4-FFF2-40B4-BE49-F238E27FC236}">
                <a16:creationId xmlns:a16="http://schemas.microsoft.com/office/drawing/2014/main" id="{A097D5F5-E623-F267-9909-2C98A749CB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0182" y="4942936"/>
            <a:ext cx="914400" cy="914400"/>
          </a:xfrm>
          <a:prstGeom prst="rect">
            <a:avLst/>
          </a:prstGeom>
        </p:spPr>
      </p:pic>
      <p:grpSp>
        <p:nvGrpSpPr>
          <p:cNvPr id="11" name="Group 10">
            <a:extLst>
              <a:ext uri="{FF2B5EF4-FFF2-40B4-BE49-F238E27FC236}">
                <a16:creationId xmlns:a16="http://schemas.microsoft.com/office/drawing/2014/main" id="{7381B218-A72A-4B8A-7901-7541CA4FFCF3}"/>
              </a:ext>
            </a:extLst>
          </p:cNvPr>
          <p:cNvGrpSpPr/>
          <p:nvPr/>
        </p:nvGrpSpPr>
        <p:grpSpPr>
          <a:xfrm>
            <a:off x="-212785" y="236421"/>
            <a:ext cx="2916314" cy="1026692"/>
            <a:chOff x="-152400" y="527884"/>
            <a:chExt cx="2916314" cy="1026692"/>
          </a:xfrm>
        </p:grpSpPr>
        <p:sp>
          <p:nvSpPr>
            <p:cNvPr id="12" name="Rectangle 11">
              <a:extLst>
                <a:ext uri="{FF2B5EF4-FFF2-40B4-BE49-F238E27FC236}">
                  <a16:creationId xmlns:a16="http://schemas.microsoft.com/office/drawing/2014/main" id="{C4297FB5-0096-81F5-448B-090ED50A8AB8}"/>
                </a:ext>
              </a:extLst>
            </p:cNvPr>
            <p:cNvSpPr/>
            <p:nvPr/>
          </p:nvSpPr>
          <p:spPr>
            <a:xfrm>
              <a:off x="-152400" y="687287"/>
              <a:ext cx="2481532" cy="70788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D3612B9F-E720-2CEB-C8B2-A96949CFCEC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82152" y="527884"/>
              <a:ext cx="1081762" cy="1026692"/>
            </a:xfrm>
            <a:prstGeom prst="rect">
              <a:avLst/>
            </a:prstGeom>
          </p:spPr>
        </p:pic>
        <p:sp>
          <p:nvSpPr>
            <p:cNvPr id="14" name="TextBox 13">
              <a:extLst>
                <a:ext uri="{FF2B5EF4-FFF2-40B4-BE49-F238E27FC236}">
                  <a16:creationId xmlns:a16="http://schemas.microsoft.com/office/drawing/2014/main" id="{0FC4E023-9ABE-8808-C780-C520381E2E6C}"/>
                </a:ext>
              </a:extLst>
            </p:cNvPr>
            <p:cNvSpPr txBox="1"/>
            <p:nvPr/>
          </p:nvSpPr>
          <p:spPr>
            <a:xfrm>
              <a:off x="396122" y="764231"/>
              <a:ext cx="1286030"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Bài 1</a:t>
              </a:r>
            </a:p>
          </p:txBody>
        </p:sp>
      </p:grpSp>
    </p:spTree>
    <p:extLst>
      <p:ext uri="{BB962C8B-B14F-4D97-AF65-F5344CB8AC3E}">
        <p14:creationId xmlns:p14="http://schemas.microsoft.com/office/powerpoint/2010/main" val="12405139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80">
                                          <p:stCondLst>
                                            <p:cond delay="0"/>
                                          </p:stCondLst>
                                        </p:cTn>
                                        <p:tgtEl>
                                          <p:spTgt spid="10"/>
                                        </p:tgtEl>
                                      </p:cBhvr>
                                    </p:animEffect>
                                    <p:anim calcmode="lin" valueType="num">
                                      <p:cBhvr>
                                        <p:cTn id="3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2" dur="26">
                                          <p:stCondLst>
                                            <p:cond delay="650"/>
                                          </p:stCondLst>
                                        </p:cTn>
                                        <p:tgtEl>
                                          <p:spTgt spid="10"/>
                                        </p:tgtEl>
                                      </p:cBhvr>
                                      <p:to x="100000" y="60000"/>
                                    </p:animScale>
                                    <p:animScale>
                                      <p:cBhvr>
                                        <p:cTn id="43" dur="166" decel="50000">
                                          <p:stCondLst>
                                            <p:cond delay="676"/>
                                          </p:stCondLst>
                                        </p:cTn>
                                        <p:tgtEl>
                                          <p:spTgt spid="10"/>
                                        </p:tgtEl>
                                      </p:cBhvr>
                                      <p:to x="100000" y="100000"/>
                                    </p:animScale>
                                    <p:animScale>
                                      <p:cBhvr>
                                        <p:cTn id="44" dur="26">
                                          <p:stCondLst>
                                            <p:cond delay="1312"/>
                                          </p:stCondLst>
                                        </p:cTn>
                                        <p:tgtEl>
                                          <p:spTgt spid="10"/>
                                        </p:tgtEl>
                                      </p:cBhvr>
                                      <p:to x="100000" y="80000"/>
                                    </p:animScale>
                                    <p:animScale>
                                      <p:cBhvr>
                                        <p:cTn id="45" dur="166" decel="50000">
                                          <p:stCondLst>
                                            <p:cond delay="1338"/>
                                          </p:stCondLst>
                                        </p:cTn>
                                        <p:tgtEl>
                                          <p:spTgt spid="10"/>
                                        </p:tgtEl>
                                      </p:cBhvr>
                                      <p:to x="100000" y="100000"/>
                                    </p:animScale>
                                    <p:animScale>
                                      <p:cBhvr>
                                        <p:cTn id="46" dur="26">
                                          <p:stCondLst>
                                            <p:cond delay="1642"/>
                                          </p:stCondLst>
                                        </p:cTn>
                                        <p:tgtEl>
                                          <p:spTgt spid="10"/>
                                        </p:tgtEl>
                                      </p:cBhvr>
                                      <p:to x="100000" y="90000"/>
                                    </p:animScale>
                                    <p:animScale>
                                      <p:cBhvr>
                                        <p:cTn id="47" dur="166" decel="50000">
                                          <p:stCondLst>
                                            <p:cond delay="1668"/>
                                          </p:stCondLst>
                                        </p:cTn>
                                        <p:tgtEl>
                                          <p:spTgt spid="10"/>
                                        </p:tgtEl>
                                      </p:cBhvr>
                                      <p:to x="100000" y="100000"/>
                                    </p:animScale>
                                    <p:animScale>
                                      <p:cBhvr>
                                        <p:cTn id="48" dur="26">
                                          <p:stCondLst>
                                            <p:cond delay="1808"/>
                                          </p:stCondLst>
                                        </p:cTn>
                                        <p:tgtEl>
                                          <p:spTgt spid="10"/>
                                        </p:tgtEl>
                                      </p:cBhvr>
                                      <p:to x="100000" y="95000"/>
                                    </p:animScale>
                                    <p:animScale>
                                      <p:cBhvr>
                                        <p:cTn id="4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5DDCEBC-666D-322D-6A43-9BC54F5F8318}"/>
              </a:ext>
            </a:extLst>
          </p:cNvPr>
          <p:cNvSpPr txBox="1"/>
          <p:nvPr/>
        </p:nvSpPr>
        <p:spPr>
          <a:xfrm>
            <a:off x="3197524" y="353683"/>
            <a:ext cx="5796951"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LUYỆN TẬP </a:t>
            </a:r>
          </a:p>
        </p:txBody>
      </p:sp>
      <p:sp>
        <p:nvSpPr>
          <p:cNvPr id="7" name="TextBox 6">
            <a:extLst>
              <a:ext uri="{FF2B5EF4-FFF2-40B4-BE49-F238E27FC236}">
                <a16:creationId xmlns:a16="http://schemas.microsoft.com/office/drawing/2014/main" id="{63BCF235-5879-4152-582D-4CC4D2A23531}"/>
              </a:ext>
            </a:extLst>
          </p:cNvPr>
          <p:cNvSpPr txBox="1"/>
          <p:nvPr/>
        </p:nvSpPr>
        <p:spPr>
          <a:xfrm>
            <a:off x="562153" y="1401514"/>
            <a:ext cx="11067690" cy="598177"/>
          </a:xfrm>
          <a:prstGeom prst="rect">
            <a:avLst/>
          </a:prstGeom>
          <a:noFill/>
        </p:spPr>
        <p:txBody>
          <a:bodyPr wrap="square">
            <a:spAutoFit/>
          </a:bodyPr>
          <a:lstStyle/>
          <a:p>
            <a:pPr algn="ctr">
              <a:lnSpc>
                <a:spcPct val="150000"/>
              </a:lnSpc>
            </a:pPr>
            <a:r>
              <a:rPr lang="vi-VN" sz="2500" b="1" i="1" dirty="0">
                <a:cs typeface="Arial" panose="020B0604020202020204" pitchFamily="34" charset="0"/>
              </a:rPr>
              <a:t>Câu 2. Trang web còn được gọi là</a:t>
            </a:r>
            <a:endParaRPr lang="en-US" sz="2500" b="1" i="1"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C96F8106-BF03-D117-3BD3-A8AEFDB50FAB}"/>
              </a:ext>
            </a:extLst>
          </p:cNvPr>
          <p:cNvSpPr/>
          <p:nvPr/>
        </p:nvSpPr>
        <p:spPr>
          <a:xfrm>
            <a:off x="1078301" y="2572795"/>
            <a:ext cx="4045790"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latin typeface="Arial" panose="020B0604020202020204" pitchFamily="34" charset="0"/>
                <a:cs typeface="Arial" panose="020B0604020202020204" pitchFamily="34" charset="0"/>
              </a:rPr>
              <a:t>A. </a:t>
            </a:r>
            <a:r>
              <a:rPr lang="en-US" sz="2500" dirty="0" err="1">
                <a:solidFill>
                  <a:schemeClr val="tx1"/>
                </a:solidFill>
                <a:latin typeface="Arial" panose="020B0604020202020204" pitchFamily="34" charset="0"/>
                <a:cs typeface="Arial" panose="020B0604020202020204" pitchFamily="34" charset="0"/>
              </a:rPr>
              <a:t>Siêu</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liên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kết</a:t>
            </a:r>
            <a:r>
              <a:rPr lang="en-US" sz="2500" dirty="0">
                <a:solidFill>
                  <a:schemeClr val="tx1"/>
                </a:solidFill>
                <a:latin typeface="Arial" panose="020B0604020202020204" pitchFamily="34" charset="0"/>
                <a:cs typeface="Arial" panose="020B0604020202020204" pitchFamily="34" charset="0"/>
              </a:rPr>
              <a:t> </a:t>
            </a:r>
          </a:p>
        </p:txBody>
      </p:sp>
      <p:sp>
        <p:nvSpPr>
          <p:cNvPr id="6" name="Rectangle: Rounded Corners 5">
            <a:extLst>
              <a:ext uri="{FF2B5EF4-FFF2-40B4-BE49-F238E27FC236}">
                <a16:creationId xmlns:a16="http://schemas.microsoft.com/office/drawing/2014/main" id="{B1EC51F5-2A5B-F5BD-BFD4-E61D23B9E14C}"/>
              </a:ext>
            </a:extLst>
          </p:cNvPr>
          <p:cNvSpPr/>
          <p:nvPr/>
        </p:nvSpPr>
        <p:spPr>
          <a:xfrm>
            <a:off x="1078301" y="3947601"/>
            <a:ext cx="4045790"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latin typeface="Arial" panose="020B0604020202020204" pitchFamily="34" charset="0"/>
                <a:cs typeface="Arial" panose="020B0604020202020204" pitchFamily="34" charset="0"/>
              </a:rPr>
              <a:t>C. </a:t>
            </a:r>
            <a:r>
              <a:rPr lang="en-US" sz="2500" dirty="0" err="1">
                <a:solidFill>
                  <a:schemeClr val="tx1"/>
                </a:solidFill>
                <a:latin typeface="Arial" panose="020B0604020202020204" pitchFamily="34" charset="0"/>
                <a:cs typeface="Arial" panose="020B0604020202020204" pitchFamily="34" charset="0"/>
              </a:rPr>
              <a:t>Siêu</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hình</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ảnh</a:t>
            </a:r>
            <a:r>
              <a:rPr lang="en-US" sz="2500" dirty="0">
                <a:solidFill>
                  <a:schemeClr val="tx1"/>
                </a:solidFill>
                <a:latin typeface="Arial" panose="020B0604020202020204" pitchFamily="34" charset="0"/>
                <a:cs typeface="Arial" panose="020B0604020202020204" pitchFamily="34" charset="0"/>
              </a:rPr>
              <a:t> </a:t>
            </a:r>
          </a:p>
        </p:txBody>
      </p:sp>
      <p:sp>
        <p:nvSpPr>
          <p:cNvPr id="8" name="Rectangle: Rounded Corners 7">
            <a:extLst>
              <a:ext uri="{FF2B5EF4-FFF2-40B4-BE49-F238E27FC236}">
                <a16:creationId xmlns:a16="http://schemas.microsoft.com/office/drawing/2014/main" id="{7E9D4F62-AE89-6DFA-7BE3-0FFCCAAB5FF3}"/>
              </a:ext>
            </a:extLst>
          </p:cNvPr>
          <p:cNvSpPr/>
          <p:nvPr/>
        </p:nvSpPr>
        <p:spPr>
          <a:xfrm>
            <a:off x="6971580" y="2573901"/>
            <a:ext cx="4045790"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latin typeface="Arial" panose="020B0604020202020204" pitchFamily="34" charset="0"/>
                <a:cs typeface="Arial" panose="020B0604020202020204" pitchFamily="34" charset="0"/>
              </a:rPr>
              <a:t>B. </a:t>
            </a:r>
            <a:r>
              <a:rPr lang="en-US" sz="2500" dirty="0" err="1">
                <a:solidFill>
                  <a:schemeClr val="tx1"/>
                </a:solidFill>
                <a:latin typeface="Arial" panose="020B0604020202020204" pitchFamily="34" charset="0"/>
                <a:cs typeface="Arial" panose="020B0604020202020204" pitchFamily="34" charset="0"/>
              </a:rPr>
              <a:t>Siêu</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văn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bản</a:t>
            </a:r>
            <a:endParaRPr lang="en-US" sz="2500" dirty="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B62AF845-0F1A-103B-309F-D4FE2A3411B7}"/>
              </a:ext>
            </a:extLst>
          </p:cNvPr>
          <p:cNvSpPr/>
          <p:nvPr/>
        </p:nvSpPr>
        <p:spPr>
          <a:xfrm>
            <a:off x="6971580" y="3948707"/>
            <a:ext cx="4045790"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latin typeface="Arial" panose="020B0604020202020204" pitchFamily="34" charset="0"/>
                <a:cs typeface="Arial" panose="020B0604020202020204" pitchFamily="34" charset="0"/>
              </a:rPr>
              <a:t>D. </a:t>
            </a:r>
            <a:r>
              <a:rPr lang="en-US" sz="2500" dirty="0" err="1">
                <a:solidFill>
                  <a:schemeClr val="tx1"/>
                </a:solidFill>
                <a:latin typeface="Arial" panose="020B0604020202020204" pitchFamily="34" charset="0"/>
                <a:cs typeface="Arial" panose="020B0604020202020204" pitchFamily="34" charset="0"/>
              </a:rPr>
              <a:t>Siêu</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âm</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thanh</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1410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500" tmFilter="0, 0; .2, .5; .8, .5; 1, 0"/>
                                        <p:tgtEl>
                                          <p:spTgt spid="8"/>
                                        </p:tgtEl>
                                      </p:cBhvr>
                                    </p:animEffect>
                                    <p:animScale>
                                      <p:cBhvr>
                                        <p:cTn id="29" dur="250" autoRev="1" fill="hold"/>
                                        <p:tgtEl>
                                          <p:spTgt spid="8"/>
                                        </p:tgtEl>
                                      </p:cBhvr>
                                      <p:by x="105000" y="105000"/>
                                    </p:animScale>
                                  </p:childTnLst>
                                </p:cTn>
                              </p:par>
                              <p:par>
                                <p:cTn id="30" presetID="1" presetClass="emph" presetSubtype="2" fill="hold" nodeType="withEffect">
                                  <p:stCondLst>
                                    <p:cond delay="0"/>
                                  </p:stCondLst>
                                  <p:childTnLst>
                                    <p:animClr clrSpc="rgb" dir="cw">
                                      <p:cBhvr>
                                        <p:cTn id="31" dur="2000" fill="hold"/>
                                        <p:tgtEl>
                                          <p:spTgt spid="8"/>
                                        </p:tgtEl>
                                        <p:attrNameLst>
                                          <p:attrName>fillcolor</p:attrName>
                                        </p:attrNameLst>
                                      </p:cBhvr>
                                      <p:to>
                                        <a:srgbClr val="00B050"/>
                                      </p:to>
                                    </p:animClr>
                                    <p:set>
                                      <p:cBhvr>
                                        <p:cTn id="32" dur="2000" fill="hold"/>
                                        <p:tgtEl>
                                          <p:spTgt spid="8"/>
                                        </p:tgtEl>
                                        <p:attrNameLst>
                                          <p:attrName>fill.type</p:attrName>
                                        </p:attrNameLst>
                                      </p:cBhvr>
                                      <p:to>
                                        <p:strVal val="solid"/>
                                      </p:to>
                                    </p:set>
                                    <p:set>
                                      <p:cBhvr>
                                        <p:cTn id="33"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animBg="1"/>
      <p:bldP spid="6" grpId="0" animBg="1"/>
      <p:bldP spid="8" grpId="0" animBg="1"/>
      <p:bldP spid="8"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BCF235-5879-4152-582D-4CC4D2A23531}"/>
              </a:ext>
            </a:extLst>
          </p:cNvPr>
          <p:cNvSpPr txBox="1"/>
          <p:nvPr/>
        </p:nvSpPr>
        <p:spPr>
          <a:xfrm>
            <a:off x="562155" y="528775"/>
            <a:ext cx="11067690" cy="1175258"/>
          </a:xfrm>
          <a:prstGeom prst="rect">
            <a:avLst/>
          </a:prstGeom>
          <a:noFill/>
        </p:spPr>
        <p:txBody>
          <a:bodyPr wrap="square">
            <a:spAutoFit/>
          </a:bodyPr>
          <a:lstStyle/>
          <a:p>
            <a:pPr>
              <a:lnSpc>
                <a:spcPct val="150000"/>
              </a:lnSpc>
            </a:pPr>
            <a:r>
              <a:rPr lang="vi-VN" sz="2500" b="1" i="1" dirty="0">
                <a:cs typeface="Arial" panose="020B0604020202020204" pitchFamily="34" charset="0"/>
              </a:rPr>
              <a:t>Câu 3. Theo các em, trang thông tin nào sau đây </a:t>
            </a:r>
            <a:r>
              <a:rPr lang="vi-VN" sz="2500" b="1" i="1" dirty="0">
                <a:solidFill>
                  <a:srgbClr val="FF0000"/>
                </a:solidFill>
                <a:cs typeface="Arial" panose="020B0604020202020204" pitchFamily="34" charset="0"/>
              </a:rPr>
              <a:t>không</a:t>
            </a:r>
            <a:r>
              <a:rPr lang="vi-VN" sz="2500" b="1" i="1" dirty="0">
                <a:cs typeface="Arial" panose="020B0604020202020204" pitchFamily="34" charset="0"/>
              </a:rPr>
              <a:t> phù hợp với lứa tuổi các em?</a:t>
            </a:r>
            <a:endParaRPr lang="en-US" sz="2500" b="1" i="1"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C96F8106-BF03-D117-3BD3-A8AEFDB50FAB}"/>
              </a:ext>
            </a:extLst>
          </p:cNvPr>
          <p:cNvSpPr/>
          <p:nvPr/>
        </p:nvSpPr>
        <p:spPr>
          <a:xfrm>
            <a:off x="2009954" y="1915298"/>
            <a:ext cx="8471142"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500" dirty="0">
                <a:solidFill>
                  <a:schemeClr val="tx1"/>
                </a:solidFill>
                <a:cs typeface="Arial" panose="020B0604020202020204" pitchFamily="34" charset="0"/>
              </a:rPr>
              <a:t>A. Trang thông tin về các trò chơi dân gian</a:t>
            </a:r>
            <a:endParaRPr lang="en-US" sz="25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69B0DC6D-7682-D9CC-027D-B6FC14284443}"/>
              </a:ext>
            </a:extLst>
          </p:cNvPr>
          <p:cNvSpPr/>
          <p:nvPr/>
        </p:nvSpPr>
        <p:spPr>
          <a:xfrm>
            <a:off x="2009953" y="2894040"/>
            <a:ext cx="8471142"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tx1"/>
                </a:solidFill>
                <a:latin typeface="Arial" panose="020B0604020202020204" pitchFamily="34" charset="0"/>
                <a:cs typeface="Arial" panose="020B0604020202020204" pitchFamily="34" charset="0"/>
              </a:rPr>
              <a:t>B. Trang </a:t>
            </a:r>
            <a:r>
              <a:rPr lang="en-US" sz="2500" dirty="0" err="1">
                <a:solidFill>
                  <a:schemeClr val="tx1"/>
                </a:solidFill>
                <a:latin typeface="Arial" panose="020B0604020202020204" pitchFamily="34" charset="0"/>
                <a:cs typeface="Arial" panose="020B0604020202020204" pitchFamily="34" charset="0"/>
              </a:rPr>
              <a:t>thông</a:t>
            </a:r>
            <a:r>
              <a:rPr lang="en-US" sz="2500" dirty="0">
                <a:solidFill>
                  <a:schemeClr val="tx1"/>
                </a:solidFill>
                <a:latin typeface="Arial" panose="020B0604020202020204" pitchFamily="34" charset="0"/>
                <a:cs typeface="Arial" panose="020B0604020202020204" pitchFamily="34" charset="0"/>
              </a:rPr>
              <a:t> tin </a:t>
            </a:r>
            <a:r>
              <a:rPr lang="en-US" sz="2500" dirty="0" err="1">
                <a:solidFill>
                  <a:schemeClr val="tx1"/>
                </a:solidFill>
                <a:latin typeface="Arial" panose="020B0604020202020204" pitchFamily="34" charset="0"/>
                <a:cs typeface="Arial" panose="020B0604020202020204" pitchFamily="34" charset="0"/>
              </a:rPr>
              <a:t>về</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lịch</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sử</a:t>
            </a:r>
            <a:endParaRPr lang="en-US" sz="250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1FC836B1-7359-8869-CEB1-DD883BF9AAF6}"/>
              </a:ext>
            </a:extLst>
          </p:cNvPr>
          <p:cNvSpPr/>
          <p:nvPr/>
        </p:nvSpPr>
        <p:spPr>
          <a:xfrm>
            <a:off x="2009953" y="3884447"/>
            <a:ext cx="8471142"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tx1"/>
                </a:solidFill>
                <a:latin typeface="Arial" panose="020B0604020202020204" pitchFamily="34" charset="0"/>
                <a:cs typeface="Arial" panose="020B0604020202020204" pitchFamily="34" charset="0"/>
              </a:rPr>
              <a:t>C. Trang </a:t>
            </a:r>
            <a:r>
              <a:rPr lang="en-US" sz="2500" dirty="0" err="1">
                <a:solidFill>
                  <a:schemeClr val="tx1"/>
                </a:solidFill>
                <a:latin typeface="Arial" panose="020B0604020202020204" pitchFamily="34" charset="0"/>
                <a:cs typeface="Arial" panose="020B0604020202020204" pitchFamily="34" charset="0"/>
              </a:rPr>
              <a:t>thông</a:t>
            </a:r>
            <a:r>
              <a:rPr lang="en-US" sz="2500" dirty="0">
                <a:solidFill>
                  <a:schemeClr val="tx1"/>
                </a:solidFill>
                <a:latin typeface="Arial" panose="020B0604020202020204" pitchFamily="34" charset="0"/>
                <a:cs typeface="Arial" panose="020B0604020202020204" pitchFamily="34" charset="0"/>
              </a:rPr>
              <a:t> tin </a:t>
            </a:r>
            <a:r>
              <a:rPr lang="en-US" sz="2500" dirty="0" err="1">
                <a:solidFill>
                  <a:schemeClr val="tx1"/>
                </a:solidFill>
                <a:latin typeface="Arial" panose="020B0604020202020204" pitchFamily="34" charset="0"/>
                <a:cs typeface="Arial" panose="020B0604020202020204" pitchFamily="34" charset="0"/>
              </a:rPr>
              <a:t>có</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nội</a:t>
            </a:r>
            <a:r>
              <a:rPr lang="en-US" sz="2500" dirty="0">
                <a:solidFill>
                  <a:schemeClr val="tx1"/>
                </a:solidFill>
                <a:latin typeface="Arial" panose="020B0604020202020204" pitchFamily="34" charset="0"/>
                <a:cs typeface="Arial" panose="020B0604020202020204" pitchFamily="34" charset="0"/>
              </a:rPr>
              <a:t> dung </a:t>
            </a:r>
            <a:r>
              <a:rPr lang="en-US" sz="2500" dirty="0" err="1">
                <a:solidFill>
                  <a:schemeClr val="tx1"/>
                </a:solidFill>
                <a:latin typeface="Arial" panose="020B0604020202020204" pitchFamily="34" charset="0"/>
                <a:cs typeface="Arial" panose="020B0604020202020204" pitchFamily="34" charset="0"/>
              </a:rPr>
              <a:t>bạo</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lực</a:t>
            </a:r>
            <a:endParaRPr lang="en-US" sz="25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35D75B1A-6D12-9A5A-F088-6BDCDA6329A5}"/>
              </a:ext>
            </a:extLst>
          </p:cNvPr>
          <p:cNvSpPr/>
          <p:nvPr/>
        </p:nvSpPr>
        <p:spPr>
          <a:xfrm>
            <a:off x="2009952" y="4874854"/>
            <a:ext cx="8471142"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tx1"/>
                </a:solidFill>
                <a:latin typeface="Arial" panose="020B0604020202020204" pitchFamily="34" charset="0"/>
                <a:cs typeface="Arial" panose="020B0604020202020204" pitchFamily="34" charset="0"/>
              </a:rPr>
              <a:t>D. Trang </a:t>
            </a:r>
            <a:r>
              <a:rPr lang="en-US" sz="2500" dirty="0" err="1">
                <a:solidFill>
                  <a:schemeClr val="tx1"/>
                </a:solidFill>
                <a:latin typeface="Arial" panose="020B0604020202020204" pitchFamily="34" charset="0"/>
                <a:cs typeface="Arial" panose="020B0604020202020204" pitchFamily="34" charset="0"/>
              </a:rPr>
              <a:t>thông</a:t>
            </a:r>
            <a:r>
              <a:rPr lang="en-US" sz="2500" dirty="0">
                <a:solidFill>
                  <a:schemeClr val="tx1"/>
                </a:solidFill>
                <a:latin typeface="Arial" panose="020B0604020202020204" pitchFamily="34" charset="0"/>
                <a:cs typeface="Arial" panose="020B0604020202020204" pitchFamily="34" charset="0"/>
              </a:rPr>
              <a:t> tin </a:t>
            </a:r>
            <a:r>
              <a:rPr lang="en-US" sz="2500" dirty="0" err="1">
                <a:solidFill>
                  <a:schemeClr val="tx1"/>
                </a:solidFill>
                <a:latin typeface="Arial" panose="020B0604020202020204" pitchFamily="34" charset="0"/>
                <a:cs typeface="Arial" panose="020B0604020202020204" pitchFamily="34" charset="0"/>
              </a:rPr>
              <a:t>về</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địa</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lý</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0416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9"/>
                                        </p:tgtEl>
                                      </p:cBhvr>
                                    </p:animEffect>
                                    <p:animScale>
                                      <p:cBhvr>
                                        <p:cTn id="24" dur="250" autoRev="1" fill="hold"/>
                                        <p:tgtEl>
                                          <p:spTgt spid="9"/>
                                        </p:tgtEl>
                                      </p:cBhvr>
                                      <p:by x="105000" y="105000"/>
                                    </p:animScale>
                                  </p:childTnLst>
                                </p:cTn>
                              </p:par>
                              <p:par>
                                <p:cTn id="25" presetID="1" presetClass="emph" presetSubtype="2" fill="hold" nodeType="withEffect">
                                  <p:stCondLst>
                                    <p:cond delay="0"/>
                                  </p:stCondLst>
                                  <p:childTnLst>
                                    <p:animClr clrSpc="rgb" dir="cw">
                                      <p:cBhvr>
                                        <p:cTn id="26" dur="2000" fill="hold"/>
                                        <p:tgtEl>
                                          <p:spTgt spid="9"/>
                                        </p:tgtEl>
                                        <p:attrNameLst>
                                          <p:attrName>fillcolor</p:attrName>
                                        </p:attrNameLst>
                                      </p:cBhvr>
                                      <p:to>
                                        <a:srgbClr val="00B050"/>
                                      </p:to>
                                    </p:animClr>
                                    <p:set>
                                      <p:cBhvr>
                                        <p:cTn id="27" dur="2000" fill="hold"/>
                                        <p:tgtEl>
                                          <p:spTgt spid="9"/>
                                        </p:tgtEl>
                                        <p:attrNameLst>
                                          <p:attrName>fill.type</p:attrName>
                                        </p:attrNameLst>
                                      </p:cBhvr>
                                      <p:to>
                                        <p:strVal val="solid"/>
                                      </p:to>
                                    </p:set>
                                    <p:set>
                                      <p:cBhvr>
                                        <p:cTn id="28"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5" grpId="0" animBg="1"/>
      <p:bldP spid="9" grpId="0" animBg="1"/>
      <p:bldP spid="9" grpId="1"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BCF235-5879-4152-582D-4CC4D2A23531}"/>
              </a:ext>
            </a:extLst>
          </p:cNvPr>
          <p:cNvSpPr txBox="1"/>
          <p:nvPr/>
        </p:nvSpPr>
        <p:spPr>
          <a:xfrm>
            <a:off x="562155" y="723788"/>
            <a:ext cx="11067690" cy="598177"/>
          </a:xfrm>
          <a:prstGeom prst="rect">
            <a:avLst/>
          </a:prstGeom>
          <a:noFill/>
        </p:spPr>
        <p:txBody>
          <a:bodyPr wrap="square">
            <a:spAutoFit/>
          </a:bodyPr>
          <a:lstStyle/>
          <a:p>
            <a:pPr algn="ctr">
              <a:lnSpc>
                <a:spcPct val="150000"/>
              </a:lnSpc>
            </a:pPr>
            <a:r>
              <a:rPr lang="vi-VN" sz="2500" b="1" i="1" dirty="0">
                <a:cs typeface="Arial" panose="020B0604020202020204" pitchFamily="34" charset="0"/>
              </a:rPr>
              <a:t>Câu 4. Em có thể xem các trang web nào sau đây?</a:t>
            </a:r>
            <a:endParaRPr lang="en-US" sz="2500" b="1" i="1"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845527E7-CC61-82B3-6F82-97499C813133}"/>
              </a:ext>
            </a:extLst>
          </p:cNvPr>
          <p:cNvSpPr/>
          <p:nvPr/>
        </p:nvSpPr>
        <p:spPr>
          <a:xfrm>
            <a:off x="1116401" y="2391820"/>
            <a:ext cx="4045790"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latin typeface="Arial" panose="020B0604020202020204" pitchFamily="34" charset="0"/>
                <a:cs typeface="Arial" panose="020B0604020202020204" pitchFamily="34" charset="0"/>
              </a:rPr>
              <a:t>A. English 4kids </a:t>
            </a:r>
          </a:p>
        </p:txBody>
      </p:sp>
      <p:sp>
        <p:nvSpPr>
          <p:cNvPr id="6" name="Rectangle: Rounded Corners 5">
            <a:extLst>
              <a:ext uri="{FF2B5EF4-FFF2-40B4-BE49-F238E27FC236}">
                <a16:creationId xmlns:a16="http://schemas.microsoft.com/office/drawing/2014/main" id="{DD1690EC-29FC-AD5A-732B-B2C8333FE0E0}"/>
              </a:ext>
            </a:extLst>
          </p:cNvPr>
          <p:cNvSpPr/>
          <p:nvPr/>
        </p:nvSpPr>
        <p:spPr>
          <a:xfrm>
            <a:off x="1116401" y="3766626"/>
            <a:ext cx="4045790"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latin typeface="Arial" panose="020B0604020202020204" pitchFamily="34" charset="0"/>
                <a:cs typeface="Arial" panose="020B0604020202020204" pitchFamily="34" charset="0"/>
              </a:rPr>
              <a:t>C. Disney Junior </a:t>
            </a:r>
          </a:p>
        </p:txBody>
      </p:sp>
      <p:sp>
        <p:nvSpPr>
          <p:cNvPr id="8" name="Rectangle: Rounded Corners 7">
            <a:extLst>
              <a:ext uri="{FF2B5EF4-FFF2-40B4-BE49-F238E27FC236}">
                <a16:creationId xmlns:a16="http://schemas.microsoft.com/office/drawing/2014/main" id="{3AC8404A-B044-2B7E-83A2-8D395FD23269}"/>
              </a:ext>
            </a:extLst>
          </p:cNvPr>
          <p:cNvSpPr/>
          <p:nvPr/>
        </p:nvSpPr>
        <p:spPr>
          <a:xfrm>
            <a:off x="6542955" y="2391820"/>
            <a:ext cx="4045790"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latin typeface="Arial" panose="020B0604020202020204" pitchFamily="34" charset="0"/>
                <a:cs typeface="Arial" panose="020B0604020202020204" pitchFamily="34" charset="0"/>
              </a:rPr>
              <a:t>B. Luyenthi123.com</a:t>
            </a:r>
          </a:p>
        </p:txBody>
      </p:sp>
      <p:sp>
        <p:nvSpPr>
          <p:cNvPr id="11" name="Rectangle: Rounded Corners 10">
            <a:extLst>
              <a:ext uri="{FF2B5EF4-FFF2-40B4-BE49-F238E27FC236}">
                <a16:creationId xmlns:a16="http://schemas.microsoft.com/office/drawing/2014/main" id="{E5F61D0B-09F4-89C2-2E9F-C7CE946AF9BB}"/>
              </a:ext>
            </a:extLst>
          </p:cNvPr>
          <p:cNvSpPr/>
          <p:nvPr/>
        </p:nvSpPr>
        <p:spPr>
          <a:xfrm>
            <a:off x="7009680" y="3767732"/>
            <a:ext cx="4045790"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latin typeface="Arial" panose="020B0604020202020204" pitchFamily="34" charset="0"/>
                <a:cs typeface="Arial" panose="020B0604020202020204" pitchFamily="34" charset="0"/>
              </a:rPr>
              <a:t>D. </a:t>
            </a:r>
            <a:r>
              <a:rPr lang="en-US" sz="2500" dirty="0" err="1">
                <a:solidFill>
                  <a:schemeClr val="tx1"/>
                </a:solidFill>
                <a:latin typeface="Arial" panose="020B0604020202020204" pitchFamily="34" charset="0"/>
                <a:cs typeface="Arial" panose="020B0604020202020204" pitchFamily="34" charset="0"/>
              </a:rPr>
              <a:t>Tất</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cả</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đáp</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án</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trên</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4317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par>
                                <p:cTn id="25" presetID="1" presetClass="emph" presetSubtype="2" fill="hold" nodeType="withEffect">
                                  <p:stCondLst>
                                    <p:cond delay="0"/>
                                  </p:stCondLst>
                                  <p:childTnLst>
                                    <p:animClr clrSpc="rgb" dir="cw">
                                      <p:cBhvr>
                                        <p:cTn id="26" dur="2000" fill="hold"/>
                                        <p:tgtEl>
                                          <p:spTgt spid="11"/>
                                        </p:tgtEl>
                                        <p:attrNameLst>
                                          <p:attrName>fillcolor</p:attrName>
                                        </p:attrNameLst>
                                      </p:cBhvr>
                                      <p:to>
                                        <a:srgbClr val="00B050"/>
                                      </p:to>
                                    </p:animClr>
                                    <p:set>
                                      <p:cBhvr>
                                        <p:cTn id="27" dur="2000" fill="hold"/>
                                        <p:tgtEl>
                                          <p:spTgt spid="11"/>
                                        </p:tgtEl>
                                        <p:attrNameLst>
                                          <p:attrName>fill.type</p:attrName>
                                        </p:attrNameLst>
                                      </p:cBhvr>
                                      <p:to>
                                        <p:strVal val="solid"/>
                                      </p:to>
                                    </p:set>
                                    <p:set>
                                      <p:cBhvr>
                                        <p:cTn id="2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6" grpId="0" animBg="1"/>
      <p:bldP spid="8" grpId="0"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3BCF235-5879-4152-582D-4CC4D2A23531}"/>
              </a:ext>
            </a:extLst>
          </p:cNvPr>
          <p:cNvSpPr txBox="1"/>
          <p:nvPr/>
        </p:nvSpPr>
        <p:spPr>
          <a:xfrm>
            <a:off x="562155" y="426202"/>
            <a:ext cx="11067690" cy="598177"/>
          </a:xfrm>
          <a:prstGeom prst="rect">
            <a:avLst/>
          </a:prstGeom>
          <a:noFill/>
        </p:spPr>
        <p:txBody>
          <a:bodyPr wrap="square">
            <a:spAutoFit/>
          </a:bodyPr>
          <a:lstStyle/>
          <a:p>
            <a:pPr algn="ctr">
              <a:lnSpc>
                <a:spcPct val="150000"/>
              </a:lnSpc>
            </a:pPr>
            <a:r>
              <a:rPr lang="vi-VN" sz="2500" b="1" i="1" dirty="0">
                <a:cs typeface="Arial" panose="020B0604020202020204" pitchFamily="34" charset="0"/>
              </a:rPr>
              <a:t>Câu 5. Cần lưu ý gì khi trên Internet?</a:t>
            </a:r>
            <a:endParaRPr lang="en-US" sz="2500" b="1" i="1"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7C85A6B2-458B-B912-6BC9-043B6D4A985A}"/>
              </a:ext>
            </a:extLst>
          </p:cNvPr>
          <p:cNvSpPr/>
          <p:nvPr/>
        </p:nvSpPr>
        <p:spPr>
          <a:xfrm>
            <a:off x="2009954" y="1391423"/>
            <a:ext cx="8471142"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500" dirty="0">
                <a:solidFill>
                  <a:schemeClr val="tx1"/>
                </a:solidFill>
                <a:cs typeface="Arial" panose="020B0604020202020204" pitchFamily="34" charset="0"/>
              </a:rPr>
              <a:t>A. Tin hoàn toàn các thông tin trên Internet.</a:t>
            </a:r>
            <a:endParaRPr lang="en-US" sz="25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499C220-CC85-B951-D122-230C25E2C112}"/>
              </a:ext>
            </a:extLst>
          </p:cNvPr>
          <p:cNvSpPr/>
          <p:nvPr/>
        </p:nvSpPr>
        <p:spPr>
          <a:xfrm>
            <a:off x="2009953" y="2370165"/>
            <a:ext cx="8471142"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500" dirty="0">
                <a:solidFill>
                  <a:schemeClr val="tx1"/>
                </a:solidFill>
                <a:cs typeface="Arial" panose="020B0604020202020204" pitchFamily="34" charset="0"/>
              </a:rPr>
              <a:t>B. Sợ hãi trước các thông tin xấu.</a:t>
            </a:r>
            <a:endParaRPr lang="en-US" sz="250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7895C205-86B3-D52C-3FB6-D3956C5BFA06}"/>
              </a:ext>
            </a:extLst>
          </p:cNvPr>
          <p:cNvSpPr/>
          <p:nvPr/>
        </p:nvSpPr>
        <p:spPr>
          <a:xfrm>
            <a:off x="2009953" y="3360572"/>
            <a:ext cx="8471142" cy="78288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tx1"/>
                </a:solidFill>
                <a:latin typeface="Arial" panose="020B0604020202020204" pitchFamily="34" charset="0"/>
                <a:cs typeface="Arial" panose="020B0604020202020204" pitchFamily="34" charset="0"/>
              </a:rPr>
              <a:t>C. Tin </a:t>
            </a:r>
            <a:r>
              <a:rPr lang="en-US" sz="2500" dirty="0" err="1">
                <a:solidFill>
                  <a:schemeClr val="tx1"/>
                </a:solidFill>
                <a:latin typeface="Arial" panose="020B0604020202020204" pitchFamily="34" charset="0"/>
                <a:cs typeface="Arial" panose="020B0604020202020204" pitchFamily="34" charset="0"/>
              </a:rPr>
              <a:t>vào</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các</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thông</a:t>
            </a:r>
            <a:r>
              <a:rPr lang="en-US" sz="2500" dirty="0">
                <a:solidFill>
                  <a:schemeClr val="tx1"/>
                </a:solidFill>
                <a:latin typeface="Arial" panose="020B0604020202020204" pitchFamily="34" charset="0"/>
                <a:cs typeface="Arial" panose="020B0604020202020204" pitchFamily="34" charset="0"/>
              </a:rPr>
              <a:t> tin </a:t>
            </a:r>
            <a:r>
              <a:rPr lang="en-US" sz="2500" dirty="0" err="1">
                <a:solidFill>
                  <a:schemeClr val="tx1"/>
                </a:solidFill>
                <a:latin typeface="Arial" panose="020B0604020202020204" pitchFamily="34" charset="0"/>
                <a:cs typeface="Arial" panose="020B0604020202020204" pitchFamily="34" charset="0"/>
              </a:rPr>
              <a:t>lừa</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đảo</a:t>
            </a:r>
            <a:r>
              <a:rPr lang="en-US" sz="2500" dirty="0">
                <a:solidFill>
                  <a:schemeClr val="tx1"/>
                </a:solidFill>
                <a:latin typeface="Arial" panose="020B0604020202020204" pitchFamily="34" charset="0"/>
                <a:cs typeface="Arial" panose="020B0604020202020204" pitchFamily="34" charset="0"/>
              </a:rPr>
              <a:t>.</a:t>
            </a:r>
          </a:p>
        </p:txBody>
      </p:sp>
      <p:sp>
        <p:nvSpPr>
          <p:cNvPr id="10" name="Rectangle: Rounded Corners 9">
            <a:extLst>
              <a:ext uri="{FF2B5EF4-FFF2-40B4-BE49-F238E27FC236}">
                <a16:creationId xmlns:a16="http://schemas.microsoft.com/office/drawing/2014/main" id="{CA2828DD-0D65-0C0B-0C6E-74F3A945CEDC}"/>
              </a:ext>
            </a:extLst>
          </p:cNvPr>
          <p:cNvSpPr/>
          <p:nvPr/>
        </p:nvSpPr>
        <p:spPr>
          <a:xfrm>
            <a:off x="2009952" y="4350979"/>
            <a:ext cx="8471142" cy="118181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500" dirty="0">
                <a:solidFill>
                  <a:schemeClr val="tx1"/>
                </a:solidFill>
                <a:cs typeface="Arial" panose="020B0604020202020204" pitchFamily="34" charset="0"/>
              </a:rPr>
              <a:t>D. Cần có sự cho phép và hướng của bố mẹ hoặc người lớn khi sử dụng Internet.</a:t>
            </a:r>
            <a:endParaRPr lang="en-US"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958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10"/>
                                        </p:tgtEl>
                                      </p:cBhvr>
                                    </p:animEffect>
                                    <p:animScale>
                                      <p:cBhvr>
                                        <p:cTn id="24" dur="250" autoRev="1" fill="hold"/>
                                        <p:tgtEl>
                                          <p:spTgt spid="10"/>
                                        </p:tgtEl>
                                      </p:cBhvr>
                                      <p:by x="105000" y="105000"/>
                                    </p:animScale>
                                  </p:childTnLst>
                                </p:cTn>
                              </p:par>
                              <p:par>
                                <p:cTn id="25" presetID="1" presetClass="emph" presetSubtype="2" fill="hold" nodeType="withEffect">
                                  <p:stCondLst>
                                    <p:cond delay="0"/>
                                  </p:stCondLst>
                                  <p:childTnLst>
                                    <p:animClr clrSpc="rgb" dir="cw">
                                      <p:cBhvr>
                                        <p:cTn id="26" dur="2000" fill="hold"/>
                                        <p:tgtEl>
                                          <p:spTgt spid="10"/>
                                        </p:tgtEl>
                                        <p:attrNameLst>
                                          <p:attrName>fillcolor</p:attrName>
                                        </p:attrNameLst>
                                      </p:cBhvr>
                                      <p:to>
                                        <a:srgbClr val="00B050"/>
                                      </p:to>
                                    </p:animClr>
                                    <p:set>
                                      <p:cBhvr>
                                        <p:cTn id="27" dur="2000" fill="hold"/>
                                        <p:tgtEl>
                                          <p:spTgt spid="10"/>
                                        </p:tgtEl>
                                        <p:attrNameLst>
                                          <p:attrName>fill.type</p:attrName>
                                        </p:attrNameLst>
                                      </p:cBhvr>
                                      <p:to>
                                        <p:strVal val="solid"/>
                                      </p:to>
                                    </p:set>
                                    <p:set>
                                      <p:cBhvr>
                                        <p:cTn id="28"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5" grpId="0" animBg="1"/>
      <p:bldP spid="9" grpId="0" animBg="1"/>
      <p:bldP spid="10" grpId="0" animBg="1"/>
      <p:bldP spid="1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937AD48-30BD-78C7-514B-5412F9962785}"/>
              </a:ext>
            </a:extLst>
          </p:cNvPr>
          <p:cNvGrpSpPr/>
          <p:nvPr/>
        </p:nvGrpSpPr>
        <p:grpSpPr>
          <a:xfrm>
            <a:off x="-212785" y="162138"/>
            <a:ext cx="11955308" cy="1175258"/>
            <a:chOff x="-212785" y="162138"/>
            <a:chExt cx="11955308" cy="1175258"/>
          </a:xfrm>
        </p:grpSpPr>
        <p:grpSp>
          <p:nvGrpSpPr>
            <p:cNvPr id="6" name="Group 5">
              <a:extLst>
                <a:ext uri="{FF2B5EF4-FFF2-40B4-BE49-F238E27FC236}">
                  <a16:creationId xmlns:a16="http://schemas.microsoft.com/office/drawing/2014/main" id="{729D1F76-CE28-EB28-19D7-70CC22304DDC}"/>
                </a:ext>
              </a:extLst>
            </p:cNvPr>
            <p:cNvGrpSpPr/>
            <p:nvPr/>
          </p:nvGrpSpPr>
          <p:grpSpPr>
            <a:xfrm>
              <a:off x="-212785" y="236421"/>
              <a:ext cx="2916314" cy="1026692"/>
              <a:chOff x="-152400" y="527884"/>
              <a:chExt cx="2916314" cy="1026692"/>
            </a:xfrm>
          </p:grpSpPr>
          <p:sp>
            <p:nvSpPr>
              <p:cNvPr id="11" name="Rectangle 10">
                <a:extLst>
                  <a:ext uri="{FF2B5EF4-FFF2-40B4-BE49-F238E27FC236}">
                    <a16:creationId xmlns:a16="http://schemas.microsoft.com/office/drawing/2014/main" id="{7C7F315B-8F39-6394-D9EE-17EDA6B22E1E}"/>
                  </a:ext>
                </a:extLst>
              </p:cNvPr>
              <p:cNvSpPr/>
              <p:nvPr/>
            </p:nvSpPr>
            <p:spPr>
              <a:xfrm>
                <a:off x="-152400" y="687287"/>
                <a:ext cx="2481532" cy="70788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D751645-B05A-B915-0945-4B03671842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2152" y="527884"/>
                <a:ext cx="1081762" cy="1026692"/>
              </a:xfrm>
              <a:prstGeom prst="rect">
                <a:avLst/>
              </a:prstGeom>
            </p:spPr>
          </p:pic>
          <p:sp>
            <p:nvSpPr>
              <p:cNvPr id="13" name="TextBox 12">
                <a:extLst>
                  <a:ext uri="{FF2B5EF4-FFF2-40B4-BE49-F238E27FC236}">
                    <a16:creationId xmlns:a16="http://schemas.microsoft.com/office/drawing/2014/main" id="{5ABEE4E2-A8F1-70DB-5C87-1B0FE417336F}"/>
                  </a:ext>
                </a:extLst>
              </p:cNvPr>
              <p:cNvSpPr txBox="1"/>
              <p:nvPr/>
            </p:nvSpPr>
            <p:spPr>
              <a:xfrm>
                <a:off x="396122" y="764231"/>
                <a:ext cx="1286030"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Bài 2</a:t>
                </a:r>
              </a:p>
            </p:txBody>
          </p:sp>
        </p:grpSp>
        <p:sp>
          <p:nvSpPr>
            <p:cNvPr id="15" name="TextBox 14">
              <a:extLst>
                <a:ext uri="{FF2B5EF4-FFF2-40B4-BE49-F238E27FC236}">
                  <a16:creationId xmlns:a16="http://schemas.microsoft.com/office/drawing/2014/main" id="{B3B7A06D-2D23-6B1C-5C93-568A5FBBD5BF}"/>
                </a:ext>
              </a:extLst>
            </p:cNvPr>
            <p:cNvSpPr txBox="1"/>
            <p:nvPr/>
          </p:nvSpPr>
          <p:spPr>
            <a:xfrm>
              <a:off x="2703529" y="162138"/>
              <a:ext cx="9038994" cy="1175258"/>
            </a:xfrm>
            <a:prstGeom prst="rect">
              <a:avLst/>
            </a:prstGeom>
            <a:noFill/>
          </p:spPr>
          <p:txBody>
            <a:bodyPr wrap="square">
              <a:spAutoFit/>
            </a:bodyPr>
            <a:lstStyle/>
            <a:p>
              <a:pPr>
                <a:lnSpc>
                  <a:spcPct val="150000"/>
                </a:lnSpc>
              </a:pPr>
              <a:r>
                <a:rPr lang="en-US" sz="2500" b="1" i="1">
                  <a:latin typeface="Arial" panose="020B0604020202020204" pitchFamily="34" charset="0"/>
                  <a:cs typeface="Arial" panose="020B0604020202020204" pitchFamily="34" charset="0"/>
                </a:rPr>
                <a:t>Em hãy ghép mỗi hình ảnh cắt từ trang web với loại thông tin phù hợp</a:t>
              </a:r>
            </a:p>
          </p:txBody>
        </p:sp>
      </p:grpSp>
      <p:pic>
        <p:nvPicPr>
          <p:cNvPr id="22" name="Picture 21">
            <a:extLst>
              <a:ext uri="{FF2B5EF4-FFF2-40B4-BE49-F238E27FC236}">
                <a16:creationId xmlns:a16="http://schemas.microsoft.com/office/drawing/2014/main" id="{9CD7ADEE-FB12-72D1-7C52-2CC2BA05019B}"/>
              </a:ext>
            </a:extLst>
          </p:cNvPr>
          <p:cNvPicPr>
            <a:picLocks noChangeAspect="1"/>
          </p:cNvPicPr>
          <p:nvPr/>
        </p:nvPicPr>
        <p:blipFill>
          <a:blip r:embed="rId4"/>
          <a:stretch>
            <a:fillRect/>
          </a:stretch>
        </p:blipFill>
        <p:spPr>
          <a:xfrm>
            <a:off x="768031" y="1610655"/>
            <a:ext cx="4114680" cy="2780190"/>
          </a:xfrm>
          <a:prstGeom prst="rect">
            <a:avLst/>
          </a:prstGeom>
          <a:ln>
            <a:solidFill>
              <a:schemeClr val="accent5">
                <a:lumMod val="75000"/>
              </a:schemeClr>
            </a:solidFill>
          </a:ln>
        </p:spPr>
      </p:pic>
      <p:pic>
        <p:nvPicPr>
          <p:cNvPr id="24" name="Picture 23">
            <a:extLst>
              <a:ext uri="{FF2B5EF4-FFF2-40B4-BE49-F238E27FC236}">
                <a16:creationId xmlns:a16="http://schemas.microsoft.com/office/drawing/2014/main" id="{7E3A0259-7C32-88F0-8D8D-E3CC34DD2D9C}"/>
              </a:ext>
            </a:extLst>
          </p:cNvPr>
          <p:cNvPicPr>
            <a:picLocks noChangeAspect="1"/>
          </p:cNvPicPr>
          <p:nvPr/>
        </p:nvPicPr>
        <p:blipFill>
          <a:blip r:embed="rId5"/>
          <a:stretch>
            <a:fillRect/>
          </a:stretch>
        </p:blipFill>
        <p:spPr>
          <a:xfrm>
            <a:off x="7154015" y="1610655"/>
            <a:ext cx="4336582" cy="2780190"/>
          </a:xfrm>
          <a:prstGeom prst="rect">
            <a:avLst/>
          </a:prstGeom>
          <a:ln>
            <a:solidFill>
              <a:schemeClr val="accent5">
                <a:lumMod val="75000"/>
              </a:schemeClr>
            </a:solidFill>
          </a:ln>
        </p:spPr>
      </p:pic>
      <p:sp>
        <p:nvSpPr>
          <p:cNvPr id="28" name="Rectangle: Rounded Corners 27">
            <a:extLst>
              <a:ext uri="{FF2B5EF4-FFF2-40B4-BE49-F238E27FC236}">
                <a16:creationId xmlns:a16="http://schemas.microsoft.com/office/drawing/2014/main" id="{E40FA756-44D9-5A4E-79B8-CE507000B20A}"/>
              </a:ext>
            </a:extLst>
          </p:cNvPr>
          <p:cNvSpPr/>
          <p:nvPr/>
        </p:nvSpPr>
        <p:spPr>
          <a:xfrm>
            <a:off x="2825371" y="5416035"/>
            <a:ext cx="2725947" cy="882602"/>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Văn bản </a:t>
            </a:r>
          </a:p>
        </p:txBody>
      </p:sp>
      <p:sp>
        <p:nvSpPr>
          <p:cNvPr id="29" name="Rectangle: Rounded Corners 28">
            <a:extLst>
              <a:ext uri="{FF2B5EF4-FFF2-40B4-BE49-F238E27FC236}">
                <a16:creationId xmlns:a16="http://schemas.microsoft.com/office/drawing/2014/main" id="{BF1790DA-9ACD-91FA-01A5-538842A717BF}"/>
              </a:ext>
            </a:extLst>
          </p:cNvPr>
          <p:cNvSpPr/>
          <p:nvPr/>
        </p:nvSpPr>
        <p:spPr>
          <a:xfrm>
            <a:off x="6412411" y="5416035"/>
            <a:ext cx="2725947" cy="882602"/>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Video </a:t>
            </a:r>
          </a:p>
        </p:txBody>
      </p:sp>
    </p:spTree>
    <p:extLst>
      <p:ext uri="{BB962C8B-B14F-4D97-AF65-F5344CB8AC3E}">
        <p14:creationId xmlns:p14="http://schemas.microsoft.com/office/powerpoint/2010/main" val="20698317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par>
                                <p:cTn id="13" presetID="14" presetClass="entr" presetSubtype="1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2.08333E-7 3.33333E-6 L -0.42825 -0.08912 " pathEditMode="relative" rAng="0" ptsTypes="AA">
                                      <p:cBhvr>
                                        <p:cTn id="25" dur="2000" fill="hold"/>
                                        <p:tgtEl>
                                          <p:spTgt spid="29"/>
                                        </p:tgtEl>
                                        <p:attrNameLst>
                                          <p:attrName>ppt_x</p:attrName>
                                          <p:attrName>ppt_y</p:attrName>
                                        </p:attrNameLst>
                                      </p:cBhvr>
                                      <p:rCtr x="-21419" y="-4468"/>
                                    </p:animMotion>
                                  </p:childTnLst>
                                </p:cTn>
                              </p:par>
                              <p:par>
                                <p:cTn id="26" presetID="42" presetClass="path" presetSubtype="0" accel="50000" decel="50000" fill="hold" grpId="1" nodeType="withEffect">
                                  <p:stCondLst>
                                    <p:cond delay="0"/>
                                  </p:stCondLst>
                                  <p:childTnLst>
                                    <p:animMotion origin="layout" path="M 4.16667E-7 3.33333E-6 L 0.42474 -0.08912 " pathEditMode="relative" rAng="0" ptsTypes="AA">
                                      <p:cBhvr>
                                        <p:cTn id="27" dur="2000" fill="hold"/>
                                        <p:tgtEl>
                                          <p:spTgt spid="28"/>
                                        </p:tgtEl>
                                        <p:attrNameLst>
                                          <p:attrName>ppt_x</p:attrName>
                                          <p:attrName>ppt_y</p:attrName>
                                        </p:attrNameLst>
                                      </p:cBhvr>
                                      <p:rCtr x="21237" y="-4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937AD48-30BD-78C7-514B-5412F9962785}"/>
              </a:ext>
            </a:extLst>
          </p:cNvPr>
          <p:cNvGrpSpPr/>
          <p:nvPr/>
        </p:nvGrpSpPr>
        <p:grpSpPr>
          <a:xfrm>
            <a:off x="-212785" y="162138"/>
            <a:ext cx="11955308" cy="1175258"/>
            <a:chOff x="-212785" y="162138"/>
            <a:chExt cx="11955308" cy="1175258"/>
          </a:xfrm>
        </p:grpSpPr>
        <p:grpSp>
          <p:nvGrpSpPr>
            <p:cNvPr id="6" name="Group 5">
              <a:extLst>
                <a:ext uri="{FF2B5EF4-FFF2-40B4-BE49-F238E27FC236}">
                  <a16:creationId xmlns:a16="http://schemas.microsoft.com/office/drawing/2014/main" id="{729D1F76-CE28-EB28-19D7-70CC22304DDC}"/>
                </a:ext>
              </a:extLst>
            </p:cNvPr>
            <p:cNvGrpSpPr/>
            <p:nvPr/>
          </p:nvGrpSpPr>
          <p:grpSpPr>
            <a:xfrm>
              <a:off x="-212785" y="236421"/>
              <a:ext cx="2916314" cy="1026692"/>
              <a:chOff x="-152400" y="527884"/>
              <a:chExt cx="2916314" cy="1026692"/>
            </a:xfrm>
          </p:grpSpPr>
          <p:sp>
            <p:nvSpPr>
              <p:cNvPr id="11" name="Rectangle 10">
                <a:extLst>
                  <a:ext uri="{FF2B5EF4-FFF2-40B4-BE49-F238E27FC236}">
                    <a16:creationId xmlns:a16="http://schemas.microsoft.com/office/drawing/2014/main" id="{7C7F315B-8F39-6394-D9EE-17EDA6B22E1E}"/>
                  </a:ext>
                </a:extLst>
              </p:cNvPr>
              <p:cNvSpPr/>
              <p:nvPr/>
            </p:nvSpPr>
            <p:spPr>
              <a:xfrm>
                <a:off x="-152400" y="687287"/>
                <a:ext cx="2481532" cy="70788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D751645-B05A-B915-0945-4B03671842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2152" y="527884"/>
                <a:ext cx="1081762" cy="1026692"/>
              </a:xfrm>
              <a:prstGeom prst="rect">
                <a:avLst/>
              </a:prstGeom>
            </p:spPr>
          </p:pic>
          <p:sp>
            <p:nvSpPr>
              <p:cNvPr id="13" name="TextBox 12">
                <a:extLst>
                  <a:ext uri="{FF2B5EF4-FFF2-40B4-BE49-F238E27FC236}">
                    <a16:creationId xmlns:a16="http://schemas.microsoft.com/office/drawing/2014/main" id="{5ABEE4E2-A8F1-70DB-5C87-1B0FE417336F}"/>
                  </a:ext>
                </a:extLst>
              </p:cNvPr>
              <p:cNvSpPr txBox="1"/>
              <p:nvPr/>
            </p:nvSpPr>
            <p:spPr>
              <a:xfrm>
                <a:off x="396122" y="764231"/>
                <a:ext cx="1286030"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Bài 2</a:t>
                </a:r>
              </a:p>
            </p:txBody>
          </p:sp>
        </p:grpSp>
        <p:sp>
          <p:nvSpPr>
            <p:cNvPr id="15" name="TextBox 14">
              <a:extLst>
                <a:ext uri="{FF2B5EF4-FFF2-40B4-BE49-F238E27FC236}">
                  <a16:creationId xmlns:a16="http://schemas.microsoft.com/office/drawing/2014/main" id="{B3B7A06D-2D23-6B1C-5C93-568A5FBBD5BF}"/>
                </a:ext>
              </a:extLst>
            </p:cNvPr>
            <p:cNvSpPr txBox="1"/>
            <p:nvPr/>
          </p:nvSpPr>
          <p:spPr>
            <a:xfrm>
              <a:off x="2703529" y="162138"/>
              <a:ext cx="9038994" cy="1175258"/>
            </a:xfrm>
            <a:prstGeom prst="rect">
              <a:avLst/>
            </a:prstGeom>
            <a:noFill/>
          </p:spPr>
          <p:txBody>
            <a:bodyPr wrap="square">
              <a:spAutoFit/>
            </a:bodyPr>
            <a:lstStyle/>
            <a:p>
              <a:pPr>
                <a:lnSpc>
                  <a:spcPct val="150000"/>
                </a:lnSpc>
              </a:pPr>
              <a:r>
                <a:rPr lang="en-US" sz="2500" b="1" i="1">
                  <a:latin typeface="Arial" panose="020B0604020202020204" pitchFamily="34" charset="0"/>
                  <a:cs typeface="Arial" panose="020B0604020202020204" pitchFamily="34" charset="0"/>
                </a:rPr>
                <a:t>Em hãy ghép mỗi hình ảnh cắt từ trang web với loại thông tin phù hợp</a:t>
              </a:r>
            </a:p>
          </p:txBody>
        </p:sp>
      </p:grpSp>
      <p:pic>
        <p:nvPicPr>
          <p:cNvPr id="23" name="Picture 4" descr="truyện ngắn ý nghĩa cậu bé chăn cừu và chó sói">
            <a:extLst>
              <a:ext uri="{FF2B5EF4-FFF2-40B4-BE49-F238E27FC236}">
                <a16:creationId xmlns:a16="http://schemas.microsoft.com/office/drawing/2014/main" id="{795B6CBE-6F90-73AA-E6BB-F8CC72573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97" y="1576169"/>
            <a:ext cx="4139947" cy="3107720"/>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81564C9-6305-F597-D8CF-1AD1B017F7E3}"/>
              </a:ext>
            </a:extLst>
          </p:cNvPr>
          <p:cNvPicPr>
            <a:picLocks noChangeAspect="1"/>
          </p:cNvPicPr>
          <p:nvPr/>
        </p:nvPicPr>
        <p:blipFill rotWithShape="1">
          <a:blip r:embed="rId5"/>
          <a:srcRect l="25191" r="24695"/>
          <a:stretch/>
        </p:blipFill>
        <p:spPr>
          <a:xfrm>
            <a:off x="5551318" y="2750241"/>
            <a:ext cx="6016031" cy="1252948"/>
          </a:xfrm>
          <a:prstGeom prst="rect">
            <a:avLst/>
          </a:prstGeom>
        </p:spPr>
      </p:pic>
      <p:sp>
        <p:nvSpPr>
          <p:cNvPr id="2" name="Rectangle: Rounded Corners 1">
            <a:extLst>
              <a:ext uri="{FF2B5EF4-FFF2-40B4-BE49-F238E27FC236}">
                <a16:creationId xmlns:a16="http://schemas.microsoft.com/office/drawing/2014/main" id="{F718566D-B7BB-9138-3578-BE4E9382229D}"/>
              </a:ext>
            </a:extLst>
          </p:cNvPr>
          <p:cNvSpPr/>
          <p:nvPr/>
        </p:nvSpPr>
        <p:spPr>
          <a:xfrm>
            <a:off x="2825371" y="5416035"/>
            <a:ext cx="2725947" cy="882602"/>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Âm thanh </a:t>
            </a:r>
          </a:p>
        </p:txBody>
      </p:sp>
      <p:sp>
        <p:nvSpPr>
          <p:cNvPr id="3" name="Rectangle: Rounded Corners 2">
            <a:extLst>
              <a:ext uri="{FF2B5EF4-FFF2-40B4-BE49-F238E27FC236}">
                <a16:creationId xmlns:a16="http://schemas.microsoft.com/office/drawing/2014/main" id="{CAC8E650-7608-AEC0-6A19-4AEF7D443075}"/>
              </a:ext>
            </a:extLst>
          </p:cNvPr>
          <p:cNvSpPr/>
          <p:nvPr/>
        </p:nvSpPr>
        <p:spPr>
          <a:xfrm>
            <a:off x="6412411" y="5416035"/>
            <a:ext cx="2725947" cy="882602"/>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Arial" panose="020B0604020202020204" pitchFamily="34" charset="0"/>
                <a:cs typeface="Arial" panose="020B0604020202020204" pitchFamily="34" charset="0"/>
              </a:rPr>
              <a:t>Hình ảnh </a:t>
            </a:r>
          </a:p>
        </p:txBody>
      </p:sp>
    </p:spTree>
    <p:extLst>
      <p:ext uri="{BB962C8B-B14F-4D97-AF65-F5344CB8AC3E}">
        <p14:creationId xmlns:p14="http://schemas.microsoft.com/office/powerpoint/2010/main" val="1518621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2.08333E-7 3.33333E-6 L -0.42825 -0.08912 " pathEditMode="relative" rAng="0" ptsTypes="AA">
                                      <p:cBhvr>
                                        <p:cTn id="20" dur="2000" fill="hold"/>
                                        <p:tgtEl>
                                          <p:spTgt spid="3"/>
                                        </p:tgtEl>
                                        <p:attrNameLst>
                                          <p:attrName>ppt_x</p:attrName>
                                          <p:attrName>ppt_y</p:attrName>
                                        </p:attrNameLst>
                                      </p:cBhvr>
                                      <p:rCtr x="-21419" y="-4468"/>
                                    </p:animMotion>
                                  </p:childTnLst>
                                </p:cTn>
                              </p:par>
                              <p:par>
                                <p:cTn id="21" presetID="42" presetClass="path" presetSubtype="0" accel="50000" decel="50000" fill="hold" grpId="1" nodeType="withEffect">
                                  <p:stCondLst>
                                    <p:cond delay="0"/>
                                  </p:stCondLst>
                                  <p:childTnLst>
                                    <p:animMotion origin="layout" path="M 4.16667E-7 3.33333E-6 L 0.37031 -0.10695 " pathEditMode="relative" rAng="0" ptsTypes="AA">
                                      <p:cBhvr>
                                        <p:cTn id="22" dur="2000" fill="hold"/>
                                        <p:tgtEl>
                                          <p:spTgt spid="2"/>
                                        </p:tgtEl>
                                        <p:attrNameLst>
                                          <p:attrName>ppt_x</p:attrName>
                                          <p:attrName>ppt_y</p:attrName>
                                        </p:attrNameLst>
                                      </p:cBhvr>
                                      <p:rCtr x="18516" y="-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937AD48-30BD-78C7-514B-5412F9962785}"/>
              </a:ext>
            </a:extLst>
          </p:cNvPr>
          <p:cNvGrpSpPr/>
          <p:nvPr/>
        </p:nvGrpSpPr>
        <p:grpSpPr>
          <a:xfrm>
            <a:off x="-174685" y="1420115"/>
            <a:ext cx="11992848" cy="1175258"/>
            <a:chOff x="-212785" y="200915"/>
            <a:chExt cx="11992848" cy="1175258"/>
          </a:xfrm>
        </p:grpSpPr>
        <p:grpSp>
          <p:nvGrpSpPr>
            <p:cNvPr id="6" name="Group 5">
              <a:extLst>
                <a:ext uri="{FF2B5EF4-FFF2-40B4-BE49-F238E27FC236}">
                  <a16:creationId xmlns:a16="http://schemas.microsoft.com/office/drawing/2014/main" id="{729D1F76-CE28-EB28-19D7-70CC22304DDC}"/>
                </a:ext>
              </a:extLst>
            </p:cNvPr>
            <p:cNvGrpSpPr/>
            <p:nvPr/>
          </p:nvGrpSpPr>
          <p:grpSpPr>
            <a:xfrm>
              <a:off x="-212785" y="236421"/>
              <a:ext cx="2916314" cy="1026692"/>
              <a:chOff x="-152400" y="527884"/>
              <a:chExt cx="2916314" cy="1026692"/>
            </a:xfrm>
          </p:grpSpPr>
          <p:sp>
            <p:nvSpPr>
              <p:cNvPr id="11" name="Rectangle 10">
                <a:extLst>
                  <a:ext uri="{FF2B5EF4-FFF2-40B4-BE49-F238E27FC236}">
                    <a16:creationId xmlns:a16="http://schemas.microsoft.com/office/drawing/2014/main" id="{7C7F315B-8F39-6394-D9EE-17EDA6B22E1E}"/>
                  </a:ext>
                </a:extLst>
              </p:cNvPr>
              <p:cNvSpPr/>
              <p:nvPr/>
            </p:nvSpPr>
            <p:spPr>
              <a:xfrm>
                <a:off x="-152400" y="687287"/>
                <a:ext cx="2481532" cy="70788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D751645-B05A-B915-0945-4B03671842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2152" y="527884"/>
                <a:ext cx="1081762" cy="1026692"/>
              </a:xfrm>
              <a:prstGeom prst="rect">
                <a:avLst/>
              </a:prstGeom>
            </p:spPr>
          </p:pic>
          <p:sp>
            <p:nvSpPr>
              <p:cNvPr id="13" name="TextBox 12">
                <a:extLst>
                  <a:ext uri="{FF2B5EF4-FFF2-40B4-BE49-F238E27FC236}">
                    <a16:creationId xmlns:a16="http://schemas.microsoft.com/office/drawing/2014/main" id="{5ABEE4E2-A8F1-70DB-5C87-1B0FE417336F}"/>
                  </a:ext>
                </a:extLst>
              </p:cNvPr>
              <p:cNvSpPr txBox="1"/>
              <p:nvPr/>
            </p:nvSpPr>
            <p:spPr>
              <a:xfrm>
                <a:off x="396122" y="764231"/>
                <a:ext cx="1286030"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Bài 3</a:t>
                </a:r>
              </a:p>
            </p:txBody>
          </p:sp>
        </p:grpSp>
        <p:sp>
          <p:nvSpPr>
            <p:cNvPr id="15" name="TextBox 14">
              <a:extLst>
                <a:ext uri="{FF2B5EF4-FFF2-40B4-BE49-F238E27FC236}">
                  <a16:creationId xmlns:a16="http://schemas.microsoft.com/office/drawing/2014/main" id="{B3B7A06D-2D23-6B1C-5C93-568A5FBBD5BF}"/>
                </a:ext>
              </a:extLst>
            </p:cNvPr>
            <p:cNvSpPr txBox="1"/>
            <p:nvPr/>
          </p:nvSpPr>
          <p:spPr>
            <a:xfrm>
              <a:off x="2741069" y="200915"/>
              <a:ext cx="9038994" cy="1175258"/>
            </a:xfrm>
            <a:prstGeom prst="rect">
              <a:avLst/>
            </a:prstGeom>
            <a:noFill/>
          </p:spPr>
          <p:txBody>
            <a:bodyPr wrap="square">
              <a:spAutoFit/>
            </a:bodyPr>
            <a:lstStyle/>
            <a:p>
              <a:pPr>
                <a:lnSpc>
                  <a:spcPct val="150000"/>
                </a:lnSpc>
              </a:pPr>
              <a:r>
                <a:rPr lang="en-US" sz="2500" b="1" i="1">
                  <a:latin typeface="Arial" panose="020B0604020202020204" pitchFamily="34" charset="0"/>
                  <a:cs typeface="Arial" panose="020B0604020202020204" pitchFamily="34" charset="0"/>
                </a:rPr>
                <a:t>Em hãy kể các tác hại khi cố tình xem thông tin trên trang web không phù hợp với lứa tuổi.</a:t>
              </a:r>
            </a:p>
          </p:txBody>
        </p:sp>
      </p:grpSp>
      <p:sp>
        <p:nvSpPr>
          <p:cNvPr id="5" name="TextBox 4">
            <a:extLst>
              <a:ext uri="{FF2B5EF4-FFF2-40B4-BE49-F238E27FC236}">
                <a16:creationId xmlns:a16="http://schemas.microsoft.com/office/drawing/2014/main" id="{54AD1CBC-9E54-CD20-0914-574C48C35534}"/>
              </a:ext>
            </a:extLst>
          </p:cNvPr>
          <p:cNvSpPr txBox="1"/>
          <p:nvPr/>
        </p:nvSpPr>
        <p:spPr>
          <a:xfrm>
            <a:off x="3519487" y="497658"/>
            <a:ext cx="5153025" cy="630942"/>
          </a:xfrm>
          <a:prstGeom prst="rect">
            <a:avLst/>
          </a:prstGeom>
          <a:noFill/>
        </p:spPr>
        <p:txBody>
          <a:bodyPr wrap="square" rtlCol="0">
            <a:spAutoFit/>
          </a:bodyPr>
          <a:lstStyle/>
          <a:p>
            <a:r>
              <a:rPr lang="en-US" sz="3500" b="1">
                <a:solidFill>
                  <a:schemeClr val="accent5">
                    <a:lumMod val="75000"/>
                  </a:schemeClr>
                </a:solidFill>
                <a:latin typeface="Arial" panose="020B0604020202020204" pitchFamily="34" charset="0"/>
                <a:cs typeface="Arial" panose="020B0604020202020204" pitchFamily="34" charset="0"/>
              </a:rPr>
              <a:t>Trò chơi “Truyền điện”</a:t>
            </a:r>
          </a:p>
        </p:txBody>
      </p:sp>
      <p:pic>
        <p:nvPicPr>
          <p:cNvPr id="14" name="Picture 7">
            <a:extLst>
              <a:ext uri="{FF2B5EF4-FFF2-40B4-BE49-F238E27FC236}">
                <a16:creationId xmlns:a16="http://schemas.microsoft.com/office/drawing/2014/main" id="{2CDBFBDE-BD89-1AE1-51A3-D049F8342C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47295" y="2605626"/>
            <a:ext cx="4348534" cy="4114800"/>
          </a:xfrm>
          <a:prstGeom prst="rect">
            <a:avLst/>
          </a:prstGeom>
        </p:spPr>
      </p:pic>
      <p:grpSp>
        <p:nvGrpSpPr>
          <p:cNvPr id="17" name="Group 16">
            <a:extLst>
              <a:ext uri="{FF2B5EF4-FFF2-40B4-BE49-F238E27FC236}">
                <a16:creationId xmlns:a16="http://schemas.microsoft.com/office/drawing/2014/main" id="{72E2C33F-47F5-49B9-24AD-860A07976168}"/>
              </a:ext>
            </a:extLst>
          </p:cNvPr>
          <p:cNvGrpSpPr/>
          <p:nvPr/>
        </p:nvGrpSpPr>
        <p:grpSpPr>
          <a:xfrm>
            <a:off x="628650" y="2970963"/>
            <a:ext cx="4864576" cy="3384126"/>
            <a:chOff x="828675" y="2949411"/>
            <a:chExt cx="4864576" cy="3384126"/>
          </a:xfrm>
        </p:grpSpPr>
        <p:pic>
          <p:nvPicPr>
            <p:cNvPr id="2050" name="Picture 2">
              <a:extLst>
                <a:ext uri="{FF2B5EF4-FFF2-40B4-BE49-F238E27FC236}">
                  <a16:creationId xmlns:a16="http://schemas.microsoft.com/office/drawing/2014/main" id="{24E4BE2C-858E-7281-8136-33237B60DC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846"/>
            <a:stretch/>
          </p:blipFill>
          <p:spPr bwMode="auto">
            <a:xfrm>
              <a:off x="828675" y="3442238"/>
              <a:ext cx="4864576" cy="28912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2" name="Picture 4" descr="Pin ">
              <a:extLst>
                <a:ext uri="{FF2B5EF4-FFF2-40B4-BE49-F238E27FC236}">
                  <a16:creationId xmlns:a16="http://schemas.microsoft.com/office/drawing/2014/main" id="{3A69086D-A982-B15A-D05C-DCA1895695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6163" y="2949411"/>
              <a:ext cx="609600" cy="609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1406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937AD48-30BD-78C7-514B-5412F9962785}"/>
              </a:ext>
            </a:extLst>
          </p:cNvPr>
          <p:cNvGrpSpPr/>
          <p:nvPr/>
        </p:nvGrpSpPr>
        <p:grpSpPr>
          <a:xfrm>
            <a:off x="-174685" y="1420115"/>
            <a:ext cx="11992848" cy="1175258"/>
            <a:chOff x="-212785" y="200915"/>
            <a:chExt cx="11992848" cy="1175258"/>
          </a:xfrm>
        </p:grpSpPr>
        <p:grpSp>
          <p:nvGrpSpPr>
            <p:cNvPr id="6" name="Group 5">
              <a:extLst>
                <a:ext uri="{FF2B5EF4-FFF2-40B4-BE49-F238E27FC236}">
                  <a16:creationId xmlns:a16="http://schemas.microsoft.com/office/drawing/2014/main" id="{729D1F76-CE28-EB28-19D7-70CC22304DDC}"/>
                </a:ext>
              </a:extLst>
            </p:cNvPr>
            <p:cNvGrpSpPr/>
            <p:nvPr/>
          </p:nvGrpSpPr>
          <p:grpSpPr>
            <a:xfrm>
              <a:off x="-212785" y="236421"/>
              <a:ext cx="2916314" cy="1026692"/>
              <a:chOff x="-152400" y="527884"/>
              <a:chExt cx="2916314" cy="1026692"/>
            </a:xfrm>
          </p:grpSpPr>
          <p:sp>
            <p:nvSpPr>
              <p:cNvPr id="11" name="Rectangle 10">
                <a:extLst>
                  <a:ext uri="{FF2B5EF4-FFF2-40B4-BE49-F238E27FC236}">
                    <a16:creationId xmlns:a16="http://schemas.microsoft.com/office/drawing/2014/main" id="{7C7F315B-8F39-6394-D9EE-17EDA6B22E1E}"/>
                  </a:ext>
                </a:extLst>
              </p:cNvPr>
              <p:cNvSpPr/>
              <p:nvPr/>
            </p:nvSpPr>
            <p:spPr>
              <a:xfrm>
                <a:off x="-152400" y="687287"/>
                <a:ext cx="2481532" cy="70788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D751645-B05A-B915-0945-4B03671842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2152" y="527884"/>
                <a:ext cx="1081762" cy="1026692"/>
              </a:xfrm>
              <a:prstGeom prst="rect">
                <a:avLst/>
              </a:prstGeom>
            </p:spPr>
          </p:pic>
          <p:sp>
            <p:nvSpPr>
              <p:cNvPr id="13" name="TextBox 12">
                <a:extLst>
                  <a:ext uri="{FF2B5EF4-FFF2-40B4-BE49-F238E27FC236}">
                    <a16:creationId xmlns:a16="http://schemas.microsoft.com/office/drawing/2014/main" id="{5ABEE4E2-A8F1-70DB-5C87-1B0FE417336F}"/>
                  </a:ext>
                </a:extLst>
              </p:cNvPr>
              <p:cNvSpPr txBox="1"/>
              <p:nvPr/>
            </p:nvSpPr>
            <p:spPr>
              <a:xfrm>
                <a:off x="396122" y="764231"/>
                <a:ext cx="1286030"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Bài 3</a:t>
                </a:r>
              </a:p>
            </p:txBody>
          </p:sp>
        </p:grpSp>
        <p:sp>
          <p:nvSpPr>
            <p:cNvPr id="15" name="TextBox 14">
              <a:extLst>
                <a:ext uri="{FF2B5EF4-FFF2-40B4-BE49-F238E27FC236}">
                  <a16:creationId xmlns:a16="http://schemas.microsoft.com/office/drawing/2014/main" id="{B3B7A06D-2D23-6B1C-5C93-568A5FBBD5BF}"/>
                </a:ext>
              </a:extLst>
            </p:cNvPr>
            <p:cNvSpPr txBox="1"/>
            <p:nvPr/>
          </p:nvSpPr>
          <p:spPr>
            <a:xfrm>
              <a:off x="2741069" y="200915"/>
              <a:ext cx="9038994" cy="1175258"/>
            </a:xfrm>
            <a:prstGeom prst="rect">
              <a:avLst/>
            </a:prstGeom>
            <a:noFill/>
          </p:spPr>
          <p:txBody>
            <a:bodyPr wrap="square">
              <a:spAutoFit/>
            </a:bodyPr>
            <a:lstStyle/>
            <a:p>
              <a:pPr>
                <a:lnSpc>
                  <a:spcPct val="150000"/>
                </a:lnSpc>
              </a:pPr>
              <a:r>
                <a:rPr lang="en-US" sz="2500" b="1" i="1">
                  <a:latin typeface="Arial" panose="020B0604020202020204" pitchFamily="34" charset="0"/>
                  <a:cs typeface="Arial" panose="020B0604020202020204" pitchFamily="34" charset="0"/>
                </a:rPr>
                <a:t>Em hãy kể các tác hại khi cố tình xem thông tin trên trang web không phù hợp với lứa tuổi.</a:t>
              </a:r>
            </a:p>
          </p:txBody>
        </p:sp>
      </p:grpSp>
      <p:sp>
        <p:nvSpPr>
          <p:cNvPr id="5" name="TextBox 4">
            <a:extLst>
              <a:ext uri="{FF2B5EF4-FFF2-40B4-BE49-F238E27FC236}">
                <a16:creationId xmlns:a16="http://schemas.microsoft.com/office/drawing/2014/main" id="{54AD1CBC-9E54-CD20-0914-574C48C35534}"/>
              </a:ext>
            </a:extLst>
          </p:cNvPr>
          <p:cNvSpPr txBox="1"/>
          <p:nvPr/>
        </p:nvSpPr>
        <p:spPr>
          <a:xfrm>
            <a:off x="3519487" y="497658"/>
            <a:ext cx="5153025" cy="630942"/>
          </a:xfrm>
          <a:prstGeom prst="rect">
            <a:avLst/>
          </a:prstGeom>
          <a:noFill/>
        </p:spPr>
        <p:txBody>
          <a:bodyPr wrap="square" rtlCol="0">
            <a:spAutoFit/>
          </a:bodyPr>
          <a:lstStyle/>
          <a:p>
            <a:r>
              <a:rPr lang="en-US" sz="3500" b="1">
                <a:solidFill>
                  <a:schemeClr val="accent5">
                    <a:lumMod val="75000"/>
                  </a:schemeClr>
                </a:solidFill>
                <a:latin typeface="Arial" panose="020B0604020202020204" pitchFamily="34" charset="0"/>
                <a:cs typeface="Arial" panose="020B0604020202020204" pitchFamily="34" charset="0"/>
              </a:rPr>
              <a:t>Trò chơi “Truyền điện”</a:t>
            </a:r>
          </a:p>
        </p:txBody>
      </p:sp>
      <p:sp>
        <p:nvSpPr>
          <p:cNvPr id="2" name="TextBox 1">
            <a:extLst>
              <a:ext uri="{FF2B5EF4-FFF2-40B4-BE49-F238E27FC236}">
                <a16:creationId xmlns:a16="http://schemas.microsoft.com/office/drawing/2014/main" id="{1C2638B9-C087-FCFC-B38E-6CF26AAEB52C}"/>
              </a:ext>
            </a:extLst>
          </p:cNvPr>
          <p:cNvSpPr txBox="1"/>
          <p:nvPr/>
        </p:nvSpPr>
        <p:spPr>
          <a:xfrm>
            <a:off x="699818" y="3044211"/>
            <a:ext cx="3682401"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Một số tác hại:</a:t>
            </a:r>
          </a:p>
        </p:txBody>
      </p:sp>
      <p:grpSp>
        <p:nvGrpSpPr>
          <p:cNvPr id="9" name="Group 8">
            <a:extLst>
              <a:ext uri="{FF2B5EF4-FFF2-40B4-BE49-F238E27FC236}">
                <a16:creationId xmlns:a16="http://schemas.microsoft.com/office/drawing/2014/main" id="{EB122980-B12A-F7CB-9847-9C89D34D4108}"/>
              </a:ext>
            </a:extLst>
          </p:cNvPr>
          <p:cNvGrpSpPr/>
          <p:nvPr/>
        </p:nvGrpSpPr>
        <p:grpSpPr>
          <a:xfrm>
            <a:off x="889425" y="4140265"/>
            <a:ext cx="10413147" cy="813589"/>
            <a:chOff x="818444" y="4014603"/>
            <a:chExt cx="10413147" cy="813589"/>
          </a:xfrm>
        </p:grpSpPr>
        <p:sp>
          <p:nvSpPr>
            <p:cNvPr id="3" name="Rectangle: Rounded Corners 2">
              <a:extLst>
                <a:ext uri="{FF2B5EF4-FFF2-40B4-BE49-F238E27FC236}">
                  <a16:creationId xmlns:a16="http://schemas.microsoft.com/office/drawing/2014/main" id="{C06794D3-300D-AE86-A98B-3E542D46C2B3}"/>
                </a:ext>
              </a:extLst>
            </p:cNvPr>
            <p:cNvSpPr/>
            <p:nvPr/>
          </p:nvSpPr>
          <p:spPr>
            <a:xfrm>
              <a:off x="818444" y="4014605"/>
              <a:ext cx="2532572" cy="81358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Bị lừa đảo </a:t>
              </a:r>
            </a:p>
          </p:txBody>
        </p:sp>
        <p:sp>
          <p:nvSpPr>
            <p:cNvPr id="7" name="Rectangle: Rounded Corners 6">
              <a:extLst>
                <a:ext uri="{FF2B5EF4-FFF2-40B4-BE49-F238E27FC236}">
                  <a16:creationId xmlns:a16="http://schemas.microsoft.com/office/drawing/2014/main" id="{09CA4901-13B4-F23A-2438-B6182640FCD2}"/>
                </a:ext>
              </a:extLst>
            </p:cNvPr>
            <p:cNvSpPr/>
            <p:nvPr/>
          </p:nvSpPr>
          <p:spPr>
            <a:xfrm>
              <a:off x="4408098" y="4014603"/>
              <a:ext cx="3019246" cy="81358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Lãng phí thời gian </a:t>
              </a:r>
            </a:p>
          </p:txBody>
        </p:sp>
        <p:sp>
          <p:nvSpPr>
            <p:cNvPr id="8" name="Rectangle: Rounded Corners 7">
              <a:extLst>
                <a:ext uri="{FF2B5EF4-FFF2-40B4-BE49-F238E27FC236}">
                  <a16:creationId xmlns:a16="http://schemas.microsoft.com/office/drawing/2014/main" id="{654E5E53-5C00-0842-14C8-1DF412370ABD}"/>
                </a:ext>
              </a:extLst>
            </p:cNvPr>
            <p:cNvSpPr/>
            <p:nvPr/>
          </p:nvSpPr>
          <p:spPr>
            <a:xfrm>
              <a:off x="8398186" y="4014603"/>
              <a:ext cx="2833405" cy="81358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Suy nghĩ lệch lạc</a:t>
              </a:r>
            </a:p>
          </p:txBody>
        </p:sp>
      </p:grpSp>
    </p:spTree>
    <p:extLst>
      <p:ext uri="{BB962C8B-B14F-4D97-AF65-F5344CB8AC3E}">
        <p14:creationId xmlns:p14="http://schemas.microsoft.com/office/powerpoint/2010/main" val="1328801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F7FA"/>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3CE82EE-A440-72EC-64A5-4091D76494CA}"/>
              </a:ext>
            </a:extLst>
          </p:cNvPr>
          <p:cNvPicPr>
            <a:picLocks noChangeAspect="1"/>
          </p:cNvPicPr>
          <p:nvPr/>
        </p:nvPicPr>
        <p:blipFill>
          <a:blip r:embed="rId2"/>
          <a:srcRect/>
          <a:stretch>
            <a:fillRect/>
          </a:stretch>
        </p:blipFill>
        <p:spPr>
          <a:xfrm>
            <a:off x="4279359" y="4364876"/>
            <a:ext cx="6452868" cy="3194170"/>
          </a:xfrm>
          <a:prstGeom prst="rect">
            <a:avLst/>
          </a:prstGeom>
        </p:spPr>
      </p:pic>
      <p:pic>
        <p:nvPicPr>
          <p:cNvPr id="4" name="Picture 2">
            <a:extLst>
              <a:ext uri="{FF2B5EF4-FFF2-40B4-BE49-F238E27FC236}">
                <a16:creationId xmlns:a16="http://schemas.microsoft.com/office/drawing/2014/main" id="{4D4DBB94-3303-6A2C-9E10-300C7747596C}"/>
              </a:ext>
            </a:extLst>
          </p:cNvPr>
          <p:cNvPicPr>
            <a:picLocks noChangeAspect="1"/>
          </p:cNvPicPr>
          <p:nvPr/>
        </p:nvPicPr>
        <p:blipFill>
          <a:blip r:embed="rId2"/>
          <a:srcRect/>
          <a:stretch>
            <a:fillRect/>
          </a:stretch>
        </p:blipFill>
        <p:spPr>
          <a:xfrm>
            <a:off x="-1503735" y="3898802"/>
            <a:ext cx="6200022" cy="3069011"/>
          </a:xfrm>
          <a:prstGeom prst="rect">
            <a:avLst/>
          </a:prstGeom>
        </p:spPr>
      </p:pic>
      <p:pic>
        <p:nvPicPr>
          <p:cNvPr id="5" name="Picture 3">
            <a:extLst>
              <a:ext uri="{FF2B5EF4-FFF2-40B4-BE49-F238E27FC236}">
                <a16:creationId xmlns:a16="http://schemas.microsoft.com/office/drawing/2014/main" id="{F7DB408A-9732-EDDB-CE78-F503B1F81AD9}"/>
              </a:ext>
            </a:extLst>
          </p:cNvPr>
          <p:cNvPicPr>
            <a:picLocks noChangeAspect="1"/>
          </p:cNvPicPr>
          <p:nvPr/>
        </p:nvPicPr>
        <p:blipFill>
          <a:blip r:embed="rId3"/>
          <a:srcRect/>
          <a:stretch>
            <a:fillRect/>
          </a:stretch>
        </p:blipFill>
        <p:spPr>
          <a:xfrm rot="945634">
            <a:off x="3900460" y="4912009"/>
            <a:ext cx="4391079" cy="2618181"/>
          </a:xfrm>
          <a:prstGeom prst="rect">
            <a:avLst/>
          </a:prstGeom>
        </p:spPr>
      </p:pic>
      <p:pic>
        <p:nvPicPr>
          <p:cNvPr id="7" name="Picture 3">
            <a:extLst>
              <a:ext uri="{FF2B5EF4-FFF2-40B4-BE49-F238E27FC236}">
                <a16:creationId xmlns:a16="http://schemas.microsoft.com/office/drawing/2014/main" id="{777D41D2-EE95-9A74-2A54-1EA7B04BB76F}"/>
              </a:ext>
            </a:extLst>
          </p:cNvPr>
          <p:cNvPicPr>
            <a:picLocks noChangeAspect="1"/>
          </p:cNvPicPr>
          <p:nvPr/>
        </p:nvPicPr>
        <p:blipFill>
          <a:blip r:embed="rId3"/>
          <a:srcRect/>
          <a:stretch>
            <a:fillRect/>
          </a:stretch>
        </p:blipFill>
        <p:spPr>
          <a:xfrm rot="21277931">
            <a:off x="9378315" y="4596585"/>
            <a:ext cx="4654920" cy="2775496"/>
          </a:xfrm>
          <a:prstGeom prst="rect">
            <a:avLst/>
          </a:prstGeom>
        </p:spPr>
      </p:pic>
      <p:pic>
        <p:nvPicPr>
          <p:cNvPr id="10" name="Picture 11">
            <a:extLst>
              <a:ext uri="{FF2B5EF4-FFF2-40B4-BE49-F238E27FC236}">
                <a16:creationId xmlns:a16="http://schemas.microsoft.com/office/drawing/2014/main" id="{8186D408-19C3-80B8-CBD6-F64B8AF6FB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5475" y="194750"/>
            <a:ext cx="3141425" cy="1684946"/>
          </a:xfrm>
          <a:prstGeom prst="rect">
            <a:avLst/>
          </a:prstGeom>
        </p:spPr>
      </p:pic>
      <p:pic>
        <p:nvPicPr>
          <p:cNvPr id="11" name="Picture 17">
            <a:extLst>
              <a:ext uri="{FF2B5EF4-FFF2-40B4-BE49-F238E27FC236}">
                <a16:creationId xmlns:a16="http://schemas.microsoft.com/office/drawing/2014/main" id="{BA5DA16E-6EB0-D219-AAC8-B338A1CD46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92092" y="685018"/>
            <a:ext cx="2227366" cy="1194678"/>
          </a:xfrm>
          <a:prstGeom prst="rect">
            <a:avLst/>
          </a:prstGeom>
        </p:spPr>
      </p:pic>
      <p:sp>
        <p:nvSpPr>
          <p:cNvPr id="13" name="TextBox 12">
            <a:extLst>
              <a:ext uri="{FF2B5EF4-FFF2-40B4-BE49-F238E27FC236}">
                <a16:creationId xmlns:a16="http://schemas.microsoft.com/office/drawing/2014/main" id="{CE84BFBD-2E21-F7B9-1942-61CE59A0EC90}"/>
              </a:ext>
            </a:extLst>
          </p:cNvPr>
          <p:cNvSpPr txBox="1"/>
          <p:nvPr/>
        </p:nvSpPr>
        <p:spPr>
          <a:xfrm>
            <a:off x="682491" y="1660265"/>
            <a:ext cx="10827015" cy="2258054"/>
          </a:xfrm>
          <a:prstGeom prst="rect">
            <a:avLst/>
          </a:prstGeom>
          <a:noFill/>
        </p:spPr>
        <p:txBody>
          <a:bodyPr wrap="square" rtlCol="0">
            <a:spAutoFit/>
          </a:bodyPr>
          <a:lstStyle/>
          <a:p>
            <a:pPr algn="ctr">
              <a:lnSpc>
                <a:spcPct val="150000"/>
              </a:lnSpc>
            </a:pPr>
            <a:r>
              <a:rPr lang="en-US" sz="5000" b="1">
                <a:solidFill>
                  <a:schemeClr val="accent6">
                    <a:lumMod val="75000"/>
                  </a:schemeClr>
                </a:solidFill>
                <a:latin typeface="Arial" panose="020B0604020202020204" pitchFamily="34" charset="0"/>
                <a:cs typeface="Arial" panose="020B0604020202020204" pitchFamily="34" charset="0"/>
              </a:rPr>
              <a:t>CẢM ƠN CÁC EM ĐÃ CHÚ Ý LẮNG NGHE BÀI GIẢNG!</a:t>
            </a:r>
          </a:p>
        </p:txBody>
      </p:sp>
    </p:spTree>
    <p:extLst>
      <p:ext uri="{BB962C8B-B14F-4D97-AF65-F5344CB8AC3E}">
        <p14:creationId xmlns:p14="http://schemas.microsoft.com/office/powerpoint/2010/main" val="7355023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
            <a:extLst>
              <a:ext uri="{FF2B5EF4-FFF2-40B4-BE49-F238E27FC236}">
                <a16:creationId xmlns:a16="http://schemas.microsoft.com/office/drawing/2014/main" id="{B6C44686-51CC-A540-0CA8-A36C0402E4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11497" y="78045"/>
            <a:ext cx="1297759" cy="1260449"/>
          </a:xfrm>
          <a:prstGeom prst="rect">
            <a:avLst/>
          </a:prstGeom>
        </p:spPr>
      </p:pic>
      <p:pic>
        <p:nvPicPr>
          <p:cNvPr id="11" name="Picture 19">
            <a:extLst>
              <a:ext uri="{FF2B5EF4-FFF2-40B4-BE49-F238E27FC236}">
                <a16:creationId xmlns:a16="http://schemas.microsoft.com/office/drawing/2014/main" id="{B2CE6177-A2B3-0A30-7199-B12FD616D9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3620">
            <a:off x="2606026" y="-225441"/>
            <a:ext cx="1907840" cy="1094623"/>
          </a:xfrm>
          <a:prstGeom prst="rect">
            <a:avLst/>
          </a:prstGeom>
        </p:spPr>
      </p:pic>
      <p:grpSp>
        <p:nvGrpSpPr>
          <p:cNvPr id="7" name="Group 5">
            <a:extLst>
              <a:ext uri="{FF2B5EF4-FFF2-40B4-BE49-F238E27FC236}">
                <a16:creationId xmlns:a16="http://schemas.microsoft.com/office/drawing/2014/main" id="{DCB8DB88-0499-39C2-9C8F-7E82A02FBDF4}"/>
              </a:ext>
            </a:extLst>
          </p:cNvPr>
          <p:cNvGrpSpPr/>
          <p:nvPr/>
        </p:nvGrpSpPr>
        <p:grpSpPr>
          <a:xfrm>
            <a:off x="310718" y="321870"/>
            <a:ext cx="11316074" cy="9896295"/>
            <a:chOff x="0" y="-107997"/>
            <a:chExt cx="675594" cy="920797"/>
          </a:xfrm>
        </p:grpSpPr>
        <p:sp>
          <p:nvSpPr>
            <p:cNvPr id="8" name="Freeform 6">
              <a:extLst>
                <a:ext uri="{FF2B5EF4-FFF2-40B4-BE49-F238E27FC236}">
                  <a16:creationId xmlns:a16="http://schemas.microsoft.com/office/drawing/2014/main" id="{663991F9-A6F6-1F1C-A5B9-F56D797F23E5}"/>
                </a:ext>
              </a:extLst>
            </p:cNvPr>
            <p:cNvSpPr/>
            <p:nvPr/>
          </p:nvSpPr>
          <p:spPr>
            <a:xfrm>
              <a:off x="15194" y="-107997"/>
              <a:ext cx="660400" cy="882761"/>
            </a:xfrm>
            <a:custGeom>
              <a:avLst/>
              <a:gdLst/>
              <a:ahLst/>
              <a:cxnLst/>
              <a:rect l="l" t="t" r="r" b="b"/>
              <a:pathLst>
                <a:path w="660400" h="882761">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0056"/>
                  </a:cubicBezTo>
                  <a:lnTo>
                    <a:pt x="660400" y="882761"/>
                  </a:lnTo>
                  <a:lnTo>
                    <a:pt x="0" y="882761"/>
                  </a:lnTo>
                  <a:lnTo>
                    <a:pt x="0" y="330466"/>
                  </a:lnTo>
                  <a:cubicBezTo>
                    <a:pt x="1782" y="185660"/>
                    <a:pt x="93019" y="64045"/>
                    <a:pt x="220252" y="19070"/>
                  </a:cubicBezTo>
                  <a:close/>
                </a:path>
              </a:pathLst>
            </a:custGeom>
            <a:solidFill>
              <a:schemeClr val="accent5">
                <a:lumMod val="20000"/>
                <a:lumOff val="80000"/>
              </a:schemeClr>
            </a:solidFill>
          </p:spPr>
        </p:sp>
        <p:sp>
          <p:nvSpPr>
            <p:cNvPr id="9" name="TextBox 7">
              <a:extLst>
                <a:ext uri="{FF2B5EF4-FFF2-40B4-BE49-F238E27FC236}">
                  <a16:creationId xmlns:a16="http://schemas.microsoft.com/office/drawing/2014/main" id="{C7F50BA0-1650-2766-A161-0E583E6D39D0}"/>
                </a:ext>
              </a:extLst>
            </p:cNvPr>
            <p:cNvSpPr txBox="1"/>
            <p:nvPr/>
          </p:nvSpPr>
          <p:spPr>
            <a:xfrm>
              <a:off x="0" y="69850"/>
              <a:ext cx="660400" cy="742950"/>
            </a:xfrm>
            <a:prstGeom prst="rect">
              <a:avLst/>
            </a:prstGeom>
          </p:spPr>
          <p:txBody>
            <a:bodyPr lIns="50800" tIns="50800" rIns="50800" bIns="50800" rtlCol="0" anchor="ctr"/>
            <a:lstStyle/>
            <a:p>
              <a:pPr algn="ctr">
                <a:lnSpc>
                  <a:spcPts val="4060"/>
                </a:lnSpc>
              </a:pPr>
              <a:endParaRPr/>
            </a:p>
          </p:txBody>
        </p:sp>
      </p:grpSp>
      <p:grpSp>
        <p:nvGrpSpPr>
          <p:cNvPr id="4" name="Group 8">
            <a:extLst>
              <a:ext uri="{FF2B5EF4-FFF2-40B4-BE49-F238E27FC236}">
                <a16:creationId xmlns:a16="http://schemas.microsoft.com/office/drawing/2014/main" id="{30767A68-A961-6598-39D9-8E258ADA40EA}"/>
              </a:ext>
            </a:extLst>
          </p:cNvPr>
          <p:cNvGrpSpPr/>
          <p:nvPr/>
        </p:nvGrpSpPr>
        <p:grpSpPr>
          <a:xfrm>
            <a:off x="-786889" y="5513032"/>
            <a:ext cx="13641490" cy="7573422"/>
            <a:chOff x="-5870" y="14043"/>
            <a:chExt cx="960401" cy="798757"/>
          </a:xfrm>
        </p:grpSpPr>
        <p:sp>
          <p:nvSpPr>
            <p:cNvPr id="5" name="Freeform 9">
              <a:extLst>
                <a:ext uri="{FF2B5EF4-FFF2-40B4-BE49-F238E27FC236}">
                  <a16:creationId xmlns:a16="http://schemas.microsoft.com/office/drawing/2014/main" id="{A651D983-2190-8BE9-CF4A-2A6AB441F72F}"/>
                </a:ext>
              </a:extLst>
            </p:cNvPr>
            <p:cNvSpPr/>
            <p:nvPr/>
          </p:nvSpPr>
          <p:spPr>
            <a:xfrm>
              <a:off x="-5870" y="14043"/>
              <a:ext cx="960401" cy="317500"/>
            </a:xfrm>
            <a:custGeom>
              <a:avLst/>
              <a:gdLst/>
              <a:ahLst/>
              <a:cxnLst/>
              <a:rect l="l" t="t" r="r" b="b"/>
              <a:pathLst>
                <a:path w="960401" h="317500">
                  <a:moveTo>
                    <a:pt x="320307" y="19070"/>
                  </a:moveTo>
                  <a:cubicBezTo>
                    <a:pt x="369385" y="7556"/>
                    <a:pt x="425520" y="0"/>
                    <a:pt x="480459" y="0"/>
                  </a:cubicBezTo>
                  <a:cubicBezTo>
                    <a:pt x="535399" y="0"/>
                    <a:pt x="588266" y="6476"/>
                    <a:pt x="636984" y="17990"/>
                  </a:cubicBezTo>
                  <a:cubicBezTo>
                    <a:pt x="638022" y="18350"/>
                    <a:pt x="639058" y="18350"/>
                    <a:pt x="640094" y="18710"/>
                  </a:cubicBezTo>
                  <a:cubicBezTo>
                    <a:pt x="823052" y="64765"/>
                    <a:pt x="957810" y="186379"/>
                    <a:pt x="960401" y="317500"/>
                  </a:cubicBezTo>
                  <a:lnTo>
                    <a:pt x="960401" y="317500"/>
                  </a:lnTo>
                  <a:lnTo>
                    <a:pt x="0" y="317500"/>
                  </a:lnTo>
                  <a:lnTo>
                    <a:pt x="0" y="317500"/>
                  </a:lnTo>
                  <a:cubicBezTo>
                    <a:pt x="2591" y="185660"/>
                    <a:pt x="135275" y="64045"/>
                    <a:pt x="320307" y="19070"/>
                  </a:cubicBezTo>
                  <a:close/>
                </a:path>
              </a:pathLst>
            </a:custGeom>
            <a:solidFill>
              <a:srgbClr val="6999BB"/>
            </a:solidFill>
          </p:spPr>
        </p:sp>
        <p:sp>
          <p:nvSpPr>
            <p:cNvPr id="6" name="TextBox 10">
              <a:extLst>
                <a:ext uri="{FF2B5EF4-FFF2-40B4-BE49-F238E27FC236}">
                  <a16:creationId xmlns:a16="http://schemas.microsoft.com/office/drawing/2014/main" id="{A48BBA05-A7F9-8FC6-4E76-960FE8288948}"/>
                </a:ext>
              </a:extLst>
            </p:cNvPr>
            <p:cNvSpPr txBox="1"/>
            <p:nvPr/>
          </p:nvSpPr>
          <p:spPr>
            <a:xfrm>
              <a:off x="0" y="69850"/>
              <a:ext cx="660400" cy="742950"/>
            </a:xfrm>
            <a:prstGeom prst="rect">
              <a:avLst/>
            </a:prstGeom>
          </p:spPr>
          <p:txBody>
            <a:bodyPr lIns="50800" tIns="50800" rIns="50800" bIns="50800" rtlCol="0" anchor="ctr"/>
            <a:lstStyle/>
            <a:p>
              <a:pPr algn="ctr">
                <a:lnSpc>
                  <a:spcPts val="4060"/>
                </a:lnSpc>
                <a:spcBef>
                  <a:spcPct val="0"/>
                </a:spcBef>
              </a:pPr>
              <a:endParaRPr/>
            </a:p>
          </p:txBody>
        </p:sp>
      </p:grpSp>
      <p:pic>
        <p:nvPicPr>
          <p:cNvPr id="10" name="Picture 21">
            <a:extLst>
              <a:ext uri="{FF2B5EF4-FFF2-40B4-BE49-F238E27FC236}">
                <a16:creationId xmlns:a16="http://schemas.microsoft.com/office/drawing/2014/main" id="{AEE690E8-1A50-0173-F39E-E1F1C15BC3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8392">
            <a:off x="403307" y="870112"/>
            <a:ext cx="1441176" cy="936764"/>
          </a:xfrm>
          <a:prstGeom prst="rect">
            <a:avLst/>
          </a:prstGeom>
        </p:spPr>
      </p:pic>
      <p:pic>
        <p:nvPicPr>
          <p:cNvPr id="13" name="Picture 20">
            <a:extLst>
              <a:ext uri="{FF2B5EF4-FFF2-40B4-BE49-F238E27FC236}">
                <a16:creationId xmlns:a16="http://schemas.microsoft.com/office/drawing/2014/main" id="{5FE7F083-9F72-C43E-D7A8-45E5E1FA9B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21271">
            <a:off x="11096126" y="851296"/>
            <a:ext cx="1109054" cy="1314435"/>
          </a:xfrm>
          <a:prstGeom prst="rect">
            <a:avLst/>
          </a:prstGeom>
        </p:spPr>
      </p:pic>
      <p:pic>
        <p:nvPicPr>
          <p:cNvPr id="14" name="Picture 11">
            <a:extLst>
              <a:ext uri="{FF2B5EF4-FFF2-40B4-BE49-F238E27FC236}">
                <a16:creationId xmlns:a16="http://schemas.microsoft.com/office/drawing/2014/main" id="{D8FD4199-7373-637D-A851-5AEA84D1C5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73441" y="4556885"/>
            <a:ext cx="8845118" cy="2410294"/>
          </a:xfrm>
          <a:prstGeom prst="rect">
            <a:avLst/>
          </a:prstGeom>
        </p:spPr>
      </p:pic>
      <p:sp>
        <p:nvSpPr>
          <p:cNvPr id="15" name="TextBox 14">
            <a:extLst>
              <a:ext uri="{FF2B5EF4-FFF2-40B4-BE49-F238E27FC236}">
                <a16:creationId xmlns:a16="http://schemas.microsoft.com/office/drawing/2014/main" id="{D04680D6-1FF0-746C-2960-1F1D887FEAC5}"/>
              </a:ext>
            </a:extLst>
          </p:cNvPr>
          <p:cNvSpPr txBox="1"/>
          <p:nvPr/>
        </p:nvSpPr>
        <p:spPr>
          <a:xfrm>
            <a:off x="692460" y="1508513"/>
            <a:ext cx="10807080" cy="630942"/>
          </a:xfrm>
          <a:prstGeom prst="rect">
            <a:avLst/>
          </a:prstGeom>
          <a:noFill/>
        </p:spPr>
        <p:txBody>
          <a:bodyPr wrap="square" rtlCol="0">
            <a:spAutoFit/>
          </a:bodyPr>
          <a:lstStyle/>
          <a:p>
            <a:pPr algn="ctr"/>
            <a:r>
              <a:rPr lang="vi-VN" sz="3500" b="1" kern="0">
                <a:effectLst/>
                <a:ea typeface="Times New Roman" panose="02020603050405020304" pitchFamily="18" charset="0"/>
                <a:cs typeface="Times New Roman" panose="02020603050405020304" pitchFamily="18" charset="0"/>
              </a:rPr>
              <a:t>CHỦ ĐỀ 2. MẠNG MÁY TÍNH VÀ INTERNET</a:t>
            </a:r>
            <a:endParaRPr lang="en-US" sz="3500" b="1" kern="0">
              <a:effectLst/>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268C758-FD34-BE08-E5C9-0B4F9CB59688}"/>
              </a:ext>
            </a:extLst>
          </p:cNvPr>
          <p:cNvSpPr txBox="1"/>
          <p:nvPr/>
        </p:nvSpPr>
        <p:spPr>
          <a:xfrm>
            <a:off x="638354" y="2138737"/>
            <a:ext cx="10915291" cy="2258054"/>
          </a:xfrm>
          <a:prstGeom prst="rect">
            <a:avLst/>
          </a:prstGeom>
          <a:noFill/>
        </p:spPr>
        <p:txBody>
          <a:bodyPr wrap="square" rtlCol="0">
            <a:spAutoFit/>
          </a:bodyPr>
          <a:lstStyle/>
          <a:p>
            <a:pPr algn="ctr">
              <a:lnSpc>
                <a:spcPct val="150000"/>
              </a:lnSpc>
            </a:pPr>
            <a:r>
              <a:rPr lang="en-US" sz="5000" b="1">
                <a:solidFill>
                  <a:schemeClr val="accent5">
                    <a:lumMod val="75000"/>
                  </a:schemeClr>
                </a:solidFill>
                <a:latin typeface="Arial" panose="020B0604020202020204" pitchFamily="34" charset="0"/>
                <a:cs typeface="Arial" panose="020B0604020202020204" pitchFamily="34" charset="0"/>
              </a:rPr>
              <a:t>BÀI 3. </a:t>
            </a:r>
          </a:p>
          <a:p>
            <a:pPr algn="ctr">
              <a:lnSpc>
                <a:spcPct val="150000"/>
              </a:lnSpc>
            </a:pPr>
            <a:r>
              <a:rPr lang="en-US" sz="5000" b="1">
                <a:solidFill>
                  <a:schemeClr val="accent5">
                    <a:lumMod val="75000"/>
                  </a:schemeClr>
                </a:solidFill>
                <a:latin typeface="Arial" panose="020B0604020202020204" pitchFamily="34" charset="0"/>
                <a:cs typeface="Arial" panose="020B0604020202020204" pitchFamily="34" charset="0"/>
              </a:rPr>
              <a:t>THÔNG TIN TRÊN TRANG WEB</a:t>
            </a:r>
          </a:p>
        </p:txBody>
      </p:sp>
    </p:spTree>
    <p:extLst>
      <p:ext uri="{BB962C8B-B14F-4D97-AF65-F5344CB8AC3E}">
        <p14:creationId xmlns:p14="http://schemas.microsoft.com/office/powerpoint/2010/main" val="134483574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F7FA"/>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E04D0F19-B045-743D-5BB2-4C7F3D68BC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65785" y="4299085"/>
            <a:ext cx="4246030" cy="4360493"/>
          </a:xfrm>
          <a:prstGeom prst="rect">
            <a:avLst/>
          </a:prstGeom>
        </p:spPr>
      </p:pic>
      <p:pic>
        <p:nvPicPr>
          <p:cNvPr id="3" name="Picture 2">
            <a:extLst>
              <a:ext uri="{FF2B5EF4-FFF2-40B4-BE49-F238E27FC236}">
                <a16:creationId xmlns:a16="http://schemas.microsoft.com/office/drawing/2014/main" id="{4751D549-191B-FE4C-446B-3CA5D74F0A94}"/>
              </a:ext>
            </a:extLst>
          </p:cNvPr>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60252" y="-5692464"/>
            <a:ext cx="7731957" cy="7940392"/>
          </a:xfrm>
          <a:prstGeom prst="rect">
            <a:avLst/>
          </a:prstGeom>
        </p:spPr>
      </p:pic>
      <p:pic>
        <p:nvPicPr>
          <p:cNvPr id="18" name="Picture 18">
            <a:extLst>
              <a:ext uri="{FF2B5EF4-FFF2-40B4-BE49-F238E27FC236}">
                <a16:creationId xmlns:a16="http://schemas.microsoft.com/office/drawing/2014/main" id="{953C1796-B699-8DD0-9F8F-EFA210D459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82688" y="69110"/>
            <a:ext cx="1885025" cy="1909325"/>
          </a:xfrm>
          <a:prstGeom prst="rect">
            <a:avLst/>
          </a:prstGeom>
        </p:spPr>
      </p:pic>
      <p:pic>
        <p:nvPicPr>
          <p:cNvPr id="19" name="Picture 11">
            <a:extLst>
              <a:ext uri="{FF2B5EF4-FFF2-40B4-BE49-F238E27FC236}">
                <a16:creationId xmlns:a16="http://schemas.microsoft.com/office/drawing/2014/main" id="{8550562E-5A7D-3285-5EBC-B388E86E8A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7680" y="275206"/>
            <a:ext cx="3049094" cy="1635423"/>
          </a:xfrm>
          <a:prstGeom prst="rect">
            <a:avLst/>
          </a:prstGeom>
        </p:spPr>
      </p:pic>
      <p:pic>
        <p:nvPicPr>
          <p:cNvPr id="22" name="Picture 13">
            <a:extLst>
              <a:ext uri="{FF2B5EF4-FFF2-40B4-BE49-F238E27FC236}">
                <a16:creationId xmlns:a16="http://schemas.microsoft.com/office/drawing/2014/main" id="{ACA7F170-7DB7-5EB0-23F6-0F251CD930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73746" y="4382298"/>
            <a:ext cx="3823477" cy="2475702"/>
          </a:xfrm>
          <a:prstGeom prst="rect">
            <a:avLst/>
          </a:prstGeom>
        </p:spPr>
      </p:pic>
      <p:pic>
        <p:nvPicPr>
          <p:cNvPr id="23" name="Picture 7">
            <a:extLst>
              <a:ext uri="{FF2B5EF4-FFF2-40B4-BE49-F238E27FC236}">
                <a16:creationId xmlns:a16="http://schemas.microsoft.com/office/drawing/2014/main" id="{C325E16C-0DB3-66F8-6C32-BD2A1560BC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09693">
            <a:off x="1569809" y="3886037"/>
            <a:ext cx="1638122" cy="3184139"/>
          </a:xfrm>
          <a:prstGeom prst="rect">
            <a:avLst/>
          </a:prstGeom>
        </p:spPr>
      </p:pic>
      <p:sp>
        <p:nvSpPr>
          <p:cNvPr id="25" name="TextBox 24">
            <a:extLst>
              <a:ext uri="{FF2B5EF4-FFF2-40B4-BE49-F238E27FC236}">
                <a16:creationId xmlns:a16="http://schemas.microsoft.com/office/drawing/2014/main" id="{06A39DF4-26D0-0B57-5517-70FE907C1117}"/>
              </a:ext>
            </a:extLst>
          </p:cNvPr>
          <p:cNvSpPr txBox="1"/>
          <p:nvPr/>
        </p:nvSpPr>
        <p:spPr>
          <a:xfrm>
            <a:off x="1611297" y="1023772"/>
            <a:ext cx="8969406" cy="2748253"/>
          </a:xfrm>
          <a:prstGeom prst="rect">
            <a:avLst/>
          </a:prstGeom>
          <a:noFill/>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PHẦN 2.</a:t>
            </a:r>
          </a:p>
          <a:p>
            <a:pPr algn="ctr">
              <a:lnSpc>
                <a:spcPct val="150000"/>
              </a:lnSpc>
            </a:pPr>
            <a:r>
              <a:rPr lang="en-US" sz="4000" b="1">
                <a:latin typeface="Arial" panose="020B0604020202020204" pitchFamily="34" charset="0"/>
                <a:cs typeface="Arial" panose="020B0604020202020204" pitchFamily="34" charset="0"/>
              </a:rPr>
              <a:t>TÁC HẠI KHI TRUY CẬP VÀO TRANG WEB KHÔNG PHÙ HỢP</a:t>
            </a:r>
          </a:p>
        </p:txBody>
      </p:sp>
      <p:pic>
        <p:nvPicPr>
          <p:cNvPr id="26" name="Picture 7">
            <a:extLst>
              <a:ext uri="{FF2B5EF4-FFF2-40B4-BE49-F238E27FC236}">
                <a16:creationId xmlns:a16="http://schemas.microsoft.com/office/drawing/2014/main" id="{944AAD96-ECF9-0F78-ECAD-FF3B00C1DDA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367694" y="3712796"/>
            <a:ext cx="3330072" cy="3151081"/>
          </a:xfrm>
          <a:prstGeom prst="rect">
            <a:avLst/>
          </a:prstGeom>
        </p:spPr>
      </p:pic>
    </p:spTree>
    <p:extLst>
      <p:ext uri="{BB962C8B-B14F-4D97-AF65-F5344CB8AC3E}">
        <p14:creationId xmlns:p14="http://schemas.microsoft.com/office/powerpoint/2010/main" val="63783948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6A922C6-011B-3A5D-C782-EF94504E1095}"/>
              </a:ext>
            </a:extLst>
          </p:cNvPr>
          <p:cNvGrpSpPr/>
          <p:nvPr/>
        </p:nvGrpSpPr>
        <p:grpSpPr>
          <a:xfrm>
            <a:off x="-212785" y="236421"/>
            <a:ext cx="9305027" cy="1026692"/>
            <a:chOff x="-212785" y="236421"/>
            <a:chExt cx="9305027" cy="1026692"/>
          </a:xfrm>
        </p:grpSpPr>
        <p:grpSp>
          <p:nvGrpSpPr>
            <p:cNvPr id="14" name="Group 13">
              <a:extLst>
                <a:ext uri="{FF2B5EF4-FFF2-40B4-BE49-F238E27FC236}">
                  <a16:creationId xmlns:a16="http://schemas.microsoft.com/office/drawing/2014/main" id="{060786DF-5A91-DB0B-0CA6-4E2B07BA8FD1}"/>
                </a:ext>
              </a:extLst>
            </p:cNvPr>
            <p:cNvGrpSpPr/>
            <p:nvPr/>
          </p:nvGrpSpPr>
          <p:grpSpPr>
            <a:xfrm>
              <a:off x="-212785" y="236421"/>
              <a:ext cx="4477806" cy="1026692"/>
              <a:chOff x="-152400" y="527884"/>
              <a:chExt cx="4477806" cy="1026692"/>
            </a:xfrm>
          </p:grpSpPr>
          <p:sp>
            <p:nvSpPr>
              <p:cNvPr id="16" name="Rectangle 15">
                <a:extLst>
                  <a:ext uri="{FF2B5EF4-FFF2-40B4-BE49-F238E27FC236}">
                    <a16:creationId xmlns:a16="http://schemas.microsoft.com/office/drawing/2014/main" id="{ABBE8711-EF9A-077C-46F9-28DD3C3F292B}"/>
                  </a:ext>
                </a:extLst>
              </p:cNvPr>
              <p:cNvSpPr/>
              <p:nvPr/>
            </p:nvSpPr>
            <p:spPr>
              <a:xfrm>
                <a:off x="-152400" y="687287"/>
                <a:ext cx="3801374" cy="70788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8F107F33-F606-EC5D-C618-21F2E0C19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43644" y="527884"/>
                <a:ext cx="1081762" cy="1026692"/>
              </a:xfrm>
              <a:prstGeom prst="rect">
                <a:avLst/>
              </a:prstGeom>
            </p:spPr>
          </p:pic>
          <p:sp>
            <p:nvSpPr>
              <p:cNvPr id="18" name="TextBox 17">
                <a:extLst>
                  <a:ext uri="{FF2B5EF4-FFF2-40B4-BE49-F238E27FC236}">
                    <a16:creationId xmlns:a16="http://schemas.microsoft.com/office/drawing/2014/main" id="{10E92659-DFAE-4339-1FDC-309F8CED426D}"/>
                  </a:ext>
                </a:extLst>
              </p:cNvPr>
              <p:cNvSpPr txBox="1"/>
              <p:nvPr/>
            </p:nvSpPr>
            <p:spPr>
              <a:xfrm>
                <a:off x="396121" y="764231"/>
                <a:ext cx="2856149"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HOẠT ĐỘNG 2 </a:t>
                </a:r>
              </a:p>
            </p:txBody>
          </p:sp>
        </p:grpSp>
        <p:sp>
          <p:nvSpPr>
            <p:cNvPr id="15" name="TextBox 14">
              <a:extLst>
                <a:ext uri="{FF2B5EF4-FFF2-40B4-BE49-F238E27FC236}">
                  <a16:creationId xmlns:a16="http://schemas.microsoft.com/office/drawing/2014/main" id="{7C7BE6DA-8339-F120-40C0-1FCCA6AB4B7B}"/>
                </a:ext>
              </a:extLst>
            </p:cNvPr>
            <p:cNvSpPr txBox="1"/>
            <p:nvPr/>
          </p:nvSpPr>
          <p:spPr>
            <a:xfrm>
              <a:off x="4137110" y="472768"/>
              <a:ext cx="4955132" cy="553998"/>
            </a:xfrm>
            <a:prstGeom prst="rect">
              <a:avLst/>
            </a:prstGeom>
            <a:noFill/>
          </p:spPr>
          <p:txBody>
            <a:bodyPr wrap="square" rtlCol="0">
              <a:spAutoFit/>
            </a:bodyPr>
            <a:lstStyle/>
            <a:p>
              <a:r>
                <a:rPr lang="en-US" sz="3000" b="1">
                  <a:solidFill>
                    <a:srgbClr val="C00000"/>
                  </a:solidFill>
                  <a:latin typeface="Arial" panose="020B0604020202020204" pitchFamily="34" charset="0"/>
                  <a:cs typeface="Arial" panose="020B0604020202020204" pitchFamily="34" charset="0"/>
                </a:rPr>
                <a:t>An gặp rắc rối gì? </a:t>
              </a:r>
            </a:p>
          </p:txBody>
        </p:sp>
      </p:grpSp>
      <p:pic>
        <p:nvPicPr>
          <p:cNvPr id="21" name="Picture 20">
            <a:extLst>
              <a:ext uri="{FF2B5EF4-FFF2-40B4-BE49-F238E27FC236}">
                <a16:creationId xmlns:a16="http://schemas.microsoft.com/office/drawing/2014/main" id="{2F4D6A43-642D-9DF3-D714-AF4010E5F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305" y="1103710"/>
            <a:ext cx="4884335" cy="4577627"/>
          </a:xfrm>
          <a:prstGeom prst="rect">
            <a:avLst/>
          </a:prstGeom>
        </p:spPr>
      </p:pic>
      <p:grpSp>
        <p:nvGrpSpPr>
          <p:cNvPr id="24" name="Group 23">
            <a:extLst>
              <a:ext uri="{FF2B5EF4-FFF2-40B4-BE49-F238E27FC236}">
                <a16:creationId xmlns:a16="http://schemas.microsoft.com/office/drawing/2014/main" id="{82E6AA97-C39E-134A-CE01-CCFF3FB29B0A}"/>
              </a:ext>
            </a:extLst>
          </p:cNvPr>
          <p:cNvGrpSpPr/>
          <p:nvPr/>
        </p:nvGrpSpPr>
        <p:grpSpPr>
          <a:xfrm>
            <a:off x="715992" y="1768544"/>
            <a:ext cx="5484962" cy="3539876"/>
            <a:chOff x="715992" y="1768544"/>
            <a:chExt cx="5484962" cy="3539876"/>
          </a:xfrm>
        </p:grpSpPr>
        <p:sp>
          <p:nvSpPr>
            <p:cNvPr id="19" name="TextBox 18">
              <a:extLst>
                <a:ext uri="{FF2B5EF4-FFF2-40B4-BE49-F238E27FC236}">
                  <a16:creationId xmlns:a16="http://schemas.microsoft.com/office/drawing/2014/main" id="{00F7B21C-178B-B8DE-541A-B9F879A9ED4A}"/>
                </a:ext>
              </a:extLst>
            </p:cNvPr>
            <p:cNvSpPr txBox="1"/>
            <p:nvPr/>
          </p:nvSpPr>
          <p:spPr>
            <a:xfrm>
              <a:off x="980907" y="1768544"/>
              <a:ext cx="4955132" cy="477054"/>
            </a:xfrm>
            <a:prstGeom prst="rect">
              <a:avLst/>
            </a:prstGeom>
            <a:noFill/>
          </p:spPr>
          <p:txBody>
            <a:bodyPr wrap="square" rtlCol="0">
              <a:spAutoFit/>
            </a:bodyPr>
            <a:lstStyle/>
            <a:p>
              <a:pPr algn="ctr"/>
              <a:r>
                <a:rPr lang="en-US" sz="25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23" name="TextBox 22">
              <a:extLst>
                <a:ext uri="{FF2B5EF4-FFF2-40B4-BE49-F238E27FC236}">
                  <a16:creationId xmlns:a16="http://schemas.microsoft.com/office/drawing/2014/main" id="{11A3A0B6-26E4-9399-72C9-AA555216B145}"/>
                </a:ext>
              </a:extLst>
            </p:cNvPr>
            <p:cNvSpPr txBox="1"/>
            <p:nvPr/>
          </p:nvSpPr>
          <p:spPr>
            <a:xfrm>
              <a:off x="715992" y="2401919"/>
              <a:ext cx="5484962" cy="2906501"/>
            </a:xfrm>
            <a:prstGeom prst="rect">
              <a:avLst/>
            </a:prstGeom>
            <a:noFill/>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Trong khi truy cập Internet, bạn An vô tình vào một trang web trò chuyện không phù hợp. Em hãy quan sát Hình 8 và cho biết bạn An đã gặp phải rắc rối gì?</a:t>
              </a:r>
            </a:p>
          </p:txBody>
        </p:sp>
      </p:grpSp>
    </p:spTree>
    <p:extLst>
      <p:ext uri="{BB962C8B-B14F-4D97-AF65-F5344CB8AC3E}">
        <p14:creationId xmlns:p14="http://schemas.microsoft.com/office/powerpoint/2010/main" val="17884436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F4D6A43-642D-9DF3-D714-AF4010E5F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96" y="905303"/>
            <a:ext cx="4884335" cy="4577627"/>
          </a:xfrm>
          <a:prstGeom prst="rect">
            <a:avLst/>
          </a:prstGeom>
        </p:spPr>
      </p:pic>
      <p:sp>
        <p:nvSpPr>
          <p:cNvPr id="2" name="Rectangle: Rounded Corners 1">
            <a:extLst>
              <a:ext uri="{FF2B5EF4-FFF2-40B4-BE49-F238E27FC236}">
                <a16:creationId xmlns:a16="http://schemas.microsoft.com/office/drawing/2014/main" id="{E0382006-38B6-6670-6F64-4E45F54E9839}"/>
              </a:ext>
            </a:extLst>
          </p:cNvPr>
          <p:cNvSpPr/>
          <p:nvPr/>
        </p:nvSpPr>
        <p:spPr>
          <a:xfrm>
            <a:off x="5854288" y="2171652"/>
            <a:ext cx="5839538" cy="759594"/>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Truy cập vào trang web không phù hợp </a:t>
            </a:r>
          </a:p>
        </p:txBody>
      </p:sp>
      <p:sp>
        <p:nvSpPr>
          <p:cNvPr id="3" name="Arrow: Down 2">
            <a:extLst>
              <a:ext uri="{FF2B5EF4-FFF2-40B4-BE49-F238E27FC236}">
                <a16:creationId xmlns:a16="http://schemas.microsoft.com/office/drawing/2014/main" id="{B3451BE3-73A2-8C88-5FD0-AEEF2995C6FF}"/>
              </a:ext>
            </a:extLst>
          </p:cNvPr>
          <p:cNvSpPr/>
          <p:nvPr/>
        </p:nvSpPr>
        <p:spPr>
          <a:xfrm>
            <a:off x="8463505" y="3118518"/>
            <a:ext cx="621102" cy="5348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D4EACAB-122F-EA4A-DA21-0252993E1059}"/>
              </a:ext>
            </a:extLst>
          </p:cNvPr>
          <p:cNvSpPr/>
          <p:nvPr/>
        </p:nvSpPr>
        <p:spPr>
          <a:xfrm>
            <a:off x="5919209" y="3840628"/>
            <a:ext cx="5709695" cy="759594"/>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latin typeface="Arial" panose="020B0604020202020204" pitchFamily="34" charset="0"/>
                <a:cs typeface="Arial" panose="020B0604020202020204" pitchFamily="34" charset="0"/>
              </a:rPr>
              <a:t>Nhận được các bình luận tiêu cực </a:t>
            </a:r>
          </a:p>
        </p:txBody>
      </p:sp>
      <p:sp>
        <p:nvSpPr>
          <p:cNvPr id="8" name="TextBox 7">
            <a:extLst>
              <a:ext uri="{FF2B5EF4-FFF2-40B4-BE49-F238E27FC236}">
                <a16:creationId xmlns:a16="http://schemas.microsoft.com/office/drawing/2014/main" id="{E9BADE16-0136-62A0-6E1E-8AE57371A1B9}"/>
              </a:ext>
            </a:extLst>
          </p:cNvPr>
          <p:cNvSpPr txBox="1"/>
          <p:nvPr/>
        </p:nvSpPr>
        <p:spPr>
          <a:xfrm>
            <a:off x="5854288" y="1239907"/>
            <a:ext cx="4494362" cy="477054"/>
          </a:xfrm>
          <a:prstGeom prst="rect">
            <a:avLst/>
          </a:prstGeom>
          <a:noFill/>
        </p:spPr>
        <p:txBody>
          <a:bodyPr wrap="square" rtlCol="0">
            <a:spAutoFit/>
          </a:bodyPr>
          <a:lstStyle/>
          <a:p>
            <a:pPr marL="342900" indent="-342900">
              <a:buFont typeface="Wingdings" panose="05000000000000000000" pitchFamily="2" charset="2"/>
              <a:buChar char="Ø"/>
            </a:pPr>
            <a:r>
              <a:rPr lang="en-US" sz="2500" b="1">
                <a:latin typeface="Arial" panose="020B0604020202020204" pitchFamily="34" charset="0"/>
                <a:cs typeface="Arial" panose="020B0604020202020204" pitchFamily="34" charset="0"/>
              </a:rPr>
              <a:t>Tình huống của bạn An </a:t>
            </a:r>
          </a:p>
        </p:txBody>
      </p:sp>
    </p:spTree>
    <p:extLst>
      <p:ext uri="{BB962C8B-B14F-4D97-AF65-F5344CB8AC3E}">
        <p14:creationId xmlns:p14="http://schemas.microsoft.com/office/powerpoint/2010/main" val="10252936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AEA2118-C23A-179A-B395-EB9ADC1F3B90}"/>
              </a:ext>
            </a:extLst>
          </p:cNvPr>
          <p:cNvGrpSpPr/>
          <p:nvPr/>
        </p:nvGrpSpPr>
        <p:grpSpPr>
          <a:xfrm>
            <a:off x="-212785" y="236421"/>
            <a:ext cx="11392619" cy="1026692"/>
            <a:chOff x="-212785" y="236421"/>
            <a:chExt cx="11392619" cy="1026692"/>
          </a:xfrm>
        </p:grpSpPr>
        <p:grpSp>
          <p:nvGrpSpPr>
            <p:cNvPr id="7" name="Group 6">
              <a:extLst>
                <a:ext uri="{FF2B5EF4-FFF2-40B4-BE49-F238E27FC236}">
                  <a16:creationId xmlns:a16="http://schemas.microsoft.com/office/drawing/2014/main" id="{0A772057-02E1-75CA-4A3D-FA9258734930}"/>
                </a:ext>
              </a:extLst>
            </p:cNvPr>
            <p:cNvGrpSpPr/>
            <p:nvPr/>
          </p:nvGrpSpPr>
          <p:grpSpPr>
            <a:xfrm>
              <a:off x="-212785" y="236421"/>
              <a:ext cx="4508853" cy="1026692"/>
              <a:chOff x="-152400" y="527884"/>
              <a:chExt cx="4508853" cy="1026692"/>
            </a:xfrm>
          </p:grpSpPr>
          <p:sp>
            <p:nvSpPr>
              <p:cNvPr id="10" name="Rectangle 9">
                <a:extLst>
                  <a:ext uri="{FF2B5EF4-FFF2-40B4-BE49-F238E27FC236}">
                    <a16:creationId xmlns:a16="http://schemas.microsoft.com/office/drawing/2014/main" id="{90EB0821-3E88-A643-7295-09D3828938D1}"/>
                  </a:ext>
                </a:extLst>
              </p:cNvPr>
              <p:cNvSpPr/>
              <p:nvPr/>
            </p:nvSpPr>
            <p:spPr>
              <a:xfrm>
                <a:off x="-152400" y="687287"/>
                <a:ext cx="4008408" cy="70788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C5C9371-AABB-CE03-8D14-B9DFFCD8261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74691" y="527884"/>
                <a:ext cx="1081762" cy="1026692"/>
              </a:xfrm>
              <a:prstGeom prst="rect">
                <a:avLst/>
              </a:prstGeom>
            </p:spPr>
          </p:pic>
          <p:sp>
            <p:nvSpPr>
              <p:cNvPr id="12" name="TextBox 11">
                <a:extLst>
                  <a:ext uri="{FF2B5EF4-FFF2-40B4-BE49-F238E27FC236}">
                    <a16:creationId xmlns:a16="http://schemas.microsoft.com/office/drawing/2014/main" id="{84893476-EE8F-F682-69E0-3347666FBC36}"/>
                  </a:ext>
                </a:extLst>
              </p:cNvPr>
              <p:cNvSpPr txBox="1"/>
              <p:nvPr/>
            </p:nvSpPr>
            <p:spPr>
              <a:xfrm>
                <a:off x="396121" y="764231"/>
                <a:ext cx="2856149" cy="553998"/>
              </a:xfrm>
              <a:prstGeom prst="rect">
                <a:avLst/>
              </a:prstGeom>
              <a:noFill/>
            </p:spPr>
            <p:txBody>
              <a:bodyPr wrap="square" rtlCol="0">
                <a:spAutoFit/>
              </a:bodyPr>
              <a:lstStyle/>
              <a:p>
                <a:r>
                  <a:rPr lang="en-US" sz="3000" b="1">
                    <a:latin typeface="Arial" panose="020B0604020202020204" pitchFamily="34" charset="0"/>
                    <a:cs typeface="Arial" panose="020B0604020202020204" pitchFamily="34" charset="0"/>
                  </a:rPr>
                  <a:t>Hoạt động đọc </a:t>
                </a:r>
              </a:p>
            </p:txBody>
          </p:sp>
        </p:grpSp>
        <p:sp>
          <p:nvSpPr>
            <p:cNvPr id="9" name="TextBox 8">
              <a:extLst>
                <a:ext uri="{FF2B5EF4-FFF2-40B4-BE49-F238E27FC236}">
                  <a16:creationId xmlns:a16="http://schemas.microsoft.com/office/drawing/2014/main" id="{2029D24C-2E3D-B2EF-180C-51477D7785DD}"/>
                </a:ext>
              </a:extLst>
            </p:cNvPr>
            <p:cNvSpPr txBox="1"/>
            <p:nvPr/>
          </p:nvSpPr>
          <p:spPr>
            <a:xfrm>
              <a:off x="4464914" y="472768"/>
              <a:ext cx="6714920" cy="553998"/>
            </a:xfrm>
            <a:prstGeom prst="rect">
              <a:avLst/>
            </a:prstGeom>
            <a:noFill/>
          </p:spPr>
          <p:txBody>
            <a:bodyPr wrap="square" rtlCol="0">
              <a:spAutoFit/>
            </a:bodyPr>
            <a:lstStyle/>
            <a:p>
              <a:r>
                <a:rPr lang="en-US" sz="3000" b="1">
                  <a:solidFill>
                    <a:srgbClr val="C00000"/>
                  </a:solidFill>
                  <a:latin typeface="Arial" panose="020B0604020202020204" pitchFamily="34" charset="0"/>
                  <a:cs typeface="Arial" panose="020B0604020202020204" pitchFamily="34" charset="0"/>
                </a:rPr>
                <a:t>Đọc thông tin trong sách giáo khoa </a:t>
              </a:r>
            </a:p>
          </p:txBody>
        </p:sp>
      </p:grpSp>
      <p:pic>
        <p:nvPicPr>
          <p:cNvPr id="13" name="Picture 5">
            <a:extLst>
              <a:ext uri="{FF2B5EF4-FFF2-40B4-BE49-F238E27FC236}">
                <a16:creationId xmlns:a16="http://schemas.microsoft.com/office/drawing/2014/main" id="{81BD2903-A95D-0F50-08E4-1ED3E5761894}"/>
              </a:ext>
            </a:extLst>
          </p:cNvPr>
          <p:cNvPicPr>
            <a:picLocks noChangeAspect="1"/>
          </p:cNvPicPr>
          <p:nvPr/>
        </p:nvPicPr>
        <p:blipFill>
          <a:blip r:embed="rId4"/>
          <a:srcRect/>
          <a:stretch>
            <a:fillRect/>
          </a:stretch>
        </p:blipFill>
        <p:spPr>
          <a:xfrm>
            <a:off x="6602703" y="2242868"/>
            <a:ext cx="4992351" cy="3943957"/>
          </a:xfrm>
          <a:prstGeom prst="rect">
            <a:avLst/>
          </a:prstGeom>
        </p:spPr>
      </p:pic>
      <p:sp>
        <p:nvSpPr>
          <p:cNvPr id="14" name="TextBox 13">
            <a:extLst>
              <a:ext uri="{FF2B5EF4-FFF2-40B4-BE49-F238E27FC236}">
                <a16:creationId xmlns:a16="http://schemas.microsoft.com/office/drawing/2014/main" id="{C520C806-F582-58B1-3ABE-68A4727B4C34}"/>
              </a:ext>
            </a:extLst>
          </p:cNvPr>
          <p:cNvSpPr txBox="1"/>
          <p:nvPr/>
        </p:nvSpPr>
        <p:spPr>
          <a:xfrm>
            <a:off x="670320" y="2512001"/>
            <a:ext cx="5233358" cy="1938758"/>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lnSpc>
                <a:spcPct val="150000"/>
              </a:lnSpc>
            </a:pPr>
            <a:r>
              <a:rPr lang="en-US" sz="2500" b="1">
                <a:latin typeface="Arial" panose="020B0604020202020204" pitchFamily="34" charset="0"/>
                <a:cs typeface="Arial" panose="020B0604020202020204" pitchFamily="34" charset="0"/>
              </a:rPr>
              <a:t>Trả lời câu hỏi </a:t>
            </a:r>
          </a:p>
          <a:p>
            <a:pPr algn="just">
              <a:lnSpc>
                <a:spcPct val="150000"/>
              </a:lnSpc>
            </a:pPr>
            <a:r>
              <a:rPr lang="en-US" sz="2500">
                <a:latin typeface="Arial" panose="020B0604020202020204" pitchFamily="34" charset="0"/>
                <a:cs typeface="Arial" panose="020B0604020202020204" pitchFamily="34" charset="0"/>
              </a:rPr>
              <a:t>Nếu cố tình xem các thông tin độc hại, em có thể sẽ gặp tác hại gì?</a:t>
            </a:r>
          </a:p>
        </p:txBody>
      </p:sp>
    </p:spTree>
    <p:extLst>
      <p:ext uri="{BB962C8B-B14F-4D97-AF65-F5344CB8AC3E}">
        <p14:creationId xmlns:p14="http://schemas.microsoft.com/office/powerpoint/2010/main" val="14135266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rẻ sử dụng Internet: những mối nguy và biện pháp phòng chống - CTH EDU">
            <a:extLst>
              <a:ext uri="{FF2B5EF4-FFF2-40B4-BE49-F238E27FC236}">
                <a16:creationId xmlns:a16="http://schemas.microsoft.com/office/drawing/2014/main" id="{745B17C2-2C58-5900-2853-6768087FB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817" y="2176317"/>
            <a:ext cx="6544035" cy="36810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EC7441-2E75-9BA4-7E65-0E6C246B0685}"/>
              </a:ext>
            </a:extLst>
          </p:cNvPr>
          <p:cNvSpPr txBox="1"/>
          <p:nvPr/>
        </p:nvSpPr>
        <p:spPr>
          <a:xfrm>
            <a:off x="1557068" y="446666"/>
            <a:ext cx="9077864" cy="553998"/>
          </a:xfrm>
          <a:prstGeom prst="rect">
            <a:avLst/>
          </a:prstGeom>
          <a:noFill/>
        </p:spPr>
        <p:txBody>
          <a:bodyPr wrap="square" rtlCol="0">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Một số tác hại khi xem thông tin độc hại </a:t>
            </a:r>
          </a:p>
        </p:txBody>
      </p:sp>
      <p:grpSp>
        <p:nvGrpSpPr>
          <p:cNvPr id="15" name="Group 14">
            <a:extLst>
              <a:ext uri="{FF2B5EF4-FFF2-40B4-BE49-F238E27FC236}">
                <a16:creationId xmlns:a16="http://schemas.microsoft.com/office/drawing/2014/main" id="{FE615609-BB25-E4CC-DDAD-9AF330AE9B0A}"/>
              </a:ext>
            </a:extLst>
          </p:cNvPr>
          <p:cNvGrpSpPr/>
          <p:nvPr/>
        </p:nvGrpSpPr>
        <p:grpSpPr>
          <a:xfrm>
            <a:off x="403419" y="1426595"/>
            <a:ext cx="2739313" cy="1479712"/>
            <a:chOff x="403419" y="1426595"/>
            <a:chExt cx="2739313" cy="1479712"/>
          </a:xfrm>
        </p:grpSpPr>
        <p:pic>
          <p:nvPicPr>
            <p:cNvPr id="5" name="Graphic 4" descr="Back with solid fill">
              <a:extLst>
                <a:ext uri="{FF2B5EF4-FFF2-40B4-BE49-F238E27FC236}">
                  <a16:creationId xmlns:a16="http://schemas.microsoft.com/office/drawing/2014/main" id="{AEF48A61-A932-D7F7-87C9-384C55122A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841034" flipV="1">
              <a:off x="1551158" y="2139199"/>
              <a:ext cx="1591574" cy="767108"/>
            </a:xfrm>
            <a:prstGeom prst="rect">
              <a:avLst/>
            </a:prstGeom>
          </p:spPr>
        </p:pic>
        <p:sp>
          <p:nvSpPr>
            <p:cNvPr id="8" name="TextBox 7">
              <a:extLst>
                <a:ext uri="{FF2B5EF4-FFF2-40B4-BE49-F238E27FC236}">
                  <a16:creationId xmlns:a16="http://schemas.microsoft.com/office/drawing/2014/main" id="{E0951895-8E5F-1372-E96B-008F88F0337B}"/>
                </a:ext>
              </a:extLst>
            </p:cNvPr>
            <p:cNvSpPr txBox="1"/>
            <p:nvPr/>
          </p:nvSpPr>
          <p:spPr>
            <a:xfrm>
              <a:off x="403419" y="1426595"/>
              <a:ext cx="1466491" cy="1175258"/>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Suy nghĩ tiêu cực </a:t>
              </a:r>
            </a:p>
          </p:txBody>
        </p:sp>
      </p:grpSp>
      <p:grpSp>
        <p:nvGrpSpPr>
          <p:cNvPr id="18" name="Group 17">
            <a:extLst>
              <a:ext uri="{FF2B5EF4-FFF2-40B4-BE49-F238E27FC236}">
                <a16:creationId xmlns:a16="http://schemas.microsoft.com/office/drawing/2014/main" id="{72513783-96C2-67D8-E07F-CC854DD1FC89}"/>
              </a:ext>
            </a:extLst>
          </p:cNvPr>
          <p:cNvGrpSpPr/>
          <p:nvPr/>
        </p:nvGrpSpPr>
        <p:grpSpPr>
          <a:xfrm>
            <a:off x="515563" y="3643411"/>
            <a:ext cx="2636819" cy="1127884"/>
            <a:chOff x="515563" y="3643411"/>
            <a:chExt cx="2636819" cy="1127884"/>
          </a:xfrm>
        </p:grpSpPr>
        <p:pic>
          <p:nvPicPr>
            <p:cNvPr id="16" name="Graphic 15" descr="Back with solid fill">
              <a:extLst>
                <a:ext uri="{FF2B5EF4-FFF2-40B4-BE49-F238E27FC236}">
                  <a16:creationId xmlns:a16="http://schemas.microsoft.com/office/drawing/2014/main" id="{FCCA7530-BD34-1439-D518-9784579A8A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841034" flipV="1">
              <a:off x="1631755" y="4038382"/>
              <a:ext cx="1520627" cy="732913"/>
            </a:xfrm>
            <a:prstGeom prst="rect">
              <a:avLst/>
            </a:prstGeom>
          </p:spPr>
        </p:pic>
        <p:sp>
          <p:nvSpPr>
            <p:cNvPr id="17" name="TextBox 16">
              <a:extLst>
                <a:ext uri="{FF2B5EF4-FFF2-40B4-BE49-F238E27FC236}">
                  <a16:creationId xmlns:a16="http://schemas.microsoft.com/office/drawing/2014/main" id="{93A99AB7-E84B-0755-45F9-6B91DFA3350B}"/>
                </a:ext>
              </a:extLst>
            </p:cNvPr>
            <p:cNvSpPr txBox="1"/>
            <p:nvPr/>
          </p:nvSpPr>
          <p:spPr>
            <a:xfrm>
              <a:off x="515563" y="3643411"/>
              <a:ext cx="1466491" cy="598177"/>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Lừa đảo </a:t>
              </a:r>
            </a:p>
          </p:txBody>
        </p:sp>
      </p:grpSp>
      <p:grpSp>
        <p:nvGrpSpPr>
          <p:cNvPr id="21" name="Group 20">
            <a:extLst>
              <a:ext uri="{FF2B5EF4-FFF2-40B4-BE49-F238E27FC236}">
                <a16:creationId xmlns:a16="http://schemas.microsoft.com/office/drawing/2014/main" id="{B2578D8D-4D86-B71D-29E3-D5915E36C5F4}"/>
              </a:ext>
            </a:extLst>
          </p:cNvPr>
          <p:cNvGrpSpPr/>
          <p:nvPr/>
        </p:nvGrpSpPr>
        <p:grpSpPr>
          <a:xfrm>
            <a:off x="8856980" y="1971609"/>
            <a:ext cx="2931601" cy="930246"/>
            <a:chOff x="9024382" y="1963152"/>
            <a:chExt cx="2931601" cy="930246"/>
          </a:xfrm>
        </p:grpSpPr>
        <p:pic>
          <p:nvPicPr>
            <p:cNvPr id="19" name="Graphic 18" descr="Back with solid fill">
              <a:extLst>
                <a:ext uri="{FF2B5EF4-FFF2-40B4-BE49-F238E27FC236}">
                  <a16:creationId xmlns:a16="http://schemas.microsoft.com/office/drawing/2014/main" id="{AD47B0C6-BF0F-FC74-F7C6-21DB88FCE8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232975" flipH="1" flipV="1">
              <a:off x="9024382" y="2126290"/>
              <a:ext cx="1428453" cy="767108"/>
            </a:xfrm>
            <a:prstGeom prst="rect">
              <a:avLst/>
            </a:prstGeom>
          </p:spPr>
        </p:pic>
        <p:sp>
          <p:nvSpPr>
            <p:cNvPr id="20" name="TextBox 19">
              <a:extLst>
                <a:ext uri="{FF2B5EF4-FFF2-40B4-BE49-F238E27FC236}">
                  <a16:creationId xmlns:a16="http://schemas.microsoft.com/office/drawing/2014/main" id="{68A09DDB-A130-94D5-6384-A45C83FB7FB6}"/>
                </a:ext>
              </a:extLst>
            </p:cNvPr>
            <p:cNvSpPr txBox="1"/>
            <p:nvPr/>
          </p:nvSpPr>
          <p:spPr>
            <a:xfrm>
              <a:off x="10322090" y="1963152"/>
              <a:ext cx="1633893" cy="598177"/>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Bị bắt nạt </a:t>
              </a:r>
            </a:p>
          </p:txBody>
        </p:sp>
      </p:grpSp>
      <p:grpSp>
        <p:nvGrpSpPr>
          <p:cNvPr id="22" name="Group 21">
            <a:extLst>
              <a:ext uri="{FF2B5EF4-FFF2-40B4-BE49-F238E27FC236}">
                <a16:creationId xmlns:a16="http://schemas.microsoft.com/office/drawing/2014/main" id="{29377C02-5216-BAC2-846A-71F88E2917C9}"/>
              </a:ext>
            </a:extLst>
          </p:cNvPr>
          <p:cNvGrpSpPr/>
          <p:nvPr/>
        </p:nvGrpSpPr>
        <p:grpSpPr>
          <a:xfrm>
            <a:off x="8910264" y="4064473"/>
            <a:ext cx="2823649" cy="1752339"/>
            <a:chOff x="9024382" y="1963152"/>
            <a:chExt cx="2823649" cy="1752339"/>
          </a:xfrm>
        </p:grpSpPr>
        <p:pic>
          <p:nvPicPr>
            <p:cNvPr id="23" name="Graphic 22" descr="Back with solid fill">
              <a:extLst>
                <a:ext uri="{FF2B5EF4-FFF2-40B4-BE49-F238E27FC236}">
                  <a16:creationId xmlns:a16="http://schemas.microsoft.com/office/drawing/2014/main" id="{51FAB863-A51A-A15F-10AB-9D8B54AE3A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232975" flipH="1" flipV="1">
              <a:off x="9024382" y="2126290"/>
              <a:ext cx="1428453" cy="767108"/>
            </a:xfrm>
            <a:prstGeom prst="rect">
              <a:avLst/>
            </a:prstGeom>
          </p:spPr>
        </p:pic>
        <p:sp>
          <p:nvSpPr>
            <p:cNvPr id="24" name="TextBox 23">
              <a:extLst>
                <a:ext uri="{FF2B5EF4-FFF2-40B4-BE49-F238E27FC236}">
                  <a16:creationId xmlns:a16="http://schemas.microsoft.com/office/drawing/2014/main" id="{463B79A8-9EC2-FB72-9EDA-F31DF09DB081}"/>
                </a:ext>
              </a:extLst>
            </p:cNvPr>
            <p:cNvSpPr txBox="1"/>
            <p:nvPr/>
          </p:nvSpPr>
          <p:spPr>
            <a:xfrm>
              <a:off x="10322090" y="1963152"/>
              <a:ext cx="1525941" cy="1752339"/>
            </a:xfrm>
            <a:prstGeom prst="rect">
              <a:avLst/>
            </a:prstGeom>
            <a:noFill/>
          </p:spPr>
          <p:txBody>
            <a:bodyPr wrap="square" rtlCol="0">
              <a:spAutoFit/>
            </a:bodyPr>
            <a:lstStyle/>
            <a:p>
              <a:pPr algn="just">
                <a:lnSpc>
                  <a:spcPct val="150000"/>
                </a:lnSpc>
              </a:pPr>
              <a:r>
                <a:rPr lang="en-US" sz="2500">
                  <a:latin typeface="Arial" panose="020B0604020202020204" pitchFamily="34" charset="0"/>
                  <a:cs typeface="Arial" panose="020B0604020202020204" pitchFamily="34" charset="0"/>
                </a:rPr>
                <a:t>Tốn thời gian, tiền bạc </a:t>
              </a:r>
            </a:p>
          </p:txBody>
        </p:sp>
      </p:grpSp>
    </p:spTree>
    <p:extLst>
      <p:ext uri="{BB962C8B-B14F-4D97-AF65-F5344CB8AC3E}">
        <p14:creationId xmlns:p14="http://schemas.microsoft.com/office/powerpoint/2010/main" val="2033647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down)">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745B5A-E953-60CE-9217-F77C1A0E2B5C}"/>
              </a:ext>
            </a:extLst>
          </p:cNvPr>
          <p:cNvSpPr txBox="1"/>
          <p:nvPr/>
        </p:nvSpPr>
        <p:spPr>
          <a:xfrm>
            <a:off x="3840192" y="483710"/>
            <a:ext cx="4511615" cy="630942"/>
          </a:xfrm>
          <a:prstGeom prst="rect">
            <a:avLst/>
          </a:prstGeom>
          <a:noFill/>
        </p:spPr>
        <p:txBody>
          <a:bodyPr wrap="square" rtlCol="0">
            <a:spAutoFit/>
          </a:bodyPr>
          <a:lstStyle/>
          <a:p>
            <a:pPr algn="ctr"/>
            <a:r>
              <a:rPr lang="en-US" sz="3500" b="1">
                <a:solidFill>
                  <a:schemeClr val="accent5">
                    <a:lumMod val="75000"/>
                  </a:schemeClr>
                </a:solidFill>
                <a:latin typeface="Arial" panose="020B0604020202020204" pitchFamily="34" charset="0"/>
                <a:cs typeface="Arial" panose="020B0604020202020204" pitchFamily="34" charset="0"/>
              </a:rPr>
              <a:t>HỘP KIẾN THỨC </a:t>
            </a:r>
          </a:p>
        </p:txBody>
      </p:sp>
      <p:pic>
        <p:nvPicPr>
          <p:cNvPr id="27" name="Picture 11">
            <a:extLst>
              <a:ext uri="{FF2B5EF4-FFF2-40B4-BE49-F238E27FC236}">
                <a16:creationId xmlns:a16="http://schemas.microsoft.com/office/drawing/2014/main" id="{9B03AC8F-AD96-E1DE-5AFA-9A2649F5B3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006" y="109027"/>
            <a:ext cx="2407388" cy="1291236"/>
          </a:xfrm>
          <a:prstGeom prst="rect">
            <a:avLst/>
          </a:prstGeom>
        </p:spPr>
      </p:pic>
      <p:pic>
        <p:nvPicPr>
          <p:cNvPr id="28" name="Picture 18">
            <a:extLst>
              <a:ext uri="{FF2B5EF4-FFF2-40B4-BE49-F238E27FC236}">
                <a16:creationId xmlns:a16="http://schemas.microsoft.com/office/drawing/2014/main" id="{FBB3A367-D3CB-3A0F-3581-C707DC3147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44086" y="65741"/>
            <a:ext cx="1718262" cy="1740412"/>
          </a:xfrm>
          <a:prstGeom prst="rect">
            <a:avLst/>
          </a:prstGeom>
        </p:spPr>
      </p:pic>
      <p:pic>
        <p:nvPicPr>
          <p:cNvPr id="29" name="Picture 13">
            <a:extLst>
              <a:ext uri="{FF2B5EF4-FFF2-40B4-BE49-F238E27FC236}">
                <a16:creationId xmlns:a16="http://schemas.microsoft.com/office/drawing/2014/main" id="{42F6AD59-7F0C-703D-B882-B326BB568A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66712" y="4619485"/>
            <a:ext cx="3823477" cy="2475702"/>
          </a:xfrm>
          <a:prstGeom prst="rect">
            <a:avLst/>
          </a:prstGeom>
        </p:spPr>
      </p:pic>
      <p:pic>
        <p:nvPicPr>
          <p:cNvPr id="30" name="Picture 13">
            <a:extLst>
              <a:ext uri="{FF2B5EF4-FFF2-40B4-BE49-F238E27FC236}">
                <a16:creationId xmlns:a16="http://schemas.microsoft.com/office/drawing/2014/main" id="{2ED14B13-7BFA-C5D6-AD63-52F0B73443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45186" y="4646147"/>
            <a:ext cx="3823477" cy="2475702"/>
          </a:xfrm>
          <a:prstGeom prst="rect">
            <a:avLst/>
          </a:prstGeom>
        </p:spPr>
      </p:pic>
      <p:pic>
        <p:nvPicPr>
          <p:cNvPr id="31" name="Picture 13">
            <a:extLst>
              <a:ext uri="{FF2B5EF4-FFF2-40B4-BE49-F238E27FC236}">
                <a16:creationId xmlns:a16="http://schemas.microsoft.com/office/drawing/2014/main" id="{EAE4F703-3FA2-53F2-3192-6061D8951A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353928" y="4667712"/>
            <a:ext cx="3823477" cy="2475702"/>
          </a:xfrm>
          <a:prstGeom prst="rect">
            <a:avLst/>
          </a:prstGeom>
        </p:spPr>
      </p:pic>
      <p:pic>
        <p:nvPicPr>
          <p:cNvPr id="32" name="Picture 13">
            <a:extLst>
              <a:ext uri="{FF2B5EF4-FFF2-40B4-BE49-F238E27FC236}">
                <a16:creationId xmlns:a16="http://schemas.microsoft.com/office/drawing/2014/main" id="{8EADF022-9F9E-655A-35A1-7820BBD33F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94889" y="4563453"/>
            <a:ext cx="3823477" cy="2475702"/>
          </a:xfrm>
          <a:prstGeom prst="rect">
            <a:avLst/>
          </a:prstGeom>
        </p:spPr>
      </p:pic>
      <p:grpSp>
        <p:nvGrpSpPr>
          <p:cNvPr id="26" name="Group 25">
            <a:extLst>
              <a:ext uri="{FF2B5EF4-FFF2-40B4-BE49-F238E27FC236}">
                <a16:creationId xmlns:a16="http://schemas.microsoft.com/office/drawing/2014/main" id="{0038DF59-E1C9-5EEA-65FF-F083A345414D}"/>
              </a:ext>
            </a:extLst>
          </p:cNvPr>
          <p:cNvGrpSpPr/>
          <p:nvPr/>
        </p:nvGrpSpPr>
        <p:grpSpPr>
          <a:xfrm>
            <a:off x="510376" y="1225587"/>
            <a:ext cx="11116574" cy="3543736"/>
            <a:chOff x="537713" y="1269296"/>
            <a:chExt cx="11116574" cy="3543736"/>
          </a:xfrm>
        </p:grpSpPr>
        <p:sp>
          <p:nvSpPr>
            <p:cNvPr id="14" name="Rectangle: Rounded Corners 13">
              <a:extLst>
                <a:ext uri="{FF2B5EF4-FFF2-40B4-BE49-F238E27FC236}">
                  <a16:creationId xmlns:a16="http://schemas.microsoft.com/office/drawing/2014/main" id="{1B1DDBFE-5316-E06F-C4CD-780FAB0AFE4E}"/>
                </a:ext>
              </a:extLst>
            </p:cNvPr>
            <p:cNvSpPr/>
            <p:nvPr/>
          </p:nvSpPr>
          <p:spPr>
            <a:xfrm>
              <a:off x="842475" y="2337330"/>
              <a:ext cx="10811812" cy="2475702"/>
            </a:xfrm>
            <a:prstGeom prst="roundRect">
              <a:avLst/>
            </a:prstGeom>
            <a:solidFill>
              <a:srgbClr val="FFCCBC"/>
            </a:solidFill>
            <a:ln>
              <a:solidFill>
                <a:srgbClr val="FFC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16A8C345-F7EC-B710-5DEB-CBB5D5030FD8}"/>
                </a:ext>
              </a:extLst>
            </p:cNvPr>
            <p:cNvSpPr/>
            <p:nvPr/>
          </p:nvSpPr>
          <p:spPr>
            <a:xfrm>
              <a:off x="662758" y="2005008"/>
              <a:ext cx="10811812" cy="2575492"/>
            </a:xfrm>
            <a:prstGeom prst="roundRect">
              <a:avLst/>
            </a:prstGeom>
            <a:solidFill>
              <a:schemeClr val="accent4">
                <a:lumMod val="20000"/>
                <a:lumOff val="80000"/>
              </a:schemeClr>
            </a:solid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A6FCB29-DA28-FE79-2F4E-490882DB4507}"/>
                </a:ext>
              </a:extLst>
            </p:cNvPr>
            <p:cNvSpPr txBox="1"/>
            <p:nvPr/>
          </p:nvSpPr>
          <p:spPr>
            <a:xfrm>
              <a:off x="1039414" y="2356776"/>
              <a:ext cx="10113171" cy="2084225"/>
            </a:xfrm>
            <a:prstGeom prst="rect">
              <a:avLst/>
            </a:prstGeom>
            <a:noFill/>
          </p:spPr>
          <p:txBody>
            <a:bodyPr wrap="square" rtlCol="0">
              <a:spAutoFit/>
            </a:bodyPr>
            <a:lstStyle/>
            <a:p>
              <a:pPr>
                <a:lnSpc>
                  <a:spcPct val="150000"/>
                </a:lnSpc>
              </a:pPr>
              <a:r>
                <a:rPr lang="vi-VN" sz="3000">
                  <a:latin typeface="Arial" panose="020B0604020202020204" pitchFamily="34" charset="0"/>
                  <a:cs typeface="Arial" panose="020B0604020202020204" pitchFamily="34" charset="0"/>
                </a:rPr>
                <a:t>Em không nên xem các trang web không phù hợp lứa tuổi vì có nguy cơ suy nghĩ lệch lạc, bị lừa đảo, dụ dỗ, bắt nạt và lãng phí thời gian.</a:t>
              </a:r>
              <a:endParaRPr lang="en-US" sz="300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AD1CD3F0-9342-BEAA-7CB2-86904B72958E}"/>
                </a:ext>
              </a:extLst>
            </p:cNvPr>
            <p:cNvGrpSpPr/>
            <p:nvPr/>
          </p:nvGrpSpPr>
          <p:grpSpPr>
            <a:xfrm>
              <a:off x="537713" y="1269296"/>
              <a:ext cx="1408441" cy="1226140"/>
              <a:chOff x="3218114" y="1829025"/>
              <a:chExt cx="1408441" cy="1226140"/>
            </a:xfrm>
          </p:grpSpPr>
          <p:sp>
            <p:nvSpPr>
              <p:cNvPr id="12" name="Rectangle: Rounded Corners 11">
                <a:extLst>
                  <a:ext uri="{FF2B5EF4-FFF2-40B4-BE49-F238E27FC236}">
                    <a16:creationId xmlns:a16="http://schemas.microsoft.com/office/drawing/2014/main" id="{92AB8668-4D4D-03A0-DDFD-E7C07FB59811}"/>
                  </a:ext>
                </a:extLst>
              </p:cNvPr>
              <p:cNvSpPr/>
              <p:nvPr/>
            </p:nvSpPr>
            <p:spPr>
              <a:xfrm>
                <a:off x="3218114" y="1835965"/>
                <a:ext cx="1408441" cy="1219200"/>
              </a:xfrm>
              <a:prstGeom prst="roundRect">
                <a:avLst/>
              </a:prstGeom>
              <a:solidFill>
                <a:srgbClr val="F75D60"/>
              </a:solidFill>
              <a:ln>
                <a:solidFill>
                  <a:srgbClr val="F75D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portable ">
                <a:extLst>
                  <a:ext uri="{FF2B5EF4-FFF2-40B4-BE49-F238E27FC236}">
                    <a16:creationId xmlns:a16="http://schemas.microsoft.com/office/drawing/2014/main" id="{2134C124-08BD-4FFC-9B44-484E60640C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99416">
                <a:off x="3350577" y="1829025"/>
                <a:ext cx="1088728" cy="108872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84082618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32506-BD86-954E-79DC-0C6348CB4C2C}"/>
              </a:ext>
            </a:extLst>
          </p:cNvPr>
          <p:cNvSpPr/>
          <p:nvPr/>
        </p:nvSpPr>
        <p:spPr>
          <a:xfrm>
            <a:off x="-326366" y="5857336"/>
            <a:ext cx="12844732" cy="1181819"/>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06908EB-D74B-F375-2A9F-4042C9769A32}"/>
              </a:ext>
            </a:extLst>
          </p:cNvPr>
          <p:cNvSpPr txBox="1"/>
          <p:nvPr/>
        </p:nvSpPr>
        <p:spPr>
          <a:xfrm>
            <a:off x="3766868" y="336430"/>
            <a:ext cx="4658264" cy="630942"/>
          </a:xfrm>
          <a:prstGeom prst="rect">
            <a:avLst/>
          </a:prstGeom>
          <a:noFill/>
        </p:spPr>
        <p:txBody>
          <a:bodyPr wrap="square" rtlCol="0">
            <a:spAutoFit/>
          </a:bodyPr>
          <a:lstStyle/>
          <a:p>
            <a:pPr algn="ctr"/>
            <a:r>
              <a:rPr lang="en-US" sz="3500" b="1">
                <a:solidFill>
                  <a:schemeClr val="accent2">
                    <a:lumMod val="75000"/>
                  </a:schemeClr>
                </a:solidFill>
                <a:latin typeface="Arial" panose="020B0604020202020204" pitchFamily="34" charset="0"/>
                <a:cs typeface="Arial" panose="020B0604020202020204" pitchFamily="34" charset="0"/>
              </a:rPr>
              <a:t>CÂU HỎI CỦNG CỐ </a:t>
            </a:r>
          </a:p>
        </p:txBody>
      </p:sp>
      <p:sp>
        <p:nvSpPr>
          <p:cNvPr id="5" name="TextBox 4">
            <a:extLst>
              <a:ext uri="{FF2B5EF4-FFF2-40B4-BE49-F238E27FC236}">
                <a16:creationId xmlns:a16="http://schemas.microsoft.com/office/drawing/2014/main" id="{A876545D-E3FF-68CF-9F01-ECA4B8B75E0A}"/>
              </a:ext>
            </a:extLst>
          </p:cNvPr>
          <p:cNvSpPr txBox="1"/>
          <p:nvPr/>
        </p:nvSpPr>
        <p:spPr>
          <a:xfrm>
            <a:off x="946387" y="1013066"/>
            <a:ext cx="10299221" cy="1175258"/>
          </a:xfrm>
          <a:prstGeom prst="rect">
            <a:avLst/>
          </a:prstGeom>
          <a:noFill/>
        </p:spPr>
        <p:txBody>
          <a:bodyPr wrap="square" rtlCol="0">
            <a:spAutoFit/>
          </a:bodyPr>
          <a:lstStyle/>
          <a:p>
            <a:pPr algn="just">
              <a:lnSpc>
                <a:spcPct val="150000"/>
              </a:lnSpc>
            </a:pPr>
            <a:r>
              <a:rPr lang="fr-FR" sz="2500" b="1" i="1" dirty="0" err="1">
                <a:latin typeface="Arial" panose="020B0604020202020204" pitchFamily="34" charset="0"/>
                <a:ea typeface="Calibri" panose="020F0502020204030204" pitchFamily="34" charset="0"/>
                <a:cs typeface="Arial" panose="020B0604020202020204" pitchFamily="34" charset="0"/>
              </a:rPr>
              <a:t>Nếu</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cố</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tình</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truy</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cập</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vào</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trang</a:t>
            </a:r>
            <a:r>
              <a:rPr lang="fr-FR" sz="2500" b="1" i="1" dirty="0">
                <a:latin typeface="Arial" panose="020B0604020202020204" pitchFamily="34" charset="0"/>
                <a:ea typeface="Calibri" panose="020F0502020204030204" pitchFamily="34" charset="0"/>
                <a:cs typeface="Arial" panose="020B0604020202020204" pitchFamily="34" charset="0"/>
              </a:rPr>
              <a:t> web </a:t>
            </a:r>
            <a:r>
              <a:rPr lang="fr-FR" sz="2500" b="1" i="1" dirty="0" err="1">
                <a:latin typeface="Arial" panose="020B0604020202020204" pitchFamily="34" charset="0"/>
                <a:ea typeface="Calibri" panose="020F0502020204030204" pitchFamily="34" charset="0"/>
                <a:cs typeface="Arial" panose="020B0604020202020204" pitchFamily="34" charset="0"/>
              </a:rPr>
              <a:t>không</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phù</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hợp</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và</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không</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nên</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xem</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em</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có</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thể</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gặp</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những</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tác</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hại</a:t>
            </a:r>
            <a:r>
              <a:rPr lang="fr-FR" sz="2500" b="1" i="1" dirty="0">
                <a:latin typeface="Arial" panose="020B0604020202020204" pitchFamily="34" charset="0"/>
                <a:ea typeface="Calibri" panose="020F0502020204030204" pitchFamily="34" charset="0"/>
                <a:cs typeface="Arial" panose="020B0604020202020204" pitchFamily="34" charset="0"/>
              </a:rPr>
              <a:t> </a:t>
            </a:r>
            <a:r>
              <a:rPr lang="fr-FR" sz="2500" b="1" i="1" dirty="0" err="1">
                <a:latin typeface="Arial" panose="020B0604020202020204" pitchFamily="34" charset="0"/>
                <a:ea typeface="Calibri" panose="020F0502020204030204" pitchFamily="34" charset="0"/>
                <a:cs typeface="Arial" panose="020B0604020202020204" pitchFamily="34" charset="0"/>
              </a:rPr>
              <a:t>gì</a:t>
            </a:r>
            <a:r>
              <a:rPr lang="fr-FR" sz="2500" b="1" i="1" dirty="0">
                <a:latin typeface="Arial" panose="020B0604020202020204" pitchFamily="34" charset="0"/>
                <a:ea typeface="Calibri" panose="020F0502020204030204" pitchFamily="34" charset="0"/>
                <a:cs typeface="Arial" panose="020B0604020202020204" pitchFamily="34" charset="0"/>
              </a:rPr>
              <a:t>?</a:t>
            </a:r>
            <a:endParaRPr lang="en-US" sz="25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BFE96B05-E194-D928-01F0-F7C4A37C2769}"/>
              </a:ext>
            </a:extLst>
          </p:cNvPr>
          <p:cNvSpPr/>
          <p:nvPr/>
        </p:nvSpPr>
        <p:spPr>
          <a:xfrm>
            <a:off x="851543" y="2525705"/>
            <a:ext cx="10394067" cy="59522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500" dirty="0">
                <a:solidFill>
                  <a:schemeClr val="tx1"/>
                </a:solidFill>
                <a:cs typeface="Arial" panose="020B0604020202020204" pitchFamily="34" charset="0"/>
              </a:rPr>
              <a:t>A. Em có thể bị dụ dỗ, hướng dẫn làm theo những việc không đúng.</a:t>
            </a:r>
            <a:endParaRPr lang="en-US" sz="2500" dirty="0">
              <a:solidFill>
                <a:schemeClr val="tx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F91EBB0A-9EDF-A3E5-2070-FC84A5927C27}"/>
              </a:ext>
            </a:extLst>
          </p:cNvPr>
          <p:cNvSpPr/>
          <p:nvPr/>
        </p:nvSpPr>
        <p:spPr>
          <a:xfrm>
            <a:off x="851541" y="3307755"/>
            <a:ext cx="10394067" cy="59522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tx1"/>
                </a:solidFill>
                <a:latin typeface="Arial" panose="020B0604020202020204" pitchFamily="34" charset="0"/>
                <a:cs typeface="Arial" panose="020B0604020202020204" pitchFamily="34" charset="0"/>
              </a:rPr>
              <a:t>B. </a:t>
            </a:r>
            <a:r>
              <a:rPr lang="en-US" sz="2500" dirty="0" err="1">
                <a:solidFill>
                  <a:schemeClr val="tx1"/>
                </a:solidFill>
                <a:latin typeface="Arial" panose="020B0604020202020204" pitchFamily="34" charset="0"/>
                <a:cs typeface="Arial" panose="020B0604020202020204" pitchFamily="34" charset="0"/>
              </a:rPr>
              <a:t>Máy</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tính</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của</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em</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có</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thể</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bị</a:t>
            </a:r>
            <a:r>
              <a:rPr lang="en-US" sz="2500" dirty="0">
                <a:solidFill>
                  <a:schemeClr val="tx1"/>
                </a:solidFill>
                <a:latin typeface="Arial" panose="020B0604020202020204" pitchFamily="34" charset="0"/>
                <a:cs typeface="Arial" panose="020B0604020202020204" pitchFamily="34" charset="0"/>
              </a:rPr>
              <a:t> </a:t>
            </a:r>
            <a:r>
              <a:rPr lang="en-US" sz="2500" dirty="0" err="1">
                <a:solidFill>
                  <a:schemeClr val="tx1"/>
                </a:solidFill>
                <a:latin typeface="Arial" panose="020B0604020202020204" pitchFamily="34" charset="0"/>
                <a:cs typeface="Arial" panose="020B0604020202020204" pitchFamily="34" charset="0"/>
              </a:rPr>
              <a:t>hỏng</a:t>
            </a:r>
            <a:r>
              <a:rPr lang="en-US" sz="2500" dirty="0">
                <a:solidFill>
                  <a:schemeClr val="tx1"/>
                </a:solidFill>
                <a:latin typeface="Arial" panose="020B0604020202020204" pitchFamily="34" charset="0"/>
                <a:cs typeface="Arial" panose="020B0604020202020204" pitchFamily="34" charset="0"/>
              </a:rPr>
              <a:t>.</a:t>
            </a:r>
          </a:p>
        </p:txBody>
      </p:sp>
      <p:sp>
        <p:nvSpPr>
          <p:cNvPr id="7" name="Rectangle: Rounded Corners 6">
            <a:extLst>
              <a:ext uri="{FF2B5EF4-FFF2-40B4-BE49-F238E27FC236}">
                <a16:creationId xmlns:a16="http://schemas.microsoft.com/office/drawing/2014/main" id="{954226F4-9FFA-B3AE-D1A3-0854B72B6809}"/>
              </a:ext>
            </a:extLst>
          </p:cNvPr>
          <p:cNvSpPr/>
          <p:nvPr/>
        </p:nvSpPr>
        <p:spPr>
          <a:xfrm>
            <a:off x="851541" y="4116369"/>
            <a:ext cx="10394067" cy="59522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a:solidFill>
                  <a:schemeClr val="tx1"/>
                </a:solidFill>
                <a:latin typeface="Arial" panose="020B0604020202020204" pitchFamily="34" charset="0"/>
                <a:cs typeface="Arial" panose="020B0604020202020204" pitchFamily="34" charset="0"/>
              </a:rPr>
              <a:t>C. Em có thể bị bắt nạt, đe dọa trên mạng.</a:t>
            </a:r>
          </a:p>
        </p:txBody>
      </p:sp>
      <p:sp>
        <p:nvSpPr>
          <p:cNvPr id="9" name="Rectangle: Rounded Corners 8">
            <a:extLst>
              <a:ext uri="{FF2B5EF4-FFF2-40B4-BE49-F238E27FC236}">
                <a16:creationId xmlns:a16="http://schemas.microsoft.com/office/drawing/2014/main" id="{37116141-CE47-0416-96A2-FD9124D16395}"/>
              </a:ext>
            </a:extLst>
          </p:cNvPr>
          <p:cNvSpPr/>
          <p:nvPr/>
        </p:nvSpPr>
        <p:spPr>
          <a:xfrm>
            <a:off x="851541" y="4924985"/>
            <a:ext cx="10394067" cy="59497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500">
                <a:solidFill>
                  <a:schemeClr val="tx1"/>
                </a:solidFill>
                <a:latin typeface="Arial" panose="020B0604020202020204" pitchFamily="34" charset="0"/>
                <a:cs typeface="Arial" panose="020B0604020202020204" pitchFamily="34" charset="0"/>
              </a:rPr>
              <a:t>D. Em bị lãng phí thời gian.</a:t>
            </a:r>
          </a:p>
        </p:txBody>
      </p:sp>
    </p:spTree>
    <p:extLst>
      <p:ext uri="{BB962C8B-B14F-4D97-AF65-F5344CB8AC3E}">
        <p14:creationId xmlns:p14="http://schemas.microsoft.com/office/powerpoint/2010/main" val="24220999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1" nodeType="clickEffect">
                                  <p:stCondLst>
                                    <p:cond delay="0"/>
                                  </p:stCondLst>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92D050"/>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26" presetClass="emph" presetSubtype="0" fill="hold" grpId="1" nodeType="withEffect">
                                  <p:stCondLst>
                                    <p:cond delay="0"/>
                                  </p:stCondLst>
                                  <p:childTnLst>
                                    <p:animEffect transition="out" filter="fade">
                                      <p:cBhvr>
                                        <p:cTn id="35" dur="500" tmFilter="0, 0; .2, .5; .8, .5; 1, 0"/>
                                        <p:tgtEl>
                                          <p:spTgt spid="8"/>
                                        </p:tgtEl>
                                      </p:cBhvr>
                                    </p:animEffect>
                                    <p:animScale>
                                      <p:cBhvr>
                                        <p:cTn id="36" dur="250" autoRev="1" fill="hold"/>
                                        <p:tgtEl>
                                          <p:spTgt spid="8"/>
                                        </p:tgtEl>
                                      </p:cBhvr>
                                      <p:by x="105000" y="105000"/>
                                    </p:animScale>
                                  </p:childTnLst>
                                </p:cTn>
                              </p:par>
                              <p:par>
                                <p:cTn id="37" presetID="1" presetClass="emph" presetSubtype="2" fill="hold" nodeType="withEffect">
                                  <p:stCondLst>
                                    <p:cond delay="0"/>
                                  </p:stCondLst>
                                  <p:childTnLst>
                                    <p:animClr clrSpc="rgb" dir="cw">
                                      <p:cBhvr>
                                        <p:cTn id="38" dur="2000" fill="hold"/>
                                        <p:tgtEl>
                                          <p:spTgt spid="8"/>
                                        </p:tgtEl>
                                        <p:attrNameLst>
                                          <p:attrName>fillcolor</p:attrName>
                                        </p:attrNameLst>
                                      </p:cBhvr>
                                      <p:to>
                                        <a:srgbClr val="92D050"/>
                                      </p:to>
                                    </p:animClr>
                                    <p:set>
                                      <p:cBhvr>
                                        <p:cTn id="39" dur="2000" fill="hold"/>
                                        <p:tgtEl>
                                          <p:spTgt spid="8"/>
                                        </p:tgtEl>
                                        <p:attrNameLst>
                                          <p:attrName>fill.type</p:attrName>
                                        </p:attrNameLst>
                                      </p:cBhvr>
                                      <p:to>
                                        <p:strVal val="solid"/>
                                      </p:to>
                                    </p:set>
                                    <p:set>
                                      <p:cBhvr>
                                        <p:cTn id="40" dur="2000" fill="hold"/>
                                        <p:tgtEl>
                                          <p:spTgt spid="8"/>
                                        </p:tgtEl>
                                        <p:attrNameLst>
                                          <p:attrName>fill.on</p:attrName>
                                        </p:attrNameLst>
                                      </p:cBhvr>
                                      <p:to>
                                        <p:strVal val="true"/>
                                      </p:to>
                                    </p:set>
                                  </p:childTnLst>
                                </p:cTn>
                              </p:par>
                              <p:par>
                                <p:cTn id="41" presetID="26" presetClass="emph" presetSubtype="0" fill="hold" grpId="1" nodeType="withEffect">
                                  <p:stCondLst>
                                    <p:cond delay="0"/>
                                  </p:stCondLst>
                                  <p:childTnLst>
                                    <p:animEffect transition="out" filter="fade">
                                      <p:cBhvr>
                                        <p:cTn id="42" dur="500" tmFilter="0, 0; .2, .5; .8, .5; 1, 0"/>
                                        <p:tgtEl>
                                          <p:spTgt spid="7"/>
                                        </p:tgtEl>
                                      </p:cBhvr>
                                    </p:animEffect>
                                    <p:animScale>
                                      <p:cBhvr>
                                        <p:cTn id="43" dur="250" autoRev="1" fill="hold"/>
                                        <p:tgtEl>
                                          <p:spTgt spid="7"/>
                                        </p:tgtEl>
                                      </p:cBhvr>
                                      <p:by x="105000" y="105000"/>
                                    </p:animScale>
                                  </p:childTnLst>
                                </p:cTn>
                              </p:par>
                              <p:par>
                                <p:cTn id="44" presetID="1" presetClass="emph" presetSubtype="2" fill="hold" nodeType="withEffect">
                                  <p:stCondLst>
                                    <p:cond delay="0"/>
                                  </p:stCondLst>
                                  <p:childTnLst>
                                    <p:animClr clrSpc="rgb" dir="cw">
                                      <p:cBhvr>
                                        <p:cTn id="45" dur="2000" fill="hold"/>
                                        <p:tgtEl>
                                          <p:spTgt spid="7"/>
                                        </p:tgtEl>
                                        <p:attrNameLst>
                                          <p:attrName>fillcolor</p:attrName>
                                        </p:attrNameLst>
                                      </p:cBhvr>
                                      <p:to>
                                        <a:srgbClr val="92D050"/>
                                      </p:to>
                                    </p:animClr>
                                    <p:set>
                                      <p:cBhvr>
                                        <p:cTn id="46" dur="2000" fill="hold"/>
                                        <p:tgtEl>
                                          <p:spTgt spid="7"/>
                                        </p:tgtEl>
                                        <p:attrNameLst>
                                          <p:attrName>fill.type</p:attrName>
                                        </p:attrNameLst>
                                      </p:cBhvr>
                                      <p:to>
                                        <p:strVal val="solid"/>
                                      </p:to>
                                    </p:set>
                                    <p:set>
                                      <p:cBhvr>
                                        <p:cTn id="47"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animBg="1"/>
      <p:bldP spid="8" grpId="1" animBg="1"/>
      <p:bldP spid="3" grpId="0" animBg="1"/>
      <p:bldP spid="7" grpId="0" animBg="1"/>
      <p:bldP spid="7" grpId="1" animBg="1"/>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654</Words>
  <Application>Microsoft Office PowerPoint</Application>
  <PresentationFormat>Widescreen</PresentationFormat>
  <Paragraphs>73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Thảo Đào</dc:creator>
  <cp:lastModifiedBy>Administrator</cp:lastModifiedBy>
  <cp:revision>8</cp:revision>
  <dcterms:created xsi:type="dcterms:W3CDTF">2023-03-27T08:42:56Z</dcterms:created>
  <dcterms:modified xsi:type="dcterms:W3CDTF">2025-10-17T13:08:08Z</dcterms:modified>
</cp:coreProperties>
</file>