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sldIdLst>
    <p:sldId id="292" r:id="rId2"/>
    <p:sldId id="259" r:id="rId3"/>
    <p:sldId id="293" r:id="rId4"/>
    <p:sldId id="262" r:id="rId5"/>
    <p:sldId id="265" r:id="rId6"/>
    <p:sldId id="266" r:id="rId7"/>
    <p:sldId id="286" r:id="rId8"/>
    <p:sldId id="269" r:id="rId9"/>
    <p:sldId id="270" r:id="rId10"/>
    <p:sldId id="278" r:id="rId11"/>
    <p:sldId id="287" r:id="rId12"/>
    <p:sldId id="289" r:id="rId13"/>
    <p:sldId id="280" r:id="rId14"/>
    <p:sldId id="283" r:id="rId15"/>
    <p:sldId id="281" r:id="rId16"/>
    <p:sldId id="284" r:id="rId17"/>
  </p:sldIdLst>
  <p:sldSz cx="12192000" cy="6858000"/>
  <p:notesSz cx="6858000" cy="9144000"/>
  <p:embeddedFontLst>
    <p:embeddedFont>
      <p:font typeface="#9Slide07 HoneyCream" charset="0"/>
      <p:regular r:id="rId19"/>
    </p:embeddedFont>
    <p:embeddedFont>
      <p:font typeface="Cambria" pitchFamily="18" charset="0"/>
      <p:regular r:id="rId20"/>
      <p:bold r:id="rId21"/>
      <p:italic r:id="rId22"/>
      <p:boldItalic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Cambria Math" pitchFamily="18" charset="0"/>
      <p:regular r:id="rId28"/>
    </p:embeddedFont>
    <p:embeddedFont>
      <p:font typeface="Calibri Light" pitchFamily="34" charset="0"/>
      <p:regular r:id="rId29"/>
      <p:italic r:id="rId30"/>
    </p:embeddedFont>
    <p:embeddedFont>
      <p:font typeface="#9Slide05 Bodega Script" charset="0"/>
      <p:regular r:id="rId31"/>
    </p:embeddedFont>
    <p:embeddedFont>
      <p:font typeface="SimSun" pitchFamily="2" charset="-122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55" autoAdjust="0"/>
    <p:restoredTop sz="94660"/>
  </p:normalViewPr>
  <p:slideViewPr>
    <p:cSldViewPr snapToGrid="0">
      <p:cViewPr varScale="1">
        <p:scale>
          <a:sx n="65" d="100"/>
          <a:sy n="65" d="100"/>
        </p:scale>
        <p:origin x="-1218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F4661-444B-4DF9-BCCA-766A11A4B6A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E60B3-9B49-46A0-8BD1-9895C1621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68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Cookies" panose="02040603050506020204" pitchFamily="1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259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453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998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715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361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, </a:t>
            </a:r>
            <a:r>
              <a:rPr lang="en-US" baseline="0" dirty="0" err="1"/>
              <a:t>củi</a:t>
            </a:r>
            <a:r>
              <a:rPr lang="en-US" baseline="0" dirty="0"/>
              <a:t>, chips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gói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Vui</a:t>
            </a:r>
            <a:r>
              <a:rPr lang="en-US" baseline="0" dirty="0"/>
              <a:t> </a:t>
            </a:r>
            <a:r>
              <a:rPr lang="en-US" baseline="0" dirty="0" err="1"/>
              <a:t>đốt</a:t>
            </a:r>
            <a:r>
              <a:rPr lang="en-US" baseline="0" dirty="0"/>
              <a:t> </a:t>
            </a:r>
            <a:r>
              <a:rPr lang="en-US" baseline="0" dirty="0" err="1"/>
              <a:t>lửa</a:t>
            </a:r>
            <a:r>
              <a:rPr lang="en-US" baseline="0" dirty="0"/>
              <a:t> </a:t>
            </a:r>
            <a:r>
              <a:rPr lang="en-US" baseline="0" dirty="0" err="1"/>
              <a:t>trại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580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638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03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183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4354AE-D6E8-304C-83E2-485F5BFB6D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382ADC7-7563-C04C-9623-5E6C23DDB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A5C08F-B6D7-7542-9C2F-DFDA4E2908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2D29B6-5714-2943-9F6E-CE89C076B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7F19CF-5A43-7343-B3B5-6D7B2A4D7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86256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16B124-E1E5-6646-8F1F-2B835663B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18DE7A0-9FFF-C246-BC55-EDC79FC5EC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318ED24-3A5A-F24D-8919-647FABCD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4565CE0-57CD-F043-9079-6DA4B6299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79524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CDC875-14A8-1C4E-8D87-626B6C288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5E94C2-BE18-044D-9E3E-1459F578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E5268A2-0A45-684B-BD89-DFB4A2867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67409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ACFD82-2CA6-DF46-8223-A1534E2ED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62EE6E0-71FB-D54F-B9D9-A64B876BA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A4F010E-6630-0E43-BAF1-6943706CA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5D55DD2-BF65-7644-BD7A-78A5E5423B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7B1191B-0FDD-1141-93C3-31D209B27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992F4D4-0287-9E41-BAB1-07367F00A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77281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03DB1B-FCAB-9A4C-905C-89E596591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E999130-5392-B841-98C7-B0DB71E390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4BEDF8C-A3EC-ED41-B201-9316AD9FC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1BF9EC-3477-1148-84BB-378EF3F335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F49CA4B-2573-3648-8C7F-041908512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AAACA9D-012D-A741-825D-4463D82E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350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0C561F-7E84-F945-82E0-AA2270900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54FBA91-5B7B-A14C-9206-C69AA6901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ABD71A-A891-C345-A4C8-6FD982D2ED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B1E5731-8054-C649-A948-CB65788C8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CA551A-BFDC-5A40-BE99-7888E701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42507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725B3D3-064F-B54D-8548-8EA83BE464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ABCDA38-168D-0149-80B6-EDFDC86BC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95515E-DCF7-3447-972E-02867FDF97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59F0EC-CBBF-9B4A-8C9D-61737CFA8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6755FBD-815C-8C44-A1AE-FEAE5290C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82215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30656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45417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39614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19368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29164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86B5F1-CD45-3B42-8705-28F407723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FA062D1-714E-0247-9B9C-7C27BE1C7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12D4FA-1664-A648-86FB-6DF14C30A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D5B9878-DB90-124A-8B3F-5A13E6C33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3127B6-FB4B-8849-945B-FCC126D30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23891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2E3AB6-DBFC-6346-97D4-A3F222B11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959D72B-7FDA-D541-AE0B-FFBE2F6530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AFA7FBF-3ADC-8041-A27E-EDF35C937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11FC5EB-2088-1343-8E32-C9556A50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BC02FD4-F7E7-9544-A8A4-9DAA616F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CC82724-E6DD-AD47-9DDA-5967BD65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74546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C4E65A-4732-1045-AFBA-09B3DF0D4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086E284-5526-AE4A-9807-7411C8375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9FDC984-014B-6848-953C-C389F66A6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DBFFCC0-87D4-7548-9CAB-A8A3C0304B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A71A863-4104-9A49-97BD-B1F101497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565A9A4-D4CA-764F-8F23-F74DFFE2B9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A6A22B9-2105-2E4B-B5CB-7B9C7BD8B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AA60FC3-BD3D-F34F-BD1B-4D932E4AD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6907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7038621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=""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878151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926676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 dirty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28" name="Picture 6">
            <a:extLst>
              <a:ext uri="{FF2B5EF4-FFF2-40B4-BE49-F238E27FC236}">
                <a16:creationId xmlns="" xmlns:a16="http://schemas.microsoft.com/office/drawing/2014/main" id="{AD6FBE8D-5A21-F688-C676-C0B5374FE9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="" xmlns:a16="http://schemas.microsoft.com/office/drawing/2014/main" id="{5D922095-F186-FF5E-B7DD-FFC6EE3BD1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="" xmlns:a16="http://schemas.microsoft.com/office/drawing/2014/main" id="{A83CAC11-F0A3-B936-E1A7-C4701AFBD7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="" xmlns:a16="http://schemas.microsoft.com/office/drawing/2014/main" id="{2BEDCC38-03EE-EBF4-37AB-CF3C794447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32" name="Picture 6">
            <a:extLst>
              <a:ext uri="{FF2B5EF4-FFF2-40B4-BE49-F238E27FC236}">
                <a16:creationId xmlns="" xmlns:a16="http://schemas.microsoft.com/office/drawing/2014/main" id="{B1C8F52E-F12B-9002-04E4-9AC512857A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33" name="Picture 6">
            <a:extLst>
              <a:ext uri="{FF2B5EF4-FFF2-40B4-BE49-F238E27FC236}">
                <a16:creationId xmlns="" xmlns:a16="http://schemas.microsoft.com/office/drawing/2014/main" id="{05C99E33-5E02-780C-48C8-50182E0EF3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34" name="Picture 6">
            <a:extLst>
              <a:ext uri="{FF2B5EF4-FFF2-40B4-BE49-F238E27FC236}">
                <a16:creationId xmlns="" xmlns:a16="http://schemas.microsoft.com/office/drawing/2014/main" id="{E209A51F-6492-83B7-C3CB-9C0DBB1D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35" name="Picture 6">
            <a:extLst>
              <a:ext uri="{FF2B5EF4-FFF2-40B4-BE49-F238E27FC236}">
                <a16:creationId xmlns="" xmlns:a16="http://schemas.microsoft.com/office/drawing/2014/main" id="{35820F69-C01E-F77B-11CF-09086AB28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7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6.xml"/><Relationship Id="rId3" Type="http://schemas.openxmlformats.org/officeDocument/2006/relationships/image" Target="../media/image17.jpg"/><Relationship Id="rId7" Type="http://schemas.openxmlformats.org/officeDocument/2006/relationships/image" Target="../media/image19.gif"/><Relationship Id="rId12" Type="http://schemas.microsoft.com/office/2007/relationships/hdphoto" Target="../media/hdphoto9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slide" Target="slide14.xml"/><Relationship Id="rId4" Type="http://schemas.openxmlformats.org/officeDocument/2006/relationships/slide" Target="slide15.xml"/><Relationship Id="rId9" Type="http://schemas.openxmlformats.org/officeDocument/2006/relationships/image" Target="../media/image20.gif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25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11" Type="http://schemas.microsoft.com/office/2007/relationships/hdphoto" Target="../media/hdphoto9.wdp"/><Relationship Id="rId5" Type="http://schemas.openxmlformats.org/officeDocument/2006/relationships/image" Target="../media/image25.jp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12" Type="http://schemas.microsoft.com/office/2007/relationships/hdphoto" Target="../media/hdphoto8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11" Type="http://schemas.openxmlformats.org/officeDocument/2006/relationships/image" Target="../media/image18.png"/><Relationship Id="rId5" Type="http://schemas.openxmlformats.org/officeDocument/2006/relationships/image" Target="../media/image25.jpg"/><Relationship Id="rId10" Type="http://schemas.openxmlformats.org/officeDocument/2006/relationships/slide" Target="slide13.xml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12.wdp"/><Relationship Id="rId3" Type="http://schemas.openxmlformats.org/officeDocument/2006/relationships/image" Target="../media/image20.gif"/><Relationship Id="rId7" Type="http://schemas.microsoft.com/office/2007/relationships/hdphoto" Target="../media/hdphoto10.wdp"/><Relationship Id="rId12" Type="http://schemas.openxmlformats.org/officeDocument/2006/relationships/image" Target="../media/image3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slide" Target="slide13.xml"/><Relationship Id="rId5" Type="http://schemas.openxmlformats.org/officeDocument/2006/relationships/image" Target="../media/image28.gif"/><Relationship Id="rId10" Type="http://schemas.microsoft.com/office/2007/relationships/hdphoto" Target="../media/hdphoto11.wdp"/><Relationship Id="rId4" Type="http://schemas.openxmlformats.org/officeDocument/2006/relationships/image" Target="../media/image27.gif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9673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955E1F0-B0C3-1E46-AD82-01C685F1CA13}"/>
              </a:ext>
            </a:extLst>
          </p:cNvPr>
          <p:cNvSpPr/>
          <p:nvPr/>
        </p:nvSpPr>
        <p:spPr>
          <a:xfrm>
            <a:off x="3094344" y="359526"/>
            <a:ext cx="6518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6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HÙNG THẮNG</a:t>
            </a:r>
            <a:endParaRPr lang="x-none" sz="2400" b="1" dirty="0">
              <a:ln w="6600">
                <a:solidFill>
                  <a:srgbClr val="ED7D3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93136" y="2704965"/>
            <a:ext cx="900572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9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smtClean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TOÁN 5</a:t>
            </a:r>
          </a:p>
          <a:p>
            <a:pPr algn="ctr" defTabSz="91449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smtClean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LUYỆN TẬP CHUNG (</a:t>
            </a:r>
            <a:r>
              <a:rPr lang="en-US" sz="4400" b="1" dirty="0" err="1" smtClean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Tr</a:t>
            </a:r>
            <a:r>
              <a:rPr lang="en-US" sz="4400" b="1" dirty="0" smtClean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51)</a:t>
            </a:r>
            <a:endParaRPr lang="en-US" sz="4400" b="1" dirty="0">
              <a:ln w="12700">
                <a:solidFill>
                  <a:srgbClr val="2C3C43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2C3C43">
                    <a:lumMod val="75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601DBC6-7545-9345-9610-9420185A46E9}"/>
              </a:ext>
            </a:extLst>
          </p:cNvPr>
          <p:cNvSpPr txBox="1"/>
          <p:nvPr/>
        </p:nvSpPr>
        <p:spPr>
          <a:xfrm>
            <a:off x="2844800" y="4953000"/>
            <a:ext cx="72878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92">
              <a:defRPr/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Ngô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Minh Chi</a:t>
            </a:r>
            <a:endParaRPr lang="x-none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8967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5000" t="-140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55FFCA8-B9C4-5E40-87C3-156920BC8B8E}"/>
              </a:ext>
            </a:extLst>
          </p:cNvPr>
          <p:cNvSpPr txBox="1"/>
          <p:nvPr/>
        </p:nvSpPr>
        <p:spPr>
          <a:xfrm>
            <a:off x="340660" y="147498"/>
            <a:ext cx="3514164" cy="830997"/>
          </a:xfrm>
          <a:custGeom>
            <a:avLst/>
            <a:gdLst>
              <a:gd name="connsiteX0" fmla="*/ 0 w 3514164"/>
              <a:gd name="connsiteY0" fmla="*/ 0 h 830997"/>
              <a:gd name="connsiteX1" fmla="*/ 655977 w 3514164"/>
              <a:gd name="connsiteY1" fmla="*/ 0 h 830997"/>
              <a:gd name="connsiteX2" fmla="*/ 1241671 w 3514164"/>
              <a:gd name="connsiteY2" fmla="*/ 0 h 830997"/>
              <a:gd name="connsiteX3" fmla="*/ 1721940 w 3514164"/>
              <a:gd name="connsiteY3" fmla="*/ 0 h 830997"/>
              <a:gd name="connsiteX4" fmla="*/ 2272493 w 3514164"/>
              <a:gd name="connsiteY4" fmla="*/ 0 h 830997"/>
              <a:gd name="connsiteX5" fmla="*/ 2928470 w 3514164"/>
              <a:gd name="connsiteY5" fmla="*/ 0 h 830997"/>
              <a:gd name="connsiteX6" fmla="*/ 3514164 w 3514164"/>
              <a:gd name="connsiteY6" fmla="*/ 0 h 830997"/>
              <a:gd name="connsiteX7" fmla="*/ 3514164 w 3514164"/>
              <a:gd name="connsiteY7" fmla="*/ 398879 h 830997"/>
              <a:gd name="connsiteX8" fmla="*/ 3514164 w 3514164"/>
              <a:gd name="connsiteY8" fmla="*/ 830997 h 830997"/>
              <a:gd name="connsiteX9" fmla="*/ 2998753 w 3514164"/>
              <a:gd name="connsiteY9" fmla="*/ 830997 h 830997"/>
              <a:gd name="connsiteX10" fmla="*/ 2342776 w 3514164"/>
              <a:gd name="connsiteY10" fmla="*/ 830997 h 830997"/>
              <a:gd name="connsiteX11" fmla="*/ 1827365 w 3514164"/>
              <a:gd name="connsiteY11" fmla="*/ 830997 h 830997"/>
              <a:gd name="connsiteX12" fmla="*/ 1311955 w 3514164"/>
              <a:gd name="connsiteY12" fmla="*/ 830997 h 830997"/>
              <a:gd name="connsiteX13" fmla="*/ 691119 w 3514164"/>
              <a:gd name="connsiteY13" fmla="*/ 830997 h 830997"/>
              <a:gd name="connsiteX14" fmla="*/ 0 w 3514164"/>
              <a:gd name="connsiteY14" fmla="*/ 830997 h 830997"/>
              <a:gd name="connsiteX15" fmla="*/ 0 w 3514164"/>
              <a:gd name="connsiteY15" fmla="*/ 440428 h 830997"/>
              <a:gd name="connsiteX16" fmla="*/ 0 w 3514164"/>
              <a:gd name="connsiteY16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14164" h="830997" fill="none" extrusionOk="0">
                <a:moveTo>
                  <a:pt x="0" y="0"/>
                </a:moveTo>
                <a:cubicBezTo>
                  <a:pt x="153071" y="-63602"/>
                  <a:pt x="330644" y="55449"/>
                  <a:pt x="655977" y="0"/>
                </a:cubicBezTo>
                <a:cubicBezTo>
                  <a:pt x="981310" y="-55449"/>
                  <a:pt x="992926" y="10021"/>
                  <a:pt x="1241671" y="0"/>
                </a:cubicBezTo>
                <a:cubicBezTo>
                  <a:pt x="1490416" y="-10021"/>
                  <a:pt x="1568638" y="21061"/>
                  <a:pt x="1721940" y="0"/>
                </a:cubicBezTo>
                <a:cubicBezTo>
                  <a:pt x="1875242" y="-21061"/>
                  <a:pt x="2069955" y="20234"/>
                  <a:pt x="2272493" y="0"/>
                </a:cubicBezTo>
                <a:cubicBezTo>
                  <a:pt x="2475031" y="-20234"/>
                  <a:pt x="2721586" y="13001"/>
                  <a:pt x="2928470" y="0"/>
                </a:cubicBezTo>
                <a:cubicBezTo>
                  <a:pt x="3135354" y="-13001"/>
                  <a:pt x="3334407" y="69060"/>
                  <a:pt x="3514164" y="0"/>
                </a:cubicBezTo>
                <a:cubicBezTo>
                  <a:pt x="3532493" y="159763"/>
                  <a:pt x="3496095" y="201180"/>
                  <a:pt x="3514164" y="398879"/>
                </a:cubicBezTo>
                <a:cubicBezTo>
                  <a:pt x="3532233" y="596578"/>
                  <a:pt x="3507404" y="713779"/>
                  <a:pt x="3514164" y="830997"/>
                </a:cubicBezTo>
                <a:cubicBezTo>
                  <a:pt x="3307426" y="838936"/>
                  <a:pt x="3190471" y="783700"/>
                  <a:pt x="2998753" y="830997"/>
                </a:cubicBezTo>
                <a:cubicBezTo>
                  <a:pt x="2807035" y="878294"/>
                  <a:pt x="2574428" y="828707"/>
                  <a:pt x="2342776" y="830997"/>
                </a:cubicBezTo>
                <a:cubicBezTo>
                  <a:pt x="2111124" y="833287"/>
                  <a:pt x="1990404" y="813075"/>
                  <a:pt x="1827365" y="830997"/>
                </a:cubicBezTo>
                <a:cubicBezTo>
                  <a:pt x="1664326" y="848919"/>
                  <a:pt x="1515555" y="827699"/>
                  <a:pt x="1311955" y="830997"/>
                </a:cubicBezTo>
                <a:cubicBezTo>
                  <a:pt x="1108355" y="834295"/>
                  <a:pt x="836392" y="820984"/>
                  <a:pt x="691119" y="830997"/>
                </a:cubicBezTo>
                <a:cubicBezTo>
                  <a:pt x="545846" y="841010"/>
                  <a:pt x="197981" y="779681"/>
                  <a:pt x="0" y="830997"/>
                </a:cubicBezTo>
                <a:cubicBezTo>
                  <a:pt x="-9644" y="664769"/>
                  <a:pt x="42702" y="597179"/>
                  <a:pt x="0" y="440428"/>
                </a:cubicBezTo>
                <a:cubicBezTo>
                  <a:pt x="-42702" y="283677"/>
                  <a:pt x="23412" y="105435"/>
                  <a:pt x="0" y="0"/>
                </a:cubicBezTo>
                <a:close/>
              </a:path>
              <a:path w="3514164" h="830997" stroke="0" extrusionOk="0">
                <a:moveTo>
                  <a:pt x="0" y="0"/>
                </a:moveTo>
                <a:cubicBezTo>
                  <a:pt x="110280" y="-17134"/>
                  <a:pt x="369567" y="32767"/>
                  <a:pt x="515411" y="0"/>
                </a:cubicBezTo>
                <a:cubicBezTo>
                  <a:pt x="661255" y="-32767"/>
                  <a:pt x="866032" y="20718"/>
                  <a:pt x="995680" y="0"/>
                </a:cubicBezTo>
                <a:cubicBezTo>
                  <a:pt x="1125328" y="-20718"/>
                  <a:pt x="1291302" y="11837"/>
                  <a:pt x="1511091" y="0"/>
                </a:cubicBezTo>
                <a:cubicBezTo>
                  <a:pt x="1730880" y="-11837"/>
                  <a:pt x="1846364" y="30256"/>
                  <a:pt x="2096785" y="0"/>
                </a:cubicBezTo>
                <a:cubicBezTo>
                  <a:pt x="2347206" y="-30256"/>
                  <a:pt x="2488346" y="59248"/>
                  <a:pt x="2717620" y="0"/>
                </a:cubicBezTo>
                <a:cubicBezTo>
                  <a:pt x="2946894" y="-59248"/>
                  <a:pt x="3296721" y="9725"/>
                  <a:pt x="3514164" y="0"/>
                </a:cubicBezTo>
                <a:cubicBezTo>
                  <a:pt x="3521986" y="159144"/>
                  <a:pt x="3475828" y="298834"/>
                  <a:pt x="3514164" y="432118"/>
                </a:cubicBezTo>
                <a:cubicBezTo>
                  <a:pt x="3552500" y="565402"/>
                  <a:pt x="3469680" y="697644"/>
                  <a:pt x="3514164" y="830997"/>
                </a:cubicBezTo>
                <a:cubicBezTo>
                  <a:pt x="3257749" y="889554"/>
                  <a:pt x="3083666" y="776310"/>
                  <a:pt x="2893328" y="830997"/>
                </a:cubicBezTo>
                <a:cubicBezTo>
                  <a:pt x="2702990" y="885684"/>
                  <a:pt x="2428823" y="753081"/>
                  <a:pt x="2237351" y="830997"/>
                </a:cubicBezTo>
                <a:cubicBezTo>
                  <a:pt x="2045879" y="908913"/>
                  <a:pt x="1784737" y="787033"/>
                  <a:pt x="1581374" y="830997"/>
                </a:cubicBezTo>
                <a:cubicBezTo>
                  <a:pt x="1378011" y="874961"/>
                  <a:pt x="1221000" y="797690"/>
                  <a:pt x="1101105" y="830997"/>
                </a:cubicBezTo>
                <a:cubicBezTo>
                  <a:pt x="981210" y="864304"/>
                  <a:pt x="254595" y="827136"/>
                  <a:pt x="0" y="830997"/>
                </a:cubicBezTo>
                <a:cubicBezTo>
                  <a:pt x="-46789" y="667851"/>
                  <a:pt x="2528" y="543840"/>
                  <a:pt x="0" y="423808"/>
                </a:cubicBezTo>
                <a:cubicBezTo>
                  <a:pt x="-2528" y="303776"/>
                  <a:pt x="45260" y="111603"/>
                  <a:pt x="0" y="0"/>
                </a:cubicBezTo>
                <a:close/>
              </a:path>
            </a:pathLst>
          </a:custGeom>
          <a:solidFill>
            <a:srgbClr val="96D9C9"/>
          </a:solidFill>
          <a:ln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E99636"/>
                </a:solidFill>
                <a:effectLst/>
                <a:uLnTx/>
                <a:uFillTx/>
                <a:latin typeface="UTM Cookies" panose="02040603050506020204" pitchFamily="18"/>
                <a:ea typeface="+mn-ea"/>
                <a:cs typeface="+mn-cs"/>
              </a:rPr>
              <a:t>Nhiệm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99636"/>
                </a:solidFill>
                <a:effectLst/>
                <a:uLnTx/>
                <a:uFillTx/>
                <a:latin typeface="UTM Cookies" panose="02040603050506020204" pitchFamily="18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E99636"/>
                </a:solidFill>
                <a:effectLst/>
                <a:uLnTx/>
                <a:uFillTx/>
                <a:latin typeface="UTM Cookies" panose="02040603050506020204" pitchFamily="18"/>
                <a:ea typeface="+mn-ea"/>
                <a:cs typeface="+mn-cs"/>
              </a:rPr>
              <a:t>vụ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99636"/>
                </a:solidFill>
                <a:effectLst/>
                <a:uLnTx/>
                <a:uFillTx/>
                <a:latin typeface="UTM Cookies" panose="02040603050506020204" pitchFamily="18"/>
                <a:ea typeface="+mn-ea"/>
                <a:cs typeface="+mn-cs"/>
              </a:rPr>
              <a:t>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52529F1-E467-954D-808B-7F1AF2D38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008" y="3859498"/>
            <a:ext cx="1806982" cy="3117977"/>
          </a:xfrm>
          <a:prstGeom prst="rect">
            <a:avLst/>
          </a:prstGeom>
        </p:spPr>
      </p:pic>
      <p:sp>
        <p:nvSpPr>
          <p:cNvPr id="4" name="Wave 3"/>
          <p:cNvSpPr/>
          <p:nvPr/>
        </p:nvSpPr>
        <p:spPr>
          <a:xfrm>
            <a:off x="2269164" y="4735371"/>
            <a:ext cx="8048847" cy="1796903"/>
          </a:xfrm>
          <a:prstGeom prst="wave">
            <a:avLst>
              <a:gd name="adj1" fmla="val 5399"/>
              <a:gd name="adj2" fmla="val 0"/>
            </a:avLst>
          </a:prstGeom>
          <a:solidFill>
            <a:schemeClr val="bg1"/>
          </a:solidFill>
          <a:ln w="38100">
            <a:solidFill>
              <a:srgbClr val="96D9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Nhiệm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vụ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4,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bắt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tối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rồi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chơi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đốt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lửa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trại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487709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0">
            <a:extLst>
              <a:ext uri="{FF2B5EF4-FFF2-40B4-BE49-F238E27FC236}">
                <a16:creationId xmlns="" xmlns:a16="http://schemas.microsoft.com/office/drawing/2014/main" id="{9423C700-E05F-EB6B-11BE-56CD5BCBE95C}"/>
              </a:ext>
            </a:extLst>
          </p:cNvPr>
          <p:cNvSpPr/>
          <p:nvPr/>
        </p:nvSpPr>
        <p:spPr>
          <a:xfrm>
            <a:off x="0" y="400488"/>
            <a:ext cx="11645900" cy="6057024"/>
          </a:xfrm>
          <a:prstGeom prst="roundRect">
            <a:avLst/>
          </a:prstGeom>
          <a:ln w="3810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B464E70-24E3-8747-8BA5-80630F6EF8D8}"/>
              </a:ext>
            </a:extLst>
          </p:cNvPr>
          <p:cNvSpPr txBox="1"/>
          <p:nvPr/>
        </p:nvSpPr>
        <p:spPr>
          <a:xfrm>
            <a:off x="156199" y="533491"/>
            <a:ext cx="10542494" cy="1446550"/>
          </a:xfrm>
          <a:custGeom>
            <a:avLst/>
            <a:gdLst>
              <a:gd name="connsiteX0" fmla="*/ 0 w 10542494"/>
              <a:gd name="connsiteY0" fmla="*/ 0 h 5023811"/>
              <a:gd name="connsiteX1" fmla="*/ 269419 w 10542494"/>
              <a:gd name="connsiteY1" fmla="*/ 0 h 5023811"/>
              <a:gd name="connsiteX2" fmla="*/ 749688 w 10542494"/>
              <a:gd name="connsiteY2" fmla="*/ 0 h 5023811"/>
              <a:gd name="connsiteX3" fmla="*/ 1440808 w 10542494"/>
              <a:gd name="connsiteY3" fmla="*/ 0 h 5023811"/>
              <a:gd name="connsiteX4" fmla="*/ 1710227 w 10542494"/>
              <a:gd name="connsiteY4" fmla="*/ 0 h 5023811"/>
              <a:gd name="connsiteX5" fmla="*/ 2506771 w 10542494"/>
              <a:gd name="connsiteY5" fmla="*/ 0 h 5023811"/>
              <a:gd name="connsiteX6" fmla="*/ 2987040 w 10542494"/>
              <a:gd name="connsiteY6" fmla="*/ 0 h 5023811"/>
              <a:gd name="connsiteX7" fmla="*/ 3361884 w 10542494"/>
              <a:gd name="connsiteY7" fmla="*/ 0 h 5023811"/>
              <a:gd name="connsiteX8" fmla="*/ 4053003 w 10542494"/>
              <a:gd name="connsiteY8" fmla="*/ 0 h 5023811"/>
              <a:gd name="connsiteX9" fmla="*/ 4638697 w 10542494"/>
              <a:gd name="connsiteY9" fmla="*/ 0 h 5023811"/>
              <a:gd name="connsiteX10" fmla="*/ 5224391 w 10542494"/>
              <a:gd name="connsiteY10" fmla="*/ 0 h 5023811"/>
              <a:gd name="connsiteX11" fmla="*/ 5704661 w 10542494"/>
              <a:gd name="connsiteY11" fmla="*/ 0 h 5023811"/>
              <a:gd name="connsiteX12" fmla="*/ 6290355 w 10542494"/>
              <a:gd name="connsiteY12" fmla="*/ 0 h 5023811"/>
              <a:gd name="connsiteX13" fmla="*/ 6665199 w 10542494"/>
              <a:gd name="connsiteY13" fmla="*/ 0 h 5023811"/>
              <a:gd name="connsiteX14" fmla="*/ 6934618 w 10542494"/>
              <a:gd name="connsiteY14" fmla="*/ 0 h 5023811"/>
              <a:gd name="connsiteX15" fmla="*/ 7520312 w 10542494"/>
              <a:gd name="connsiteY15" fmla="*/ 0 h 5023811"/>
              <a:gd name="connsiteX16" fmla="*/ 7789732 w 10542494"/>
              <a:gd name="connsiteY16" fmla="*/ 0 h 5023811"/>
              <a:gd name="connsiteX17" fmla="*/ 8270001 w 10542494"/>
              <a:gd name="connsiteY17" fmla="*/ 0 h 5023811"/>
              <a:gd name="connsiteX18" fmla="*/ 8961120 w 10542494"/>
              <a:gd name="connsiteY18" fmla="*/ 0 h 5023811"/>
              <a:gd name="connsiteX19" fmla="*/ 9546814 w 10542494"/>
              <a:gd name="connsiteY19" fmla="*/ 0 h 5023811"/>
              <a:gd name="connsiteX20" fmla="*/ 10027083 w 10542494"/>
              <a:gd name="connsiteY20" fmla="*/ 0 h 5023811"/>
              <a:gd name="connsiteX21" fmla="*/ 10542494 w 10542494"/>
              <a:gd name="connsiteY21" fmla="*/ 0 h 5023811"/>
              <a:gd name="connsiteX22" fmla="*/ 10542494 w 10542494"/>
              <a:gd name="connsiteY22" fmla="*/ 407487 h 5023811"/>
              <a:gd name="connsiteX23" fmla="*/ 10542494 w 10542494"/>
              <a:gd name="connsiteY23" fmla="*/ 915450 h 5023811"/>
              <a:gd name="connsiteX24" fmla="*/ 10542494 w 10542494"/>
              <a:gd name="connsiteY24" fmla="*/ 1574127 h 5023811"/>
              <a:gd name="connsiteX25" fmla="*/ 10542494 w 10542494"/>
              <a:gd name="connsiteY25" fmla="*/ 2082091 h 5023811"/>
              <a:gd name="connsiteX26" fmla="*/ 10542494 w 10542494"/>
              <a:gd name="connsiteY26" fmla="*/ 2539816 h 5023811"/>
              <a:gd name="connsiteX27" fmla="*/ 10542494 w 10542494"/>
              <a:gd name="connsiteY27" fmla="*/ 3098017 h 5023811"/>
              <a:gd name="connsiteX28" fmla="*/ 10542494 w 10542494"/>
              <a:gd name="connsiteY28" fmla="*/ 3756694 h 5023811"/>
              <a:gd name="connsiteX29" fmla="*/ 10542494 w 10542494"/>
              <a:gd name="connsiteY29" fmla="*/ 4415372 h 5023811"/>
              <a:gd name="connsiteX30" fmla="*/ 10542494 w 10542494"/>
              <a:gd name="connsiteY30" fmla="*/ 5023811 h 5023811"/>
              <a:gd name="connsiteX31" fmla="*/ 9745950 w 10542494"/>
              <a:gd name="connsiteY31" fmla="*/ 5023811 h 5023811"/>
              <a:gd name="connsiteX32" fmla="*/ 9054831 w 10542494"/>
              <a:gd name="connsiteY32" fmla="*/ 5023811 h 5023811"/>
              <a:gd name="connsiteX33" fmla="*/ 8679987 w 10542494"/>
              <a:gd name="connsiteY33" fmla="*/ 5023811 h 5023811"/>
              <a:gd name="connsiteX34" fmla="*/ 8305142 w 10542494"/>
              <a:gd name="connsiteY34" fmla="*/ 5023811 h 5023811"/>
              <a:gd name="connsiteX35" fmla="*/ 7614023 w 10542494"/>
              <a:gd name="connsiteY35" fmla="*/ 5023811 h 5023811"/>
              <a:gd name="connsiteX36" fmla="*/ 7133754 w 10542494"/>
              <a:gd name="connsiteY36" fmla="*/ 5023811 h 5023811"/>
              <a:gd name="connsiteX37" fmla="*/ 6758910 w 10542494"/>
              <a:gd name="connsiteY37" fmla="*/ 5023811 h 5023811"/>
              <a:gd name="connsiteX38" fmla="*/ 6173216 w 10542494"/>
              <a:gd name="connsiteY38" fmla="*/ 5023811 h 5023811"/>
              <a:gd name="connsiteX39" fmla="*/ 5903797 w 10542494"/>
              <a:gd name="connsiteY39" fmla="*/ 5023811 h 5023811"/>
              <a:gd name="connsiteX40" fmla="*/ 5634377 w 10542494"/>
              <a:gd name="connsiteY40" fmla="*/ 5023811 h 5023811"/>
              <a:gd name="connsiteX41" fmla="*/ 4943258 w 10542494"/>
              <a:gd name="connsiteY41" fmla="*/ 5023811 h 5023811"/>
              <a:gd name="connsiteX42" fmla="*/ 4252139 w 10542494"/>
              <a:gd name="connsiteY42" fmla="*/ 5023811 h 5023811"/>
              <a:gd name="connsiteX43" fmla="*/ 3666445 w 10542494"/>
              <a:gd name="connsiteY43" fmla="*/ 5023811 h 5023811"/>
              <a:gd name="connsiteX44" fmla="*/ 3291601 w 10542494"/>
              <a:gd name="connsiteY44" fmla="*/ 5023811 h 5023811"/>
              <a:gd name="connsiteX45" fmla="*/ 2811332 w 10542494"/>
              <a:gd name="connsiteY45" fmla="*/ 5023811 h 5023811"/>
              <a:gd name="connsiteX46" fmla="*/ 2436488 w 10542494"/>
              <a:gd name="connsiteY46" fmla="*/ 5023811 h 5023811"/>
              <a:gd name="connsiteX47" fmla="*/ 1956218 w 10542494"/>
              <a:gd name="connsiteY47" fmla="*/ 5023811 h 5023811"/>
              <a:gd name="connsiteX48" fmla="*/ 1370524 w 10542494"/>
              <a:gd name="connsiteY48" fmla="*/ 5023811 h 5023811"/>
              <a:gd name="connsiteX49" fmla="*/ 784830 w 10542494"/>
              <a:gd name="connsiteY49" fmla="*/ 5023811 h 5023811"/>
              <a:gd name="connsiteX50" fmla="*/ 0 w 10542494"/>
              <a:gd name="connsiteY50" fmla="*/ 5023811 h 5023811"/>
              <a:gd name="connsiteX51" fmla="*/ 0 w 10542494"/>
              <a:gd name="connsiteY51" fmla="*/ 4465610 h 5023811"/>
              <a:gd name="connsiteX52" fmla="*/ 0 w 10542494"/>
              <a:gd name="connsiteY52" fmla="*/ 3857170 h 5023811"/>
              <a:gd name="connsiteX53" fmla="*/ 0 w 10542494"/>
              <a:gd name="connsiteY53" fmla="*/ 3198493 h 5023811"/>
              <a:gd name="connsiteX54" fmla="*/ 0 w 10542494"/>
              <a:gd name="connsiteY54" fmla="*/ 2740768 h 5023811"/>
              <a:gd name="connsiteX55" fmla="*/ 0 w 10542494"/>
              <a:gd name="connsiteY55" fmla="*/ 2283043 h 5023811"/>
              <a:gd name="connsiteX56" fmla="*/ 0 w 10542494"/>
              <a:gd name="connsiteY56" fmla="*/ 1875556 h 5023811"/>
              <a:gd name="connsiteX57" fmla="*/ 0 w 10542494"/>
              <a:gd name="connsiteY57" fmla="*/ 1417831 h 5023811"/>
              <a:gd name="connsiteX58" fmla="*/ 0 w 10542494"/>
              <a:gd name="connsiteY58" fmla="*/ 859630 h 5023811"/>
              <a:gd name="connsiteX59" fmla="*/ 0 w 10542494"/>
              <a:gd name="connsiteY59" fmla="*/ 0 h 5023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0542494" h="5023811" fill="none" extrusionOk="0">
                <a:moveTo>
                  <a:pt x="0" y="0"/>
                </a:moveTo>
                <a:cubicBezTo>
                  <a:pt x="121235" y="-31130"/>
                  <a:pt x="210479" y="6729"/>
                  <a:pt x="269419" y="0"/>
                </a:cubicBezTo>
                <a:cubicBezTo>
                  <a:pt x="328359" y="-6729"/>
                  <a:pt x="510163" y="19893"/>
                  <a:pt x="749688" y="0"/>
                </a:cubicBezTo>
                <a:cubicBezTo>
                  <a:pt x="989213" y="-19893"/>
                  <a:pt x="1264983" y="34624"/>
                  <a:pt x="1440808" y="0"/>
                </a:cubicBezTo>
                <a:cubicBezTo>
                  <a:pt x="1616633" y="-34624"/>
                  <a:pt x="1594479" y="10794"/>
                  <a:pt x="1710227" y="0"/>
                </a:cubicBezTo>
                <a:cubicBezTo>
                  <a:pt x="1825975" y="-10794"/>
                  <a:pt x="2277235" y="47164"/>
                  <a:pt x="2506771" y="0"/>
                </a:cubicBezTo>
                <a:cubicBezTo>
                  <a:pt x="2736307" y="-47164"/>
                  <a:pt x="2842167" y="11605"/>
                  <a:pt x="2987040" y="0"/>
                </a:cubicBezTo>
                <a:cubicBezTo>
                  <a:pt x="3131913" y="-11605"/>
                  <a:pt x="3267870" y="38020"/>
                  <a:pt x="3361884" y="0"/>
                </a:cubicBezTo>
                <a:cubicBezTo>
                  <a:pt x="3455898" y="-38020"/>
                  <a:pt x="3804694" y="2404"/>
                  <a:pt x="4053003" y="0"/>
                </a:cubicBezTo>
                <a:cubicBezTo>
                  <a:pt x="4301312" y="-2404"/>
                  <a:pt x="4436546" y="28238"/>
                  <a:pt x="4638697" y="0"/>
                </a:cubicBezTo>
                <a:cubicBezTo>
                  <a:pt x="4840848" y="-28238"/>
                  <a:pt x="5002085" y="48552"/>
                  <a:pt x="5224391" y="0"/>
                </a:cubicBezTo>
                <a:cubicBezTo>
                  <a:pt x="5446697" y="-48552"/>
                  <a:pt x="5563393" y="26583"/>
                  <a:pt x="5704661" y="0"/>
                </a:cubicBezTo>
                <a:cubicBezTo>
                  <a:pt x="5845929" y="-26583"/>
                  <a:pt x="6152108" y="16348"/>
                  <a:pt x="6290355" y="0"/>
                </a:cubicBezTo>
                <a:cubicBezTo>
                  <a:pt x="6428602" y="-16348"/>
                  <a:pt x="6500515" y="24409"/>
                  <a:pt x="6665199" y="0"/>
                </a:cubicBezTo>
                <a:cubicBezTo>
                  <a:pt x="6829883" y="-24409"/>
                  <a:pt x="6874257" y="26221"/>
                  <a:pt x="6934618" y="0"/>
                </a:cubicBezTo>
                <a:cubicBezTo>
                  <a:pt x="6994979" y="-26221"/>
                  <a:pt x="7287392" y="31294"/>
                  <a:pt x="7520312" y="0"/>
                </a:cubicBezTo>
                <a:cubicBezTo>
                  <a:pt x="7753232" y="-31294"/>
                  <a:pt x="7720177" y="18117"/>
                  <a:pt x="7789732" y="0"/>
                </a:cubicBezTo>
                <a:cubicBezTo>
                  <a:pt x="7859287" y="-18117"/>
                  <a:pt x="8090431" y="10343"/>
                  <a:pt x="8270001" y="0"/>
                </a:cubicBezTo>
                <a:cubicBezTo>
                  <a:pt x="8449571" y="-10343"/>
                  <a:pt x="8643911" y="42544"/>
                  <a:pt x="8961120" y="0"/>
                </a:cubicBezTo>
                <a:cubicBezTo>
                  <a:pt x="9278329" y="-42544"/>
                  <a:pt x="9273176" y="62767"/>
                  <a:pt x="9546814" y="0"/>
                </a:cubicBezTo>
                <a:cubicBezTo>
                  <a:pt x="9820452" y="-62767"/>
                  <a:pt x="9917725" y="38941"/>
                  <a:pt x="10027083" y="0"/>
                </a:cubicBezTo>
                <a:cubicBezTo>
                  <a:pt x="10136441" y="-38941"/>
                  <a:pt x="10432526" y="21558"/>
                  <a:pt x="10542494" y="0"/>
                </a:cubicBezTo>
                <a:cubicBezTo>
                  <a:pt x="10571253" y="147397"/>
                  <a:pt x="10538813" y="258297"/>
                  <a:pt x="10542494" y="407487"/>
                </a:cubicBezTo>
                <a:cubicBezTo>
                  <a:pt x="10546175" y="556677"/>
                  <a:pt x="10541169" y="756695"/>
                  <a:pt x="10542494" y="915450"/>
                </a:cubicBezTo>
                <a:cubicBezTo>
                  <a:pt x="10543819" y="1074205"/>
                  <a:pt x="10518698" y="1395369"/>
                  <a:pt x="10542494" y="1574127"/>
                </a:cubicBezTo>
                <a:cubicBezTo>
                  <a:pt x="10566290" y="1752885"/>
                  <a:pt x="10515889" y="1955629"/>
                  <a:pt x="10542494" y="2082091"/>
                </a:cubicBezTo>
                <a:cubicBezTo>
                  <a:pt x="10569099" y="2208553"/>
                  <a:pt x="10538952" y="2439820"/>
                  <a:pt x="10542494" y="2539816"/>
                </a:cubicBezTo>
                <a:cubicBezTo>
                  <a:pt x="10546036" y="2639812"/>
                  <a:pt x="10513265" y="2836334"/>
                  <a:pt x="10542494" y="3098017"/>
                </a:cubicBezTo>
                <a:cubicBezTo>
                  <a:pt x="10571723" y="3359700"/>
                  <a:pt x="10511261" y="3488719"/>
                  <a:pt x="10542494" y="3756694"/>
                </a:cubicBezTo>
                <a:cubicBezTo>
                  <a:pt x="10573727" y="4024669"/>
                  <a:pt x="10491535" y="4172755"/>
                  <a:pt x="10542494" y="4415372"/>
                </a:cubicBezTo>
                <a:cubicBezTo>
                  <a:pt x="10593453" y="4657989"/>
                  <a:pt x="10517590" y="4721703"/>
                  <a:pt x="10542494" y="5023811"/>
                </a:cubicBezTo>
                <a:cubicBezTo>
                  <a:pt x="10204892" y="5104112"/>
                  <a:pt x="10128638" y="4944058"/>
                  <a:pt x="9745950" y="5023811"/>
                </a:cubicBezTo>
                <a:cubicBezTo>
                  <a:pt x="9363262" y="5103564"/>
                  <a:pt x="9213832" y="4974589"/>
                  <a:pt x="9054831" y="5023811"/>
                </a:cubicBezTo>
                <a:cubicBezTo>
                  <a:pt x="8895830" y="5073033"/>
                  <a:pt x="8829460" y="5009417"/>
                  <a:pt x="8679987" y="5023811"/>
                </a:cubicBezTo>
                <a:cubicBezTo>
                  <a:pt x="8530514" y="5038205"/>
                  <a:pt x="8417247" y="5013634"/>
                  <a:pt x="8305142" y="5023811"/>
                </a:cubicBezTo>
                <a:cubicBezTo>
                  <a:pt x="8193037" y="5033988"/>
                  <a:pt x="7762546" y="5008916"/>
                  <a:pt x="7614023" y="5023811"/>
                </a:cubicBezTo>
                <a:cubicBezTo>
                  <a:pt x="7465500" y="5038706"/>
                  <a:pt x="7285670" y="5012944"/>
                  <a:pt x="7133754" y="5023811"/>
                </a:cubicBezTo>
                <a:cubicBezTo>
                  <a:pt x="6981838" y="5034678"/>
                  <a:pt x="6908130" y="5022710"/>
                  <a:pt x="6758910" y="5023811"/>
                </a:cubicBezTo>
                <a:cubicBezTo>
                  <a:pt x="6609690" y="5024912"/>
                  <a:pt x="6323693" y="5005941"/>
                  <a:pt x="6173216" y="5023811"/>
                </a:cubicBezTo>
                <a:cubicBezTo>
                  <a:pt x="6022739" y="5041681"/>
                  <a:pt x="5973908" y="5002071"/>
                  <a:pt x="5903797" y="5023811"/>
                </a:cubicBezTo>
                <a:cubicBezTo>
                  <a:pt x="5833686" y="5045551"/>
                  <a:pt x="5744939" y="5022536"/>
                  <a:pt x="5634377" y="5023811"/>
                </a:cubicBezTo>
                <a:cubicBezTo>
                  <a:pt x="5523815" y="5025086"/>
                  <a:pt x="5278337" y="4989322"/>
                  <a:pt x="4943258" y="5023811"/>
                </a:cubicBezTo>
                <a:cubicBezTo>
                  <a:pt x="4608179" y="5058300"/>
                  <a:pt x="4484946" y="4971262"/>
                  <a:pt x="4252139" y="5023811"/>
                </a:cubicBezTo>
                <a:cubicBezTo>
                  <a:pt x="4019332" y="5076360"/>
                  <a:pt x="3945440" y="4987719"/>
                  <a:pt x="3666445" y="5023811"/>
                </a:cubicBezTo>
                <a:cubicBezTo>
                  <a:pt x="3387450" y="5059903"/>
                  <a:pt x="3430403" y="4990800"/>
                  <a:pt x="3291601" y="5023811"/>
                </a:cubicBezTo>
                <a:cubicBezTo>
                  <a:pt x="3152799" y="5056822"/>
                  <a:pt x="2961464" y="4970300"/>
                  <a:pt x="2811332" y="5023811"/>
                </a:cubicBezTo>
                <a:cubicBezTo>
                  <a:pt x="2661200" y="5077322"/>
                  <a:pt x="2552034" y="4979289"/>
                  <a:pt x="2436488" y="5023811"/>
                </a:cubicBezTo>
                <a:cubicBezTo>
                  <a:pt x="2320942" y="5068333"/>
                  <a:pt x="2149704" y="4991900"/>
                  <a:pt x="1956218" y="5023811"/>
                </a:cubicBezTo>
                <a:cubicBezTo>
                  <a:pt x="1762732" y="5055722"/>
                  <a:pt x="1634342" y="5014074"/>
                  <a:pt x="1370524" y="5023811"/>
                </a:cubicBezTo>
                <a:cubicBezTo>
                  <a:pt x="1106706" y="5033548"/>
                  <a:pt x="1062567" y="5023796"/>
                  <a:pt x="784830" y="5023811"/>
                </a:cubicBezTo>
                <a:cubicBezTo>
                  <a:pt x="507093" y="5023826"/>
                  <a:pt x="219104" y="4948423"/>
                  <a:pt x="0" y="5023811"/>
                </a:cubicBezTo>
                <a:cubicBezTo>
                  <a:pt x="-8063" y="4890074"/>
                  <a:pt x="39163" y="4622269"/>
                  <a:pt x="0" y="4465610"/>
                </a:cubicBezTo>
                <a:cubicBezTo>
                  <a:pt x="-39163" y="4308951"/>
                  <a:pt x="7341" y="3986722"/>
                  <a:pt x="0" y="3857170"/>
                </a:cubicBezTo>
                <a:cubicBezTo>
                  <a:pt x="-7341" y="3727618"/>
                  <a:pt x="50837" y="3420835"/>
                  <a:pt x="0" y="3198493"/>
                </a:cubicBezTo>
                <a:cubicBezTo>
                  <a:pt x="-50837" y="2976151"/>
                  <a:pt x="41605" y="2891774"/>
                  <a:pt x="0" y="2740768"/>
                </a:cubicBezTo>
                <a:cubicBezTo>
                  <a:pt x="-41605" y="2589762"/>
                  <a:pt x="3358" y="2469046"/>
                  <a:pt x="0" y="2283043"/>
                </a:cubicBezTo>
                <a:cubicBezTo>
                  <a:pt x="-3358" y="2097041"/>
                  <a:pt x="43057" y="2055967"/>
                  <a:pt x="0" y="1875556"/>
                </a:cubicBezTo>
                <a:cubicBezTo>
                  <a:pt x="-43057" y="1695145"/>
                  <a:pt x="45176" y="1518360"/>
                  <a:pt x="0" y="1417831"/>
                </a:cubicBezTo>
                <a:cubicBezTo>
                  <a:pt x="-45176" y="1317302"/>
                  <a:pt x="25577" y="1135051"/>
                  <a:pt x="0" y="859630"/>
                </a:cubicBezTo>
                <a:cubicBezTo>
                  <a:pt x="-25577" y="584209"/>
                  <a:pt x="44098" y="189895"/>
                  <a:pt x="0" y="0"/>
                </a:cubicBezTo>
                <a:close/>
              </a:path>
              <a:path w="10542494" h="5023811" stroke="0" extrusionOk="0">
                <a:moveTo>
                  <a:pt x="0" y="0"/>
                </a:moveTo>
                <a:cubicBezTo>
                  <a:pt x="196072" y="-46633"/>
                  <a:pt x="512736" y="62258"/>
                  <a:pt x="691119" y="0"/>
                </a:cubicBezTo>
                <a:cubicBezTo>
                  <a:pt x="869502" y="-62258"/>
                  <a:pt x="1048577" y="5836"/>
                  <a:pt x="1382238" y="0"/>
                </a:cubicBezTo>
                <a:cubicBezTo>
                  <a:pt x="1715899" y="-5836"/>
                  <a:pt x="1801039" y="5740"/>
                  <a:pt x="1967932" y="0"/>
                </a:cubicBezTo>
                <a:cubicBezTo>
                  <a:pt x="2134825" y="-5740"/>
                  <a:pt x="2256364" y="25767"/>
                  <a:pt x="2342776" y="0"/>
                </a:cubicBezTo>
                <a:cubicBezTo>
                  <a:pt x="2429188" y="-25767"/>
                  <a:pt x="2646839" y="27588"/>
                  <a:pt x="2823046" y="0"/>
                </a:cubicBezTo>
                <a:cubicBezTo>
                  <a:pt x="2999253" y="-27588"/>
                  <a:pt x="3205936" y="2172"/>
                  <a:pt x="3303315" y="0"/>
                </a:cubicBezTo>
                <a:cubicBezTo>
                  <a:pt x="3400694" y="-2172"/>
                  <a:pt x="3474519" y="18604"/>
                  <a:pt x="3572734" y="0"/>
                </a:cubicBezTo>
                <a:cubicBezTo>
                  <a:pt x="3670949" y="-18604"/>
                  <a:pt x="3987210" y="2766"/>
                  <a:pt x="4263853" y="0"/>
                </a:cubicBezTo>
                <a:cubicBezTo>
                  <a:pt x="4540496" y="-2766"/>
                  <a:pt x="4573127" y="3710"/>
                  <a:pt x="4849547" y="0"/>
                </a:cubicBezTo>
                <a:cubicBezTo>
                  <a:pt x="5125967" y="-3710"/>
                  <a:pt x="5369908" y="74452"/>
                  <a:pt x="5540666" y="0"/>
                </a:cubicBezTo>
                <a:cubicBezTo>
                  <a:pt x="5711424" y="-74452"/>
                  <a:pt x="6076293" y="34266"/>
                  <a:pt x="6337210" y="0"/>
                </a:cubicBezTo>
                <a:cubicBezTo>
                  <a:pt x="6598127" y="-34266"/>
                  <a:pt x="6834968" y="4331"/>
                  <a:pt x="7028329" y="0"/>
                </a:cubicBezTo>
                <a:cubicBezTo>
                  <a:pt x="7221690" y="-4331"/>
                  <a:pt x="7246421" y="36696"/>
                  <a:pt x="7403174" y="0"/>
                </a:cubicBezTo>
                <a:cubicBezTo>
                  <a:pt x="7559928" y="-36696"/>
                  <a:pt x="7671626" y="895"/>
                  <a:pt x="7778018" y="0"/>
                </a:cubicBezTo>
                <a:cubicBezTo>
                  <a:pt x="7884410" y="-895"/>
                  <a:pt x="8030605" y="56344"/>
                  <a:pt x="8258287" y="0"/>
                </a:cubicBezTo>
                <a:cubicBezTo>
                  <a:pt x="8485969" y="-56344"/>
                  <a:pt x="8615850" y="29995"/>
                  <a:pt x="8738556" y="0"/>
                </a:cubicBezTo>
                <a:cubicBezTo>
                  <a:pt x="8861262" y="-29995"/>
                  <a:pt x="9370204" y="38234"/>
                  <a:pt x="9535100" y="0"/>
                </a:cubicBezTo>
                <a:cubicBezTo>
                  <a:pt x="9699996" y="-38234"/>
                  <a:pt x="9835738" y="14540"/>
                  <a:pt x="10015369" y="0"/>
                </a:cubicBezTo>
                <a:cubicBezTo>
                  <a:pt x="10195000" y="-14540"/>
                  <a:pt x="10327254" y="5736"/>
                  <a:pt x="10542494" y="0"/>
                </a:cubicBezTo>
                <a:cubicBezTo>
                  <a:pt x="10586646" y="216054"/>
                  <a:pt x="10507682" y="351397"/>
                  <a:pt x="10542494" y="507963"/>
                </a:cubicBezTo>
                <a:cubicBezTo>
                  <a:pt x="10577306" y="664529"/>
                  <a:pt x="10490468" y="767173"/>
                  <a:pt x="10542494" y="965688"/>
                </a:cubicBezTo>
                <a:cubicBezTo>
                  <a:pt x="10594520" y="1164204"/>
                  <a:pt x="10501273" y="1238553"/>
                  <a:pt x="10542494" y="1373175"/>
                </a:cubicBezTo>
                <a:cubicBezTo>
                  <a:pt x="10583715" y="1507797"/>
                  <a:pt x="10492334" y="1789868"/>
                  <a:pt x="10542494" y="1931376"/>
                </a:cubicBezTo>
                <a:cubicBezTo>
                  <a:pt x="10592654" y="2072884"/>
                  <a:pt x="10482172" y="2375659"/>
                  <a:pt x="10542494" y="2539816"/>
                </a:cubicBezTo>
                <a:cubicBezTo>
                  <a:pt x="10602816" y="2703973"/>
                  <a:pt x="10529244" y="2914163"/>
                  <a:pt x="10542494" y="3047779"/>
                </a:cubicBezTo>
                <a:cubicBezTo>
                  <a:pt x="10555744" y="3181395"/>
                  <a:pt x="10496419" y="3533324"/>
                  <a:pt x="10542494" y="3706456"/>
                </a:cubicBezTo>
                <a:cubicBezTo>
                  <a:pt x="10588569" y="3879588"/>
                  <a:pt x="10531774" y="3970185"/>
                  <a:pt x="10542494" y="4113943"/>
                </a:cubicBezTo>
                <a:cubicBezTo>
                  <a:pt x="10553214" y="4257701"/>
                  <a:pt x="10468330" y="4750456"/>
                  <a:pt x="10542494" y="5023811"/>
                </a:cubicBezTo>
                <a:cubicBezTo>
                  <a:pt x="10411775" y="5057358"/>
                  <a:pt x="10248396" y="4980339"/>
                  <a:pt x="10167650" y="5023811"/>
                </a:cubicBezTo>
                <a:cubicBezTo>
                  <a:pt x="10086904" y="5067283"/>
                  <a:pt x="9894341" y="5015252"/>
                  <a:pt x="9792806" y="5023811"/>
                </a:cubicBezTo>
                <a:cubicBezTo>
                  <a:pt x="9691271" y="5032370"/>
                  <a:pt x="9606882" y="5016663"/>
                  <a:pt x="9523386" y="5023811"/>
                </a:cubicBezTo>
                <a:cubicBezTo>
                  <a:pt x="9439890" y="5030959"/>
                  <a:pt x="9111161" y="5004805"/>
                  <a:pt x="8726842" y="5023811"/>
                </a:cubicBezTo>
                <a:cubicBezTo>
                  <a:pt x="8342523" y="5042817"/>
                  <a:pt x="8343383" y="5011100"/>
                  <a:pt x="8246573" y="5023811"/>
                </a:cubicBezTo>
                <a:cubicBezTo>
                  <a:pt x="8149763" y="5036522"/>
                  <a:pt x="7855507" y="4991011"/>
                  <a:pt x="7555454" y="5023811"/>
                </a:cubicBezTo>
                <a:cubicBezTo>
                  <a:pt x="7255401" y="5056611"/>
                  <a:pt x="7157033" y="4943299"/>
                  <a:pt x="6758910" y="5023811"/>
                </a:cubicBezTo>
                <a:cubicBezTo>
                  <a:pt x="6360787" y="5104323"/>
                  <a:pt x="6566631" y="4991986"/>
                  <a:pt x="6489491" y="5023811"/>
                </a:cubicBezTo>
                <a:cubicBezTo>
                  <a:pt x="6412351" y="5055636"/>
                  <a:pt x="6189122" y="4955184"/>
                  <a:pt x="5903797" y="5023811"/>
                </a:cubicBezTo>
                <a:cubicBezTo>
                  <a:pt x="5618472" y="5092438"/>
                  <a:pt x="5420766" y="4945065"/>
                  <a:pt x="5212678" y="5023811"/>
                </a:cubicBezTo>
                <a:cubicBezTo>
                  <a:pt x="5004590" y="5102557"/>
                  <a:pt x="4682057" y="5006025"/>
                  <a:pt x="4521559" y="5023811"/>
                </a:cubicBezTo>
                <a:cubicBezTo>
                  <a:pt x="4361061" y="5041597"/>
                  <a:pt x="4301784" y="4995184"/>
                  <a:pt x="4146714" y="5023811"/>
                </a:cubicBezTo>
                <a:cubicBezTo>
                  <a:pt x="3991644" y="5052438"/>
                  <a:pt x="3727450" y="5012580"/>
                  <a:pt x="3561020" y="5023811"/>
                </a:cubicBezTo>
                <a:cubicBezTo>
                  <a:pt x="3394590" y="5035042"/>
                  <a:pt x="3335182" y="5003414"/>
                  <a:pt x="3186176" y="5023811"/>
                </a:cubicBezTo>
                <a:cubicBezTo>
                  <a:pt x="3037170" y="5044208"/>
                  <a:pt x="2759254" y="4996524"/>
                  <a:pt x="2600482" y="5023811"/>
                </a:cubicBezTo>
                <a:cubicBezTo>
                  <a:pt x="2441710" y="5051098"/>
                  <a:pt x="2173813" y="5000920"/>
                  <a:pt x="1909363" y="5023811"/>
                </a:cubicBezTo>
                <a:cubicBezTo>
                  <a:pt x="1644913" y="5046702"/>
                  <a:pt x="1609762" y="4985871"/>
                  <a:pt x="1323669" y="5023811"/>
                </a:cubicBezTo>
                <a:cubicBezTo>
                  <a:pt x="1037576" y="5061751"/>
                  <a:pt x="879343" y="4959166"/>
                  <a:pt x="527125" y="5023811"/>
                </a:cubicBezTo>
                <a:cubicBezTo>
                  <a:pt x="174907" y="5088456"/>
                  <a:pt x="108539" y="4988553"/>
                  <a:pt x="0" y="5023811"/>
                </a:cubicBezTo>
                <a:cubicBezTo>
                  <a:pt x="-37899" y="4857842"/>
                  <a:pt x="25262" y="4623335"/>
                  <a:pt x="0" y="4365134"/>
                </a:cubicBezTo>
                <a:cubicBezTo>
                  <a:pt x="-25262" y="4106933"/>
                  <a:pt x="64168" y="3998278"/>
                  <a:pt x="0" y="3806932"/>
                </a:cubicBezTo>
                <a:cubicBezTo>
                  <a:pt x="-64168" y="3615586"/>
                  <a:pt x="49411" y="3523302"/>
                  <a:pt x="0" y="3298969"/>
                </a:cubicBezTo>
                <a:cubicBezTo>
                  <a:pt x="-49411" y="3074636"/>
                  <a:pt x="48130" y="2942888"/>
                  <a:pt x="0" y="2640292"/>
                </a:cubicBezTo>
                <a:cubicBezTo>
                  <a:pt x="-48130" y="2337696"/>
                  <a:pt x="19403" y="2416478"/>
                  <a:pt x="0" y="2232805"/>
                </a:cubicBezTo>
                <a:cubicBezTo>
                  <a:pt x="-19403" y="2049132"/>
                  <a:pt x="35104" y="1965581"/>
                  <a:pt x="0" y="1825318"/>
                </a:cubicBezTo>
                <a:cubicBezTo>
                  <a:pt x="-35104" y="1685055"/>
                  <a:pt x="23765" y="1529586"/>
                  <a:pt x="0" y="1267117"/>
                </a:cubicBezTo>
                <a:cubicBezTo>
                  <a:pt x="-23765" y="1004648"/>
                  <a:pt x="40879" y="853208"/>
                  <a:pt x="0" y="608439"/>
                </a:cubicBezTo>
                <a:cubicBezTo>
                  <a:pt x="-40879" y="363670"/>
                  <a:pt x="49214" y="214131"/>
                  <a:pt x="0" y="0"/>
                </a:cubicBezTo>
                <a:close/>
              </a:path>
            </a:pathLst>
          </a:custGeom>
          <a:ln w="57150">
            <a:solidFill>
              <a:srgbClr val="3C8F7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 4. Từ năm thẻ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208C0D5B-A1CF-7862-B996-BE9F0FFD35C0}"/>
              </a:ext>
            </a:extLst>
          </p:cNvPr>
          <p:cNvSpPr/>
          <p:nvPr/>
        </p:nvSpPr>
        <p:spPr>
          <a:xfrm>
            <a:off x="4524703" y="580084"/>
            <a:ext cx="966952" cy="68317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SG" sz="33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4B43DA23-72E9-2E5F-D454-F3A783181C97}"/>
              </a:ext>
            </a:extLst>
          </p:cNvPr>
          <p:cNvSpPr/>
          <p:nvPr/>
        </p:nvSpPr>
        <p:spPr>
          <a:xfrm>
            <a:off x="5602013" y="586828"/>
            <a:ext cx="966952" cy="68317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SG" sz="33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B1627EFD-0E78-348E-1392-EF31D865ECD3}"/>
              </a:ext>
            </a:extLst>
          </p:cNvPr>
          <p:cNvSpPr/>
          <p:nvPr/>
        </p:nvSpPr>
        <p:spPr>
          <a:xfrm>
            <a:off x="6696422" y="589227"/>
            <a:ext cx="966952" cy="68317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SG" sz="33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A5D6CDA2-3649-BE4A-725A-09B0F604B36A}"/>
              </a:ext>
            </a:extLst>
          </p:cNvPr>
          <p:cNvSpPr/>
          <p:nvPr/>
        </p:nvSpPr>
        <p:spPr>
          <a:xfrm>
            <a:off x="7790831" y="580084"/>
            <a:ext cx="966952" cy="68317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SG" sz="33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74C00E3A-0450-4686-E894-1D01A7F1235B}"/>
              </a:ext>
            </a:extLst>
          </p:cNvPr>
          <p:cNvSpPr/>
          <p:nvPr/>
        </p:nvSpPr>
        <p:spPr>
          <a:xfrm>
            <a:off x="8969741" y="589227"/>
            <a:ext cx="966952" cy="68317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en-SG" sz="33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237A657-6E30-6EB0-5079-31293246D7B7}"/>
              </a:ext>
            </a:extLst>
          </p:cNvPr>
          <p:cNvSpPr txBox="1"/>
          <p:nvPr/>
        </p:nvSpPr>
        <p:spPr>
          <a:xfrm>
            <a:off x="498790" y="1309849"/>
            <a:ext cx="105424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hãy lập tất cả các số thập phân bé hơn 1</a:t>
            </a:r>
            <a:r>
              <a:rPr lang="vi-VN" sz="4400" dirty="0"/>
              <a:t>. </a:t>
            </a:r>
            <a:endParaRPr lang="en-SG" sz="4400" dirty="0"/>
          </a:p>
        </p:txBody>
      </p:sp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588EB903-E25F-6326-B63B-8B531E1120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8757783" y="3172811"/>
            <a:ext cx="3950662" cy="37521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4F1F947-EC22-1987-1A6E-69072B4F113E}"/>
              </a:ext>
            </a:extLst>
          </p:cNvPr>
          <p:cNvSpPr txBox="1"/>
          <p:nvPr/>
        </p:nvSpPr>
        <p:spPr>
          <a:xfrm>
            <a:off x="988605" y="2738216"/>
            <a:ext cx="81078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năm thẻ số trên ta lập được các số thập phân bé hơn 1 là: </a:t>
            </a:r>
          </a:p>
          <a:p>
            <a:pPr algn="just"/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0,157; 0,175; 0,517; 0,571; 0,715</a:t>
            </a:r>
            <a:r>
              <a:rPr lang="vi-VN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en-US" sz="4000" b="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0,751</a:t>
            </a:r>
            <a:endParaRPr lang="en-SG" sz="4000" dirty="0"/>
          </a:p>
        </p:txBody>
      </p:sp>
    </p:spTree>
    <p:extLst>
      <p:ext uri="{BB962C8B-B14F-4D97-AF65-F5344CB8AC3E}">
        <p14:creationId xmlns:p14="http://schemas.microsoft.com/office/powerpoint/2010/main" val="2904724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củi gỗ, bào gỗ, tấm gỗ - Free.Vector6.com">
            <a:hlinkClick r:id="rId4" action="ppaction://hlinksldjump"/>
            <a:extLst>
              <a:ext uri="{FF2B5EF4-FFF2-40B4-BE49-F238E27FC236}">
                <a16:creationId xmlns="" xmlns:a16="http://schemas.microsoft.com/office/drawing/2014/main" id="{3847C684-767F-FA4B-A574-2CBFE8D68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7550889" y="5010148"/>
            <a:ext cx="2271059" cy="136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328C5713-DBD3-494E-B1FA-165A9D6C79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60365" flipH="1">
            <a:off x="855875" y="3445296"/>
            <a:ext cx="3321837" cy="3321837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="" xmlns:a16="http://schemas.microsoft.com/office/drawing/2014/main" id="{01BCF2E9-8D82-6D4C-97F4-D1630089EC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0991" y="3009899"/>
            <a:ext cx="3362884" cy="3362884"/>
          </a:xfrm>
          <a:prstGeom prst="rect">
            <a:avLst/>
          </a:prstGeom>
        </p:spPr>
      </p:pic>
      <p:pic>
        <p:nvPicPr>
          <p:cNvPr id="1030" name="a" descr="Potato chips bag Royalty Free Vector Image - VectorStock">
            <a:hlinkClick r:id="rId10" action="ppaction://hlinksldjump"/>
            <a:extLst>
              <a:ext uri="{FF2B5EF4-FFF2-40B4-BE49-F238E27FC236}">
                <a16:creationId xmlns="" xmlns:a16="http://schemas.microsoft.com/office/drawing/2014/main" id="{A7C1FCB1-C1F9-564F-A743-F57D7708D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10215932" y="4691341"/>
            <a:ext cx="1657004" cy="18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3" action="ppaction://hlinksldjump"/>
            <a:extLst>
              <a:ext uri="{FF2B5EF4-FFF2-40B4-BE49-F238E27FC236}">
                <a16:creationId xmlns="" xmlns:a16="http://schemas.microsoft.com/office/drawing/2014/main" id="{04413AD8-A895-BEE4-9A50-6F8EDD64FC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65094" y="599851"/>
            <a:ext cx="9461812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74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D11848E-7109-C843-9D95-83693CD70F39}"/>
              </a:ext>
            </a:extLst>
          </p:cNvPr>
          <p:cNvGrpSpPr/>
          <p:nvPr/>
        </p:nvGrpSpPr>
        <p:grpSpPr>
          <a:xfrm>
            <a:off x="1694331" y="2183512"/>
            <a:ext cx="3729317" cy="1818387"/>
            <a:chOff x="1201271" y="2183512"/>
            <a:chExt cx="3729317" cy="1818387"/>
          </a:xfrm>
        </p:grpSpPr>
        <p:sp>
          <p:nvSpPr>
            <p:cNvPr id="5" name="Rounded Rectangle 4">
              <a:extLst>
                <a:ext uri="{FF2B5EF4-FFF2-40B4-BE49-F238E27FC236}">
                  <a16:creationId xmlns="" xmlns:a16="http://schemas.microsoft.com/office/drawing/2014/main" id="{9619AC34-D954-AC48-8C84-6FCDE999FC19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35,83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ardrop 5">
              <a:extLst>
                <a:ext uri="{FF2B5EF4-FFF2-40B4-BE49-F238E27FC236}">
                  <a16:creationId xmlns="" xmlns:a16="http://schemas.microsoft.com/office/drawing/2014/main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04052B3A-2C38-C341-929F-15067FDF8B98}"/>
              </a:ext>
            </a:extLst>
          </p:cNvPr>
          <p:cNvGrpSpPr/>
          <p:nvPr/>
        </p:nvGrpSpPr>
        <p:grpSpPr>
          <a:xfrm>
            <a:off x="6096000" y="2183512"/>
            <a:ext cx="3729317" cy="1818387"/>
            <a:chOff x="1201271" y="2183512"/>
            <a:chExt cx="3729317" cy="1818387"/>
          </a:xfrm>
        </p:grpSpPr>
        <p:sp>
          <p:nvSpPr>
            <p:cNvPr id="9" name="Rounded Rectangle 8">
              <a:extLst>
                <a:ext uri="{FF2B5EF4-FFF2-40B4-BE49-F238E27FC236}">
                  <a16:creationId xmlns="" xmlns:a16="http://schemas.microsoft.com/office/drawing/2014/main" id="{48F538C7-B9E5-D845-8F1F-3853916C637B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35,8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ardrop 9">
              <a:extLst>
                <a:ext uri="{FF2B5EF4-FFF2-40B4-BE49-F238E27FC236}">
                  <a16:creationId xmlns="" xmlns:a16="http://schemas.microsoft.com/office/drawing/2014/main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053F1CAF-0E88-7943-93C0-E8B5F3722F5F}"/>
              </a:ext>
            </a:extLst>
          </p:cNvPr>
          <p:cNvGrpSpPr/>
          <p:nvPr/>
        </p:nvGrpSpPr>
        <p:grpSpPr>
          <a:xfrm>
            <a:off x="1694331" y="4238504"/>
            <a:ext cx="3729317" cy="1818387"/>
            <a:chOff x="1201271" y="2183512"/>
            <a:chExt cx="3729317" cy="1818387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FA68F0E8-D29F-F042-81A8-644AB33D1078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35,9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ardrop 12">
              <a:extLst>
                <a:ext uri="{FF2B5EF4-FFF2-40B4-BE49-F238E27FC236}">
                  <a16:creationId xmlns="" xmlns:a16="http://schemas.microsoft.com/office/drawing/2014/main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A79947F-629A-644D-90C4-2B112DB79932}"/>
              </a:ext>
            </a:extLst>
          </p:cNvPr>
          <p:cNvGrpSpPr/>
          <p:nvPr/>
        </p:nvGrpSpPr>
        <p:grpSpPr>
          <a:xfrm>
            <a:off x="6096000" y="4238504"/>
            <a:ext cx="3729317" cy="1818387"/>
            <a:chOff x="1201271" y="2183512"/>
            <a:chExt cx="3729317" cy="1818387"/>
          </a:xfrm>
        </p:grpSpPr>
        <p:sp>
          <p:nvSpPr>
            <p:cNvPr id="15" name="Rounded Rectangle 14">
              <a:extLst>
                <a:ext uri="{FF2B5EF4-FFF2-40B4-BE49-F238E27FC236}">
                  <a16:creationId xmlns="" xmlns:a16="http://schemas.microsoft.com/office/drawing/2014/main" id="{76B067A8-427D-0E4F-8F0C-99D6F77111DC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35,81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ardrop 15">
              <a:extLst>
                <a:ext uri="{FF2B5EF4-FFF2-40B4-BE49-F238E27FC236}">
                  <a16:creationId xmlns="" xmlns:a16="http://schemas.microsoft.com/office/drawing/2014/main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21A6E05E-5DC5-2546-8D7E-C18EBC8E95AC}"/>
              </a:ext>
            </a:extLst>
          </p:cNvPr>
          <p:cNvSpPr/>
          <p:nvPr/>
        </p:nvSpPr>
        <p:spPr>
          <a:xfrm>
            <a:off x="415515" y="381718"/>
            <a:ext cx="11506200" cy="12729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 tròn số 35,812 đến hàng phần trăm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FE9492AA-DB9D-5444-834B-FA59EE98B0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560365" flipH="1">
            <a:off x="8164397" y="2869550"/>
            <a:ext cx="3321837" cy="33218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7318" y="1991808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="" xmlns:a16="http://schemas.microsoft.com/office/drawing/2014/main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1044" y="1890869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5961" y="4217277"/>
            <a:ext cx="1942654" cy="194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40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D11848E-7109-C843-9D95-83693CD70F39}"/>
              </a:ext>
            </a:extLst>
          </p:cNvPr>
          <p:cNvGrpSpPr/>
          <p:nvPr/>
        </p:nvGrpSpPr>
        <p:grpSpPr>
          <a:xfrm>
            <a:off x="6166494" y="4173989"/>
            <a:ext cx="3729317" cy="1818387"/>
            <a:chOff x="1201271" y="2183512"/>
            <a:chExt cx="3729317" cy="1818387"/>
          </a:xfrm>
        </p:grpSpPr>
        <p:sp>
          <p:nvSpPr>
            <p:cNvPr id="5" name="Rounded Rectangle 4">
              <a:extLst>
                <a:ext uri="{FF2B5EF4-FFF2-40B4-BE49-F238E27FC236}">
                  <a16:creationId xmlns="" xmlns:a16="http://schemas.microsoft.com/office/drawing/2014/main" id="{9619AC34-D954-AC48-8C84-6FCDE999FC19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ardrop 5">
              <a:extLst>
                <a:ext uri="{FF2B5EF4-FFF2-40B4-BE49-F238E27FC236}">
                  <a16:creationId xmlns="" xmlns:a16="http://schemas.microsoft.com/office/drawing/2014/main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04052B3A-2C38-C341-929F-15067FDF8B98}"/>
              </a:ext>
            </a:extLst>
          </p:cNvPr>
          <p:cNvGrpSpPr/>
          <p:nvPr/>
        </p:nvGrpSpPr>
        <p:grpSpPr>
          <a:xfrm>
            <a:off x="6096000" y="2183512"/>
            <a:ext cx="3729317" cy="1818387"/>
            <a:chOff x="1201271" y="2183512"/>
            <a:chExt cx="3729317" cy="1818387"/>
          </a:xfrm>
        </p:grpSpPr>
        <p:sp>
          <p:nvSpPr>
            <p:cNvPr id="9" name="Rounded Rectangle 8">
              <a:extLst>
                <a:ext uri="{FF2B5EF4-FFF2-40B4-BE49-F238E27FC236}">
                  <a16:creationId xmlns="" xmlns:a16="http://schemas.microsoft.com/office/drawing/2014/main" id="{48F538C7-B9E5-D845-8F1F-3853916C637B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5,6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ardrop 9">
              <a:extLst>
                <a:ext uri="{FF2B5EF4-FFF2-40B4-BE49-F238E27FC236}">
                  <a16:creationId xmlns="" xmlns:a16="http://schemas.microsoft.com/office/drawing/2014/main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053F1CAF-0E88-7943-93C0-E8B5F3722F5F}"/>
              </a:ext>
            </a:extLst>
          </p:cNvPr>
          <p:cNvGrpSpPr/>
          <p:nvPr/>
        </p:nvGrpSpPr>
        <p:grpSpPr>
          <a:xfrm>
            <a:off x="1694331" y="4238504"/>
            <a:ext cx="3729317" cy="1818387"/>
            <a:chOff x="1201271" y="2183512"/>
            <a:chExt cx="3729317" cy="1818387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FA68F0E8-D29F-F042-81A8-644AB33D1078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0,56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ardrop 12">
              <a:extLst>
                <a:ext uri="{FF2B5EF4-FFF2-40B4-BE49-F238E27FC236}">
                  <a16:creationId xmlns="" xmlns:a16="http://schemas.microsoft.com/office/drawing/2014/main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A79947F-629A-644D-90C4-2B112DB79932}"/>
              </a:ext>
            </a:extLst>
          </p:cNvPr>
          <p:cNvGrpSpPr/>
          <p:nvPr/>
        </p:nvGrpSpPr>
        <p:grpSpPr>
          <a:xfrm>
            <a:off x="1694331" y="2476286"/>
            <a:ext cx="3729317" cy="1818387"/>
            <a:chOff x="1201271" y="2183512"/>
            <a:chExt cx="3729317" cy="1818387"/>
          </a:xfrm>
        </p:grpSpPr>
        <p:sp>
          <p:nvSpPr>
            <p:cNvPr id="15" name="Rounded Rectangle 14">
              <a:extLst>
                <a:ext uri="{FF2B5EF4-FFF2-40B4-BE49-F238E27FC236}">
                  <a16:creationId xmlns="" xmlns:a16="http://schemas.microsoft.com/office/drawing/2014/main" id="{76B067A8-427D-0E4F-8F0C-99D6F77111DC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0,056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ardrop 15">
              <a:extLst>
                <a:ext uri="{FF2B5EF4-FFF2-40B4-BE49-F238E27FC236}">
                  <a16:creationId xmlns="" xmlns:a16="http://schemas.microsoft.com/office/drawing/2014/main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21A6E05E-5DC5-2546-8D7E-C18EBC8E95AC}"/>
              </a:ext>
            </a:extLst>
          </p:cNvPr>
          <p:cNvSpPr/>
          <p:nvPr/>
        </p:nvSpPr>
        <p:spPr>
          <a:xfrm>
            <a:off x="3039037" y="482214"/>
            <a:ext cx="6541381" cy="12729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56mm=.....m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3989" y="4221812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="" xmlns:a16="http://schemas.microsoft.com/office/drawing/2014/main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1044" y="1890869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2854" y="4350842"/>
            <a:ext cx="1942654" cy="1942654"/>
          </a:xfrm>
          <a:prstGeom prst="rect">
            <a:avLst/>
          </a:prstGeom>
        </p:spPr>
      </p:pic>
      <p:pic>
        <p:nvPicPr>
          <p:cNvPr id="24" name="Picture 6" descr="Potato chips bag Royalty Free Vector Image - VectorStock">
            <a:extLst>
              <a:ext uri="{FF2B5EF4-FFF2-40B4-BE49-F238E27FC236}">
                <a16:creationId xmlns="" xmlns:a16="http://schemas.microsoft.com/office/drawing/2014/main" id="{AFB1597E-E9E1-F14A-995E-E68085D29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4351813" y="2196664"/>
            <a:ext cx="1657004" cy="18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752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D11848E-7109-C843-9D95-83693CD70F39}"/>
              </a:ext>
            </a:extLst>
          </p:cNvPr>
          <p:cNvGrpSpPr/>
          <p:nvPr/>
        </p:nvGrpSpPr>
        <p:grpSpPr>
          <a:xfrm>
            <a:off x="1694331" y="2183512"/>
            <a:ext cx="3729317" cy="1818387"/>
            <a:chOff x="1201271" y="2183512"/>
            <a:chExt cx="3729317" cy="1818387"/>
          </a:xfrm>
        </p:grpSpPr>
        <p:sp>
          <p:nvSpPr>
            <p:cNvPr id="5" name="Rounded Rectangle 4">
              <a:extLst>
                <a:ext uri="{FF2B5EF4-FFF2-40B4-BE49-F238E27FC236}">
                  <a16:creationId xmlns="" xmlns:a16="http://schemas.microsoft.com/office/drawing/2014/main" id="{9619AC34-D954-AC48-8C84-6FCDE999FC19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56,78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ardrop 5">
              <a:extLst>
                <a:ext uri="{FF2B5EF4-FFF2-40B4-BE49-F238E27FC236}">
                  <a16:creationId xmlns="" xmlns:a16="http://schemas.microsoft.com/office/drawing/2014/main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04052B3A-2C38-C341-929F-15067FDF8B98}"/>
              </a:ext>
            </a:extLst>
          </p:cNvPr>
          <p:cNvGrpSpPr/>
          <p:nvPr/>
        </p:nvGrpSpPr>
        <p:grpSpPr>
          <a:xfrm>
            <a:off x="6096000" y="2183512"/>
            <a:ext cx="3729317" cy="1818387"/>
            <a:chOff x="1201271" y="2183512"/>
            <a:chExt cx="3729317" cy="1818387"/>
          </a:xfrm>
        </p:grpSpPr>
        <p:sp>
          <p:nvSpPr>
            <p:cNvPr id="9" name="Rounded Rectangle 8">
              <a:extLst>
                <a:ext uri="{FF2B5EF4-FFF2-40B4-BE49-F238E27FC236}">
                  <a16:creationId xmlns="" xmlns:a16="http://schemas.microsoft.com/office/drawing/2014/main" id="{48F538C7-B9E5-D845-8F1F-3853916C637B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57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ardrop 9">
              <a:extLst>
                <a:ext uri="{FF2B5EF4-FFF2-40B4-BE49-F238E27FC236}">
                  <a16:creationId xmlns="" xmlns:a16="http://schemas.microsoft.com/office/drawing/2014/main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053F1CAF-0E88-7943-93C0-E8B5F3722F5F}"/>
              </a:ext>
            </a:extLst>
          </p:cNvPr>
          <p:cNvGrpSpPr/>
          <p:nvPr/>
        </p:nvGrpSpPr>
        <p:grpSpPr>
          <a:xfrm>
            <a:off x="6242122" y="4405851"/>
            <a:ext cx="3729317" cy="1818387"/>
            <a:chOff x="1201271" y="2183512"/>
            <a:chExt cx="3729317" cy="1818387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FA68F0E8-D29F-F042-81A8-644AB33D1078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58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ardrop 12">
              <a:extLst>
                <a:ext uri="{FF2B5EF4-FFF2-40B4-BE49-F238E27FC236}">
                  <a16:creationId xmlns="" xmlns:a16="http://schemas.microsoft.com/office/drawing/2014/main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A79947F-629A-644D-90C4-2B112DB79932}"/>
              </a:ext>
            </a:extLst>
          </p:cNvPr>
          <p:cNvGrpSpPr/>
          <p:nvPr/>
        </p:nvGrpSpPr>
        <p:grpSpPr>
          <a:xfrm>
            <a:off x="1507417" y="4382523"/>
            <a:ext cx="3729317" cy="1818387"/>
            <a:chOff x="1201271" y="2183512"/>
            <a:chExt cx="3729317" cy="1818387"/>
          </a:xfrm>
        </p:grpSpPr>
        <p:sp>
          <p:nvSpPr>
            <p:cNvPr id="15" name="Rounded Rectangle 14">
              <a:extLst>
                <a:ext uri="{FF2B5EF4-FFF2-40B4-BE49-F238E27FC236}">
                  <a16:creationId xmlns="" xmlns:a16="http://schemas.microsoft.com/office/drawing/2014/main" id="{76B067A8-427D-0E4F-8F0C-99D6F77111DC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56,8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ardrop 15">
              <a:extLst>
                <a:ext uri="{FF2B5EF4-FFF2-40B4-BE49-F238E27FC236}">
                  <a16:creationId xmlns="" xmlns:a16="http://schemas.microsoft.com/office/drawing/2014/main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21A6E05E-5DC5-2546-8D7E-C18EBC8E95AC}"/>
              </a:ext>
            </a:extLst>
          </p:cNvPr>
          <p:cNvSpPr/>
          <p:nvPr/>
        </p:nvSpPr>
        <p:spPr>
          <a:xfrm>
            <a:off x="311128" y="346251"/>
            <a:ext cx="11569743" cy="15346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tròn số 56,77 đến hàng phần mười ta được: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7318" y="1991808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="" xmlns:a16="http://schemas.microsoft.com/office/drawing/2014/main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1044" y="1890869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0645" y="4518189"/>
            <a:ext cx="1942654" cy="1942654"/>
          </a:xfrm>
          <a:prstGeom prst="rect">
            <a:avLst/>
          </a:prstGeom>
        </p:spPr>
      </p:pic>
      <p:pic>
        <p:nvPicPr>
          <p:cNvPr id="2" name="Picture 2" descr="Vector củi gỗ, bào gỗ, tấm gỗ - Free.Vector6.com">
            <a:hlinkClick r:id="rId10" action="ppaction://hlinksldjump"/>
            <a:extLst>
              <a:ext uri="{FF2B5EF4-FFF2-40B4-BE49-F238E27FC236}">
                <a16:creationId xmlns="" xmlns:a16="http://schemas.microsoft.com/office/drawing/2014/main" id="{3E98AB7D-1211-1315-AD45-3FE1BA9AB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4497294" y="4387314"/>
            <a:ext cx="2271059" cy="136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9520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EBD6216B-3D37-8B3B-2351-3EDF0779BC8E}"/>
              </a:ext>
            </a:extLst>
          </p:cNvPr>
          <p:cNvSpPr/>
          <p:nvPr/>
        </p:nvSpPr>
        <p:spPr>
          <a:xfrm>
            <a:off x="3867727" y="129886"/>
            <a:ext cx="8057573" cy="2743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A2D46CA-BA88-AE4B-A976-0152F4D45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873" y="3169226"/>
            <a:ext cx="3034145" cy="3034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D286C44-07C6-6A42-96F6-82992500F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727" y="3086099"/>
            <a:ext cx="2228273" cy="4010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EAF5DCA-3653-8440-A12C-C17C55F67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077" y="3823854"/>
            <a:ext cx="3621808" cy="3621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5BD1CE1-EC9C-F846-B22F-18DD46965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2235" y1="60610" x2="21450" y2="75640"/>
                        <a14:foregroundMark x1="21450" y1="75640" x2="27945" y2="80305"/>
                        <a14:foregroundMark x1="27945" y1="80305" x2="47633" y2="77269"/>
                        <a14:foregroundMark x1="61802" y1="39997" x2="65340" y2="40604"/>
                        <a14:foregroundMark x1="51502" y1="34844" x2="50543" y2="34844"/>
                        <a14:foregroundMark x1="60198" y1="39390" x2="66944" y2="42426"/>
                        <a14:foregroundMark x1="66944" y1="42426" x2="60120" y2="38176"/>
                        <a14:foregroundMark x1="60120" y1="38176" x2="59553" y2="38176"/>
                        <a14:foregroundMark x1="53106" y1="33940" x2="54395" y2="40782"/>
                        <a14:foregroundMark x1="54395" y1="40782" x2="59223" y2="35096"/>
                        <a14:foregroundMark x1="59223" y1="35096" x2="51187" y2="33333"/>
                        <a14:foregroundMark x1="84652" y1="59692" x2="89212" y2="66060"/>
                        <a14:foregroundMark x1="89212" y1="66060" x2="86838" y2="73878"/>
                        <a14:foregroundMark x1="86838" y1="73878" x2="80846" y2="77995"/>
                        <a14:foregroundMark x1="80846" y1="77995" x2="86256" y2="63631"/>
                        <a14:foregroundMark x1="86256" y1="63631" x2="86256" y2="63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1140" y="4114800"/>
            <a:ext cx="3228937" cy="3429000"/>
          </a:xfrm>
          <a:prstGeom prst="rect">
            <a:avLst/>
          </a:prstGeom>
        </p:spPr>
      </p:pic>
      <p:pic>
        <p:nvPicPr>
          <p:cNvPr id="12" name="a" descr="Potato chips bag Royalty Free Vector Image - VectorStock">
            <a:hlinkClick r:id="rId8" action="ppaction://hlinksldjump"/>
            <a:extLst>
              <a:ext uri="{FF2B5EF4-FFF2-40B4-BE49-F238E27FC236}">
                <a16:creationId xmlns="" xmlns:a16="http://schemas.microsoft.com/office/drawing/2014/main" id="{0D201731-F8CC-9545-81B3-A56AD2A8A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6715948" y="5091544"/>
            <a:ext cx="682090" cy="74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Vector củi gỗ, bào gỗ, tấm gỗ - Free.Vector6.com">
            <a:hlinkClick r:id="rId11" action="ppaction://hlinksldjump"/>
            <a:extLst>
              <a:ext uri="{FF2B5EF4-FFF2-40B4-BE49-F238E27FC236}">
                <a16:creationId xmlns="" xmlns:a16="http://schemas.microsoft.com/office/drawing/2014/main" id="{CCC87619-6744-3A43-A9B5-05CA3B35C5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1249471" y="5836817"/>
            <a:ext cx="1242122" cy="74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77227" y="440941"/>
            <a:ext cx="81528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Chúng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đốt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lửa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xin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tạm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biệt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91650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5188707-BCB0-FC48-9D81-D6C20016F51E}"/>
              </a:ext>
            </a:extLst>
          </p:cNvPr>
          <p:cNvSpPr/>
          <p:nvPr/>
        </p:nvSpPr>
        <p:spPr>
          <a:xfrm>
            <a:off x="555812" y="484094"/>
            <a:ext cx="11134164" cy="6060141"/>
          </a:xfrm>
          <a:custGeom>
            <a:avLst/>
            <a:gdLst>
              <a:gd name="connsiteX0" fmla="*/ 0 w 11134164"/>
              <a:gd name="connsiteY0" fmla="*/ 0 h 6060141"/>
              <a:gd name="connsiteX1" fmla="*/ 474667 w 11134164"/>
              <a:gd name="connsiteY1" fmla="*/ 0 h 6060141"/>
              <a:gd name="connsiteX2" fmla="*/ 726651 w 11134164"/>
              <a:gd name="connsiteY2" fmla="*/ 0 h 6060141"/>
              <a:gd name="connsiteX3" fmla="*/ 1089976 w 11134164"/>
              <a:gd name="connsiteY3" fmla="*/ 0 h 6060141"/>
              <a:gd name="connsiteX4" fmla="*/ 1453301 w 11134164"/>
              <a:gd name="connsiteY4" fmla="*/ 0 h 6060141"/>
              <a:gd name="connsiteX5" fmla="*/ 1816627 w 11134164"/>
              <a:gd name="connsiteY5" fmla="*/ 0 h 6060141"/>
              <a:gd name="connsiteX6" fmla="*/ 2625319 w 11134164"/>
              <a:gd name="connsiteY6" fmla="*/ 0 h 6060141"/>
              <a:gd name="connsiteX7" fmla="*/ 3211327 w 11134164"/>
              <a:gd name="connsiteY7" fmla="*/ 0 h 6060141"/>
              <a:gd name="connsiteX8" fmla="*/ 3908678 w 11134164"/>
              <a:gd name="connsiteY8" fmla="*/ 0 h 6060141"/>
              <a:gd name="connsiteX9" fmla="*/ 4717369 w 11134164"/>
              <a:gd name="connsiteY9" fmla="*/ 0 h 6060141"/>
              <a:gd name="connsiteX10" fmla="*/ 5414720 w 11134164"/>
              <a:gd name="connsiteY10" fmla="*/ 0 h 6060141"/>
              <a:gd name="connsiteX11" fmla="*/ 5778045 w 11134164"/>
              <a:gd name="connsiteY11" fmla="*/ 0 h 6060141"/>
              <a:gd name="connsiteX12" fmla="*/ 6364054 w 11134164"/>
              <a:gd name="connsiteY12" fmla="*/ 0 h 6060141"/>
              <a:gd name="connsiteX13" fmla="*/ 6727379 w 11134164"/>
              <a:gd name="connsiteY13" fmla="*/ 0 h 6060141"/>
              <a:gd name="connsiteX14" fmla="*/ 7424729 w 11134164"/>
              <a:gd name="connsiteY14" fmla="*/ 0 h 6060141"/>
              <a:gd name="connsiteX15" fmla="*/ 7899396 w 11134164"/>
              <a:gd name="connsiteY15" fmla="*/ 0 h 6060141"/>
              <a:gd name="connsiteX16" fmla="*/ 8485405 w 11134164"/>
              <a:gd name="connsiteY16" fmla="*/ 0 h 6060141"/>
              <a:gd name="connsiteX17" fmla="*/ 8737389 w 11134164"/>
              <a:gd name="connsiteY17" fmla="*/ 0 h 6060141"/>
              <a:gd name="connsiteX18" fmla="*/ 9434739 w 11134164"/>
              <a:gd name="connsiteY18" fmla="*/ 0 h 6060141"/>
              <a:gd name="connsiteX19" fmla="*/ 10020748 w 11134164"/>
              <a:gd name="connsiteY19" fmla="*/ 0 h 6060141"/>
              <a:gd name="connsiteX20" fmla="*/ 10384073 w 11134164"/>
              <a:gd name="connsiteY20" fmla="*/ 0 h 6060141"/>
              <a:gd name="connsiteX21" fmla="*/ 11134164 w 11134164"/>
              <a:gd name="connsiteY21" fmla="*/ 0 h 6060141"/>
              <a:gd name="connsiteX22" fmla="*/ 11134164 w 11134164"/>
              <a:gd name="connsiteY22" fmla="*/ 550922 h 6060141"/>
              <a:gd name="connsiteX23" fmla="*/ 11134164 w 11134164"/>
              <a:gd name="connsiteY23" fmla="*/ 1101844 h 6060141"/>
              <a:gd name="connsiteX24" fmla="*/ 11134164 w 11134164"/>
              <a:gd name="connsiteY24" fmla="*/ 1531563 h 6060141"/>
              <a:gd name="connsiteX25" fmla="*/ 11134164 w 11134164"/>
              <a:gd name="connsiteY25" fmla="*/ 1900681 h 6060141"/>
              <a:gd name="connsiteX26" fmla="*/ 11134164 w 11134164"/>
              <a:gd name="connsiteY26" fmla="*/ 2330400 h 6060141"/>
              <a:gd name="connsiteX27" fmla="*/ 11134164 w 11134164"/>
              <a:gd name="connsiteY27" fmla="*/ 2699517 h 6060141"/>
              <a:gd name="connsiteX28" fmla="*/ 11134164 w 11134164"/>
              <a:gd name="connsiteY28" fmla="*/ 3250439 h 6060141"/>
              <a:gd name="connsiteX29" fmla="*/ 11134164 w 11134164"/>
              <a:gd name="connsiteY29" fmla="*/ 3861963 h 6060141"/>
              <a:gd name="connsiteX30" fmla="*/ 11134164 w 11134164"/>
              <a:gd name="connsiteY30" fmla="*/ 4473486 h 6060141"/>
              <a:gd name="connsiteX31" fmla="*/ 11134164 w 11134164"/>
              <a:gd name="connsiteY31" fmla="*/ 4842604 h 6060141"/>
              <a:gd name="connsiteX32" fmla="*/ 11134164 w 11134164"/>
              <a:gd name="connsiteY32" fmla="*/ 5393525 h 6060141"/>
              <a:gd name="connsiteX33" fmla="*/ 11134164 w 11134164"/>
              <a:gd name="connsiteY33" fmla="*/ 6060141 h 6060141"/>
              <a:gd name="connsiteX34" fmla="*/ 10770839 w 11134164"/>
              <a:gd name="connsiteY34" fmla="*/ 6060141 h 6060141"/>
              <a:gd name="connsiteX35" fmla="*/ 9962147 w 11134164"/>
              <a:gd name="connsiteY35" fmla="*/ 6060141 h 6060141"/>
              <a:gd name="connsiteX36" fmla="*/ 9710163 w 11134164"/>
              <a:gd name="connsiteY36" fmla="*/ 6060141 h 6060141"/>
              <a:gd name="connsiteX37" fmla="*/ 9458179 w 11134164"/>
              <a:gd name="connsiteY37" fmla="*/ 6060141 h 6060141"/>
              <a:gd name="connsiteX38" fmla="*/ 8872171 w 11134164"/>
              <a:gd name="connsiteY38" fmla="*/ 6060141 h 6060141"/>
              <a:gd name="connsiteX39" fmla="*/ 8620187 w 11134164"/>
              <a:gd name="connsiteY39" fmla="*/ 6060141 h 6060141"/>
              <a:gd name="connsiteX40" fmla="*/ 8368203 w 11134164"/>
              <a:gd name="connsiteY40" fmla="*/ 6060141 h 6060141"/>
              <a:gd name="connsiteX41" fmla="*/ 7893536 w 11134164"/>
              <a:gd name="connsiteY41" fmla="*/ 6060141 h 6060141"/>
              <a:gd name="connsiteX42" fmla="*/ 7196186 w 11134164"/>
              <a:gd name="connsiteY42" fmla="*/ 6060141 h 6060141"/>
              <a:gd name="connsiteX43" fmla="*/ 6387494 w 11134164"/>
              <a:gd name="connsiteY43" fmla="*/ 6060141 h 6060141"/>
              <a:gd name="connsiteX44" fmla="*/ 5578802 w 11134164"/>
              <a:gd name="connsiteY44" fmla="*/ 6060141 h 6060141"/>
              <a:gd name="connsiteX45" fmla="*/ 5104135 w 11134164"/>
              <a:gd name="connsiteY45" fmla="*/ 6060141 h 6060141"/>
              <a:gd name="connsiteX46" fmla="*/ 4518127 w 11134164"/>
              <a:gd name="connsiteY46" fmla="*/ 6060141 h 6060141"/>
              <a:gd name="connsiteX47" fmla="*/ 4043460 w 11134164"/>
              <a:gd name="connsiteY47" fmla="*/ 6060141 h 6060141"/>
              <a:gd name="connsiteX48" fmla="*/ 3234768 w 11134164"/>
              <a:gd name="connsiteY48" fmla="*/ 6060141 h 6060141"/>
              <a:gd name="connsiteX49" fmla="*/ 2871442 w 11134164"/>
              <a:gd name="connsiteY49" fmla="*/ 6060141 h 6060141"/>
              <a:gd name="connsiteX50" fmla="*/ 2285434 w 11134164"/>
              <a:gd name="connsiteY50" fmla="*/ 6060141 h 6060141"/>
              <a:gd name="connsiteX51" fmla="*/ 2033450 w 11134164"/>
              <a:gd name="connsiteY51" fmla="*/ 6060141 h 6060141"/>
              <a:gd name="connsiteX52" fmla="*/ 1670125 w 11134164"/>
              <a:gd name="connsiteY52" fmla="*/ 6060141 h 6060141"/>
              <a:gd name="connsiteX53" fmla="*/ 972774 w 11134164"/>
              <a:gd name="connsiteY53" fmla="*/ 6060141 h 6060141"/>
              <a:gd name="connsiteX54" fmla="*/ 0 w 11134164"/>
              <a:gd name="connsiteY54" fmla="*/ 6060141 h 6060141"/>
              <a:gd name="connsiteX55" fmla="*/ 0 w 11134164"/>
              <a:gd name="connsiteY55" fmla="*/ 5691023 h 6060141"/>
              <a:gd name="connsiteX56" fmla="*/ 0 w 11134164"/>
              <a:gd name="connsiteY56" fmla="*/ 5261304 h 6060141"/>
              <a:gd name="connsiteX57" fmla="*/ 0 w 11134164"/>
              <a:gd name="connsiteY57" fmla="*/ 4892187 h 6060141"/>
              <a:gd name="connsiteX58" fmla="*/ 0 w 11134164"/>
              <a:gd name="connsiteY58" fmla="*/ 4523069 h 6060141"/>
              <a:gd name="connsiteX59" fmla="*/ 0 w 11134164"/>
              <a:gd name="connsiteY59" fmla="*/ 3972147 h 6060141"/>
              <a:gd name="connsiteX60" fmla="*/ 0 w 11134164"/>
              <a:gd name="connsiteY60" fmla="*/ 3542428 h 6060141"/>
              <a:gd name="connsiteX61" fmla="*/ 0 w 11134164"/>
              <a:gd name="connsiteY61" fmla="*/ 2930905 h 6060141"/>
              <a:gd name="connsiteX62" fmla="*/ 0 w 11134164"/>
              <a:gd name="connsiteY62" fmla="*/ 2379983 h 6060141"/>
              <a:gd name="connsiteX63" fmla="*/ 0 w 11134164"/>
              <a:gd name="connsiteY63" fmla="*/ 1707858 h 6060141"/>
              <a:gd name="connsiteX64" fmla="*/ 0 w 11134164"/>
              <a:gd name="connsiteY64" fmla="*/ 1156936 h 6060141"/>
              <a:gd name="connsiteX65" fmla="*/ 0 w 11134164"/>
              <a:gd name="connsiteY65" fmla="*/ 787818 h 6060141"/>
              <a:gd name="connsiteX66" fmla="*/ 0 w 11134164"/>
              <a:gd name="connsiteY66" fmla="*/ 0 h 606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134164" h="6060141" fill="none" extrusionOk="0">
                <a:moveTo>
                  <a:pt x="0" y="0"/>
                </a:moveTo>
                <a:cubicBezTo>
                  <a:pt x="218615" y="-32791"/>
                  <a:pt x="368696" y="34943"/>
                  <a:pt x="474667" y="0"/>
                </a:cubicBezTo>
                <a:cubicBezTo>
                  <a:pt x="580638" y="-34943"/>
                  <a:pt x="631887" y="14004"/>
                  <a:pt x="726651" y="0"/>
                </a:cubicBezTo>
                <a:cubicBezTo>
                  <a:pt x="821415" y="-14004"/>
                  <a:pt x="929473" y="6073"/>
                  <a:pt x="1089976" y="0"/>
                </a:cubicBezTo>
                <a:cubicBezTo>
                  <a:pt x="1250479" y="-6073"/>
                  <a:pt x="1289283" y="3634"/>
                  <a:pt x="1453301" y="0"/>
                </a:cubicBezTo>
                <a:cubicBezTo>
                  <a:pt x="1617319" y="-3634"/>
                  <a:pt x="1693627" y="40319"/>
                  <a:pt x="1816627" y="0"/>
                </a:cubicBezTo>
                <a:cubicBezTo>
                  <a:pt x="1939627" y="-40319"/>
                  <a:pt x="2395399" y="96316"/>
                  <a:pt x="2625319" y="0"/>
                </a:cubicBezTo>
                <a:cubicBezTo>
                  <a:pt x="2855239" y="-96316"/>
                  <a:pt x="2962362" y="35013"/>
                  <a:pt x="3211327" y="0"/>
                </a:cubicBezTo>
                <a:cubicBezTo>
                  <a:pt x="3460292" y="-35013"/>
                  <a:pt x="3736536" y="12147"/>
                  <a:pt x="3908678" y="0"/>
                </a:cubicBezTo>
                <a:cubicBezTo>
                  <a:pt x="4080820" y="-12147"/>
                  <a:pt x="4334550" y="4668"/>
                  <a:pt x="4717369" y="0"/>
                </a:cubicBezTo>
                <a:cubicBezTo>
                  <a:pt x="5100188" y="-4668"/>
                  <a:pt x="5076786" y="16450"/>
                  <a:pt x="5414720" y="0"/>
                </a:cubicBezTo>
                <a:cubicBezTo>
                  <a:pt x="5752654" y="-16450"/>
                  <a:pt x="5643347" y="12230"/>
                  <a:pt x="5778045" y="0"/>
                </a:cubicBezTo>
                <a:cubicBezTo>
                  <a:pt x="5912744" y="-12230"/>
                  <a:pt x="6236958" y="27367"/>
                  <a:pt x="6364054" y="0"/>
                </a:cubicBezTo>
                <a:cubicBezTo>
                  <a:pt x="6491150" y="-27367"/>
                  <a:pt x="6597808" y="3594"/>
                  <a:pt x="6727379" y="0"/>
                </a:cubicBezTo>
                <a:cubicBezTo>
                  <a:pt x="6856950" y="-3594"/>
                  <a:pt x="7189447" y="21391"/>
                  <a:pt x="7424729" y="0"/>
                </a:cubicBezTo>
                <a:cubicBezTo>
                  <a:pt x="7660011" y="-21391"/>
                  <a:pt x="7714729" y="5866"/>
                  <a:pt x="7899396" y="0"/>
                </a:cubicBezTo>
                <a:cubicBezTo>
                  <a:pt x="8084063" y="-5866"/>
                  <a:pt x="8349911" y="29598"/>
                  <a:pt x="8485405" y="0"/>
                </a:cubicBezTo>
                <a:cubicBezTo>
                  <a:pt x="8620899" y="-29598"/>
                  <a:pt x="8667320" y="7077"/>
                  <a:pt x="8737389" y="0"/>
                </a:cubicBezTo>
                <a:cubicBezTo>
                  <a:pt x="8807458" y="-7077"/>
                  <a:pt x="9196377" y="62810"/>
                  <a:pt x="9434739" y="0"/>
                </a:cubicBezTo>
                <a:cubicBezTo>
                  <a:pt x="9673101" y="-62810"/>
                  <a:pt x="9853620" y="63365"/>
                  <a:pt x="10020748" y="0"/>
                </a:cubicBezTo>
                <a:cubicBezTo>
                  <a:pt x="10187876" y="-63365"/>
                  <a:pt x="10204931" y="17851"/>
                  <a:pt x="10384073" y="0"/>
                </a:cubicBezTo>
                <a:cubicBezTo>
                  <a:pt x="10563216" y="-17851"/>
                  <a:pt x="10823896" y="79691"/>
                  <a:pt x="11134164" y="0"/>
                </a:cubicBezTo>
                <a:cubicBezTo>
                  <a:pt x="11142473" y="231228"/>
                  <a:pt x="11092802" y="343496"/>
                  <a:pt x="11134164" y="550922"/>
                </a:cubicBezTo>
                <a:cubicBezTo>
                  <a:pt x="11175526" y="758348"/>
                  <a:pt x="11089043" y="928228"/>
                  <a:pt x="11134164" y="1101844"/>
                </a:cubicBezTo>
                <a:cubicBezTo>
                  <a:pt x="11179285" y="1275460"/>
                  <a:pt x="11100800" y="1341033"/>
                  <a:pt x="11134164" y="1531563"/>
                </a:cubicBezTo>
                <a:cubicBezTo>
                  <a:pt x="11167528" y="1722093"/>
                  <a:pt x="11111616" y="1759585"/>
                  <a:pt x="11134164" y="1900681"/>
                </a:cubicBezTo>
                <a:cubicBezTo>
                  <a:pt x="11156712" y="2041777"/>
                  <a:pt x="11107520" y="2125323"/>
                  <a:pt x="11134164" y="2330400"/>
                </a:cubicBezTo>
                <a:cubicBezTo>
                  <a:pt x="11160808" y="2535477"/>
                  <a:pt x="11095295" y="2537009"/>
                  <a:pt x="11134164" y="2699517"/>
                </a:cubicBezTo>
                <a:cubicBezTo>
                  <a:pt x="11173033" y="2862025"/>
                  <a:pt x="11069163" y="3105592"/>
                  <a:pt x="11134164" y="3250439"/>
                </a:cubicBezTo>
                <a:cubicBezTo>
                  <a:pt x="11199165" y="3395286"/>
                  <a:pt x="11110429" y="3699481"/>
                  <a:pt x="11134164" y="3861963"/>
                </a:cubicBezTo>
                <a:cubicBezTo>
                  <a:pt x="11157899" y="4024445"/>
                  <a:pt x="11112113" y="4306245"/>
                  <a:pt x="11134164" y="4473486"/>
                </a:cubicBezTo>
                <a:cubicBezTo>
                  <a:pt x="11156215" y="4640727"/>
                  <a:pt x="11131294" y="4707351"/>
                  <a:pt x="11134164" y="4842604"/>
                </a:cubicBezTo>
                <a:cubicBezTo>
                  <a:pt x="11137034" y="4977857"/>
                  <a:pt x="11094481" y="5209260"/>
                  <a:pt x="11134164" y="5393525"/>
                </a:cubicBezTo>
                <a:cubicBezTo>
                  <a:pt x="11173847" y="5577790"/>
                  <a:pt x="11099481" y="5873796"/>
                  <a:pt x="11134164" y="6060141"/>
                </a:cubicBezTo>
                <a:cubicBezTo>
                  <a:pt x="11041463" y="6094764"/>
                  <a:pt x="10941263" y="6025581"/>
                  <a:pt x="10770839" y="6060141"/>
                </a:cubicBezTo>
                <a:cubicBezTo>
                  <a:pt x="10600415" y="6094701"/>
                  <a:pt x="10251943" y="5977539"/>
                  <a:pt x="9962147" y="6060141"/>
                </a:cubicBezTo>
                <a:cubicBezTo>
                  <a:pt x="9672351" y="6142743"/>
                  <a:pt x="9834786" y="6045795"/>
                  <a:pt x="9710163" y="6060141"/>
                </a:cubicBezTo>
                <a:cubicBezTo>
                  <a:pt x="9585540" y="6074487"/>
                  <a:pt x="9521688" y="6050997"/>
                  <a:pt x="9458179" y="6060141"/>
                </a:cubicBezTo>
                <a:cubicBezTo>
                  <a:pt x="9394670" y="6069285"/>
                  <a:pt x="9026076" y="6029010"/>
                  <a:pt x="8872171" y="6060141"/>
                </a:cubicBezTo>
                <a:cubicBezTo>
                  <a:pt x="8718266" y="6091272"/>
                  <a:pt x="8680227" y="6046657"/>
                  <a:pt x="8620187" y="6060141"/>
                </a:cubicBezTo>
                <a:cubicBezTo>
                  <a:pt x="8560147" y="6073625"/>
                  <a:pt x="8462691" y="6038178"/>
                  <a:pt x="8368203" y="6060141"/>
                </a:cubicBezTo>
                <a:cubicBezTo>
                  <a:pt x="8273715" y="6082104"/>
                  <a:pt x="8123501" y="6037824"/>
                  <a:pt x="7893536" y="6060141"/>
                </a:cubicBezTo>
                <a:cubicBezTo>
                  <a:pt x="7663571" y="6082458"/>
                  <a:pt x="7493969" y="5984072"/>
                  <a:pt x="7196186" y="6060141"/>
                </a:cubicBezTo>
                <a:cubicBezTo>
                  <a:pt x="6898403" y="6136210"/>
                  <a:pt x="6596485" y="5993727"/>
                  <a:pt x="6387494" y="6060141"/>
                </a:cubicBezTo>
                <a:cubicBezTo>
                  <a:pt x="6178503" y="6126555"/>
                  <a:pt x="5822287" y="5981301"/>
                  <a:pt x="5578802" y="6060141"/>
                </a:cubicBezTo>
                <a:cubicBezTo>
                  <a:pt x="5335317" y="6138981"/>
                  <a:pt x="5334974" y="6042283"/>
                  <a:pt x="5104135" y="6060141"/>
                </a:cubicBezTo>
                <a:cubicBezTo>
                  <a:pt x="4873296" y="6077999"/>
                  <a:pt x="4779885" y="6011253"/>
                  <a:pt x="4518127" y="6060141"/>
                </a:cubicBezTo>
                <a:cubicBezTo>
                  <a:pt x="4256369" y="6109029"/>
                  <a:pt x="4152558" y="6045345"/>
                  <a:pt x="4043460" y="6060141"/>
                </a:cubicBezTo>
                <a:cubicBezTo>
                  <a:pt x="3934362" y="6074937"/>
                  <a:pt x="3451031" y="6036614"/>
                  <a:pt x="3234768" y="6060141"/>
                </a:cubicBezTo>
                <a:cubicBezTo>
                  <a:pt x="3018505" y="6083668"/>
                  <a:pt x="3002234" y="6024162"/>
                  <a:pt x="2871442" y="6060141"/>
                </a:cubicBezTo>
                <a:cubicBezTo>
                  <a:pt x="2740650" y="6096120"/>
                  <a:pt x="2538264" y="6002952"/>
                  <a:pt x="2285434" y="6060141"/>
                </a:cubicBezTo>
                <a:cubicBezTo>
                  <a:pt x="2032604" y="6117330"/>
                  <a:pt x="2155195" y="6044359"/>
                  <a:pt x="2033450" y="6060141"/>
                </a:cubicBezTo>
                <a:cubicBezTo>
                  <a:pt x="1911705" y="6075923"/>
                  <a:pt x="1767961" y="6056830"/>
                  <a:pt x="1670125" y="6060141"/>
                </a:cubicBezTo>
                <a:cubicBezTo>
                  <a:pt x="1572289" y="6063452"/>
                  <a:pt x="1237297" y="6037327"/>
                  <a:pt x="972774" y="6060141"/>
                </a:cubicBezTo>
                <a:cubicBezTo>
                  <a:pt x="708251" y="6082955"/>
                  <a:pt x="374327" y="5955213"/>
                  <a:pt x="0" y="6060141"/>
                </a:cubicBezTo>
                <a:cubicBezTo>
                  <a:pt x="-10616" y="5892999"/>
                  <a:pt x="7135" y="5871861"/>
                  <a:pt x="0" y="5691023"/>
                </a:cubicBezTo>
                <a:cubicBezTo>
                  <a:pt x="-7135" y="5510185"/>
                  <a:pt x="25515" y="5447036"/>
                  <a:pt x="0" y="5261304"/>
                </a:cubicBezTo>
                <a:cubicBezTo>
                  <a:pt x="-25515" y="5075572"/>
                  <a:pt x="27238" y="5013693"/>
                  <a:pt x="0" y="4892187"/>
                </a:cubicBezTo>
                <a:cubicBezTo>
                  <a:pt x="-27238" y="4770681"/>
                  <a:pt x="23536" y="4699280"/>
                  <a:pt x="0" y="4523069"/>
                </a:cubicBezTo>
                <a:cubicBezTo>
                  <a:pt x="-23536" y="4346858"/>
                  <a:pt x="7267" y="4222029"/>
                  <a:pt x="0" y="3972147"/>
                </a:cubicBezTo>
                <a:cubicBezTo>
                  <a:pt x="-7267" y="3722265"/>
                  <a:pt x="9300" y="3740108"/>
                  <a:pt x="0" y="3542428"/>
                </a:cubicBezTo>
                <a:cubicBezTo>
                  <a:pt x="-9300" y="3344748"/>
                  <a:pt x="50274" y="3157579"/>
                  <a:pt x="0" y="2930905"/>
                </a:cubicBezTo>
                <a:cubicBezTo>
                  <a:pt x="-50274" y="2704231"/>
                  <a:pt x="24734" y="2613089"/>
                  <a:pt x="0" y="2379983"/>
                </a:cubicBezTo>
                <a:cubicBezTo>
                  <a:pt x="-24734" y="2146877"/>
                  <a:pt x="10690" y="2042027"/>
                  <a:pt x="0" y="1707858"/>
                </a:cubicBezTo>
                <a:cubicBezTo>
                  <a:pt x="-10690" y="1373689"/>
                  <a:pt x="62030" y="1394829"/>
                  <a:pt x="0" y="1156936"/>
                </a:cubicBezTo>
                <a:cubicBezTo>
                  <a:pt x="-62030" y="919043"/>
                  <a:pt x="20984" y="952932"/>
                  <a:pt x="0" y="787818"/>
                </a:cubicBezTo>
                <a:cubicBezTo>
                  <a:pt x="-20984" y="622704"/>
                  <a:pt x="90962" y="167484"/>
                  <a:pt x="0" y="0"/>
                </a:cubicBezTo>
                <a:close/>
              </a:path>
              <a:path w="11134164" h="6060141" stroke="0" extrusionOk="0">
                <a:moveTo>
                  <a:pt x="0" y="0"/>
                </a:moveTo>
                <a:cubicBezTo>
                  <a:pt x="343589" y="-7521"/>
                  <a:pt x="456683" y="63236"/>
                  <a:pt x="697350" y="0"/>
                </a:cubicBezTo>
                <a:cubicBezTo>
                  <a:pt x="938017" y="-63236"/>
                  <a:pt x="952510" y="1817"/>
                  <a:pt x="1060676" y="0"/>
                </a:cubicBezTo>
                <a:cubicBezTo>
                  <a:pt x="1168842" y="-1817"/>
                  <a:pt x="1349177" y="33402"/>
                  <a:pt x="1535343" y="0"/>
                </a:cubicBezTo>
                <a:cubicBezTo>
                  <a:pt x="1721509" y="-33402"/>
                  <a:pt x="2000427" y="58323"/>
                  <a:pt x="2121351" y="0"/>
                </a:cubicBezTo>
                <a:cubicBezTo>
                  <a:pt x="2242275" y="-58323"/>
                  <a:pt x="2662497" y="36503"/>
                  <a:pt x="2930043" y="0"/>
                </a:cubicBezTo>
                <a:cubicBezTo>
                  <a:pt x="3197589" y="-36503"/>
                  <a:pt x="3237173" y="13880"/>
                  <a:pt x="3516052" y="0"/>
                </a:cubicBezTo>
                <a:cubicBezTo>
                  <a:pt x="3794931" y="-13880"/>
                  <a:pt x="4123497" y="55578"/>
                  <a:pt x="4324744" y="0"/>
                </a:cubicBezTo>
                <a:cubicBezTo>
                  <a:pt x="4525991" y="-55578"/>
                  <a:pt x="4493967" y="28491"/>
                  <a:pt x="4576727" y="0"/>
                </a:cubicBezTo>
                <a:cubicBezTo>
                  <a:pt x="4659487" y="-28491"/>
                  <a:pt x="4773658" y="26292"/>
                  <a:pt x="4828711" y="0"/>
                </a:cubicBezTo>
                <a:cubicBezTo>
                  <a:pt x="4883764" y="-26292"/>
                  <a:pt x="5168700" y="63852"/>
                  <a:pt x="5414720" y="0"/>
                </a:cubicBezTo>
                <a:cubicBezTo>
                  <a:pt x="5660740" y="-63852"/>
                  <a:pt x="5571316" y="14237"/>
                  <a:pt x="5666703" y="0"/>
                </a:cubicBezTo>
                <a:cubicBezTo>
                  <a:pt x="5762090" y="-14237"/>
                  <a:pt x="5936548" y="6422"/>
                  <a:pt x="6141370" y="0"/>
                </a:cubicBezTo>
                <a:cubicBezTo>
                  <a:pt x="6346192" y="-6422"/>
                  <a:pt x="6786486" y="4940"/>
                  <a:pt x="6950062" y="0"/>
                </a:cubicBezTo>
                <a:cubicBezTo>
                  <a:pt x="7113638" y="-4940"/>
                  <a:pt x="7344770" y="14367"/>
                  <a:pt x="7536071" y="0"/>
                </a:cubicBezTo>
                <a:cubicBezTo>
                  <a:pt x="7727372" y="-14367"/>
                  <a:pt x="7736393" y="4835"/>
                  <a:pt x="7899396" y="0"/>
                </a:cubicBezTo>
                <a:cubicBezTo>
                  <a:pt x="8062400" y="-4835"/>
                  <a:pt x="8081991" y="15138"/>
                  <a:pt x="8151380" y="0"/>
                </a:cubicBezTo>
                <a:cubicBezTo>
                  <a:pt x="8220769" y="-15138"/>
                  <a:pt x="8336710" y="14880"/>
                  <a:pt x="8403364" y="0"/>
                </a:cubicBezTo>
                <a:cubicBezTo>
                  <a:pt x="8470018" y="-14880"/>
                  <a:pt x="8578477" y="7423"/>
                  <a:pt x="8655347" y="0"/>
                </a:cubicBezTo>
                <a:cubicBezTo>
                  <a:pt x="8732217" y="-7423"/>
                  <a:pt x="9098256" y="23327"/>
                  <a:pt x="9241356" y="0"/>
                </a:cubicBezTo>
                <a:cubicBezTo>
                  <a:pt x="9384456" y="-23327"/>
                  <a:pt x="9621321" y="46686"/>
                  <a:pt x="9938706" y="0"/>
                </a:cubicBezTo>
                <a:cubicBezTo>
                  <a:pt x="10256091" y="-46686"/>
                  <a:pt x="10737410" y="100063"/>
                  <a:pt x="11134164" y="0"/>
                </a:cubicBezTo>
                <a:cubicBezTo>
                  <a:pt x="11135753" y="106573"/>
                  <a:pt x="11107356" y="249903"/>
                  <a:pt x="11134164" y="369118"/>
                </a:cubicBezTo>
                <a:cubicBezTo>
                  <a:pt x="11160972" y="488333"/>
                  <a:pt x="11097009" y="719271"/>
                  <a:pt x="11134164" y="980641"/>
                </a:cubicBezTo>
                <a:cubicBezTo>
                  <a:pt x="11171319" y="1242011"/>
                  <a:pt x="11121417" y="1254189"/>
                  <a:pt x="11134164" y="1470961"/>
                </a:cubicBezTo>
                <a:cubicBezTo>
                  <a:pt x="11146911" y="1687733"/>
                  <a:pt x="11120273" y="1825517"/>
                  <a:pt x="11134164" y="1961282"/>
                </a:cubicBezTo>
                <a:cubicBezTo>
                  <a:pt x="11148055" y="2097047"/>
                  <a:pt x="11133516" y="2352842"/>
                  <a:pt x="11134164" y="2512204"/>
                </a:cubicBezTo>
                <a:cubicBezTo>
                  <a:pt x="11134812" y="2671566"/>
                  <a:pt x="11071085" y="2866547"/>
                  <a:pt x="11134164" y="3123727"/>
                </a:cubicBezTo>
                <a:cubicBezTo>
                  <a:pt x="11197243" y="3380907"/>
                  <a:pt x="11121529" y="3450203"/>
                  <a:pt x="11134164" y="3735251"/>
                </a:cubicBezTo>
                <a:cubicBezTo>
                  <a:pt x="11146799" y="4020299"/>
                  <a:pt x="11118182" y="3961344"/>
                  <a:pt x="11134164" y="4104368"/>
                </a:cubicBezTo>
                <a:cubicBezTo>
                  <a:pt x="11150146" y="4247392"/>
                  <a:pt x="11105715" y="4332139"/>
                  <a:pt x="11134164" y="4473486"/>
                </a:cubicBezTo>
                <a:cubicBezTo>
                  <a:pt x="11162613" y="4614833"/>
                  <a:pt x="11100611" y="4687681"/>
                  <a:pt x="11134164" y="4842604"/>
                </a:cubicBezTo>
                <a:cubicBezTo>
                  <a:pt x="11167717" y="4997527"/>
                  <a:pt x="11091359" y="5099769"/>
                  <a:pt x="11134164" y="5211721"/>
                </a:cubicBezTo>
                <a:cubicBezTo>
                  <a:pt x="11176969" y="5323673"/>
                  <a:pt x="11051683" y="5648908"/>
                  <a:pt x="11134164" y="6060141"/>
                </a:cubicBezTo>
                <a:cubicBezTo>
                  <a:pt x="11043894" y="6061350"/>
                  <a:pt x="10904639" y="6057572"/>
                  <a:pt x="10770839" y="6060141"/>
                </a:cubicBezTo>
                <a:cubicBezTo>
                  <a:pt x="10637039" y="6062710"/>
                  <a:pt x="10132778" y="6007839"/>
                  <a:pt x="9962147" y="6060141"/>
                </a:cubicBezTo>
                <a:cubicBezTo>
                  <a:pt x="9791516" y="6112443"/>
                  <a:pt x="9501719" y="6008122"/>
                  <a:pt x="9264796" y="6060141"/>
                </a:cubicBezTo>
                <a:cubicBezTo>
                  <a:pt x="9027873" y="6112160"/>
                  <a:pt x="9085476" y="6037229"/>
                  <a:pt x="9012813" y="6060141"/>
                </a:cubicBezTo>
                <a:cubicBezTo>
                  <a:pt x="8940150" y="6083053"/>
                  <a:pt x="8574976" y="6057632"/>
                  <a:pt x="8426804" y="6060141"/>
                </a:cubicBezTo>
                <a:cubicBezTo>
                  <a:pt x="8278632" y="6062650"/>
                  <a:pt x="8065606" y="5998475"/>
                  <a:pt x="7840795" y="6060141"/>
                </a:cubicBezTo>
                <a:cubicBezTo>
                  <a:pt x="7615984" y="6121807"/>
                  <a:pt x="7355184" y="6034299"/>
                  <a:pt x="7032104" y="6060141"/>
                </a:cubicBezTo>
                <a:cubicBezTo>
                  <a:pt x="6709024" y="6085983"/>
                  <a:pt x="6859684" y="6045850"/>
                  <a:pt x="6780120" y="6060141"/>
                </a:cubicBezTo>
                <a:cubicBezTo>
                  <a:pt x="6700556" y="6074432"/>
                  <a:pt x="6592990" y="6060001"/>
                  <a:pt x="6528136" y="6060141"/>
                </a:cubicBezTo>
                <a:cubicBezTo>
                  <a:pt x="6463282" y="6060281"/>
                  <a:pt x="6381267" y="6053335"/>
                  <a:pt x="6276152" y="6060141"/>
                </a:cubicBezTo>
                <a:cubicBezTo>
                  <a:pt x="6171037" y="6066947"/>
                  <a:pt x="5880312" y="5996971"/>
                  <a:pt x="5690144" y="6060141"/>
                </a:cubicBezTo>
                <a:cubicBezTo>
                  <a:pt x="5499976" y="6123311"/>
                  <a:pt x="5279358" y="5995280"/>
                  <a:pt x="4992794" y="6060141"/>
                </a:cubicBezTo>
                <a:cubicBezTo>
                  <a:pt x="4706230" y="6125002"/>
                  <a:pt x="4806367" y="6045805"/>
                  <a:pt x="4629468" y="6060141"/>
                </a:cubicBezTo>
                <a:cubicBezTo>
                  <a:pt x="4452569" y="6074477"/>
                  <a:pt x="4432447" y="6058433"/>
                  <a:pt x="4377484" y="6060141"/>
                </a:cubicBezTo>
                <a:cubicBezTo>
                  <a:pt x="4322521" y="6061849"/>
                  <a:pt x="3784127" y="5992641"/>
                  <a:pt x="3568793" y="6060141"/>
                </a:cubicBezTo>
                <a:cubicBezTo>
                  <a:pt x="3353459" y="6127641"/>
                  <a:pt x="3390492" y="6032364"/>
                  <a:pt x="3316809" y="6060141"/>
                </a:cubicBezTo>
                <a:cubicBezTo>
                  <a:pt x="3243126" y="6087918"/>
                  <a:pt x="3053545" y="6021429"/>
                  <a:pt x="2953484" y="6060141"/>
                </a:cubicBezTo>
                <a:cubicBezTo>
                  <a:pt x="2853424" y="6098853"/>
                  <a:pt x="2688670" y="6035448"/>
                  <a:pt x="2590158" y="6060141"/>
                </a:cubicBezTo>
                <a:cubicBezTo>
                  <a:pt x="2491646" y="6084834"/>
                  <a:pt x="2271768" y="6002145"/>
                  <a:pt x="2004150" y="6060141"/>
                </a:cubicBezTo>
                <a:cubicBezTo>
                  <a:pt x="1736532" y="6118137"/>
                  <a:pt x="1735612" y="6017531"/>
                  <a:pt x="1529483" y="6060141"/>
                </a:cubicBezTo>
                <a:cubicBezTo>
                  <a:pt x="1323354" y="6102751"/>
                  <a:pt x="1266030" y="6039099"/>
                  <a:pt x="1166157" y="6060141"/>
                </a:cubicBezTo>
                <a:cubicBezTo>
                  <a:pt x="1066284" y="6081183"/>
                  <a:pt x="923490" y="6033409"/>
                  <a:pt x="691490" y="6060141"/>
                </a:cubicBezTo>
                <a:cubicBezTo>
                  <a:pt x="459490" y="6086873"/>
                  <a:pt x="341659" y="6034897"/>
                  <a:pt x="0" y="6060141"/>
                </a:cubicBezTo>
                <a:cubicBezTo>
                  <a:pt x="-21643" y="5896236"/>
                  <a:pt x="22083" y="5816125"/>
                  <a:pt x="0" y="5630422"/>
                </a:cubicBezTo>
                <a:cubicBezTo>
                  <a:pt x="-22083" y="5444719"/>
                  <a:pt x="30918" y="5310982"/>
                  <a:pt x="0" y="5079500"/>
                </a:cubicBezTo>
                <a:cubicBezTo>
                  <a:pt x="-30918" y="4848018"/>
                  <a:pt x="31988" y="4732059"/>
                  <a:pt x="0" y="4467977"/>
                </a:cubicBezTo>
                <a:cubicBezTo>
                  <a:pt x="-31988" y="4203895"/>
                  <a:pt x="37088" y="4215461"/>
                  <a:pt x="0" y="3977656"/>
                </a:cubicBezTo>
                <a:cubicBezTo>
                  <a:pt x="-37088" y="3739851"/>
                  <a:pt x="11396" y="3601026"/>
                  <a:pt x="0" y="3487336"/>
                </a:cubicBezTo>
                <a:cubicBezTo>
                  <a:pt x="-11396" y="3373646"/>
                  <a:pt x="15132" y="3249875"/>
                  <a:pt x="0" y="3057617"/>
                </a:cubicBezTo>
                <a:cubicBezTo>
                  <a:pt x="-15132" y="2865359"/>
                  <a:pt x="24954" y="2547373"/>
                  <a:pt x="0" y="2385492"/>
                </a:cubicBezTo>
                <a:cubicBezTo>
                  <a:pt x="-24954" y="2223612"/>
                  <a:pt x="28025" y="1998402"/>
                  <a:pt x="0" y="1895171"/>
                </a:cubicBezTo>
                <a:cubicBezTo>
                  <a:pt x="-28025" y="1791940"/>
                  <a:pt x="30272" y="1440679"/>
                  <a:pt x="0" y="1223047"/>
                </a:cubicBezTo>
                <a:cubicBezTo>
                  <a:pt x="-30272" y="1005415"/>
                  <a:pt x="66586" y="833025"/>
                  <a:pt x="0" y="550922"/>
                </a:cubicBezTo>
                <a:cubicBezTo>
                  <a:pt x="-66586" y="268819"/>
                  <a:pt x="40228" y="225085"/>
                  <a:pt x="0" y="0"/>
                </a:cubicBezTo>
                <a:close/>
              </a:path>
            </a:pathLst>
          </a:cu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7D7D6D8-53B3-FB44-AA10-6C081A47B0D2}"/>
              </a:ext>
            </a:extLst>
          </p:cNvPr>
          <p:cNvSpPr txBox="1"/>
          <p:nvPr/>
        </p:nvSpPr>
        <p:spPr>
          <a:xfrm>
            <a:off x="2624214" y="1098118"/>
            <a:ext cx="892884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Hello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hướng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dẫn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nhí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sắp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xếp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buổi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picnic.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thú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vị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nhiệm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vụ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giao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tham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mini game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hoàn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nhiệm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vụ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52529F1-E467-954D-808B-7F1AF2D38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06277" y="1444983"/>
            <a:ext cx="3392581" cy="585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103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9673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6DE7E48-A63B-2C42-85B9-B6814457D447}"/>
              </a:ext>
            </a:extLst>
          </p:cNvPr>
          <p:cNvSpPr txBox="1"/>
          <p:nvPr/>
        </p:nvSpPr>
        <p:spPr>
          <a:xfrm>
            <a:off x="4440604" y="147498"/>
            <a:ext cx="3514164" cy="830997"/>
          </a:xfrm>
          <a:custGeom>
            <a:avLst/>
            <a:gdLst>
              <a:gd name="connsiteX0" fmla="*/ 0 w 3514164"/>
              <a:gd name="connsiteY0" fmla="*/ 0 h 830997"/>
              <a:gd name="connsiteX1" fmla="*/ 655977 w 3514164"/>
              <a:gd name="connsiteY1" fmla="*/ 0 h 830997"/>
              <a:gd name="connsiteX2" fmla="*/ 1241671 w 3514164"/>
              <a:gd name="connsiteY2" fmla="*/ 0 h 830997"/>
              <a:gd name="connsiteX3" fmla="*/ 1721940 w 3514164"/>
              <a:gd name="connsiteY3" fmla="*/ 0 h 830997"/>
              <a:gd name="connsiteX4" fmla="*/ 2272493 w 3514164"/>
              <a:gd name="connsiteY4" fmla="*/ 0 h 830997"/>
              <a:gd name="connsiteX5" fmla="*/ 2928470 w 3514164"/>
              <a:gd name="connsiteY5" fmla="*/ 0 h 830997"/>
              <a:gd name="connsiteX6" fmla="*/ 3514164 w 3514164"/>
              <a:gd name="connsiteY6" fmla="*/ 0 h 830997"/>
              <a:gd name="connsiteX7" fmla="*/ 3514164 w 3514164"/>
              <a:gd name="connsiteY7" fmla="*/ 398879 h 830997"/>
              <a:gd name="connsiteX8" fmla="*/ 3514164 w 3514164"/>
              <a:gd name="connsiteY8" fmla="*/ 830997 h 830997"/>
              <a:gd name="connsiteX9" fmla="*/ 2998753 w 3514164"/>
              <a:gd name="connsiteY9" fmla="*/ 830997 h 830997"/>
              <a:gd name="connsiteX10" fmla="*/ 2342776 w 3514164"/>
              <a:gd name="connsiteY10" fmla="*/ 830997 h 830997"/>
              <a:gd name="connsiteX11" fmla="*/ 1827365 w 3514164"/>
              <a:gd name="connsiteY11" fmla="*/ 830997 h 830997"/>
              <a:gd name="connsiteX12" fmla="*/ 1311955 w 3514164"/>
              <a:gd name="connsiteY12" fmla="*/ 830997 h 830997"/>
              <a:gd name="connsiteX13" fmla="*/ 691119 w 3514164"/>
              <a:gd name="connsiteY13" fmla="*/ 830997 h 830997"/>
              <a:gd name="connsiteX14" fmla="*/ 0 w 3514164"/>
              <a:gd name="connsiteY14" fmla="*/ 830997 h 830997"/>
              <a:gd name="connsiteX15" fmla="*/ 0 w 3514164"/>
              <a:gd name="connsiteY15" fmla="*/ 440428 h 830997"/>
              <a:gd name="connsiteX16" fmla="*/ 0 w 3514164"/>
              <a:gd name="connsiteY16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14164" h="830997" fill="none" extrusionOk="0">
                <a:moveTo>
                  <a:pt x="0" y="0"/>
                </a:moveTo>
                <a:cubicBezTo>
                  <a:pt x="153071" y="-63602"/>
                  <a:pt x="330644" y="55449"/>
                  <a:pt x="655977" y="0"/>
                </a:cubicBezTo>
                <a:cubicBezTo>
                  <a:pt x="981310" y="-55449"/>
                  <a:pt x="992926" y="10021"/>
                  <a:pt x="1241671" y="0"/>
                </a:cubicBezTo>
                <a:cubicBezTo>
                  <a:pt x="1490416" y="-10021"/>
                  <a:pt x="1568638" y="21061"/>
                  <a:pt x="1721940" y="0"/>
                </a:cubicBezTo>
                <a:cubicBezTo>
                  <a:pt x="1875242" y="-21061"/>
                  <a:pt x="2069955" y="20234"/>
                  <a:pt x="2272493" y="0"/>
                </a:cubicBezTo>
                <a:cubicBezTo>
                  <a:pt x="2475031" y="-20234"/>
                  <a:pt x="2721586" y="13001"/>
                  <a:pt x="2928470" y="0"/>
                </a:cubicBezTo>
                <a:cubicBezTo>
                  <a:pt x="3135354" y="-13001"/>
                  <a:pt x="3334407" y="69060"/>
                  <a:pt x="3514164" y="0"/>
                </a:cubicBezTo>
                <a:cubicBezTo>
                  <a:pt x="3532493" y="159763"/>
                  <a:pt x="3496095" y="201180"/>
                  <a:pt x="3514164" y="398879"/>
                </a:cubicBezTo>
                <a:cubicBezTo>
                  <a:pt x="3532233" y="596578"/>
                  <a:pt x="3507404" y="713779"/>
                  <a:pt x="3514164" y="830997"/>
                </a:cubicBezTo>
                <a:cubicBezTo>
                  <a:pt x="3307426" y="838936"/>
                  <a:pt x="3190471" y="783700"/>
                  <a:pt x="2998753" y="830997"/>
                </a:cubicBezTo>
                <a:cubicBezTo>
                  <a:pt x="2807035" y="878294"/>
                  <a:pt x="2574428" y="828707"/>
                  <a:pt x="2342776" y="830997"/>
                </a:cubicBezTo>
                <a:cubicBezTo>
                  <a:pt x="2111124" y="833287"/>
                  <a:pt x="1990404" y="813075"/>
                  <a:pt x="1827365" y="830997"/>
                </a:cubicBezTo>
                <a:cubicBezTo>
                  <a:pt x="1664326" y="848919"/>
                  <a:pt x="1515555" y="827699"/>
                  <a:pt x="1311955" y="830997"/>
                </a:cubicBezTo>
                <a:cubicBezTo>
                  <a:pt x="1108355" y="834295"/>
                  <a:pt x="836392" y="820984"/>
                  <a:pt x="691119" y="830997"/>
                </a:cubicBezTo>
                <a:cubicBezTo>
                  <a:pt x="545846" y="841010"/>
                  <a:pt x="197981" y="779681"/>
                  <a:pt x="0" y="830997"/>
                </a:cubicBezTo>
                <a:cubicBezTo>
                  <a:pt x="-9644" y="664769"/>
                  <a:pt x="42702" y="597179"/>
                  <a:pt x="0" y="440428"/>
                </a:cubicBezTo>
                <a:cubicBezTo>
                  <a:pt x="-42702" y="283677"/>
                  <a:pt x="23412" y="105435"/>
                  <a:pt x="0" y="0"/>
                </a:cubicBezTo>
                <a:close/>
              </a:path>
              <a:path w="3514164" h="830997" stroke="0" extrusionOk="0">
                <a:moveTo>
                  <a:pt x="0" y="0"/>
                </a:moveTo>
                <a:cubicBezTo>
                  <a:pt x="110280" y="-17134"/>
                  <a:pt x="369567" y="32767"/>
                  <a:pt x="515411" y="0"/>
                </a:cubicBezTo>
                <a:cubicBezTo>
                  <a:pt x="661255" y="-32767"/>
                  <a:pt x="866032" y="20718"/>
                  <a:pt x="995680" y="0"/>
                </a:cubicBezTo>
                <a:cubicBezTo>
                  <a:pt x="1125328" y="-20718"/>
                  <a:pt x="1291302" y="11837"/>
                  <a:pt x="1511091" y="0"/>
                </a:cubicBezTo>
                <a:cubicBezTo>
                  <a:pt x="1730880" y="-11837"/>
                  <a:pt x="1846364" y="30256"/>
                  <a:pt x="2096785" y="0"/>
                </a:cubicBezTo>
                <a:cubicBezTo>
                  <a:pt x="2347206" y="-30256"/>
                  <a:pt x="2488346" y="59248"/>
                  <a:pt x="2717620" y="0"/>
                </a:cubicBezTo>
                <a:cubicBezTo>
                  <a:pt x="2946894" y="-59248"/>
                  <a:pt x="3296721" y="9725"/>
                  <a:pt x="3514164" y="0"/>
                </a:cubicBezTo>
                <a:cubicBezTo>
                  <a:pt x="3521986" y="159144"/>
                  <a:pt x="3475828" y="298834"/>
                  <a:pt x="3514164" y="432118"/>
                </a:cubicBezTo>
                <a:cubicBezTo>
                  <a:pt x="3552500" y="565402"/>
                  <a:pt x="3469680" y="697644"/>
                  <a:pt x="3514164" y="830997"/>
                </a:cubicBezTo>
                <a:cubicBezTo>
                  <a:pt x="3257749" y="889554"/>
                  <a:pt x="3083666" y="776310"/>
                  <a:pt x="2893328" y="830997"/>
                </a:cubicBezTo>
                <a:cubicBezTo>
                  <a:pt x="2702990" y="885684"/>
                  <a:pt x="2428823" y="753081"/>
                  <a:pt x="2237351" y="830997"/>
                </a:cubicBezTo>
                <a:cubicBezTo>
                  <a:pt x="2045879" y="908913"/>
                  <a:pt x="1784737" y="787033"/>
                  <a:pt x="1581374" y="830997"/>
                </a:cubicBezTo>
                <a:cubicBezTo>
                  <a:pt x="1378011" y="874961"/>
                  <a:pt x="1221000" y="797690"/>
                  <a:pt x="1101105" y="830997"/>
                </a:cubicBezTo>
                <a:cubicBezTo>
                  <a:pt x="981210" y="864304"/>
                  <a:pt x="254595" y="827136"/>
                  <a:pt x="0" y="830997"/>
                </a:cubicBezTo>
                <a:cubicBezTo>
                  <a:pt x="-46789" y="667851"/>
                  <a:pt x="2528" y="543840"/>
                  <a:pt x="0" y="423808"/>
                </a:cubicBezTo>
                <a:cubicBezTo>
                  <a:pt x="-2528" y="303776"/>
                  <a:pt x="45260" y="111603"/>
                  <a:pt x="0" y="0"/>
                </a:cubicBezTo>
                <a:close/>
              </a:path>
            </a:pathLst>
          </a:custGeom>
          <a:solidFill>
            <a:srgbClr val="96D9C9"/>
          </a:solidFill>
          <a:ln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E99636"/>
                </a:solidFill>
                <a:effectLst/>
                <a:uLnTx/>
                <a:uFillTx/>
                <a:latin typeface="UTM Cookies" panose="02040603050506020204" pitchFamily="18"/>
                <a:ea typeface="+mn-ea"/>
                <a:cs typeface="+mn-cs"/>
              </a:rPr>
              <a:t>Nhiệm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99636"/>
                </a:solidFill>
                <a:effectLst/>
                <a:uLnTx/>
                <a:uFillTx/>
                <a:latin typeface="UTM Cookies" panose="02040603050506020204" pitchFamily="18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E99636"/>
                </a:solidFill>
                <a:effectLst/>
                <a:uLnTx/>
                <a:uFillTx/>
                <a:latin typeface="UTM Cookies" panose="02040603050506020204" pitchFamily="18"/>
                <a:ea typeface="+mn-ea"/>
                <a:cs typeface="+mn-cs"/>
              </a:rPr>
              <a:t>vụ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99636"/>
                </a:solidFill>
                <a:effectLst/>
                <a:uLnTx/>
                <a:uFillTx/>
                <a:latin typeface="UTM Cookies" panose="02040603050506020204" pitchFamily="18"/>
                <a:ea typeface="+mn-ea"/>
                <a:cs typeface="+mn-cs"/>
              </a:rPr>
              <a:t> 1</a:t>
            </a:r>
          </a:p>
        </p:txBody>
      </p:sp>
      <p:sp>
        <p:nvSpPr>
          <p:cNvPr id="7" name="Wave 6"/>
          <p:cNvSpPr/>
          <p:nvPr/>
        </p:nvSpPr>
        <p:spPr>
          <a:xfrm>
            <a:off x="1386348" y="2837101"/>
            <a:ext cx="9085007" cy="1796903"/>
          </a:xfrm>
          <a:prstGeom prst="wave">
            <a:avLst>
              <a:gd name="adj1" fmla="val 5399"/>
              <a:gd name="adj2" fmla="val 0"/>
            </a:avLst>
          </a:prstGeom>
          <a:solidFill>
            <a:schemeClr val="bg1"/>
          </a:solidFill>
          <a:ln w="38100">
            <a:solidFill>
              <a:srgbClr val="96D9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chuẩn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937515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387C7BB-C4BB-0BB4-D61B-252B0A307B03}"/>
              </a:ext>
            </a:extLst>
          </p:cNvPr>
          <p:cNvGrpSpPr/>
          <p:nvPr/>
        </p:nvGrpSpPr>
        <p:grpSpPr>
          <a:xfrm>
            <a:off x="1495654" y="295094"/>
            <a:ext cx="8601247" cy="914400"/>
            <a:chOff x="321371" y="342900"/>
            <a:chExt cx="17738029" cy="32004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2BD552FA-8EB4-41E2-FAFB-31F7CFAD292E}"/>
                </a:ext>
              </a:extLst>
            </p:cNvPr>
            <p:cNvSpPr/>
            <p:nvPr/>
          </p:nvSpPr>
          <p:spPr>
            <a:xfrm>
              <a:off x="321371" y="342900"/>
              <a:ext cx="17738029" cy="3200400"/>
            </a:xfrm>
            <a:prstGeom prst="roundRect">
              <a:avLst>
                <a:gd name="adj" fmla="val 12484"/>
              </a:avLst>
            </a:prstGeom>
            <a:solidFill>
              <a:srgbClr val="FFEAD5"/>
            </a:solidFill>
            <a:ln w="66675">
              <a:solidFill>
                <a:schemeClr val="bg1"/>
              </a:solidFill>
            </a:ln>
            <a:effectLst>
              <a:outerShdw blurRad="127000" dist="190500" dir="2700000" sx="99000" sy="99000" algn="tl" rotWithShape="0">
                <a:srgbClr val="002060">
                  <a:alpha val="3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2110F40-56D2-5951-C33B-15C23CDE54BC}"/>
                </a:ext>
              </a:extLst>
            </p:cNvPr>
            <p:cNvSpPr txBox="1"/>
            <p:nvPr/>
          </p:nvSpPr>
          <p:spPr>
            <a:xfrm>
              <a:off x="533400" y="709749"/>
              <a:ext cx="17433229" cy="11971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endParaRPr lang="en-US" altLang="en-US" sz="5500" b="1" dirty="0">
                <a:latin typeface="UTM Avo" panose="02040603050506020204" pitchFamily="18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387927" y="1404280"/>
            <a:ext cx="11277600" cy="516770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B464E70-24E3-8747-8BA5-80630F6EF8D8}"/>
              </a:ext>
            </a:extLst>
          </p:cNvPr>
          <p:cNvSpPr txBox="1"/>
          <p:nvPr/>
        </p:nvSpPr>
        <p:spPr>
          <a:xfrm>
            <a:off x="778571" y="542410"/>
            <a:ext cx="10886956" cy="769441"/>
          </a:xfrm>
          <a:ln w="57150">
            <a:solidFill>
              <a:srgbClr val="3C8F7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3C8F7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0B9A7F9-002A-0397-5E39-3F8AA7C98CDC}"/>
              </a:ext>
            </a:extLst>
          </p:cNvPr>
          <p:cNvSpPr txBox="1"/>
          <p:nvPr/>
        </p:nvSpPr>
        <p:spPr>
          <a:xfrm>
            <a:off x="7790648" y="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BCB80E5-6332-A6E9-F99F-4C19BEFA720F}"/>
              </a:ext>
            </a:extLst>
          </p:cNvPr>
          <p:cNvSpPr txBox="1"/>
          <p:nvPr/>
        </p:nvSpPr>
        <p:spPr>
          <a:xfrm>
            <a:off x="1623416" y="449078"/>
            <a:ext cx="11374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Nêu số thập phân thích hợp</a:t>
            </a:r>
            <a:endParaRPr lang="en-SG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1D9B7FB1-0372-DB73-7E9E-7AE053DDEB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913250"/>
              </p:ext>
            </p:extLst>
          </p:nvPr>
        </p:nvGraphicFramePr>
        <p:xfrm>
          <a:off x="941295" y="1559167"/>
          <a:ext cx="9110621" cy="4754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641480">
                  <a:extLst>
                    <a:ext uri="{9D8B030D-6E8A-4147-A177-3AD203B41FA5}">
                      <a16:colId xmlns="" xmlns:a16="http://schemas.microsoft.com/office/drawing/2014/main" val="1209110453"/>
                    </a:ext>
                  </a:extLst>
                </a:gridCol>
                <a:gridCol w="3469141">
                  <a:extLst>
                    <a:ext uri="{9D8B030D-6E8A-4147-A177-3AD203B41FA5}">
                      <a16:colId xmlns="" xmlns:a16="http://schemas.microsoft.com/office/drawing/2014/main" val="19030802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thập phân gồm</a:t>
                      </a:r>
                      <a:endParaRPr lang="en-SG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thập phân</a:t>
                      </a:r>
                      <a:endParaRPr lang="en-SG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19013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 chục, bảy đơn vị, ba phần mười, sáu phần trăm, bốn phần nghìn</a:t>
                      </a:r>
                      <a:endParaRPr lang="en-SG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50189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Năm trăm linh tám đơn vị, bốn mươi hai phần trăm </a:t>
                      </a:r>
                      <a:endParaRPr lang="en-SG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87245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đơn vị, hai mươi lăm phần nghìn</a:t>
                      </a:r>
                      <a:endParaRPr lang="en-SG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10872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 nghìn đơn vị, bảy mươi mốt phần nghìn</a:t>
                      </a:r>
                      <a:endParaRPr lang="en-SG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99155530"/>
                  </a:ext>
                </a:extLst>
              </a:tr>
            </a:tbl>
          </a:graphicData>
        </a:graphic>
      </p:graphicFrame>
      <p:pic>
        <p:nvPicPr>
          <p:cNvPr id="16" name="Picture 8" descr="Sushi Roll Vector Art &amp;amp; Graphics | freevector.com">
            <a:extLst>
              <a:ext uri="{FF2B5EF4-FFF2-40B4-BE49-F238E27FC236}">
                <a16:creationId xmlns="" xmlns:a16="http://schemas.microsoft.com/office/drawing/2014/main" id="{CD46E830-61BB-7601-BF40-A4275E1D2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9" b="43382" l="817" r="383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264" b="56598"/>
          <a:stretch/>
        </p:blipFill>
        <p:spPr bwMode="auto">
          <a:xfrm>
            <a:off x="9899703" y="3403753"/>
            <a:ext cx="1736033" cy="94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ood Vector Art &amp;amp; Graphics | freevector.com">
            <a:extLst>
              <a:ext uri="{FF2B5EF4-FFF2-40B4-BE49-F238E27FC236}">
                <a16:creationId xmlns="" xmlns:a16="http://schemas.microsoft.com/office/drawing/2014/main" id="{6708120A-56CD-26B3-55F1-4C70E40204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86" b="34205" l="68301" r="954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90" r="2897" b="64473"/>
          <a:stretch/>
        </p:blipFill>
        <p:spPr bwMode="auto">
          <a:xfrm>
            <a:off x="10096901" y="2034674"/>
            <a:ext cx="1277352" cy="113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Bbq Grill PNG Images | Vector and PSD Files | Free Download on Pngtree">
            <a:extLst>
              <a:ext uri="{FF2B5EF4-FFF2-40B4-BE49-F238E27FC236}">
                <a16:creationId xmlns="" xmlns:a16="http://schemas.microsoft.com/office/drawing/2014/main" id="{C6BBB9A8-21DF-E249-FB52-F19DDE8D7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83" b="89943" l="6609" r="968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410" y="4148309"/>
            <a:ext cx="1662326" cy="16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late of food with fruit on it&#10;&#10;Description automatically generated">
            <a:extLst>
              <a:ext uri="{FF2B5EF4-FFF2-40B4-BE49-F238E27FC236}">
                <a16:creationId xmlns="" xmlns:a16="http://schemas.microsoft.com/office/drawing/2014/main" id="{6A7C8F45-DC01-89E7-582F-B93537B4C87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6" b="89984" l="6018" r="93982">
                        <a14:foregroundMark x1="53231" y1="12278" x2="58643" y2="18134"/>
                        <a14:foregroundMark x1="58643" y1="18134" x2="68659" y2="16882"/>
                        <a14:foregroundMark x1="68659" y1="16882" x2="70073" y2="17932"/>
                        <a14:foregroundMark x1="73748" y1="18861" x2="73142" y2="25889"/>
                        <a14:foregroundMark x1="80654" y1="23748" x2="90065" y2="50162"/>
                        <a14:foregroundMark x1="90065" y1="50162" x2="90549" y2="58199"/>
                        <a14:foregroundMark x1="90549" y1="58199" x2="75767" y2="74556"/>
                        <a14:foregroundMark x1="75767" y1="74556" x2="55493" y2="83360"/>
                        <a14:foregroundMark x1="55493" y1="83360" x2="38732" y2="83118"/>
                        <a14:foregroundMark x1="38732" y1="83118" x2="10784" y2="57916"/>
                        <a14:foregroundMark x1="10784" y1="57916" x2="14822" y2="39418"/>
                        <a14:foregroundMark x1="14822" y1="39418" x2="23425" y2="23910"/>
                        <a14:foregroundMark x1="23425" y1="23910" x2="33562" y2="15590"/>
                        <a14:foregroundMark x1="33562" y1="15590" x2="43498" y2="12399"/>
                        <a14:foregroundMark x1="43498" y1="12399" x2="47254" y2="13489"/>
                        <a14:foregroundMark x1="28837" y1="17165" x2="21567" y2="20153"/>
                        <a14:foregroundMark x1="21567" y1="20153" x2="10258" y2="32472"/>
                        <a14:foregroundMark x1="10258" y1="32472" x2="4200" y2="48748"/>
                        <a14:foregroundMark x1="4200" y1="48748" x2="6018" y2="57916"/>
                        <a14:foregroundMark x1="6018" y1="57916" x2="10097" y2="65953"/>
                        <a14:foregroundMark x1="10097" y1="65953" x2="24677" y2="79120"/>
                        <a14:foregroundMark x1="24677" y1="79120" x2="25162" y2="79402"/>
                        <a14:foregroundMark x1="18417" y1="69103" x2="33279" y2="80937"/>
                        <a14:foregroundMark x1="28998" y1="80937" x2="35662" y2="84612"/>
                        <a14:foregroundMark x1="35662" y1="84612" x2="38489" y2="85057"/>
                        <a14:foregroundMark x1="50162" y1="72334" x2="83118" y2="68215"/>
                        <a14:foregroundMark x1="44346" y1="26212" x2="53716" y2="31704"/>
                        <a14:foregroundMark x1="53716" y1="31704" x2="71405" y2="37964"/>
                        <a14:foregroundMark x1="71405" y1="37964" x2="72536" y2="38934"/>
                        <a14:foregroundMark x1="41721" y1="77100" x2="73465" y2="73021"/>
                        <a14:foregroundMark x1="73465" y1="73021" x2="77262" y2="71405"/>
                        <a14:foregroundMark x1="61955" y1="77383" x2="42811" y2="78473"/>
                        <a14:foregroundMark x1="42811" y1="78473" x2="42811" y2="78473"/>
                        <a14:foregroundMark x1="84330" y1="25889" x2="90388" y2="52019"/>
                        <a14:foregroundMark x1="90388" y1="52019" x2="87682" y2="64620"/>
                        <a14:foregroundMark x1="87682" y1="64620" x2="79564" y2="76777"/>
                        <a14:foregroundMark x1="90630" y1="35703" x2="91276" y2="52787"/>
                        <a14:foregroundMark x1="91276" y1="52787" x2="91397" y2="52868"/>
                        <a14:foregroundMark x1="38974" y1="86147" x2="51535" y2="85501"/>
                        <a14:foregroundMark x1="51535" y1="85501" x2="61268" y2="85501"/>
                        <a14:foregroundMark x1="61268" y1="85501" x2="80856" y2="75848"/>
                        <a14:foregroundMark x1="80856" y1="75848" x2="91559" y2="62561"/>
                        <a14:foregroundMark x1="91559" y1="62561" x2="93053" y2="56704"/>
                        <a14:foregroundMark x1="93982" y1="42165" x2="90953" y2="34128"/>
                        <a14:foregroundMark x1="90953" y1="34128" x2="80210" y2="21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916" y="5289044"/>
            <a:ext cx="1338512" cy="133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64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0" r="-8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29308A2-54FB-6846-8AF9-875CEA1E4CFD}"/>
              </a:ext>
            </a:extLst>
          </p:cNvPr>
          <p:cNvSpPr txBox="1"/>
          <p:nvPr/>
        </p:nvSpPr>
        <p:spPr>
          <a:xfrm>
            <a:off x="340660" y="147498"/>
            <a:ext cx="3514164" cy="830997"/>
          </a:xfrm>
          <a:custGeom>
            <a:avLst/>
            <a:gdLst>
              <a:gd name="connsiteX0" fmla="*/ 0 w 3514164"/>
              <a:gd name="connsiteY0" fmla="*/ 0 h 830997"/>
              <a:gd name="connsiteX1" fmla="*/ 655977 w 3514164"/>
              <a:gd name="connsiteY1" fmla="*/ 0 h 830997"/>
              <a:gd name="connsiteX2" fmla="*/ 1241671 w 3514164"/>
              <a:gd name="connsiteY2" fmla="*/ 0 h 830997"/>
              <a:gd name="connsiteX3" fmla="*/ 1721940 w 3514164"/>
              <a:gd name="connsiteY3" fmla="*/ 0 h 830997"/>
              <a:gd name="connsiteX4" fmla="*/ 2272493 w 3514164"/>
              <a:gd name="connsiteY4" fmla="*/ 0 h 830997"/>
              <a:gd name="connsiteX5" fmla="*/ 2928470 w 3514164"/>
              <a:gd name="connsiteY5" fmla="*/ 0 h 830997"/>
              <a:gd name="connsiteX6" fmla="*/ 3514164 w 3514164"/>
              <a:gd name="connsiteY6" fmla="*/ 0 h 830997"/>
              <a:gd name="connsiteX7" fmla="*/ 3514164 w 3514164"/>
              <a:gd name="connsiteY7" fmla="*/ 398879 h 830997"/>
              <a:gd name="connsiteX8" fmla="*/ 3514164 w 3514164"/>
              <a:gd name="connsiteY8" fmla="*/ 830997 h 830997"/>
              <a:gd name="connsiteX9" fmla="*/ 2998753 w 3514164"/>
              <a:gd name="connsiteY9" fmla="*/ 830997 h 830997"/>
              <a:gd name="connsiteX10" fmla="*/ 2342776 w 3514164"/>
              <a:gd name="connsiteY10" fmla="*/ 830997 h 830997"/>
              <a:gd name="connsiteX11" fmla="*/ 1827365 w 3514164"/>
              <a:gd name="connsiteY11" fmla="*/ 830997 h 830997"/>
              <a:gd name="connsiteX12" fmla="*/ 1311955 w 3514164"/>
              <a:gd name="connsiteY12" fmla="*/ 830997 h 830997"/>
              <a:gd name="connsiteX13" fmla="*/ 691119 w 3514164"/>
              <a:gd name="connsiteY13" fmla="*/ 830997 h 830997"/>
              <a:gd name="connsiteX14" fmla="*/ 0 w 3514164"/>
              <a:gd name="connsiteY14" fmla="*/ 830997 h 830997"/>
              <a:gd name="connsiteX15" fmla="*/ 0 w 3514164"/>
              <a:gd name="connsiteY15" fmla="*/ 440428 h 830997"/>
              <a:gd name="connsiteX16" fmla="*/ 0 w 3514164"/>
              <a:gd name="connsiteY16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14164" h="830997" fill="none" extrusionOk="0">
                <a:moveTo>
                  <a:pt x="0" y="0"/>
                </a:moveTo>
                <a:cubicBezTo>
                  <a:pt x="153071" y="-63602"/>
                  <a:pt x="330644" y="55449"/>
                  <a:pt x="655977" y="0"/>
                </a:cubicBezTo>
                <a:cubicBezTo>
                  <a:pt x="981310" y="-55449"/>
                  <a:pt x="992926" y="10021"/>
                  <a:pt x="1241671" y="0"/>
                </a:cubicBezTo>
                <a:cubicBezTo>
                  <a:pt x="1490416" y="-10021"/>
                  <a:pt x="1568638" y="21061"/>
                  <a:pt x="1721940" y="0"/>
                </a:cubicBezTo>
                <a:cubicBezTo>
                  <a:pt x="1875242" y="-21061"/>
                  <a:pt x="2069955" y="20234"/>
                  <a:pt x="2272493" y="0"/>
                </a:cubicBezTo>
                <a:cubicBezTo>
                  <a:pt x="2475031" y="-20234"/>
                  <a:pt x="2721586" y="13001"/>
                  <a:pt x="2928470" y="0"/>
                </a:cubicBezTo>
                <a:cubicBezTo>
                  <a:pt x="3135354" y="-13001"/>
                  <a:pt x="3334407" y="69060"/>
                  <a:pt x="3514164" y="0"/>
                </a:cubicBezTo>
                <a:cubicBezTo>
                  <a:pt x="3532493" y="159763"/>
                  <a:pt x="3496095" y="201180"/>
                  <a:pt x="3514164" y="398879"/>
                </a:cubicBezTo>
                <a:cubicBezTo>
                  <a:pt x="3532233" y="596578"/>
                  <a:pt x="3507404" y="713779"/>
                  <a:pt x="3514164" y="830997"/>
                </a:cubicBezTo>
                <a:cubicBezTo>
                  <a:pt x="3307426" y="838936"/>
                  <a:pt x="3190471" y="783700"/>
                  <a:pt x="2998753" y="830997"/>
                </a:cubicBezTo>
                <a:cubicBezTo>
                  <a:pt x="2807035" y="878294"/>
                  <a:pt x="2574428" y="828707"/>
                  <a:pt x="2342776" y="830997"/>
                </a:cubicBezTo>
                <a:cubicBezTo>
                  <a:pt x="2111124" y="833287"/>
                  <a:pt x="1990404" y="813075"/>
                  <a:pt x="1827365" y="830997"/>
                </a:cubicBezTo>
                <a:cubicBezTo>
                  <a:pt x="1664326" y="848919"/>
                  <a:pt x="1515555" y="827699"/>
                  <a:pt x="1311955" y="830997"/>
                </a:cubicBezTo>
                <a:cubicBezTo>
                  <a:pt x="1108355" y="834295"/>
                  <a:pt x="836392" y="820984"/>
                  <a:pt x="691119" y="830997"/>
                </a:cubicBezTo>
                <a:cubicBezTo>
                  <a:pt x="545846" y="841010"/>
                  <a:pt x="197981" y="779681"/>
                  <a:pt x="0" y="830997"/>
                </a:cubicBezTo>
                <a:cubicBezTo>
                  <a:pt x="-9644" y="664769"/>
                  <a:pt x="42702" y="597179"/>
                  <a:pt x="0" y="440428"/>
                </a:cubicBezTo>
                <a:cubicBezTo>
                  <a:pt x="-42702" y="283677"/>
                  <a:pt x="23412" y="105435"/>
                  <a:pt x="0" y="0"/>
                </a:cubicBezTo>
                <a:close/>
              </a:path>
              <a:path w="3514164" h="830997" stroke="0" extrusionOk="0">
                <a:moveTo>
                  <a:pt x="0" y="0"/>
                </a:moveTo>
                <a:cubicBezTo>
                  <a:pt x="110280" y="-17134"/>
                  <a:pt x="369567" y="32767"/>
                  <a:pt x="515411" y="0"/>
                </a:cubicBezTo>
                <a:cubicBezTo>
                  <a:pt x="661255" y="-32767"/>
                  <a:pt x="866032" y="20718"/>
                  <a:pt x="995680" y="0"/>
                </a:cubicBezTo>
                <a:cubicBezTo>
                  <a:pt x="1125328" y="-20718"/>
                  <a:pt x="1291302" y="11837"/>
                  <a:pt x="1511091" y="0"/>
                </a:cubicBezTo>
                <a:cubicBezTo>
                  <a:pt x="1730880" y="-11837"/>
                  <a:pt x="1846364" y="30256"/>
                  <a:pt x="2096785" y="0"/>
                </a:cubicBezTo>
                <a:cubicBezTo>
                  <a:pt x="2347206" y="-30256"/>
                  <a:pt x="2488346" y="59248"/>
                  <a:pt x="2717620" y="0"/>
                </a:cubicBezTo>
                <a:cubicBezTo>
                  <a:pt x="2946894" y="-59248"/>
                  <a:pt x="3296721" y="9725"/>
                  <a:pt x="3514164" y="0"/>
                </a:cubicBezTo>
                <a:cubicBezTo>
                  <a:pt x="3521986" y="159144"/>
                  <a:pt x="3475828" y="298834"/>
                  <a:pt x="3514164" y="432118"/>
                </a:cubicBezTo>
                <a:cubicBezTo>
                  <a:pt x="3552500" y="565402"/>
                  <a:pt x="3469680" y="697644"/>
                  <a:pt x="3514164" y="830997"/>
                </a:cubicBezTo>
                <a:cubicBezTo>
                  <a:pt x="3257749" y="889554"/>
                  <a:pt x="3083666" y="776310"/>
                  <a:pt x="2893328" y="830997"/>
                </a:cubicBezTo>
                <a:cubicBezTo>
                  <a:pt x="2702990" y="885684"/>
                  <a:pt x="2428823" y="753081"/>
                  <a:pt x="2237351" y="830997"/>
                </a:cubicBezTo>
                <a:cubicBezTo>
                  <a:pt x="2045879" y="908913"/>
                  <a:pt x="1784737" y="787033"/>
                  <a:pt x="1581374" y="830997"/>
                </a:cubicBezTo>
                <a:cubicBezTo>
                  <a:pt x="1378011" y="874961"/>
                  <a:pt x="1221000" y="797690"/>
                  <a:pt x="1101105" y="830997"/>
                </a:cubicBezTo>
                <a:cubicBezTo>
                  <a:pt x="981210" y="864304"/>
                  <a:pt x="254595" y="827136"/>
                  <a:pt x="0" y="830997"/>
                </a:cubicBezTo>
                <a:cubicBezTo>
                  <a:pt x="-46789" y="667851"/>
                  <a:pt x="2528" y="543840"/>
                  <a:pt x="0" y="423808"/>
                </a:cubicBezTo>
                <a:cubicBezTo>
                  <a:pt x="-2528" y="303776"/>
                  <a:pt x="45260" y="111603"/>
                  <a:pt x="0" y="0"/>
                </a:cubicBezTo>
                <a:close/>
              </a:path>
            </a:pathLst>
          </a:custGeom>
          <a:solidFill>
            <a:srgbClr val="96D9C9"/>
          </a:solidFill>
          <a:ln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E99636"/>
                </a:solidFill>
                <a:effectLst/>
                <a:uLnTx/>
                <a:uFillTx/>
                <a:latin typeface="UTM Cookies" panose="02040603050506020204" pitchFamily="18"/>
                <a:ea typeface="+mn-ea"/>
                <a:cs typeface="+mn-cs"/>
              </a:rPr>
              <a:t>Nhiệm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99636"/>
                </a:solidFill>
                <a:effectLst/>
                <a:uLnTx/>
                <a:uFillTx/>
                <a:latin typeface="UTM Cookies" panose="02040603050506020204" pitchFamily="18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E99636"/>
                </a:solidFill>
                <a:effectLst/>
                <a:uLnTx/>
                <a:uFillTx/>
                <a:latin typeface="UTM Cookies" panose="02040603050506020204" pitchFamily="18"/>
                <a:ea typeface="+mn-ea"/>
                <a:cs typeface="+mn-cs"/>
              </a:rPr>
              <a:t>vụ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99636"/>
                </a:solidFill>
                <a:effectLst/>
                <a:uLnTx/>
                <a:uFillTx/>
                <a:latin typeface="UTM Cookies" panose="02040603050506020204" pitchFamily="18"/>
                <a:ea typeface="+mn-ea"/>
                <a:cs typeface="+mn-cs"/>
              </a:rPr>
              <a:t>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93AD9D1-28D8-AF49-9BCE-5049036D1E0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3619492"/>
            <a:ext cx="2285253" cy="19837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7A60B32-5EEB-2E4C-AA9B-FCD72230AE15}"/>
              </a:ext>
            </a:extLst>
          </p:cNvPr>
          <p:cNvSpPr txBox="1"/>
          <p:nvPr/>
        </p:nvSpPr>
        <p:spPr>
          <a:xfrm>
            <a:off x="622300" y="5275741"/>
            <a:ext cx="1775012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isometricOffAxis2Lef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/>
                <a:ea typeface="+mn-ea"/>
                <a:cs typeface="+mn-cs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52529F1-E467-954D-808B-7F1AF2D38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6508" y="3414297"/>
            <a:ext cx="1806982" cy="3117977"/>
          </a:xfrm>
          <a:prstGeom prst="rect">
            <a:avLst/>
          </a:prstGeom>
        </p:spPr>
      </p:pic>
      <p:sp>
        <p:nvSpPr>
          <p:cNvPr id="6" name="Wave 5"/>
          <p:cNvSpPr/>
          <p:nvPr/>
        </p:nvSpPr>
        <p:spPr>
          <a:xfrm>
            <a:off x="3221664" y="4290170"/>
            <a:ext cx="8048847" cy="1796903"/>
          </a:xfrm>
          <a:prstGeom prst="wave">
            <a:avLst>
              <a:gd name="adj1" fmla="val 5399"/>
              <a:gd name="adj2" fmla="val 0"/>
            </a:avLst>
          </a:prstGeom>
          <a:solidFill>
            <a:schemeClr val="bg1"/>
          </a:solidFill>
          <a:ln w="38100">
            <a:solidFill>
              <a:srgbClr val="96D9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picnic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70319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B464E70-24E3-8747-8BA5-80630F6EF8D8}"/>
              </a:ext>
            </a:extLst>
          </p:cNvPr>
          <p:cNvSpPr txBox="1"/>
          <p:nvPr/>
        </p:nvSpPr>
        <p:spPr>
          <a:xfrm>
            <a:off x="666837" y="251650"/>
            <a:ext cx="10858326" cy="830997"/>
          </a:xfrm>
          <a:custGeom>
            <a:avLst/>
            <a:gdLst>
              <a:gd name="connsiteX0" fmla="*/ 0 w 10542494"/>
              <a:gd name="connsiteY0" fmla="*/ 0 h 4920514"/>
              <a:gd name="connsiteX1" fmla="*/ 269419 w 10542494"/>
              <a:gd name="connsiteY1" fmla="*/ 0 h 4920514"/>
              <a:gd name="connsiteX2" fmla="*/ 749688 w 10542494"/>
              <a:gd name="connsiteY2" fmla="*/ 0 h 4920514"/>
              <a:gd name="connsiteX3" fmla="*/ 1440808 w 10542494"/>
              <a:gd name="connsiteY3" fmla="*/ 0 h 4920514"/>
              <a:gd name="connsiteX4" fmla="*/ 1710227 w 10542494"/>
              <a:gd name="connsiteY4" fmla="*/ 0 h 4920514"/>
              <a:gd name="connsiteX5" fmla="*/ 2506771 w 10542494"/>
              <a:gd name="connsiteY5" fmla="*/ 0 h 4920514"/>
              <a:gd name="connsiteX6" fmla="*/ 2987040 w 10542494"/>
              <a:gd name="connsiteY6" fmla="*/ 0 h 4920514"/>
              <a:gd name="connsiteX7" fmla="*/ 3361884 w 10542494"/>
              <a:gd name="connsiteY7" fmla="*/ 0 h 4920514"/>
              <a:gd name="connsiteX8" fmla="*/ 4053003 w 10542494"/>
              <a:gd name="connsiteY8" fmla="*/ 0 h 4920514"/>
              <a:gd name="connsiteX9" fmla="*/ 4638697 w 10542494"/>
              <a:gd name="connsiteY9" fmla="*/ 0 h 4920514"/>
              <a:gd name="connsiteX10" fmla="*/ 5224391 w 10542494"/>
              <a:gd name="connsiteY10" fmla="*/ 0 h 4920514"/>
              <a:gd name="connsiteX11" fmla="*/ 5704661 w 10542494"/>
              <a:gd name="connsiteY11" fmla="*/ 0 h 4920514"/>
              <a:gd name="connsiteX12" fmla="*/ 6290355 w 10542494"/>
              <a:gd name="connsiteY12" fmla="*/ 0 h 4920514"/>
              <a:gd name="connsiteX13" fmla="*/ 6665199 w 10542494"/>
              <a:gd name="connsiteY13" fmla="*/ 0 h 4920514"/>
              <a:gd name="connsiteX14" fmla="*/ 6934618 w 10542494"/>
              <a:gd name="connsiteY14" fmla="*/ 0 h 4920514"/>
              <a:gd name="connsiteX15" fmla="*/ 7520312 w 10542494"/>
              <a:gd name="connsiteY15" fmla="*/ 0 h 4920514"/>
              <a:gd name="connsiteX16" fmla="*/ 7789732 w 10542494"/>
              <a:gd name="connsiteY16" fmla="*/ 0 h 4920514"/>
              <a:gd name="connsiteX17" fmla="*/ 8270001 w 10542494"/>
              <a:gd name="connsiteY17" fmla="*/ 0 h 4920514"/>
              <a:gd name="connsiteX18" fmla="*/ 8961120 w 10542494"/>
              <a:gd name="connsiteY18" fmla="*/ 0 h 4920514"/>
              <a:gd name="connsiteX19" fmla="*/ 9546814 w 10542494"/>
              <a:gd name="connsiteY19" fmla="*/ 0 h 4920514"/>
              <a:gd name="connsiteX20" fmla="*/ 10027083 w 10542494"/>
              <a:gd name="connsiteY20" fmla="*/ 0 h 4920514"/>
              <a:gd name="connsiteX21" fmla="*/ 10542494 w 10542494"/>
              <a:gd name="connsiteY21" fmla="*/ 0 h 4920514"/>
              <a:gd name="connsiteX22" fmla="*/ 10542494 w 10542494"/>
              <a:gd name="connsiteY22" fmla="*/ 399108 h 4920514"/>
              <a:gd name="connsiteX23" fmla="*/ 10542494 w 10542494"/>
              <a:gd name="connsiteY23" fmla="*/ 896627 h 4920514"/>
              <a:gd name="connsiteX24" fmla="*/ 10542494 w 10542494"/>
              <a:gd name="connsiteY24" fmla="*/ 1541761 h 4920514"/>
              <a:gd name="connsiteX25" fmla="*/ 10542494 w 10542494"/>
              <a:gd name="connsiteY25" fmla="*/ 2039280 h 4920514"/>
              <a:gd name="connsiteX26" fmla="*/ 10542494 w 10542494"/>
              <a:gd name="connsiteY26" fmla="*/ 2487593 h 4920514"/>
              <a:gd name="connsiteX27" fmla="*/ 10542494 w 10542494"/>
              <a:gd name="connsiteY27" fmla="*/ 3034317 h 4920514"/>
              <a:gd name="connsiteX28" fmla="*/ 10542494 w 10542494"/>
              <a:gd name="connsiteY28" fmla="*/ 3679451 h 4920514"/>
              <a:gd name="connsiteX29" fmla="*/ 10542494 w 10542494"/>
              <a:gd name="connsiteY29" fmla="*/ 4324585 h 4920514"/>
              <a:gd name="connsiteX30" fmla="*/ 10542494 w 10542494"/>
              <a:gd name="connsiteY30" fmla="*/ 4920514 h 4920514"/>
              <a:gd name="connsiteX31" fmla="*/ 9745950 w 10542494"/>
              <a:gd name="connsiteY31" fmla="*/ 4920514 h 4920514"/>
              <a:gd name="connsiteX32" fmla="*/ 9054831 w 10542494"/>
              <a:gd name="connsiteY32" fmla="*/ 4920514 h 4920514"/>
              <a:gd name="connsiteX33" fmla="*/ 8679987 w 10542494"/>
              <a:gd name="connsiteY33" fmla="*/ 4920514 h 4920514"/>
              <a:gd name="connsiteX34" fmla="*/ 8305142 w 10542494"/>
              <a:gd name="connsiteY34" fmla="*/ 4920514 h 4920514"/>
              <a:gd name="connsiteX35" fmla="*/ 7614023 w 10542494"/>
              <a:gd name="connsiteY35" fmla="*/ 4920514 h 4920514"/>
              <a:gd name="connsiteX36" fmla="*/ 7133754 w 10542494"/>
              <a:gd name="connsiteY36" fmla="*/ 4920514 h 4920514"/>
              <a:gd name="connsiteX37" fmla="*/ 6758910 w 10542494"/>
              <a:gd name="connsiteY37" fmla="*/ 4920514 h 4920514"/>
              <a:gd name="connsiteX38" fmla="*/ 6173216 w 10542494"/>
              <a:gd name="connsiteY38" fmla="*/ 4920514 h 4920514"/>
              <a:gd name="connsiteX39" fmla="*/ 5903797 w 10542494"/>
              <a:gd name="connsiteY39" fmla="*/ 4920514 h 4920514"/>
              <a:gd name="connsiteX40" fmla="*/ 5634377 w 10542494"/>
              <a:gd name="connsiteY40" fmla="*/ 4920514 h 4920514"/>
              <a:gd name="connsiteX41" fmla="*/ 4943258 w 10542494"/>
              <a:gd name="connsiteY41" fmla="*/ 4920514 h 4920514"/>
              <a:gd name="connsiteX42" fmla="*/ 4252139 w 10542494"/>
              <a:gd name="connsiteY42" fmla="*/ 4920514 h 4920514"/>
              <a:gd name="connsiteX43" fmla="*/ 3666445 w 10542494"/>
              <a:gd name="connsiteY43" fmla="*/ 4920514 h 4920514"/>
              <a:gd name="connsiteX44" fmla="*/ 3291601 w 10542494"/>
              <a:gd name="connsiteY44" fmla="*/ 4920514 h 4920514"/>
              <a:gd name="connsiteX45" fmla="*/ 2811332 w 10542494"/>
              <a:gd name="connsiteY45" fmla="*/ 4920514 h 4920514"/>
              <a:gd name="connsiteX46" fmla="*/ 2436488 w 10542494"/>
              <a:gd name="connsiteY46" fmla="*/ 4920514 h 4920514"/>
              <a:gd name="connsiteX47" fmla="*/ 1956218 w 10542494"/>
              <a:gd name="connsiteY47" fmla="*/ 4920514 h 4920514"/>
              <a:gd name="connsiteX48" fmla="*/ 1370524 w 10542494"/>
              <a:gd name="connsiteY48" fmla="*/ 4920514 h 4920514"/>
              <a:gd name="connsiteX49" fmla="*/ 784830 w 10542494"/>
              <a:gd name="connsiteY49" fmla="*/ 4920514 h 4920514"/>
              <a:gd name="connsiteX50" fmla="*/ 0 w 10542494"/>
              <a:gd name="connsiteY50" fmla="*/ 4920514 h 4920514"/>
              <a:gd name="connsiteX51" fmla="*/ 0 w 10542494"/>
              <a:gd name="connsiteY51" fmla="*/ 4373790 h 4920514"/>
              <a:gd name="connsiteX52" fmla="*/ 0 w 10542494"/>
              <a:gd name="connsiteY52" fmla="*/ 3777861 h 4920514"/>
              <a:gd name="connsiteX53" fmla="*/ 0 w 10542494"/>
              <a:gd name="connsiteY53" fmla="*/ 3132727 h 4920514"/>
              <a:gd name="connsiteX54" fmla="*/ 0 w 10542494"/>
              <a:gd name="connsiteY54" fmla="*/ 2684414 h 4920514"/>
              <a:gd name="connsiteX55" fmla="*/ 0 w 10542494"/>
              <a:gd name="connsiteY55" fmla="*/ 2236100 h 4920514"/>
              <a:gd name="connsiteX56" fmla="*/ 0 w 10542494"/>
              <a:gd name="connsiteY56" fmla="*/ 1836992 h 4920514"/>
              <a:gd name="connsiteX57" fmla="*/ 0 w 10542494"/>
              <a:gd name="connsiteY57" fmla="*/ 1388678 h 4920514"/>
              <a:gd name="connsiteX58" fmla="*/ 0 w 10542494"/>
              <a:gd name="connsiteY58" fmla="*/ 841955 h 4920514"/>
              <a:gd name="connsiteX59" fmla="*/ 0 w 10542494"/>
              <a:gd name="connsiteY59" fmla="*/ 0 h 492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0542494" h="4920514" fill="none" extrusionOk="0">
                <a:moveTo>
                  <a:pt x="0" y="0"/>
                </a:moveTo>
                <a:cubicBezTo>
                  <a:pt x="121235" y="-31130"/>
                  <a:pt x="210479" y="6729"/>
                  <a:pt x="269419" y="0"/>
                </a:cubicBezTo>
                <a:cubicBezTo>
                  <a:pt x="328359" y="-6729"/>
                  <a:pt x="510163" y="19893"/>
                  <a:pt x="749688" y="0"/>
                </a:cubicBezTo>
                <a:cubicBezTo>
                  <a:pt x="989213" y="-19893"/>
                  <a:pt x="1264983" y="34624"/>
                  <a:pt x="1440808" y="0"/>
                </a:cubicBezTo>
                <a:cubicBezTo>
                  <a:pt x="1616633" y="-34624"/>
                  <a:pt x="1594479" y="10794"/>
                  <a:pt x="1710227" y="0"/>
                </a:cubicBezTo>
                <a:cubicBezTo>
                  <a:pt x="1825975" y="-10794"/>
                  <a:pt x="2277235" y="47164"/>
                  <a:pt x="2506771" y="0"/>
                </a:cubicBezTo>
                <a:cubicBezTo>
                  <a:pt x="2736307" y="-47164"/>
                  <a:pt x="2842167" y="11605"/>
                  <a:pt x="2987040" y="0"/>
                </a:cubicBezTo>
                <a:cubicBezTo>
                  <a:pt x="3131913" y="-11605"/>
                  <a:pt x="3267870" y="38020"/>
                  <a:pt x="3361884" y="0"/>
                </a:cubicBezTo>
                <a:cubicBezTo>
                  <a:pt x="3455898" y="-38020"/>
                  <a:pt x="3804694" y="2404"/>
                  <a:pt x="4053003" y="0"/>
                </a:cubicBezTo>
                <a:cubicBezTo>
                  <a:pt x="4301312" y="-2404"/>
                  <a:pt x="4436546" y="28238"/>
                  <a:pt x="4638697" y="0"/>
                </a:cubicBezTo>
                <a:cubicBezTo>
                  <a:pt x="4840848" y="-28238"/>
                  <a:pt x="5002085" y="48552"/>
                  <a:pt x="5224391" y="0"/>
                </a:cubicBezTo>
                <a:cubicBezTo>
                  <a:pt x="5446697" y="-48552"/>
                  <a:pt x="5563393" y="26583"/>
                  <a:pt x="5704661" y="0"/>
                </a:cubicBezTo>
                <a:cubicBezTo>
                  <a:pt x="5845929" y="-26583"/>
                  <a:pt x="6152108" y="16348"/>
                  <a:pt x="6290355" y="0"/>
                </a:cubicBezTo>
                <a:cubicBezTo>
                  <a:pt x="6428602" y="-16348"/>
                  <a:pt x="6500515" y="24409"/>
                  <a:pt x="6665199" y="0"/>
                </a:cubicBezTo>
                <a:cubicBezTo>
                  <a:pt x="6829883" y="-24409"/>
                  <a:pt x="6874257" y="26221"/>
                  <a:pt x="6934618" y="0"/>
                </a:cubicBezTo>
                <a:cubicBezTo>
                  <a:pt x="6994979" y="-26221"/>
                  <a:pt x="7287392" y="31294"/>
                  <a:pt x="7520312" y="0"/>
                </a:cubicBezTo>
                <a:cubicBezTo>
                  <a:pt x="7753232" y="-31294"/>
                  <a:pt x="7720177" y="18117"/>
                  <a:pt x="7789732" y="0"/>
                </a:cubicBezTo>
                <a:cubicBezTo>
                  <a:pt x="7859287" y="-18117"/>
                  <a:pt x="8090431" y="10343"/>
                  <a:pt x="8270001" y="0"/>
                </a:cubicBezTo>
                <a:cubicBezTo>
                  <a:pt x="8449571" y="-10343"/>
                  <a:pt x="8643911" y="42544"/>
                  <a:pt x="8961120" y="0"/>
                </a:cubicBezTo>
                <a:cubicBezTo>
                  <a:pt x="9278329" y="-42544"/>
                  <a:pt x="9273176" y="62767"/>
                  <a:pt x="9546814" y="0"/>
                </a:cubicBezTo>
                <a:cubicBezTo>
                  <a:pt x="9820452" y="-62767"/>
                  <a:pt x="9917725" y="38941"/>
                  <a:pt x="10027083" y="0"/>
                </a:cubicBezTo>
                <a:cubicBezTo>
                  <a:pt x="10136441" y="-38941"/>
                  <a:pt x="10432526" y="21558"/>
                  <a:pt x="10542494" y="0"/>
                </a:cubicBezTo>
                <a:cubicBezTo>
                  <a:pt x="10555391" y="108369"/>
                  <a:pt x="10536401" y="248993"/>
                  <a:pt x="10542494" y="399108"/>
                </a:cubicBezTo>
                <a:cubicBezTo>
                  <a:pt x="10548587" y="549223"/>
                  <a:pt x="10486131" y="750640"/>
                  <a:pt x="10542494" y="896627"/>
                </a:cubicBezTo>
                <a:cubicBezTo>
                  <a:pt x="10598857" y="1042614"/>
                  <a:pt x="10477213" y="1263423"/>
                  <a:pt x="10542494" y="1541761"/>
                </a:cubicBezTo>
                <a:cubicBezTo>
                  <a:pt x="10607775" y="1820099"/>
                  <a:pt x="10491286" y="1895216"/>
                  <a:pt x="10542494" y="2039280"/>
                </a:cubicBezTo>
                <a:cubicBezTo>
                  <a:pt x="10593702" y="2183344"/>
                  <a:pt x="10527982" y="2325323"/>
                  <a:pt x="10542494" y="2487593"/>
                </a:cubicBezTo>
                <a:cubicBezTo>
                  <a:pt x="10557006" y="2649863"/>
                  <a:pt x="10486948" y="2769540"/>
                  <a:pt x="10542494" y="3034317"/>
                </a:cubicBezTo>
                <a:cubicBezTo>
                  <a:pt x="10598040" y="3299094"/>
                  <a:pt x="10488331" y="3378853"/>
                  <a:pt x="10542494" y="3679451"/>
                </a:cubicBezTo>
                <a:cubicBezTo>
                  <a:pt x="10596657" y="3980049"/>
                  <a:pt x="10540351" y="4025489"/>
                  <a:pt x="10542494" y="4324585"/>
                </a:cubicBezTo>
                <a:cubicBezTo>
                  <a:pt x="10544637" y="4623681"/>
                  <a:pt x="10522731" y="4704311"/>
                  <a:pt x="10542494" y="4920514"/>
                </a:cubicBezTo>
                <a:cubicBezTo>
                  <a:pt x="10204892" y="5000815"/>
                  <a:pt x="10128638" y="4840761"/>
                  <a:pt x="9745950" y="4920514"/>
                </a:cubicBezTo>
                <a:cubicBezTo>
                  <a:pt x="9363262" y="5000267"/>
                  <a:pt x="9213832" y="4871292"/>
                  <a:pt x="9054831" y="4920514"/>
                </a:cubicBezTo>
                <a:cubicBezTo>
                  <a:pt x="8895830" y="4969736"/>
                  <a:pt x="8829460" y="4906120"/>
                  <a:pt x="8679987" y="4920514"/>
                </a:cubicBezTo>
                <a:cubicBezTo>
                  <a:pt x="8530514" y="4934908"/>
                  <a:pt x="8417247" y="4910337"/>
                  <a:pt x="8305142" y="4920514"/>
                </a:cubicBezTo>
                <a:cubicBezTo>
                  <a:pt x="8193037" y="4930691"/>
                  <a:pt x="7762546" y="4905619"/>
                  <a:pt x="7614023" y="4920514"/>
                </a:cubicBezTo>
                <a:cubicBezTo>
                  <a:pt x="7465500" y="4935409"/>
                  <a:pt x="7285670" y="4909647"/>
                  <a:pt x="7133754" y="4920514"/>
                </a:cubicBezTo>
                <a:cubicBezTo>
                  <a:pt x="6981838" y="4931381"/>
                  <a:pt x="6908130" y="4919413"/>
                  <a:pt x="6758910" y="4920514"/>
                </a:cubicBezTo>
                <a:cubicBezTo>
                  <a:pt x="6609690" y="4921615"/>
                  <a:pt x="6323693" y="4902644"/>
                  <a:pt x="6173216" y="4920514"/>
                </a:cubicBezTo>
                <a:cubicBezTo>
                  <a:pt x="6022739" y="4938384"/>
                  <a:pt x="5973908" y="4898774"/>
                  <a:pt x="5903797" y="4920514"/>
                </a:cubicBezTo>
                <a:cubicBezTo>
                  <a:pt x="5833686" y="4942254"/>
                  <a:pt x="5744939" y="4919239"/>
                  <a:pt x="5634377" y="4920514"/>
                </a:cubicBezTo>
                <a:cubicBezTo>
                  <a:pt x="5523815" y="4921789"/>
                  <a:pt x="5278337" y="4886025"/>
                  <a:pt x="4943258" y="4920514"/>
                </a:cubicBezTo>
                <a:cubicBezTo>
                  <a:pt x="4608179" y="4955003"/>
                  <a:pt x="4484946" y="4867965"/>
                  <a:pt x="4252139" y="4920514"/>
                </a:cubicBezTo>
                <a:cubicBezTo>
                  <a:pt x="4019332" y="4973063"/>
                  <a:pt x="3945440" y="4884422"/>
                  <a:pt x="3666445" y="4920514"/>
                </a:cubicBezTo>
                <a:cubicBezTo>
                  <a:pt x="3387450" y="4956606"/>
                  <a:pt x="3430403" y="4887503"/>
                  <a:pt x="3291601" y="4920514"/>
                </a:cubicBezTo>
                <a:cubicBezTo>
                  <a:pt x="3152799" y="4953525"/>
                  <a:pt x="2961464" y="4867003"/>
                  <a:pt x="2811332" y="4920514"/>
                </a:cubicBezTo>
                <a:cubicBezTo>
                  <a:pt x="2661200" y="4974025"/>
                  <a:pt x="2552034" y="4875992"/>
                  <a:pt x="2436488" y="4920514"/>
                </a:cubicBezTo>
                <a:cubicBezTo>
                  <a:pt x="2320942" y="4965036"/>
                  <a:pt x="2149704" y="4888603"/>
                  <a:pt x="1956218" y="4920514"/>
                </a:cubicBezTo>
                <a:cubicBezTo>
                  <a:pt x="1762732" y="4952425"/>
                  <a:pt x="1634342" y="4910777"/>
                  <a:pt x="1370524" y="4920514"/>
                </a:cubicBezTo>
                <a:cubicBezTo>
                  <a:pt x="1106706" y="4930251"/>
                  <a:pt x="1062567" y="4920499"/>
                  <a:pt x="784830" y="4920514"/>
                </a:cubicBezTo>
                <a:cubicBezTo>
                  <a:pt x="507093" y="4920529"/>
                  <a:pt x="219104" y="4845126"/>
                  <a:pt x="0" y="4920514"/>
                </a:cubicBezTo>
                <a:cubicBezTo>
                  <a:pt x="-25770" y="4698150"/>
                  <a:pt x="18936" y="4598186"/>
                  <a:pt x="0" y="4373790"/>
                </a:cubicBezTo>
                <a:cubicBezTo>
                  <a:pt x="-18936" y="4149394"/>
                  <a:pt x="12458" y="4043630"/>
                  <a:pt x="0" y="3777861"/>
                </a:cubicBezTo>
                <a:cubicBezTo>
                  <a:pt x="-12458" y="3512092"/>
                  <a:pt x="44687" y="3266444"/>
                  <a:pt x="0" y="3132727"/>
                </a:cubicBezTo>
                <a:cubicBezTo>
                  <a:pt x="-44687" y="2999010"/>
                  <a:pt x="42192" y="2891420"/>
                  <a:pt x="0" y="2684414"/>
                </a:cubicBezTo>
                <a:cubicBezTo>
                  <a:pt x="-42192" y="2477408"/>
                  <a:pt x="14574" y="2354720"/>
                  <a:pt x="0" y="2236100"/>
                </a:cubicBezTo>
                <a:cubicBezTo>
                  <a:pt x="-14574" y="2117480"/>
                  <a:pt x="35966" y="1941098"/>
                  <a:pt x="0" y="1836992"/>
                </a:cubicBezTo>
                <a:cubicBezTo>
                  <a:pt x="-35966" y="1732886"/>
                  <a:pt x="13187" y="1527728"/>
                  <a:pt x="0" y="1388678"/>
                </a:cubicBezTo>
                <a:cubicBezTo>
                  <a:pt x="-13187" y="1249628"/>
                  <a:pt x="30903" y="979909"/>
                  <a:pt x="0" y="841955"/>
                </a:cubicBezTo>
                <a:cubicBezTo>
                  <a:pt x="-30903" y="704001"/>
                  <a:pt x="87232" y="249495"/>
                  <a:pt x="0" y="0"/>
                </a:cubicBezTo>
                <a:close/>
              </a:path>
              <a:path w="10542494" h="4920514" stroke="0" extrusionOk="0">
                <a:moveTo>
                  <a:pt x="0" y="0"/>
                </a:moveTo>
                <a:cubicBezTo>
                  <a:pt x="196072" y="-46633"/>
                  <a:pt x="512736" y="62258"/>
                  <a:pt x="691119" y="0"/>
                </a:cubicBezTo>
                <a:cubicBezTo>
                  <a:pt x="869502" y="-62258"/>
                  <a:pt x="1048577" y="5836"/>
                  <a:pt x="1382238" y="0"/>
                </a:cubicBezTo>
                <a:cubicBezTo>
                  <a:pt x="1715899" y="-5836"/>
                  <a:pt x="1801039" y="5740"/>
                  <a:pt x="1967932" y="0"/>
                </a:cubicBezTo>
                <a:cubicBezTo>
                  <a:pt x="2134825" y="-5740"/>
                  <a:pt x="2256364" y="25767"/>
                  <a:pt x="2342776" y="0"/>
                </a:cubicBezTo>
                <a:cubicBezTo>
                  <a:pt x="2429188" y="-25767"/>
                  <a:pt x="2646839" y="27588"/>
                  <a:pt x="2823046" y="0"/>
                </a:cubicBezTo>
                <a:cubicBezTo>
                  <a:pt x="2999253" y="-27588"/>
                  <a:pt x="3205936" y="2172"/>
                  <a:pt x="3303315" y="0"/>
                </a:cubicBezTo>
                <a:cubicBezTo>
                  <a:pt x="3400694" y="-2172"/>
                  <a:pt x="3474519" y="18604"/>
                  <a:pt x="3572734" y="0"/>
                </a:cubicBezTo>
                <a:cubicBezTo>
                  <a:pt x="3670949" y="-18604"/>
                  <a:pt x="3987210" y="2766"/>
                  <a:pt x="4263853" y="0"/>
                </a:cubicBezTo>
                <a:cubicBezTo>
                  <a:pt x="4540496" y="-2766"/>
                  <a:pt x="4573127" y="3710"/>
                  <a:pt x="4849547" y="0"/>
                </a:cubicBezTo>
                <a:cubicBezTo>
                  <a:pt x="5125967" y="-3710"/>
                  <a:pt x="5369908" y="74452"/>
                  <a:pt x="5540666" y="0"/>
                </a:cubicBezTo>
                <a:cubicBezTo>
                  <a:pt x="5711424" y="-74452"/>
                  <a:pt x="6076293" y="34266"/>
                  <a:pt x="6337210" y="0"/>
                </a:cubicBezTo>
                <a:cubicBezTo>
                  <a:pt x="6598127" y="-34266"/>
                  <a:pt x="6834968" y="4331"/>
                  <a:pt x="7028329" y="0"/>
                </a:cubicBezTo>
                <a:cubicBezTo>
                  <a:pt x="7221690" y="-4331"/>
                  <a:pt x="7246421" y="36696"/>
                  <a:pt x="7403174" y="0"/>
                </a:cubicBezTo>
                <a:cubicBezTo>
                  <a:pt x="7559928" y="-36696"/>
                  <a:pt x="7671626" y="895"/>
                  <a:pt x="7778018" y="0"/>
                </a:cubicBezTo>
                <a:cubicBezTo>
                  <a:pt x="7884410" y="-895"/>
                  <a:pt x="8030605" y="56344"/>
                  <a:pt x="8258287" y="0"/>
                </a:cubicBezTo>
                <a:cubicBezTo>
                  <a:pt x="8485969" y="-56344"/>
                  <a:pt x="8615850" y="29995"/>
                  <a:pt x="8738556" y="0"/>
                </a:cubicBezTo>
                <a:cubicBezTo>
                  <a:pt x="8861262" y="-29995"/>
                  <a:pt x="9370204" y="38234"/>
                  <a:pt x="9535100" y="0"/>
                </a:cubicBezTo>
                <a:cubicBezTo>
                  <a:pt x="9699996" y="-38234"/>
                  <a:pt x="9835738" y="14540"/>
                  <a:pt x="10015369" y="0"/>
                </a:cubicBezTo>
                <a:cubicBezTo>
                  <a:pt x="10195000" y="-14540"/>
                  <a:pt x="10327254" y="5736"/>
                  <a:pt x="10542494" y="0"/>
                </a:cubicBezTo>
                <a:cubicBezTo>
                  <a:pt x="10593887" y="133762"/>
                  <a:pt x="10531520" y="267914"/>
                  <a:pt x="10542494" y="497519"/>
                </a:cubicBezTo>
                <a:cubicBezTo>
                  <a:pt x="10553468" y="727124"/>
                  <a:pt x="10521530" y="847188"/>
                  <a:pt x="10542494" y="945832"/>
                </a:cubicBezTo>
                <a:cubicBezTo>
                  <a:pt x="10563458" y="1044476"/>
                  <a:pt x="10503370" y="1154702"/>
                  <a:pt x="10542494" y="1344940"/>
                </a:cubicBezTo>
                <a:cubicBezTo>
                  <a:pt x="10581618" y="1535178"/>
                  <a:pt x="10510572" y="1727852"/>
                  <a:pt x="10542494" y="1891664"/>
                </a:cubicBezTo>
                <a:cubicBezTo>
                  <a:pt x="10574416" y="2055476"/>
                  <a:pt x="10477874" y="2307835"/>
                  <a:pt x="10542494" y="2487593"/>
                </a:cubicBezTo>
                <a:cubicBezTo>
                  <a:pt x="10607114" y="2667351"/>
                  <a:pt x="10537046" y="2860826"/>
                  <a:pt x="10542494" y="2985112"/>
                </a:cubicBezTo>
                <a:cubicBezTo>
                  <a:pt x="10547942" y="3109398"/>
                  <a:pt x="10488262" y="3446539"/>
                  <a:pt x="10542494" y="3630246"/>
                </a:cubicBezTo>
                <a:cubicBezTo>
                  <a:pt x="10596726" y="3813953"/>
                  <a:pt x="10531787" y="3893013"/>
                  <a:pt x="10542494" y="4029354"/>
                </a:cubicBezTo>
                <a:cubicBezTo>
                  <a:pt x="10553201" y="4165695"/>
                  <a:pt x="10488869" y="4624360"/>
                  <a:pt x="10542494" y="4920514"/>
                </a:cubicBezTo>
                <a:cubicBezTo>
                  <a:pt x="10411775" y="4954061"/>
                  <a:pt x="10248396" y="4877042"/>
                  <a:pt x="10167650" y="4920514"/>
                </a:cubicBezTo>
                <a:cubicBezTo>
                  <a:pt x="10086904" y="4963986"/>
                  <a:pt x="9894341" y="4911955"/>
                  <a:pt x="9792806" y="4920514"/>
                </a:cubicBezTo>
                <a:cubicBezTo>
                  <a:pt x="9691271" y="4929073"/>
                  <a:pt x="9606882" y="4913366"/>
                  <a:pt x="9523386" y="4920514"/>
                </a:cubicBezTo>
                <a:cubicBezTo>
                  <a:pt x="9439890" y="4927662"/>
                  <a:pt x="9111161" y="4901508"/>
                  <a:pt x="8726842" y="4920514"/>
                </a:cubicBezTo>
                <a:cubicBezTo>
                  <a:pt x="8342523" y="4939520"/>
                  <a:pt x="8343383" y="4907803"/>
                  <a:pt x="8246573" y="4920514"/>
                </a:cubicBezTo>
                <a:cubicBezTo>
                  <a:pt x="8149763" y="4933225"/>
                  <a:pt x="7855507" y="4887714"/>
                  <a:pt x="7555454" y="4920514"/>
                </a:cubicBezTo>
                <a:cubicBezTo>
                  <a:pt x="7255401" y="4953314"/>
                  <a:pt x="7157033" y="4840002"/>
                  <a:pt x="6758910" y="4920514"/>
                </a:cubicBezTo>
                <a:cubicBezTo>
                  <a:pt x="6360787" y="5001026"/>
                  <a:pt x="6566631" y="4888689"/>
                  <a:pt x="6489491" y="4920514"/>
                </a:cubicBezTo>
                <a:cubicBezTo>
                  <a:pt x="6412351" y="4952339"/>
                  <a:pt x="6189122" y="4851887"/>
                  <a:pt x="5903797" y="4920514"/>
                </a:cubicBezTo>
                <a:cubicBezTo>
                  <a:pt x="5618472" y="4989141"/>
                  <a:pt x="5420766" y="4841768"/>
                  <a:pt x="5212678" y="4920514"/>
                </a:cubicBezTo>
                <a:cubicBezTo>
                  <a:pt x="5004590" y="4999260"/>
                  <a:pt x="4682057" y="4902728"/>
                  <a:pt x="4521559" y="4920514"/>
                </a:cubicBezTo>
                <a:cubicBezTo>
                  <a:pt x="4361061" y="4938300"/>
                  <a:pt x="4301784" y="4891887"/>
                  <a:pt x="4146714" y="4920514"/>
                </a:cubicBezTo>
                <a:cubicBezTo>
                  <a:pt x="3991644" y="4949141"/>
                  <a:pt x="3727450" y="4909283"/>
                  <a:pt x="3561020" y="4920514"/>
                </a:cubicBezTo>
                <a:cubicBezTo>
                  <a:pt x="3394590" y="4931745"/>
                  <a:pt x="3335182" y="4900117"/>
                  <a:pt x="3186176" y="4920514"/>
                </a:cubicBezTo>
                <a:cubicBezTo>
                  <a:pt x="3037170" y="4940911"/>
                  <a:pt x="2759254" y="4893227"/>
                  <a:pt x="2600482" y="4920514"/>
                </a:cubicBezTo>
                <a:cubicBezTo>
                  <a:pt x="2441710" y="4947801"/>
                  <a:pt x="2173813" y="4897623"/>
                  <a:pt x="1909363" y="4920514"/>
                </a:cubicBezTo>
                <a:cubicBezTo>
                  <a:pt x="1644913" y="4943405"/>
                  <a:pt x="1609762" y="4882574"/>
                  <a:pt x="1323669" y="4920514"/>
                </a:cubicBezTo>
                <a:cubicBezTo>
                  <a:pt x="1037576" y="4958454"/>
                  <a:pt x="879343" y="4855869"/>
                  <a:pt x="527125" y="4920514"/>
                </a:cubicBezTo>
                <a:cubicBezTo>
                  <a:pt x="174907" y="4985159"/>
                  <a:pt x="108539" y="4885256"/>
                  <a:pt x="0" y="4920514"/>
                </a:cubicBezTo>
                <a:cubicBezTo>
                  <a:pt x="-60108" y="4683974"/>
                  <a:pt x="52305" y="4548896"/>
                  <a:pt x="0" y="4275380"/>
                </a:cubicBezTo>
                <a:cubicBezTo>
                  <a:pt x="-52305" y="4001864"/>
                  <a:pt x="26854" y="3860851"/>
                  <a:pt x="0" y="3728656"/>
                </a:cubicBezTo>
                <a:cubicBezTo>
                  <a:pt x="-26854" y="3596461"/>
                  <a:pt x="47768" y="3451540"/>
                  <a:pt x="0" y="3231138"/>
                </a:cubicBezTo>
                <a:cubicBezTo>
                  <a:pt x="-47768" y="3010736"/>
                  <a:pt x="35329" y="2894653"/>
                  <a:pt x="0" y="2586003"/>
                </a:cubicBezTo>
                <a:cubicBezTo>
                  <a:pt x="-35329" y="2277354"/>
                  <a:pt x="36705" y="2321209"/>
                  <a:pt x="0" y="2186895"/>
                </a:cubicBezTo>
                <a:cubicBezTo>
                  <a:pt x="-36705" y="2052581"/>
                  <a:pt x="15619" y="1977045"/>
                  <a:pt x="0" y="1787787"/>
                </a:cubicBezTo>
                <a:cubicBezTo>
                  <a:pt x="-15619" y="1598529"/>
                  <a:pt x="42463" y="1466235"/>
                  <a:pt x="0" y="1241063"/>
                </a:cubicBezTo>
                <a:cubicBezTo>
                  <a:pt x="-42463" y="1015891"/>
                  <a:pt x="56792" y="791505"/>
                  <a:pt x="0" y="595929"/>
                </a:cubicBezTo>
                <a:cubicBezTo>
                  <a:pt x="-56792" y="400353"/>
                  <a:pt x="68629" y="176624"/>
                  <a:pt x="0" y="0"/>
                </a:cubicBezTo>
                <a:close/>
              </a:path>
            </a:pathLst>
          </a:custGeom>
          <a:ln w="57150">
            <a:solidFill>
              <a:srgbClr val="3C8F7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 2: a) Tìm số thập phân thích hợp. </a:t>
            </a:r>
            <a:endParaRPr kumimoji="0" lang="en-US" sz="4800" b="1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66837" y="1595337"/>
            <a:ext cx="9761213" cy="4338536"/>
          </a:xfrm>
          <a:prstGeom prst="roundRect">
            <a:avLst/>
          </a:prstGeom>
          <a:ln w="3810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0CA36F3-41B6-70BC-C61A-EB2D2833BF99}"/>
              </a:ext>
            </a:extLst>
          </p:cNvPr>
          <p:cNvGrpSpPr/>
          <p:nvPr/>
        </p:nvGrpSpPr>
        <p:grpSpPr>
          <a:xfrm>
            <a:off x="825847" y="1785939"/>
            <a:ext cx="8033593" cy="3448513"/>
            <a:chOff x="402164" y="1442433"/>
            <a:chExt cx="8033593" cy="3278458"/>
          </a:xfrm>
        </p:grpSpPr>
        <p:sp>
          <p:nvSpPr>
            <p:cNvPr id="7" name="Rounded Rectangle 6">
              <a:extLst>
                <a:ext uri="{FF2B5EF4-FFF2-40B4-BE49-F238E27FC236}">
                  <a16:creationId xmlns="" xmlns:a16="http://schemas.microsoft.com/office/drawing/2014/main" id="{57B3055F-5A50-1D2B-BD3C-31F0C70AAFED}"/>
                </a:ext>
              </a:extLst>
            </p:cNvPr>
            <p:cNvSpPr/>
            <p:nvPr/>
          </p:nvSpPr>
          <p:spPr>
            <a:xfrm>
              <a:off x="567514" y="1523128"/>
              <a:ext cx="7244291" cy="3197763"/>
            </a:xfrm>
            <a:prstGeom prst="roundRect">
              <a:avLst/>
            </a:prstGeom>
            <a:solidFill>
              <a:srgbClr val="FFCCFF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48D65F8D-05B9-B2F9-7AE1-B141664B1F79}"/>
                </a:ext>
              </a:extLst>
            </p:cNvPr>
            <p:cNvGrpSpPr/>
            <p:nvPr/>
          </p:nvGrpSpPr>
          <p:grpSpPr>
            <a:xfrm>
              <a:off x="402164" y="1442433"/>
              <a:ext cx="8033593" cy="2201560"/>
              <a:chOff x="402164" y="1442433"/>
              <a:chExt cx="8033593" cy="220156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="" xmlns:a16="http://schemas.microsoft.com/office/drawing/2014/main" id="{63C03BE1-E9F1-7981-BABC-9AD3E24C37E4}"/>
                  </a:ext>
                </a:extLst>
              </p:cNvPr>
              <p:cNvGrpSpPr/>
              <p:nvPr/>
            </p:nvGrpSpPr>
            <p:grpSpPr>
              <a:xfrm>
                <a:off x="402164" y="1442433"/>
                <a:ext cx="6598039" cy="852374"/>
                <a:chOff x="402164" y="1442433"/>
                <a:chExt cx="6598039" cy="852374"/>
              </a:xfrm>
            </p:grpSpPr>
            <p:sp>
              <p:nvSpPr>
                <p:cNvPr id="39" name="Rounded Rectangle 17">
                  <a:extLst>
                    <a:ext uri="{FF2B5EF4-FFF2-40B4-BE49-F238E27FC236}">
                      <a16:creationId xmlns="" xmlns:a16="http://schemas.microsoft.com/office/drawing/2014/main" id="{93352DD4-AD28-18A5-34FA-FD2293143C94}"/>
                    </a:ext>
                  </a:extLst>
                </p:cNvPr>
                <p:cNvSpPr/>
                <p:nvPr/>
              </p:nvSpPr>
              <p:spPr>
                <a:xfrm>
                  <a:off x="402164" y="1514878"/>
                  <a:ext cx="3222919" cy="77992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36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3m 45cm = </a:t>
                  </a:r>
                  <a:endPara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0" name="Rounded Rectangle 18">
                  <a:extLst>
                    <a:ext uri="{FF2B5EF4-FFF2-40B4-BE49-F238E27FC236}">
                      <a16:creationId xmlns="" xmlns:a16="http://schemas.microsoft.com/office/drawing/2014/main" id="{04E38E76-46E8-6258-A236-4C281FF4ABDF}"/>
                    </a:ext>
                  </a:extLst>
                </p:cNvPr>
                <p:cNvSpPr/>
                <p:nvPr/>
              </p:nvSpPr>
              <p:spPr>
                <a:xfrm>
                  <a:off x="4741774" y="1442433"/>
                  <a:ext cx="2258429" cy="77992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36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</a:t>
                  </a:r>
                  <a:endPara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1" name="Rounded Rectangle 19">
                  <a:extLst>
                    <a:ext uri="{FF2B5EF4-FFF2-40B4-BE49-F238E27FC236}">
                      <a16:creationId xmlns="" xmlns:a16="http://schemas.microsoft.com/office/drawing/2014/main" id="{8DD0E9C9-E18F-ED50-9526-0DA173D37884}"/>
                    </a:ext>
                  </a:extLst>
                </p:cNvPr>
                <p:cNvSpPr/>
                <p:nvPr/>
              </p:nvSpPr>
              <p:spPr>
                <a:xfrm>
                  <a:off x="3922599" y="1671061"/>
                  <a:ext cx="608729" cy="455142"/>
                </a:xfrm>
                <a:prstGeom prst="roundRect">
                  <a:avLst/>
                </a:prstGeom>
                <a:no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="" xmlns:a16="http://schemas.microsoft.com/office/drawing/2014/main" id="{B58D3143-9D92-5314-35C6-F2BD29E6CFB4}"/>
                  </a:ext>
                </a:extLst>
              </p:cNvPr>
              <p:cNvGrpSpPr/>
              <p:nvPr/>
            </p:nvGrpSpPr>
            <p:grpSpPr>
              <a:xfrm>
                <a:off x="402164" y="2157711"/>
                <a:ext cx="8033593" cy="851776"/>
                <a:chOff x="402164" y="1443031"/>
                <a:chExt cx="8033593" cy="851776"/>
              </a:xfrm>
            </p:grpSpPr>
            <p:sp>
              <p:nvSpPr>
                <p:cNvPr id="27" name="Rounded Rectangle 14">
                  <a:extLst>
                    <a:ext uri="{FF2B5EF4-FFF2-40B4-BE49-F238E27FC236}">
                      <a16:creationId xmlns="" xmlns:a16="http://schemas.microsoft.com/office/drawing/2014/main" id="{0280996D-69B7-173C-99DD-C9134FA2EE86}"/>
                    </a:ext>
                  </a:extLst>
                </p:cNvPr>
                <p:cNvSpPr/>
                <p:nvPr/>
              </p:nvSpPr>
              <p:spPr>
                <a:xfrm>
                  <a:off x="402164" y="1514878"/>
                  <a:ext cx="3222919" cy="77992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36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5kg 256g =</a:t>
                  </a:r>
                  <a:endPara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0" name="Rounded Rectangle 15">
                  <a:extLst>
                    <a:ext uri="{FF2B5EF4-FFF2-40B4-BE49-F238E27FC236}">
                      <a16:creationId xmlns="" xmlns:a16="http://schemas.microsoft.com/office/drawing/2014/main" id="{0EFD111C-C232-2E39-07A9-40FA1FB31472}"/>
                    </a:ext>
                  </a:extLst>
                </p:cNvPr>
                <p:cNvSpPr/>
                <p:nvPr/>
              </p:nvSpPr>
              <p:spPr>
                <a:xfrm>
                  <a:off x="5569766" y="1443031"/>
                  <a:ext cx="2865991" cy="77992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vi-VN" sz="36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kg</a:t>
                  </a:r>
                  <a:endPara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8" name="Rounded Rectangle 16">
                  <a:extLst>
                    <a:ext uri="{FF2B5EF4-FFF2-40B4-BE49-F238E27FC236}">
                      <a16:creationId xmlns="" xmlns:a16="http://schemas.microsoft.com/office/drawing/2014/main" id="{4116EC7B-7993-0D24-B05E-0C76E97FBE06}"/>
                    </a:ext>
                  </a:extLst>
                </p:cNvPr>
                <p:cNvSpPr/>
                <p:nvPr/>
              </p:nvSpPr>
              <p:spPr>
                <a:xfrm>
                  <a:off x="3976425" y="1648107"/>
                  <a:ext cx="608729" cy="455142"/>
                </a:xfrm>
                <a:prstGeom prst="roundRect">
                  <a:avLst/>
                </a:prstGeom>
                <a:no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Rounded Rectangle 12">
                    <a:extLst>
                      <a:ext uri="{FF2B5EF4-FFF2-40B4-BE49-F238E27FC236}">
                        <a16:creationId xmlns="" xmlns:a16="http://schemas.microsoft.com/office/drawing/2014/main" id="{8D7947D9-3399-1C25-DEA8-7B92DC7B0197}"/>
                      </a:ext>
                    </a:extLst>
                  </p:cNvPr>
                  <p:cNvSpPr/>
                  <p:nvPr/>
                </p:nvSpPr>
                <p:spPr>
                  <a:xfrm>
                    <a:off x="852171" y="2864064"/>
                    <a:ext cx="3222919" cy="779929"/>
                  </a:xfrm>
                  <a:prstGeom prst="round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vi-VN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4 c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vi-VN" sz="3600" b="1" i="1" smtClean="0">
                                <a:solidFill>
                                  <a:srgbClr val="002060"/>
                                </a:solidFill>
                                <a:latin typeface="Cambria Math"/>
                                <a:ea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3600" b="1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𝐦</m:t>
                            </m:r>
                          </m:e>
                          <m:sup>
                            <m:r>
                              <a:rPr lang="vi-VN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vi-VN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vi-VN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  <m:r>
                          <a:rPr lang="vi-VN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𝐦</m:t>
                        </m:r>
                        <m:sSup>
                          <m:sSupPr>
                            <m:ctrlPr>
                              <a:rPr lang="vi-VN" sz="3600" b="1" i="1">
                                <a:solidFill>
                                  <a:srgbClr val="002060"/>
                                </a:solidFill>
                                <a:latin typeface="Cambria Math"/>
                                <a:ea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3600" b="1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𝐦</m:t>
                            </m:r>
                          </m:e>
                          <m:sup>
                            <m:r>
                              <a:rPr lang="vi-VN" sz="3600" b="1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</m:t>
                            </m:r>
                          </m:sup>
                        </m:sSup>
                      </m:oMath>
                    </a14:m>
                    <a:r>
                      <a:rPr lang="vi-VN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= </a:t>
                    </a:r>
                    <a:endParaRPr lang="en-US" sz="36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" name="Rounded Rectangle 12">
                    <a:extLst>
                      <a:ext uri="{FF2B5EF4-FFF2-40B4-BE49-F238E27FC236}">
                        <a16:creationId xmlns:a16="http://schemas.microsoft.com/office/drawing/2014/main" id="{8D7947D9-3399-1C25-DEA8-7B92DC7B019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2171" y="2864064"/>
                    <a:ext cx="3222919" cy="779929"/>
                  </a:xfrm>
                  <a:prstGeom prst="roundRect">
                    <a:avLst/>
                  </a:prstGeom>
                  <a:blipFill>
                    <a:blip r:embed="rId4"/>
                    <a:stretch>
                      <a:fillRect l="-4537" r="-6049" b="-17778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5" name="Rounded Rectangle 11">
            <a:extLst>
              <a:ext uri="{FF2B5EF4-FFF2-40B4-BE49-F238E27FC236}">
                <a16:creationId xmlns="" xmlns:a16="http://schemas.microsoft.com/office/drawing/2014/main" id="{62FCD961-DABE-277D-F536-0303E619DCC9}"/>
              </a:ext>
            </a:extLst>
          </p:cNvPr>
          <p:cNvSpPr/>
          <p:nvPr/>
        </p:nvSpPr>
        <p:spPr>
          <a:xfrm>
            <a:off x="833325" y="4121788"/>
            <a:ext cx="3222919" cy="8203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518 </a:t>
            </a: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ml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=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Rounded Rectangle 13">
            <a:extLst>
              <a:ext uri="{FF2B5EF4-FFF2-40B4-BE49-F238E27FC236}">
                <a16:creationId xmlns="" xmlns:a16="http://schemas.microsoft.com/office/drawing/2014/main" id="{4B5A3D59-6990-2E21-F799-5575E316A28C}"/>
              </a:ext>
            </a:extLst>
          </p:cNvPr>
          <p:cNvSpPr/>
          <p:nvPr/>
        </p:nvSpPr>
        <p:spPr>
          <a:xfrm>
            <a:off x="4413014" y="4292605"/>
            <a:ext cx="608729" cy="478751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8" name="Rounded Rectangle 12">
            <a:extLst>
              <a:ext uri="{FF2B5EF4-FFF2-40B4-BE49-F238E27FC236}">
                <a16:creationId xmlns="" xmlns:a16="http://schemas.microsoft.com/office/drawing/2014/main" id="{73382757-F3AC-97B4-7C8F-92970E6196D5}"/>
              </a:ext>
            </a:extLst>
          </p:cNvPr>
          <p:cNvSpPr/>
          <p:nvPr/>
        </p:nvSpPr>
        <p:spPr>
          <a:xfrm>
            <a:off x="5510988" y="4168111"/>
            <a:ext cx="2437979" cy="8203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endParaRPr lang="en-US" sz="36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Rounded Rectangle 16">
            <a:extLst>
              <a:ext uri="{FF2B5EF4-FFF2-40B4-BE49-F238E27FC236}">
                <a16:creationId xmlns="" xmlns:a16="http://schemas.microsoft.com/office/drawing/2014/main" id="{7A790072-B2D8-CDE0-350F-3C452D7DBE37}"/>
              </a:ext>
            </a:extLst>
          </p:cNvPr>
          <p:cNvSpPr/>
          <p:nvPr/>
        </p:nvSpPr>
        <p:spPr>
          <a:xfrm>
            <a:off x="4518768" y="3464674"/>
            <a:ext cx="608729" cy="478750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="" xmlns:a16="http://schemas.microsoft.com/office/drawing/2014/main" id="{F74F7B05-32B7-BE11-D8FD-DBAFC0FC93CB}"/>
                  </a:ext>
                </a:extLst>
              </p:cNvPr>
              <p:cNvSpPr txBox="1"/>
              <p:nvPr/>
            </p:nvSpPr>
            <p:spPr>
              <a:xfrm>
                <a:off x="6096000" y="3367304"/>
                <a:ext cx="1478941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b="1" i="1" smtClean="0">
                            <a:solidFill>
                              <a:srgbClr val="002060"/>
                            </a:solidFill>
                            <a:latin typeface="Cambria Math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vi-VN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vi-VN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vi-VN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endParaRPr lang="en-SG" sz="36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74F7B05-32B7-BE11-D8FD-DBAFC0FC9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367304"/>
                <a:ext cx="1478941" cy="658898"/>
              </a:xfrm>
              <a:prstGeom prst="rect">
                <a:avLst/>
              </a:prstGeom>
              <a:blipFill>
                <a:blip r:embed="rId5"/>
                <a:stretch>
                  <a:fillRect l="-12346" t="-13889" b="-3240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67" b="32289" l="57489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93" t="1" b="67322"/>
          <a:stretch/>
        </p:blipFill>
        <p:spPr>
          <a:xfrm rot="21361425">
            <a:off x="7449119" y="2495217"/>
            <a:ext cx="3098469" cy="233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580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="" xmlns:a16="http://schemas.microsoft.com/office/drawing/2014/main" id="{643999AF-5B08-3B6D-0299-8AD029A5B6C3}"/>
              </a:ext>
            </a:extLst>
          </p:cNvPr>
          <p:cNvSpPr/>
          <p:nvPr/>
        </p:nvSpPr>
        <p:spPr>
          <a:xfrm>
            <a:off x="761430" y="893725"/>
            <a:ext cx="10589742" cy="4987655"/>
          </a:xfrm>
          <a:prstGeom prst="roundRect">
            <a:avLst/>
          </a:prstGeom>
          <a:ln w="3810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B464E70-24E3-8747-8BA5-80630F6EF8D8}"/>
              </a:ext>
            </a:extLst>
          </p:cNvPr>
          <p:cNvSpPr txBox="1"/>
          <p:nvPr/>
        </p:nvSpPr>
        <p:spPr>
          <a:xfrm>
            <a:off x="1102448" y="1287904"/>
            <a:ext cx="9943924" cy="2169825"/>
          </a:xfrm>
          <a:custGeom>
            <a:avLst/>
            <a:gdLst>
              <a:gd name="connsiteX0" fmla="*/ 0 w 10542494"/>
              <a:gd name="connsiteY0" fmla="*/ 0 h 4920514"/>
              <a:gd name="connsiteX1" fmla="*/ 269419 w 10542494"/>
              <a:gd name="connsiteY1" fmla="*/ 0 h 4920514"/>
              <a:gd name="connsiteX2" fmla="*/ 749688 w 10542494"/>
              <a:gd name="connsiteY2" fmla="*/ 0 h 4920514"/>
              <a:gd name="connsiteX3" fmla="*/ 1440808 w 10542494"/>
              <a:gd name="connsiteY3" fmla="*/ 0 h 4920514"/>
              <a:gd name="connsiteX4" fmla="*/ 1710227 w 10542494"/>
              <a:gd name="connsiteY4" fmla="*/ 0 h 4920514"/>
              <a:gd name="connsiteX5" fmla="*/ 2506771 w 10542494"/>
              <a:gd name="connsiteY5" fmla="*/ 0 h 4920514"/>
              <a:gd name="connsiteX6" fmla="*/ 2987040 w 10542494"/>
              <a:gd name="connsiteY6" fmla="*/ 0 h 4920514"/>
              <a:gd name="connsiteX7" fmla="*/ 3361884 w 10542494"/>
              <a:gd name="connsiteY7" fmla="*/ 0 h 4920514"/>
              <a:gd name="connsiteX8" fmla="*/ 4053003 w 10542494"/>
              <a:gd name="connsiteY8" fmla="*/ 0 h 4920514"/>
              <a:gd name="connsiteX9" fmla="*/ 4638697 w 10542494"/>
              <a:gd name="connsiteY9" fmla="*/ 0 h 4920514"/>
              <a:gd name="connsiteX10" fmla="*/ 5224391 w 10542494"/>
              <a:gd name="connsiteY10" fmla="*/ 0 h 4920514"/>
              <a:gd name="connsiteX11" fmla="*/ 5704661 w 10542494"/>
              <a:gd name="connsiteY11" fmla="*/ 0 h 4920514"/>
              <a:gd name="connsiteX12" fmla="*/ 6290355 w 10542494"/>
              <a:gd name="connsiteY12" fmla="*/ 0 h 4920514"/>
              <a:gd name="connsiteX13" fmla="*/ 6665199 w 10542494"/>
              <a:gd name="connsiteY13" fmla="*/ 0 h 4920514"/>
              <a:gd name="connsiteX14" fmla="*/ 6934618 w 10542494"/>
              <a:gd name="connsiteY14" fmla="*/ 0 h 4920514"/>
              <a:gd name="connsiteX15" fmla="*/ 7520312 w 10542494"/>
              <a:gd name="connsiteY15" fmla="*/ 0 h 4920514"/>
              <a:gd name="connsiteX16" fmla="*/ 7789732 w 10542494"/>
              <a:gd name="connsiteY16" fmla="*/ 0 h 4920514"/>
              <a:gd name="connsiteX17" fmla="*/ 8270001 w 10542494"/>
              <a:gd name="connsiteY17" fmla="*/ 0 h 4920514"/>
              <a:gd name="connsiteX18" fmla="*/ 8961120 w 10542494"/>
              <a:gd name="connsiteY18" fmla="*/ 0 h 4920514"/>
              <a:gd name="connsiteX19" fmla="*/ 9546814 w 10542494"/>
              <a:gd name="connsiteY19" fmla="*/ 0 h 4920514"/>
              <a:gd name="connsiteX20" fmla="*/ 10027083 w 10542494"/>
              <a:gd name="connsiteY20" fmla="*/ 0 h 4920514"/>
              <a:gd name="connsiteX21" fmla="*/ 10542494 w 10542494"/>
              <a:gd name="connsiteY21" fmla="*/ 0 h 4920514"/>
              <a:gd name="connsiteX22" fmla="*/ 10542494 w 10542494"/>
              <a:gd name="connsiteY22" fmla="*/ 399108 h 4920514"/>
              <a:gd name="connsiteX23" fmla="*/ 10542494 w 10542494"/>
              <a:gd name="connsiteY23" fmla="*/ 896627 h 4920514"/>
              <a:gd name="connsiteX24" fmla="*/ 10542494 w 10542494"/>
              <a:gd name="connsiteY24" fmla="*/ 1541761 h 4920514"/>
              <a:gd name="connsiteX25" fmla="*/ 10542494 w 10542494"/>
              <a:gd name="connsiteY25" fmla="*/ 2039280 h 4920514"/>
              <a:gd name="connsiteX26" fmla="*/ 10542494 w 10542494"/>
              <a:gd name="connsiteY26" fmla="*/ 2487593 h 4920514"/>
              <a:gd name="connsiteX27" fmla="*/ 10542494 w 10542494"/>
              <a:gd name="connsiteY27" fmla="*/ 3034317 h 4920514"/>
              <a:gd name="connsiteX28" fmla="*/ 10542494 w 10542494"/>
              <a:gd name="connsiteY28" fmla="*/ 3679451 h 4920514"/>
              <a:gd name="connsiteX29" fmla="*/ 10542494 w 10542494"/>
              <a:gd name="connsiteY29" fmla="*/ 4324585 h 4920514"/>
              <a:gd name="connsiteX30" fmla="*/ 10542494 w 10542494"/>
              <a:gd name="connsiteY30" fmla="*/ 4920514 h 4920514"/>
              <a:gd name="connsiteX31" fmla="*/ 9745950 w 10542494"/>
              <a:gd name="connsiteY31" fmla="*/ 4920514 h 4920514"/>
              <a:gd name="connsiteX32" fmla="*/ 9054831 w 10542494"/>
              <a:gd name="connsiteY32" fmla="*/ 4920514 h 4920514"/>
              <a:gd name="connsiteX33" fmla="*/ 8679987 w 10542494"/>
              <a:gd name="connsiteY33" fmla="*/ 4920514 h 4920514"/>
              <a:gd name="connsiteX34" fmla="*/ 8305142 w 10542494"/>
              <a:gd name="connsiteY34" fmla="*/ 4920514 h 4920514"/>
              <a:gd name="connsiteX35" fmla="*/ 7614023 w 10542494"/>
              <a:gd name="connsiteY35" fmla="*/ 4920514 h 4920514"/>
              <a:gd name="connsiteX36" fmla="*/ 7133754 w 10542494"/>
              <a:gd name="connsiteY36" fmla="*/ 4920514 h 4920514"/>
              <a:gd name="connsiteX37" fmla="*/ 6758910 w 10542494"/>
              <a:gd name="connsiteY37" fmla="*/ 4920514 h 4920514"/>
              <a:gd name="connsiteX38" fmla="*/ 6173216 w 10542494"/>
              <a:gd name="connsiteY38" fmla="*/ 4920514 h 4920514"/>
              <a:gd name="connsiteX39" fmla="*/ 5903797 w 10542494"/>
              <a:gd name="connsiteY39" fmla="*/ 4920514 h 4920514"/>
              <a:gd name="connsiteX40" fmla="*/ 5634377 w 10542494"/>
              <a:gd name="connsiteY40" fmla="*/ 4920514 h 4920514"/>
              <a:gd name="connsiteX41" fmla="*/ 4943258 w 10542494"/>
              <a:gd name="connsiteY41" fmla="*/ 4920514 h 4920514"/>
              <a:gd name="connsiteX42" fmla="*/ 4252139 w 10542494"/>
              <a:gd name="connsiteY42" fmla="*/ 4920514 h 4920514"/>
              <a:gd name="connsiteX43" fmla="*/ 3666445 w 10542494"/>
              <a:gd name="connsiteY43" fmla="*/ 4920514 h 4920514"/>
              <a:gd name="connsiteX44" fmla="*/ 3291601 w 10542494"/>
              <a:gd name="connsiteY44" fmla="*/ 4920514 h 4920514"/>
              <a:gd name="connsiteX45" fmla="*/ 2811332 w 10542494"/>
              <a:gd name="connsiteY45" fmla="*/ 4920514 h 4920514"/>
              <a:gd name="connsiteX46" fmla="*/ 2436488 w 10542494"/>
              <a:gd name="connsiteY46" fmla="*/ 4920514 h 4920514"/>
              <a:gd name="connsiteX47" fmla="*/ 1956218 w 10542494"/>
              <a:gd name="connsiteY47" fmla="*/ 4920514 h 4920514"/>
              <a:gd name="connsiteX48" fmla="*/ 1370524 w 10542494"/>
              <a:gd name="connsiteY48" fmla="*/ 4920514 h 4920514"/>
              <a:gd name="connsiteX49" fmla="*/ 784830 w 10542494"/>
              <a:gd name="connsiteY49" fmla="*/ 4920514 h 4920514"/>
              <a:gd name="connsiteX50" fmla="*/ 0 w 10542494"/>
              <a:gd name="connsiteY50" fmla="*/ 4920514 h 4920514"/>
              <a:gd name="connsiteX51" fmla="*/ 0 w 10542494"/>
              <a:gd name="connsiteY51" fmla="*/ 4373790 h 4920514"/>
              <a:gd name="connsiteX52" fmla="*/ 0 w 10542494"/>
              <a:gd name="connsiteY52" fmla="*/ 3777861 h 4920514"/>
              <a:gd name="connsiteX53" fmla="*/ 0 w 10542494"/>
              <a:gd name="connsiteY53" fmla="*/ 3132727 h 4920514"/>
              <a:gd name="connsiteX54" fmla="*/ 0 w 10542494"/>
              <a:gd name="connsiteY54" fmla="*/ 2684414 h 4920514"/>
              <a:gd name="connsiteX55" fmla="*/ 0 w 10542494"/>
              <a:gd name="connsiteY55" fmla="*/ 2236100 h 4920514"/>
              <a:gd name="connsiteX56" fmla="*/ 0 w 10542494"/>
              <a:gd name="connsiteY56" fmla="*/ 1836992 h 4920514"/>
              <a:gd name="connsiteX57" fmla="*/ 0 w 10542494"/>
              <a:gd name="connsiteY57" fmla="*/ 1388678 h 4920514"/>
              <a:gd name="connsiteX58" fmla="*/ 0 w 10542494"/>
              <a:gd name="connsiteY58" fmla="*/ 841955 h 4920514"/>
              <a:gd name="connsiteX59" fmla="*/ 0 w 10542494"/>
              <a:gd name="connsiteY59" fmla="*/ 0 h 492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0542494" h="4920514" fill="none" extrusionOk="0">
                <a:moveTo>
                  <a:pt x="0" y="0"/>
                </a:moveTo>
                <a:cubicBezTo>
                  <a:pt x="121235" y="-31130"/>
                  <a:pt x="210479" y="6729"/>
                  <a:pt x="269419" y="0"/>
                </a:cubicBezTo>
                <a:cubicBezTo>
                  <a:pt x="328359" y="-6729"/>
                  <a:pt x="510163" y="19893"/>
                  <a:pt x="749688" y="0"/>
                </a:cubicBezTo>
                <a:cubicBezTo>
                  <a:pt x="989213" y="-19893"/>
                  <a:pt x="1264983" y="34624"/>
                  <a:pt x="1440808" y="0"/>
                </a:cubicBezTo>
                <a:cubicBezTo>
                  <a:pt x="1616633" y="-34624"/>
                  <a:pt x="1594479" y="10794"/>
                  <a:pt x="1710227" y="0"/>
                </a:cubicBezTo>
                <a:cubicBezTo>
                  <a:pt x="1825975" y="-10794"/>
                  <a:pt x="2277235" y="47164"/>
                  <a:pt x="2506771" y="0"/>
                </a:cubicBezTo>
                <a:cubicBezTo>
                  <a:pt x="2736307" y="-47164"/>
                  <a:pt x="2842167" y="11605"/>
                  <a:pt x="2987040" y="0"/>
                </a:cubicBezTo>
                <a:cubicBezTo>
                  <a:pt x="3131913" y="-11605"/>
                  <a:pt x="3267870" y="38020"/>
                  <a:pt x="3361884" y="0"/>
                </a:cubicBezTo>
                <a:cubicBezTo>
                  <a:pt x="3455898" y="-38020"/>
                  <a:pt x="3804694" y="2404"/>
                  <a:pt x="4053003" y="0"/>
                </a:cubicBezTo>
                <a:cubicBezTo>
                  <a:pt x="4301312" y="-2404"/>
                  <a:pt x="4436546" y="28238"/>
                  <a:pt x="4638697" y="0"/>
                </a:cubicBezTo>
                <a:cubicBezTo>
                  <a:pt x="4840848" y="-28238"/>
                  <a:pt x="5002085" y="48552"/>
                  <a:pt x="5224391" y="0"/>
                </a:cubicBezTo>
                <a:cubicBezTo>
                  <a:pt x="5446697" y="-48552"/>
                  <a:pt x="5563393" y="26583"/>
                  <a:pt x="5704661" y="0"/>
                </a:cubicBezTo>
                <a:cubicBezTo>
                  <a:pt x="5845929" y="-26583"/>
                  <a:pt x="6152108" y="16348"/>
                  <a:pt x="6290355" y="0"/>
                </a:cubicBezTo>
                <a:cubicBezTo>
                  <a:pt x="6428602" y="-16348"/>
                  <a:pt x="6500515" y="24409"/>
                  <a:pt x="6665199" y="0"/>
                </a:cubicBezTo>
                <a:cubicBezTo>
                  <a:pt x="6829883" y="-24409"/>
                  <a:pt x="6874257" y="26221"/>
                  <a:pt x="6934618" y="0"/>
                </a:cubicBezTo>
                <a:cubicBezTo>
                  <a:pt x="6994979" y="-26221"/>
                  <a:pt x="7287392" y="31294"/>
                  <a:pt x="7520312" y="0"/>
                </a:cubicBezTo>
                <a:cubicBezTo>
                  <a:pt x="7753232" y="-31294"/>
                  <a:pt x="7720177" y="18117"/>
                  <a:pt x="7789732" y="0"/>
                </a:cubicBezTo>
                <a:cubicBezTo>
                  <a:pt x="7859287" y="-18117"/>
                  <a:pt x="8090431" y="10343"/>
                  <a:pt x="8270001" y="0"/>
                </a:cubicBezTo>
                <a:cubicBezTo>
                  <a:pt x="8449571" y="-10343"/>
                  <a:pt x="8643911" y="42544"/>
                  <a:pt x="8961120" y="0"/>
                </a:cubicBezTo>
                <a:cubicBezTo>
                  <a:pt x="9278329" y="-42544"/>
                  <a:pt x="9273176" y="62767"/>
                  <a:pt x="9546814" y="0"/>
                </a:cubicBezTo>
                <a:cubicBezTo>
                  <a:pt x="9820452" y="-62767"/>
                  <a:pt x="9917725" y="38941"/>
                  <a:pt x="10027083" y="0"/>
                </a:cubicBezTo>
                <a:cubicBezTo>
                  <a:pt x="10136441" y="-38941"/>
                  <a:pt x="10432526" y="21558"/>
                  <a:pt x="10542494" y="0"/>
                </a:cubicBezTo>
                <a:cubicBezTo>
                  <a:pt x="10555391" y="108369"/>
                  <a:pt x="10536401" y="248993"/>
                  <a:pt x="10542494" y="399108"/>
                </a:cubicBezTo>
                <a:cubicBezTo>
                  <a:pt x="10548587" y="549223"/>
                  <a:pt x="10486131" y="750640"/>
                  <a:pt x="10542494" y="896627"/>
                </a:cubicBezTo>
                <a:cubicBezTo>
                  <a:pt x="10598857" y="1042614"/>
                  <a:pt x="10477213" y="1263423"/>
                  <a:pt x="10542494" y="1541761"/>
                </a:cubicBezTo>
                <a:cubicBezTo>
                  <a:pt x="10607775" y="1820099"/>
                  <a:pt x="10491286" y="1895216"/>
                  <a:pt x="10542494" y="2039280"/>
                </a:cubicBezTo>
                <a:cubicBezTo>
                  <a:pt x="10593702" y="2183344"/>
                  <a:pt x="10527982" y="2325323"/>
                  <a:pt x="10542494" y="2487593"/>
                </a:cubicBezTo>
                <a:cubicBezTo>
                  <a:pt x="10557006" y="2649863"/>
                  <a:pt x="10486948" y="2769540"/>
                  <a:pt x="10542494" y="3034317"/>
                </a:cubicBezTo>
                <a:cubicBezTo>
                  <a:pt x="10598040" y="3299094"/>
                  <a:pt x="10488331" y="3378853"/>
                  <a:pt x="10542494" y="3679451"/>
                </a:cubicBezTo>
                <a:cubicBezTo>
                  <a:pt x="10596657" y="3980049"/>
                  <a:pt x="10540351" y="4025489"/>
                  <a:pt x="10542494" y="4324585"/>
                </a:cubicBezTo>
                <a:cubicBezTo>
                  <a:pt x="10544637" y="4623681"/>
                  <a:pt x="10522731" y="4704311"/>
                  <a:pt x="10542494" y="4920514"/>
                </a:cubicBezTo>
                <a:cubicBezTo>
                  <a:pt x="10204892" y="5000815"/>
                  <a:pt x="10128638" y="4840761"/>
                  <a:pt x="9745950" y="4920514"/>
                </a:cubicBezTo>
                <a:cubicBezTo>
                  <a:pt x="9363262" y="5000267"/>
                  <a:pt x="9213832" y="4871292"/>
                  <a:pt x="9054831" y="4920514"/>
                </a:cubicBezTo>
                <a:cubicBezTo>
                  <a:pt x="8895830" y="4969736"/>
                  <a:pt x="8829460" y="4906120"/>
                  <a:pt x="8679987" y="4920514"/>
                </a:cubicBezTo>
                <a:cubicBezTo>
                  <a:pt x="8530514" y="4934908"/>
                  <a:pt x="8417247" y="4910337"/>
                  <a:pt x="8305142" y="4920514"/>
                </a:cubicBezTo>
                <a:cubicBezTo>
                  <a:pt x="8193037" y="4930691"/>
                  <a:pt x="7762546" y="4905619"/>
                  <a:pt x="7614023" y="4920514"/>
                </a:cubicBezTo>
                <a:cubicBezTo>
                  <a:pt x="7465500" y="4935409"/>
                  <a:pt x="7285670" y="4909647"/>
                  <a:pt x="7133754" y="4920514"/>
                </a:cubicBezTo>
                <a:cubicBezTo>
                  <a:pt x="6981838" y="4931381"/>
                  <a:pt x="6908130" y="4919413"/>
                  <a:pt x="6758910" y="4920514"/>
                </a:cubicBezTo>
                <a:cubicBezTo>
                  <a:pt x="6609690" y="4921615"/>
                  <a:pt x="6323693" y="4902644"/>
                  <a:pt x="6173216" y="4920514"/>
                </a:cubicBezTo>
                <a:cubicBezTo>
                  <a:pt x="6022739" y="4938384"/>
                  <a:pt x="5973908" y="4898774"/>
                  <a:pt x="5903797" y="4920514"/>
                </a:cubicBezTo>
                <a:cubicBezTo>
                  <a:pt x="5833686" y="4942254"/>
                  <a:pt x="5744939" y="4919239"/>
                  <a:pt x="5634377" y="4920514"/>
                </a:cubicBezTo>
                <a:cubicBezTo>
                  <a:pt x="5523815" y="4921789"/>
                  <a:pt x="5278337" y="4886025"/>
                  <a:pt x="4943258" y="4920514"/>
                </a:cubicBezTo>
                <a:cubicBezTo>
                  <a:pt x="4608179" y="4955003"/>
                  <a:pt x="4484946" y="4867965"/>
                  <a:pt x="4252139" y="4920514"/>
                </a:cubicBezTo>
                <a:cubicBezTo>
                  <a:pt x="4019332" y="4973063"/>
                  <a:pt x="3945440" y="4884422"/>
                  <a:pt x="3666445" y="4920514"/>
                </a:cubicBezTo>
                <a:cubicBezTo>
                  <a:pt x="3387450" y="4956606"/>
                  <a:pt x="3430403" y="4887503"/>
                  <a:pt x="3291601" y="4920514"/>
                </a:cubicBezTo>
                <a:cubicBezTo>
                  <a:pt x="3152799" y="4953525"/>
                  <a:pt x="2961464" y="4867003"/>
                  <a:pt x="2811332" y="4920514"/>
                </a:cubicBezTo>
                <a:cubicBezTo>
                  <a:pt x="2661200" y="4974025"/>
                  <a:pt x="2552034" y="4875992"/>
                  <a:pt x="2436488" y="4920514"/>
                </a:cubicBezTo>
                <a:cubicBezTo>
                  <a:pt x="2320942" y="4965036"/>
                  <a:pt x="2149704" y="4888603"/>
                  <a:pt x="1956218" y="4920514"/>
                </a:cubicBezTo>
                <a:cubicBezTo>
                  <a:pt x="1762732" y="4952425"/>
                  <a:pt x="1634342" y="4910777"/>
                  <a:pt x="1370524" y="4920514"/>
                </a:cubicBezTo>
                <a:cubicBezTo>
                  <a:pt x="1106706" y="4930251"/>
                  <a:pt x="1062567" y="4920499"/>
                  <a:pt x="784830" y="4920514"/>
                </a:cubicBezTo>
                <a:cubicBezTo>
                  <a:pt x="507093" y="4920529"/>
                  <a:pt x="219104" y="4845126"/>
                  <a:pt x="0" y="4920514"/>
                </a:cubicBezTo>
                <a:cubicBezTo>
                  <a:pt x="-25770" y="4698150"/>
                  <a:pt x="18936" y="4598186"/>
                  <a:pt x="0" y="4373790"/>
                </a:cubicBezTo>
                <a:cubicBezTo>
                  <a:pt x="-18936" y="4149394"/>
                  <a:pt x="12458" y="4043630"/>
                  <a:pt x="0" y="3777861"/>
                </a:cubicBezTo>
                <a:cubicBezTo>
                  <a:pt x="-12458" y="3512092"/>
                  <a:pt x="44687" y="3266444"/>
                  <a:pt x="0" y="3132727"/>
                </a:cubicBezTo>
                <a:cubicBezTo>
                  <a:pt x="-44687" y="2999010"/>
                  <a:pt x="42192" y="2891420"/>
                  <a:pt x="0" y="2684414"/>
                </a:cubicBezTo>
                <a:cubicBezTo>
                  <a:pt x="-42192" y="2477408"/>
                  <a:pt x="14574" y="2354720"/>
                  <a:pt x="0" y="2236100"/>
                </a:cubicBezTo>
                <a:cubicBezTo>
                  <a:pt x="-14574" y="2117480"/>
                  <a:pt x="35966" y="1941098"/>
                  <a:pt x="0" y="1836992"/>
                </a:cubicBezTo>
                <a:cubicBezTo>
                  <a:pt x="-35966" y="1732886"/>
                  <a:pt x="13187" y="1527728"/>
                  <a:pt x="0" y="1388678"/>
                </a:cubicBezTo>
                <a:cubicBezTo>
                  <a:pt x="-13187" y="1249628"/>
                  <a:pt x="30903" y="979909"/>
                  <a:pt x="0" y="841955"/>
                </a:cubicBezTo>
                <a:cubicBezTo>
                  <a:pt x="-30903" y="704001"/>
                  <a:pt x="87232" y="249495"/>
                  <a:pt x="0" y="0"/>
                </a:cubicBezTo>
                <a:close/>
              </a:path>
              <a:path w="10542494" h="4920514" stroke="0" extrusionOk="0">
                <a:moveTo>
                  <a:pt x="0" y="0"/>
                </a:moveTo>
                <a:cubicBezTo>
                  <a:pt x="196072" y="-46633"/>
                  <a:pt x="512736" y="62258"/>
                  <a:pt x="691119" y="0"/>
                </a:cubicBezTo>
                <a:cubicBezTo>
                  <a:pt x="869502" y="-62258"/>
                  <a:pt x="1048577" y="5836"/>
                  <a:pt x="1382238" y="0"/>
                </a:cubicBezTo>
                <a:cubicBezTo>
                  <a:pt x="1715899" y="-5836"/>
                  <a:pt x="1801039" y="5740"/>
                  <a:pt x="1967932" y="0"/>
                </a:cubicBezTo>
                <a:cubicBezTo>
                  <a:pt x="2134825" y="-5740"/>
                  <a:pt x="2256364" y="25767"/>
                  <a:pt x="2342776" y="0"/>
                </a:cubicBezTo>
                <a:cubicBezTo>
                  <a:pt x="2429188" y="-25767"/>
                  <a:pt x="2646839" y="27588"/>
                  <a:pt x="2823046" y="0"/>
                </a:cubicBezTo>
                <a:cubicBezTo>
                  <a:pt x="2999253" y="-27588"/>
                  <a:pt x="3205936" y="2172"/>
                  <a:pt x="3303315" y="0"/>
                </a:cubicBezTo>
                <a:cubicBezTo>
                  <a:pt x="3400694" y="-2172"/>
                  <a:pt x="3474519" y="18604"/>
                  <a:pt x="3572734" y="0"/>
                </a:cubicBezTo>
                <a:cubicBezTo>
                  <a:pt x="3670949" y="-18604"/>
                  <a:pt x="3987210" y="2766"/>
                  <a:pt x="4263853" y="0"/>
                </a:cubicBezTo>
                <a:cubicBezTo>
                  <a:pt x="4540496" y="-2766"/>
                  <a:pt x="4573127" y="3710"/>
                  <a:pt x="4849547" y="0"/>
                </a:cubicBezTo>
                <a:cubicBezTo>
                  <a:pt x="5125967" y="-3710"/>
                  <a:pt x="5369908" y="74452"/>
                  <a:pt x="5540666" y="0"/>
                </a:cubicBezTo>
                <a:cubicBezTo>
                  <a:pt x="5711424" y="-74452"/>
                  <a:pt x="6076293" y="34266"/>
                  <a:pt x="6337210" y="0"/>
                </a:cubicBezTo>
                <a:cubicBezTo>
                  <a:pt x="6598127" y="-34266"/>
                  <a:pt x="6834968" y="4331"/>
                  <a:pt x="7028329" y="0"/>
                </a:cubicBezTo>
                <a:cubicBezTo>
                  <a:pt x="7221690" y="-4331"/>
                  <a:pt x="7246421" y="36696"/>
                  <a:pt x="7403174" y="0"/>
                </a:cubicBezTo>
                <a:cubicBezTo>
                  <a:pt x="7559928" y="-36696"/>
                  <a:pt x="7671626" y="895"/>
                  <a:pt x="7778018" y="0"/>
                </a:cubicBezTo>
                <a:cubicBezTo>
                  <a:pt x="7884410" y="-895"/>
                  <a:pt x="8030605" y="56344"/>
                  <a:pt x="8258287" y="0"/>
                </a:cubicBezTo>
                <a:cubicBezTo>
                  <a:pt x="8485969" y="-56344"/>
                  <a:pt x="8615850" y="29995"/>
                  <a:pt x="8738556" y="0"/>
                </a:cubicBezTo>
                <a:cubicBezTo>
                  <a:pt x="8861262" y="-29995"/>
                  <a:pt x="9370204" y="38234"/>
                  <a:pt x="9535100" y="0"/>
                </a:cubicBezTo>
                <a:cubicBezTo>
                  <a:pt x="9699996" y="-38234"/>
                  <a:pt x="9835738" y="14540"/>
                  <a:pt x="10015369" y="0"/>
                </a:cubicBezTo>
                <a:cubicBezTo>
                  <a:pt x="10195000" y="-14540"/>
                  <a:pt x="10327254" y="5736"/>
                  <a:pt x="10542494" y="0"/>
                </a:cubicBezTo>
                <a:cubicBezTo>
                  <a:pt x="10593887" y="133762"/>
                  <a:pt x="10531520" y="267914"/>
                  <a:pt x="10542494" y="497519"/>
                </a:cubicBezTo>
                <a:cubicBezTo>
                  <a:pt x="10553468" y="727124"/>
                  <a:pt x="10521530" y="847188"/>
                  <a:pt x="10542494" y="945832"/>
                </a:cubicBezTo>
                <a:cubicBezTo>
                  <a:pt x="10563458" y="1044476"/>
                  <a:pt x="10503370" y="1154702"/>
                  <a:pt x="10542494" y="1344940"/>
                </a:cubicBezTo>
                <a:cubicBezTo>
                  <a:pt x="10581618" y="1535178"/>
                  <a:pt x="10510572" y="1727852"/>
                  <a:pt x="10542494" y="1891664"/>
                </a:cubicBezTo>
                <a:cubicBezTo>
                  <a:pt x="10574416" y="2055476"/>
                  <a:pt x="10477874" y="2307835"/>
                  <a:pt x="10542494" y="2487593"/>
                </a:cubicBezTo>
                <a:cubicBezTo>
                  <a:pt x="10607114" y="2667351"/>
                  <a:pt x="10537046" y="2860826"/>
                  <a:pt x="10542494" y="2985112"/>
                </a:cubicBezTo>
                <a:cubicBezTo>
                  <a:pt x="10547942" y="3109398"/>
                  <a:pt x="10488262" y="3446539"/>
                  <a:pt x="10542494" y="3630246"/>
                </a:cubicBezTo>
                <a:cubicBezTo>
                  <a:pt x="10596726" y="3813953"/>
                  <a:pt x="10531787" y="3893013"/>
                  <a:pt x="10542494" y="4029354"/>
                </a:cubicBezTo>
                <a:cubicBezTo>
                  <a:pt x="10553201" y="4165695"/>
                  <a:pt x="10488869" y="4624360"/>
                  <a:pt x="10542494" y="4920514"/>
                </a:cubicBezTo>
                <a:cubicBezTo>
                  <a:pt x="10411775" y="4954061"/>
                  <a:pt x="10248396" y="4877042"/>
                  <a:pt x="10167650" y="4920514"/>
                </a:cubicBezTo>
                <a:cubicBezTo>
                  <a:pt x="10086904" y="4963986"/>
                  <a:pt x="9894341" y="4911955"/>
                  <a:pt x="9792806" y="4920514"/>
                </a:cubicBezTo>
                <a:cubicBezTo>
                  <a:pt x="9691271" y="4929073"/>
                  <a:pt x="9606882" y="4913366"/>
                  <a:pt x="9523386" y="4920514"/>
                </a:cubicBezTo>
                <a:cubicBezTo>
                  <a:pt x="9439890" y="4927662"/>
                  <a:pt x="9111161" y="4901508"/>
                  <a:pt x="8726842" y="4920514"/>
                </a:cubicBezTo>
                <a:cubicBezTo>
                  <a:pt x="8342523" y="4939520"/>
                  <a:pt x="8343383" y="4907803"/>
                  <a:pt x="8246573" y="4920514"/>
                </a:cubicBezTo>
                <a:cubicBezTo>
                  <a:pt x="8149763" y="4933225"/>
                  <a:pt x="7855507" y="4887714"/>
                  <a:pt x="7555454" y="4920514"/>
                </a:cubicBezTo>
                <a:cubicBezTo>
                  <a:pt x="7255401" y="4953314"/>
                  <a:pt x="7157033" y="4840002"/>
                  <a:pt x="6758910" y="4920514"/>
                </a:cubicBezTo>
                <a:cubicBezTo>
                  <a:pt x="6360787" y="5001026"/>
                  <a:pt x="6566631" y="4888689"/>
                  <a:pt x="6489491" y="4920514"/>
                </a:cubicBezTo>
                <a:cubicBezTo>
                  <a:pt x="6412351" y="4952339"/>
                  <a:pt x="6189122" y="4851887"/>
                  <a:pt x="5903797" y="4920514"/>
                </a:cubicBezTo>
                <a:cubicBezTo>
                  <a:pt x="5618472" y="4989141"/>
                  <a:pt x="5420766" y="4841768"/>
                  <a:pt x="5212678" y="4920514"/>
                </a:cubicBezTo>
                <a:cubicBezTo>
                  <a:pt x="5004590" y="4999260"/>
                  <a:pt x="4682057" y="4902728"/>
                  <a:pt x="4521559" y="4920514"/>
                </a:cubicBezTo>
                <a:cubicBezTo>
                  <a:pt x="4361061" y="4938300"/>
                  <a:pt x="4301784" y="4891887"/>
                  <a:pt x="4146714" y="4920514"/>
                </a:cubicBezTo>
                <a:cubicBezTo>
                  <a:pt x="3991644" y="4949141"/>
                  <a:pt x="3727450" y="4909283"/>
                  <a:pt x="3561020" y="4920514"/>
                </a:cubicBezTo>
                <a:cubicBezTo>
                  <a:pt x="3394590" y="4931745"/>
                  <a:pt x="3335182" y="4900117"/>
                  <a:pt x="3186176" y="4920514"/>
                </a:cubicBezTo>
                <a:cubicBezTo>
                  <a:pt x="3037170" y="4940911"/>
                  <a:pt x="2759254" y="4893227"/>
                  <a:pt x="2600482" y="4920514"/>
                </a:cubicBezTo>
                <a:cubicBezTo>
                  <a:pt x="2441710" y="4947801"/>
                  <a:pt x="2173813" y="4897623"/>
                  <a:pt x="1909363" y="4920514"/>
                </a:cubicBezTo>
                <a:cubicBezTo>
                  <a:pt x="1644913" y="4943405"/>
                  <a:pt x="1609762" y="4882574"/>
                  <a:pt x="1323669" y="4920514"/>
                </a:cubicBezTo>
                <a:cubicBezTo>
                  <a:pt x="1037576" y="4958454"/>
                  <a:pt x="879343" y="4855869"/>
                  <a:pt x="527125" y="4920514"/>
                </a:cubicBezTo>
                <a:cubicBezTo>
                  <a:pt x="174907" y="4985159"/>
                  <a:pt x="108539" y="4885256"/>
                  <a:pt x="0" y="4920514"/>
                </a:cubicBezTo>
                <a:cubicBezTo>
                  <a:pt x="-60108" y="4683974"/>
                  <a:pt x="52305" y="4548896"/>
                  <a:pt x="0" y="4275380"/>
                </a:cubicBezTo>
                <a:cubicBezTo>
                  <a:pt x="-52305" y="4001864"/>
                  <a:pt x="26854" y="3860851"/>
                  <a:pt x="0" y="3728656"/>
                </a:cubicBezTo>
                <a:cubicBezTo>
                  <a:pt x="-26854" y="3596461"/>
                  <a:pt x="47768" y="3451540"/>
                  <a:pt x="0" y="3231138"/>
                </a:cubicBezTo>
                <a:cubicBezTo>
                  <a:pt x="-47768" y="3010736"/>
                  <a:pt x="35329" y="2894653"/>
                  <a:pt x="0" y="2586003"/>
                </a:cubicBezTo>
                <a:cubicBezTo>
                  <a:pt x="-35329" y="2277354"/>
                  <a:pt x="36705" y="2321209"/>
                  <a:pt x="0" y="2186895"/>
                </a:cubicBezTo>
                <a:cubicBezTo>
                  <a:pt x="-36705" y="2052581"/>
                  <a:pt x="15619" y="1977045"/>
                  <a:pt x="0" y="1787787"/>
                </a:cubicBezTo>
                <a:cubicBezTo>
                  <a:pt x="-15619" y="1598529"/>
                  <a:pt x="42463" y="1466235"/>
                  <a:pt x="0" y="1241063"/>
                </a:cubicBezTo>
                <a:cubicBezTo>
                  <a:pt x="-42463" y="1015891"/>
                  <a:pt x="56792" y="791505"/>
                  <a:pt x="0" y="595929"/>
                </a:cubicBezTo>
                <a:cubicBezTo>
                  <a:pt x="-56792" y="400353"/>
                  <a:pt x="68629" y="176624"/>
                  <a:pt x="0" y="0"/>
                </a:cubicBezTo>
                <a:close/>
              </a:path>
            </a:pathLst>
          </a:custGeom>
          <a:ln w="57150">
            <a:solidFill>
              <a:srgbClr val="3C8F7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5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b) Số?</a:t>
            </a:r>
          </a:p>
          <a:p>
            <a:pPr lvl="0" algn="just">
              <a:defRPr/>
            </a:pPr>
            <a:r>
              <a:rPr lang="vi-VN" sz="45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     2,35 m = …… m …..   cm = ...….....cm</a:t>
            </a:r>
          </a:p>
          <a:p>
            <a:pPr lvl="0" algn="just">
              <a:defRPr/>
            </a:pPr>
            <a:r>
              <a:rPr lang="vi-VN" sz="45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     4,75 kg = ……. kg ……....g = ..…….... g</a:t>
            </a:r>
            <a:endParaRPr kumimoji="0" lang="vi-VN" sz="4500" b="1" i="0" u="none" strike="noStrike" kern="1200" normalizeH="0" noProof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511" b="56356" l="0" r="32200">
                        <a14:foregroundMark x1="10378" y1="46933" x2="9467" y2="51244"/>
                        <a14:foregroundMark x1="5378" y1="50511" x2="9600" y2="52289"/>
                        <a14:foregroundMark x1="9889" y1="33289" x2="11733" y2="37689"/>
                        <a14:foregroundMark x1="9444" y1="31467" x2="11289" y2="31022"/>
                        <a14:foregroundMark x1="13311" y1="33711" x2="15733" y2="36133"/>
                        <a14:foregroundMark x1="23022" y1="45289" x2="23600" y2="46489"/>
                        <a14:foregroundMark x1="21089" y1="45133" x2="19844" y2="41911"/>
                        <a14:foregroundMark x1="25733" y1="45156" x2="26889" y2="42689"/>
                        <a14:foregroundMark x1="23711" y1="47533" x2="25600" y2="45800"/>
                        <a14:foregroundMark x1="26667" y1="45889" x2="27956" y2="44444"/>
                        <a14:foregroundMark x1="25089" y1="45044" x2="26022" y2="45756"/>
                        <a14:foregroundMark x1="21000" y1="45978" x2="19822" y2="43400"/>
                        <a14:foregroundMark x1="21289" y1="46578" x2="19600" y2="44889"/>
                        <a14:foregroundMark x1="19289" y1="44089" x2="18822" y2="43733"/>
                        <a14:foregroundMark x1="18356" y1="45067" x2="21378" y2="44044"/>
                        <a14:foregroundMark x1="8267" y1="48467" x2="8356" y2="45911"/>
                        <a14:foregroundMark x1="6067" y1="49378" x2="8800" y2="46067"/>
                        <a14:foregroundMark x1="8844" y1="36600" x2="10044" y2="3771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295" t="1" r="2" b="20211"/>
          <a:stretch/>
        </p:blipFill>
        <p:spPr>
          <a:xfrm rot="240360">
            <a:off x="7229436" y="1722278"/>
            <a:ext cx="9418142" cy="629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49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5000" t="-22000" r="-10000" b="-8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F98363A-FB1A-3F47-BB1A-0BB3A5BFFE7E}"/>
              </a:ext>
            </a:extLst>
          </p:cNvPr>
          <p:cNvSpPr txBox="1"/>
          <p:nvPr/>
        </p:nvSpPr>
        <p:spPr>
          <a:xfrm>
            <a:off x="340660" y="147498"/>
            <a:ext cx="3514164" cy="830997"/>
          </a:xfrm>
          <a:custGeom>
            <a:avLst/>
            <a:gdLst>
              <a:gd name="connsiteX0" fmla="*/ 0 w 3514164"/>
              <a:gd name="connsiteY0" fmla="*/ 0 h 830997"/>
              <a:gd name="connsiteX1" fmla="*/ 655977 w 3514164"/>
              <a:gd name="connsiteY1" fmla="*/ 0 h 830997"/>
              <a:gd name="connsiteX2" fmla="*/ 1241671 w 3514164"/>
              <a:gd name="connsiteY2" fmla="*/ 0 h 830997"/>
              <a:gd name="connsiteX3" fmla="*/ 1721940 w 3514164"/>
              <a:gd name="connsiteY3" fmla="*/ 0 h 830997"/>
              <a:gd name="connsiteX4" fmla="*/ 2272493 w 3514164"/>
              <a:gd name="connsiteY4" fmla="*/ 0 h 830997"/>
              <a:gd name="connsiteX5" fmla="*/ 2928470 w 3514164"/>
              <a:gd name="connsiteY5" fmla="*/ 0 h 830997"/>
              <a:gd name="connsiteX6" fmla="*/ 3514164 w 3514164"/>
              <a:gd name="connsiteY6" fmla="*/ 0 h 830997"/>
              <a:gd name="connsiteX7" fmla="*/ 3514164 w 3514164"/>
              <a:gd name="connsiteY7" fmla="*/ 398879 h 830997"/>
              <a:gd name="connsiteX8" fmla="*/ 3514164 w 3514164"/>
              <a:gd name="connsiteY8" fmla="*/ 830997 h 830997"/>
              <a:gd name="connsiteX9" fmla="*/ 2998753 w 3514164"/>
              <a:gd name="connsiteY9" fmla="*/ 830997 h 830997"/>
              <a:gd name="connsiteX10" fmla="*/ 2342776 w 3514164"/>
              <a:gd name="connsiteY10" fmla="*/ 830997 h 830997"/>
              <a:gd name="connsiteX11" fmla="*/ 1827365 w 3514164"/>
              <a:gd name="connsiteY11" fmla="*/ 830997 h 830997"/>
              <a:gd name="connsiteX12" fmla="*/ 1311955 w 3514164"/>
              <a:gd name="connsiteY12" fmla="*/ 830997 h 830997"/>
              <a:gd name="connsiteX13" fmla="*/ 691119 w 3514164"/>
              <a:gd name="connsiteY13" fmla="*/ 830997 h 830997"/>
              <a:gd name="connsiteX14" fmla="*/ 0 w 3514164"/>
              <a:gd name="connsiteY14" fmla="*/ 830997 h 830997"/>
              <a:gd name="connsiteX15" fmla="*/ 0 w 3514164"/>
              <a:gd name="connsiteY15" fmla="*/ 440428 h 830997"/>
              <a:gd name="connsiteX16" fmla="*/ 0 w 3514164"/>
              <a:gd name="connsiteY16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14164" h="830997" fill="none" extrusionOk="0">
                <a:moveTo>
                  <a:pt x="0" y="0"/>
                </a:moveTo>
                <a:cubicBezTo>
                  <a:pt x="153071" y="-63602"/>
                  <a:pt x="330644" y="55449"/>
                  <a:pt x="655977" y="0"/>
                </a:cubicBezTo>
                <a:cubicBezTo>
                  <a:pt x="981310" y="-55449"/>
                  <a:pt x="992926" y="10021"/>
                  <a:pt x="1241671" y="0"/>
                </a:cubicBezTo>
                <a:cubicBezTo>
                  <a:pt x="1490416" y="-10021"/>
                  <a:pt x="1568638" y="21061"/>
                  <a:pt x="1721940" y="0"/>
                </a:cubicBezTo>
                <a:cubicBezTo>
                  <a:pt x="1875242" y="-21061"/>
                  <a:pt x="2069955" y="20234"/>
                  <a:pt x="2272493" y="0"/>
                </a:cubicBezTo>
                <a:cubicBezTo>
                  <a:pt x="2475031" y="-20234"/>
                  <a:pt x="2721586" y="13001"/>
                  <a:pt x="2928470" y="0"/>
                </a:cubicBezTo>
                <a:cubicBezTo>
                  <a:pt x="3135354" y="-13001"/>
                  <a:pt x="3334407" y="69060"/>
                  <a:pt x="3514164" y="0"/>
                </a:cubicBezTo>
                <a:cubicBezTo>
                  <a:pt x="3532493" y="159763"/>
                  <a:pt x="3496095" y="201180"/>
                  <a:pt x="3514164" y="398879"/>
                </a:cubicBezTo>
                <a:cubicBezTo>
                  <a:pt x="3532233" y="596578"/>
                  <a:pt x="3507404" y="713779"/>
                  <a:pt x="3514164" y="830997"/>
                </a:cubicBezTo>
                <a:cubicBezTo>
                  <a:pt x="3307426" y="838936"/>
                  <a:pt x="3190471" y="783700"/>
                  <a:pt x="2998753" y="830997"/>
                </a:cubicBezTo>
                <a:cubicBezTo>
                  <a:pt x="2807035" y="878294"/>
                  <a:pt x="2574428" y="828707"/>
                  <a:pt x="2342776" y="830997"/>
                </a:cubicBezTo>
                <a:cubicBezTo>
                  <a:pt x="2111124" y="833287"/>
                  <a:pt x="1990404" y="813075"/>
                  <a:pt x="1827365" y="830997"/>
                </a:cubicBezTo>
                <a:cubicBezTo>
                  <a:pt x="1664326" y="848919"/>
                  <a:pt x="1515555" y="827699"/>
                  <a:pt x="1311955" y="830997"/>
                </a:cubicBezTo>
                <a:cubicBezTo>
                  <a:pt x="1108355" y="834295"/>
                  <a:pt x="836392" y="820984"/>
                  <a:pt x="691119" y="830997"/>
                </a:cubicBezTo>
                <a:cubicBezTo>
                  <a:pt x="545846" y="841010"/>
                  <a:pt x="197981" y="779681"/>
                  <a:pt x="0" y="830997"/>
                </a:cubicBezTo>
                <a:cubicBezTo>
                  <a:pt x="-9644" y="664769"/>
                  <a:pt x="42702" y="597179"/>
                  <a:pt x="0" y="440428"/>
                </a:cubicBezTo>
                <a:cubicBezTo>
                  <a:pt x="-42702" y="283677"/>
                  <a:pt x="23412" y="105435"/>
                  <a:pt x="0" y="0"/>
                </a:cubicBezTo>
                <a:close/>
              </a:path>
              <a:path w="3514164" h="830997" stroke="0" extrusionOk="0">
                <a:moveTo>
                  <a:pt x="0" y="0"/>
                </a:moveTo>
                <a:cubicBezTo>
                  <a:pt x="110280" y="-17134"/>
                  <a:pt x="369567" y="32767"/>
                  <a:pt x="515411" y="0"/>
                </a:cubicBezTo>
                <a:cubicBezTo>
                  <a:pt x="661255" y="-32767"/>
                  <a:pt x="866032" y="20718"/>
                  <a:pt x="995680" y="0"/>
                </a:cubicBezTo>
                <a:cubicBezTo>
                  <a:pt x="1125328" y="-20718"/>
                  <a:pt x="1291302" y="11837"/>
                  <a:pt x="1511091" y="0"/>
                </a:cubicBezTo>
                <a:cubicBezTo>
                  <a:pt x="1730880" y="-11837"/>
                  <a:pt x="1846364" y="30256"/>
                  <a:pt x="2096785" y="0"/>
                </a:cubicBezTo>
                <a:cubicBezTo>
                  <a:pt x="2347206" y="-30256"/>
                  <a:pt x="2488346" y="59248"/>
                  <a:pt x="2717620" y="0"/>
                </a:cubicBezTo>
                <a:cubicBezTo>
                  <a:pt x="2946894" y="-59248"/>
                  <a:pt x="3296721" y="9725"/>
                  <a:pt x="3514164" y="0"/>
                </a:cubicBezTo>
                <a:cubicBezTo>
                  <a:pt x="3521986" y="159144"/>
                  <a:pt x="3475828" y="298834"/>
                  <a:pt x="3514164" y="432118"/>
                </a:cubicBezTo>
                <a:cubicBezTo>
                  <a:pt x="3552500" y="565402"/>
                  <a:pt x="3469680" y="697644"/>
                  <a:pt x="3514164" y="830997"/>
                </a:cubicBezTo>
                <a:cubicBezTo>
                  <a:pt x="3257749" y="889554"/>
                  <a:pt x="3083666" y="776310"/>
                  <a:pt x="2893328" y="830997"/>
                </a:cubicBezTo>
                <a:cubicBezTo>
                  <a:pt x="2702990" y="885684"/>
                  <a:pt x="2428823" y="753081"/>
                  <a:pt x="2237351" y="830997"/>
                </a:cubicBezTo>
                <a:cubicBezTo>
                  <a:pt x="2045879" y="908913"/>
                  <a:pt x="1784737" y="787033"/>
                  <a:pt x="1581374" y="830997"/>
                </a:cubicBezTo>
                <a:cubicBezTo>
                  <a:pt x="1378011" y="874961"/>
                  <a:pt x="1221000" y="797690"/>
                  <a:pt x="1101105" y="830997"/>
                </a:cubicBezTo>
                <a:cubicBezTo>
                  <a:pt x="981210" y="864304"/>
                  <a:pt x="254595" y="827136"/>
                  <a:pt x="0" y="830997"/>
                </a:cubicBezTo>
                <a:cubicBezTo>
                  <a:pt x="-46789" y="667851"/>
                  <a:pt x="2528" y="543840"/>
                  <a:pt x="0" y="423808"/>
                </a:cubicBezTo>
                <a:cubicBezTo>
                  <a:pt x="-2528" y="303776"/>
                  <a:pt x="45260" y="111603"/>
                  <a:pt x="0" y="0"/>
                </a:cubicBezTo>
                <a:close/>
              </a:path>
            </a:pathLst>
          </a:custGeom>
          <a:solidFill>
            <a:srgbClr val="96D9C9"/>
          </a:solidFill>
          <a:ln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E99636"/>
                </a:solidFill>
                <a:effectLst/>
                <a:uLnTx/>
                <a:uFillTx/>
                <a:latin typeface="UTM Cookies" panose="02040603050506020204" pitchFamily="18"/>
                <a:ea typeface="+mn-ea"/>
                <a:cs typeface="+mn-cs"/>
              </a:rPr>
              <a:t>Nhiệm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99636"/>
                </a:solidFill>
                <a:effectLst/>
                <a:uLnTx/>
                <a:uFillTx/>
                <a:latin typeface="UTM Cookies" panose="02040603050506020204" pitchFamily="18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E99636"/>
                </a:solidFill>
                <a:effectLst/>
                <a:uLnTx/>
                <a:uFillTx/>
                <a:latin typeface="UTM Cookies" panose="02040603050506020204" pitchFamily="18"/>
                <a:ea typeface="+mn-ea"/>
                <a:cs typeface="+mn-cs"/>
              </a:rPr>
              <a:t>vụ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99636"/>
                </a:solidFill>
                <a:effectLst/>
                <a:uLnTx/>
                <a:uFillTx/>
                <a:latin typeface="UTM Cookies" panose="02040603050506020204" pitchFamily="18"/>
                <a:ea typeface="+mn-ea"/>
                <a:cs typeface="+mn-cs"/>
              </a:rPr>
              <a:t>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52529F1-E467-954D-808B-7F1AF2D38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008" y="3859498"/>
            <a:ext cx="1806982" cy="3117977"/>
          </a:xfrm>
          <a:prstGeom prst="rect">
            <a:avLst/>
          </a:prstGeom>
        </p:spPr>
      </p:pic>
      <p:sp>
        <p:nvSpPr>
          <p:cNvPr id="4" name="Wave 3"/>
          <p:cNvSpPr/>
          <p:nvPr/>
        </p:nvSpPr>
        <p:spPr>
          <a:xfrm>
            <a:off x="2269164" y="4735371"/>
            <a:ext cx="8048847" cy="1796903"/>
          </a:xfrm>
          <a:prstGeom prst="wave">
            <a:avLst>
              <a:gd name="adj1" fmla="val 5399"/>
              <a:gd name="adj2" fmla="val 0"/>
            </a:avLst>
          </a:prstGeom>
          <a:solidFill>
            <a:schemeClr val="bg1"/>
          </a:solidFill>
          <a:ln w="38100">
            <a:solidFill>
              <a:srgbClr val="96D9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8F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11976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0">
            <a:extLst>
              <a:ext uri="{FF2B5EF4-FFF2-40B4-BE49-F238E27FC236}">
                <a16:creationId xmlns="" xmlns:a16="http://schemas.microsoft.com/office/drawing/2014/main" id="{C68EB7E2-3C96-ADAC-9A08-910D899E9E9E}"/>
              </a:ext>
            </a:extLst>
          </p:cNvPr>
          <p:cNvSpPr/>
          <p:nvPr/>
        </p:nvSpPr>
        <p:spPr>
          <a:xfrm>
            <a:off x="0" y="1537844"/>
            <a:ext cx="6718632" cy="5217855"/>
          </a:xfrm>
          <a:prstGeom prst="roundRect">
            <a:avLst/>
          </a:prstGeom>
          <a:ln w="3810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4FC16F-DC32-0457-1A45-3B54EF2912B1}"/>
              </a:ext>
            </a:extLst>
          </p:cNvPr>
          <p:cNvSpPr txBox="1"/>
          <p:nvPr/>
        </p:nvSpPr>
        <p:spPr>
          <a:xfrm>
            <a:off x="277955" y="102301"/>
            <a:ext cx="9433604" cy="1264046"/>
          </a:xfrm>
          <a:custGeom>
            <a:avLst/>
            <a:gdLst>
              <a:gd name="connsiteX0" fmla="*/ 0 w 10542494"/>
              <a:gd name="connsiteY0" fmla="*/ 0 h 4920514"/>
              <a:gd name="connsiteX1" fmla="*/ 269419 w 10542494"/>
              <a:gd name="connsiteY1" fmla="*/ 0 h 4920514"/>
              <a:gd name="connsiteX2" fmla="*/ 749688 w 10542494"/>
              <a:gd name="connsiteY2" fmla="*/ 0 h 4920514"/>
              <a:gd name="connsiteX3" fmla="*/ 1440808 w 10542494"/>
              <a:gd name="connsiteY3" fmla="*/ 0 h 4920514"/>
              <a:gd name="connsiteX4" fmla="*/ 1710227 w 10542494"/>
              <a:gd name="connsiteY4" fmla="*/ 0 h 4920514"/>
              <a:gd name="connsiteX5" fmla="*/ 2506771 w 10542494"/>
              <a:gd name="connsiteY5" fmla="*/ 0 h 4920514"/>
              <a:gd name="connsiteX6" fmla="*/ 2987040 w 10542494"/>
              <a:gd name="connsiteY6" fmla="*/ 0 h 4920514"/>
              <a:gd name="connsiteX7" fmla="*/ 3361884 w 10542494"/>
              <a:gd name="connsiteY7" fmla="*/ 0 h 4920514"/>
              <a:gd name="connsiteX8" fmla="*/ 4053003 w 10542494"/>
              <a:gd name="connsiteY8" fmla="*/ 0 h 4920514"/>
              <a:gd name="connsiteX9" fmla="*/ 4638697 w 10542494"/>
              <a:gd name="connsiteY9" fmla="*/ 0 h 4920514"/>
              <a:gd name="connsiteX10" fmla="*/ 5224391 w 10542494"/>
              <a:gd name="connsiteY10" fmla="*/ 0 h 4920514"/>
              <a:gd name="connsiteX11" fmla="*/ 5704661 w 10542494"/>
              <a:gd name="connsiteY11" fmla="*/ 0 h 4920514"/>
              <a:gd name="connsiteX12" fmla="*/ 6290355 w 10542494"/>
              <a:gd name="connsiteY12" fmla="*/ 0 h 4920514"/>
              <a:gd name="connsiteX13" fmla="*/ 6665199 w 10542494"/>
              <a:gd name="connsiteY13" fmla="*/ 0 h 4920514"/>
              <a:gd name="connsiteX14" fmla="*/ 6934618 w 10542494"/>
              <a:gd name="connsiteY14" fmla="*/ 0 h 4920514"/>
              <a:gd name="connsiteX15" fmla="*/ 7520312 w 10542494"/>
              <a:gd name="connsiteY15" fmla="*/ 0 h 4920514"/>
              <a:gd name="connsiteX16" fmla="*/ 7789732 w 10542494"/>
              <a:gd name="connsiteY16" fmla="*/ 0 h 4920514"/>
              <a:gd name="connsiteX17" fmla="*/ 8270001 w 10542494"/>
              <a:gd name="connsiteY17" fmla="*/ 0 h 4920514"/>
              <a:gd name="connsiteX18" fmla="*/ 8961120 w 10542494"/>
              <a:gd name="connsiteY18" fmla="*/ 0 h 4920514"/>
              <a:gd name="connsiteX19" fmla="*/ 9546814 w 10542494"/>
              <a:gd name="connsiteY19" fmla="*/ 0 h 4920514"/>
              <a:gd name="connsiteX20" fmla="*/ 10027083 w 10542494"/>
              <a:gd name="connsiteY20" fmla="*/ 0 h 4920514"/>
              <a:gd name="connsiteX21" fmla="*/ 10542494 w 10542494"/>
              <a:gd name="connsiteY21" fmla="*/ 0 h 4920514"/>
              <a:gd name="connsiteX22" fmla="*/ 10542494 w 10542494"/>
              <a:gd name="connsiteY22" fmla="*/ 399108 h 4920514"/>
              <a:gd name="connsiteX23" fmla="*/ 10542494 w 10542494"/>
              <a:gd name="connsiteY23" fmla="*/ 896627 h 4920514"/>
              <a:gd name="connsiteX24" fmla="*/ 10542494 w 10542494"/>
              <a:gd name="connsiteY24" fmla="*/ 1541761 h 4920514"/>
              <a:gd name="connsiteX25" fmla="*/ 10542494 w 10542494"/>
              <a:gd name="connsiteY25" fmla="*/ 2039280 h 4920514"/>
              <a:gd name="connsiteX26" fmla="*/ 10542494 w 10542494"/>
              <a:gd name="connsiteY26" fmla="*/ 2487593 h 4920514"/>
              <a:gd name="connsiteX27" fmla="*/ 10542494 w 10542494"/>
              <a:gd name="connsiteY27" fmla="*/ 3034317 h 4920514"/>
              <a:gd name="connsiteX28" fmla="*/ 10542494 w 10542494"/>
              <a:gd name="connsiteY28" fmla="*/ 3679451 h 4920514"/>
              <a:gd name="connsiteX29" fmla="*/ 10542494 w 10542494"/>
              <a:gd name="connsiteY29" fmla="*/ 4324585 h 4920514"/>
              <a:gd name="connsiteX30" fmla="*/ 10542494 w 10542494"/>
              <a:gd name="connsiteY30" fmla="*/ 4920514 h 4920514"/>
              <a:gd name="connsiteX31" fmla="*/ 9745950 w 10542494"/>
              <a:gd name="connsiteY31" fmla="*/ 4920514 h 4920514"/>
              <a:gd name="connsiteX32" fmla="*/ 9054831 w 10542494"/>
              <a:gd name="connsiteY32" fmla="*/ 4920514 h 4920514"/>
              <a:gd name="connsiteX33" fmla="*/ 8679987 w 10542494"/>
              <a:gd name="connsiteY33" fmla="*/ 4920514 h 4920514"/>
              <a:gd name="connsiteX34" fmla="*/ 8305142 w 10542494"/>
              <a:gd name="connsiteY34" fmla="*/ 4920514 h 4920514"/>
              <a:gd name="connsiteX35" fmla="*/ 7614023 w 10542494"/>
              <a:gd name="connsiteY35" fmla="*/ 4920514 h 4920514"/>
              <a:gd name="connsiteX36" fmla="*/ 7133754 w 10542494"/>
              <a:gd name="connsiteY36" fmla="*/ 4920514 h 4920514"/>
              <a:gd name="connsiteX37" fmla="*/ 6758910 w 10542494"/>
              <a:gd name="connsiteY37" fmla="*/ 4920514 h 4920514"/>
              <a:gd name="connsiteX38" fmla="*/ 6173216 w 10542494"/>
              <a:gd name="connsiteY38" fmla="*/ 4920514 h 4920514"/>
              <a:gd name="connsiteX39" fmla="*/ 5903797 w 10542494"/>
              <a:gd name="connsiteY39" fmla="*/ 4920514 h 4920514"/>
              <a:gd name="connsiteX40" fmla="*/ 5634377 w 10542494"/>
              <a:gd name="connsiteY40" fmla="*/ 4920514 h 4920514"/>
              <a:gd name="connsiteX41" fmla="*/ 4943258 w 10542494"/>
              <a:gd name="connsiteY41" fmla="*/ 4920514 h 4920514"/>
              <a:gd name="connsiteX42" fmla="*/ 4252139 w 10542494"/>
              <a:gd name="connsiteY42" fmla="*/ 4920514 h 4920514"/>
              <a:gd name="connsiteX43" fmla="*/ 3666445 w 10542494"/>
              <a:gd name="connsiteY43" fmla="*/ 4920514 h 4920514"/>
              <a:gd name="connsiteX44" fmla="*/ 3291601 w 10542494"/>
              <a:gd name="connsiteY44" fmla="*/ 4920514 h 4920514"/>
              <a:gd name="connsiteX45" fmla="*/ 2811332 w 10542494"/>
              <a:gd name="connsiteY45" fmla="*/ 4920514 h 4920514"/>
              <a:gd name="connsiteX46" fmla="*/ 2436488 w 10542494"/>
              <a:gd name="connsiteY46" fmla="*/ 4920514 h 4920514"/>
              <a:gd name="connsiteX47" fmla="*/ 1956218 w 10542494"/>
              <a:gd name="connsiteY47" fmla="*/ 4920514 h 4920514"/>
              <a:gd name="connsiteX48" fmla="*/ 1370524 w 10542494"/>
              <a:gd name="connsiteY48" fmla="*/ 4920514 h 4920514"/>
              <a:gd name="connsiteX49" fmla="*/ 784830 w 10542494"/>
              <a:gd name="connsiteY49" fmla="*/ 4920514 h 4920514"/>
              <a:gd name="connsiteX50" fmla="*/ 0 w 10542494"/>
              <a:gd name="connsiteY50" fmla="*/ 4920514 h 4920514"/>
              <a:gd name="connsiteX51" fmla="*/ 0 w 10542494"/>
              <a:gd name="connsiteY51" fmla="*/ 4373790 h 4920514"/>
              <a:gd name="connsiteX52" fmla="*/ 0 w 10542494"/>
              <a:gd name="connsiteY52" fmla="*/ 3777861 h 4920514"/>
              <a:gd name="connsiteX53" fmla="*/ 0 w 10542494"/>
              <a:gd name="connsiteY53" fmla="*/ 3132727 h 4920514"/>
              <a:gd name="connsiteX54" fmla="*/ 0 w 10542494"/>
              <a:gd name="connsiteY54" fmla="*/ 2684414 h 4920514"/>
              <a:gd name="connsiteX55" fmla="*/ 0 w 10542494"/>
              <a:gd name="connsiteY55" fmla="*/ 2236100 h 4920514"/>
              <a:gd name="connsiteX56" fmla="*/ 0 w 10542494"/>
              <a:gd name="connsiteY56" fmla="*/ 1836992 h 4920514"/>
              <a:gd name="connsiteX57" fmla="*/ 0 w 10542494"/>
              <a:gd name="connsiteY57" fmla="*/ 1388678 h 4920514"/>
              <a:gd name="connsiteX58" fmla="*/ 0 w 10542494"/>
              <a:gd name="connsiteY58" fmla="*/ 841955 h 4920514"/>
              <a:gd name="connsiteX59" fmla="*/ 0 w 10542494"/>
              <a:gd name="connsiteY59" fmla="*/ 0 h 492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0542494" h="4920514" fill="none" extrusionOk="0">
                <a:moveTo>
                  <a:pt x="0" y="0"/>
                </a:moveTo>
                <a:cubicBezTo>
                  <a:pt x="121235" y="-31130"/>
                  <a:pt x="210479" y="6729"/>
                  <a:pt x="269419" y="0"/>
                </a:cubicBezTo>
                <a:cubicBezTo>
                  <a:pt x="328359" y="-6729"/>
                  <a:pt x="510163" y="19893"/>
                  <a:pt x="749688" y="0"/>
                </a:cubicBezTo>
                <a:cubicBezTo>
                  <a:pt x="989213" y="-19893"/>
                  <a:pt x="1264983" y="34624"/>
                  <a:pt x="1440808" y="0"/>
                </a:cubicBezTo>
                <a:cubicBezTo>
                  <a:pt x="1616633" y="-34624"/>
                  <a:pt x="1594479" y="10794"/>
                  <a:pt x="1710227" y="0"/>
                </a:cubicBezTo>
                <a:cubicBezTo>
                  <a:pt x="1825975" y="-10794"/>
                  <a:pt x="2277235" y="47164"/>
                  <a:pt x="2506771" y="0"/>
                </a:cubicBezTo>
                <a:cubicBezTo>
                  <a:pt x="2736307" y="-47164"/>
                  <a:pt x="2842167" y="11605"/>
                  <a:pt x="2987040" y="0"/>
                </a:cubicBezTo>
                <a:cubicBezTo>
                  <a:pt x="3131913" y="-11605"/>
                  <a:pt x="3267870" y="38020"/>
                  <a:pt x="3361884" y="0"/>
                </a:cubicBezTo>
                <a:cubicBezTo>
                  <a:pt x="3455898" y="-38020"/>
                  <a:pt x="3804694" y="2404"/>
                  <a:pt x="4053003" y="0"/>
                </a:cubicBezTo>
                <a:cubicBezTo>
                  <a:pt x="4301312" y="-2404"/>
                  <a:pt x="4436546" y="28238"/>
                  <a:pt x="4638697" y="0"/>
                </a:cubicBezTo>
                <a:cubicBezTo>
                  <a:pt x="4840848" y="-28238"/>
                  <a:pt x="5002085" y="48552"/>
                  <a:pt x="5224391" y="0"/>
                </a:cubicBezTo>
                <a:cubicBezTo>
                  <a:pt x="5446697" y="-48552"/>
                  <a:pt x="5563393" y="26583"/>
                  <a:pt x="5704661" y="0"/>
                </a:cubicBezTo>
                <a:cubicBezTo>
                  <a:pt x="5845929" y="-26583"/>
                  <a:pt x="6152108" y="16348"/>
                  <a:pt x="6290355" y="0"/>
                </a:cubicBezTo>
                <a:cubicBezTo>
                  <a:pt x="6428602" y="-16348"/>
                  <a:pt x="6500515" y="24409"/>
                  <a:pt x="6665199" y="0"/>
                </a:cubicBezTo>
                <a:cubicBezTo>
                  <a:pt x="6829883" y="-24409"/>
                  <a:pt x="6874257" y="26221"/>
                  <a:pt x="6934618" y="0"/>
                </a:cubicBezTo>
                <a:cubicBezTo>
                  <a:pt x="6994979" y="-26221"/>
                  <a:pt x="7287392" y="31294"/>
                  <a:pt x="7520312" y="0"/>
                </a:cubicBezTo>
                <a:cubicBezTo>
                  <a:pt x="7753232" y="-31294"/>
                  <a:pt x="7720177" y="18117"/>
                  <a:pt x="7789732" y="0"/>
                </a:cubicBezTo>
                <a:cubicBezTo>
                  <a:pt x="7859287" y="-18117"/>
                  <a:pt x="8090431" y="10343"/>
                  <a:pt x="8270001" y="0"/>
                </a:cubicBezTo>
                <a:cubicBezTo>
                  <a:pt x="8449571" y="-10343"/>
                  <a:pt x="8643911" y="42544"/>
                  <a:pt x="8961120" y="0"/>
                </a:cubicBezTo>
                <a:cubicBezTo>
                  <a:pt x="9278329" y="-42544"/>
                  <a:pt x="9273176" y="62767"/>
                  <a:pt x="9546814" y="0"/>
                </a:cubicBezTo>
                <a:cubicBezTo>
                  <a:pt x="9820452" y="-62767"/>
                  <a:pt x="9917725" y="38941"/>
                  <a:pt x="10027083" y="0"/>
                </a:cubicBezTo>
                <a:cubicBezTo>
                  <a:pt x="10136441" y="-38941"/>
                  <a:pt x="10432526" y="21558"/>
                  <a:pt x="10542494" y="0"/>
                </a:cubicBezTo>
                <a:cubicBezTo>
                  <a:pt x="10555391" y="108369"/>
                  <a:pt x="10536401" y="248993"/>
                  <a:pt x="10542494" y="399108"/>
                </a:cubicBezTo>
                <a:cubicBezTo>
                  <a:pt x="10548587" y="549223"/>
                  <a:pt x="10486131" y="750640"/>
                  <a:pt x="10542494" y="896627"/>
                </a:cubicBezTo>
                <a:cubicBezTo>
                  <a:pt x="10598857" y="1042614"/>
                  <a:pt x="10477213" y="1263423"/>
                  <a:pt x="10542494" y="1541761"/>
                </a:cubicBezTo>
                <a:cubicBezTo>
                  <a:pt x="10607775" y="1820099"/>
                  <a:pt x="10491286" y="1895216"/>
                  <a:pt x="10542494" y="2039280"/>
                </a:cubicBezTo>
                <a:cubicBezTo>
                  <a:pt x="10593702" y="2183344"/>
                  <a:pt x="10527982" y="2325323"/>
                  <a:pt x="10542494" y="2487593"/>
                </a:cubicBezTo>
                <a:cubicBezTo>
                  <a:pt x="10557006" y="2649863"/>
                  <a:pt x="10486948" y="2769540"/>
                  <a:pt x="10542494" y="3034317"/>
                </a:cubicBezTo>
                <a:cubicBezTo>
                  <a:pt x="10598040" y="3299094"/>
                  <a:pt x="10488331" y="3378853"/>
                  <a:pt x="10542494" y="3679451"/>
                </a:cubicBezTo>
                <a:cubicBezTo>
                  <a:pt x="10596657" y="3980049"/>
                  <a:pt x="10540351" y="4025489"/>
                  <a:pt x="10542494" y="4324585"/>
                </a:cubicBezTo>
                <a:cubicBezTo>
                  <a:pt x="10544637" y="4623681"/>
                  <a:pt x="10522731" y="4704311"/>
                  <a:pt x="10542494" y="4920514"/>
                </a:cubicBezTo>
                <a:cubicBezTo>
                  <a:pt x="10204892" y="5000815"/>
                  <a:pt x="10128638" y="4840761"/>
                  <a:pt x="9745950" y="4920514"/>
                </a:cubicBezTo>
                <a:cubicBezTo>
                  <a:pt x="9363262" y="5000267"/>
                  <a:pt x="9213832" y="4871292"/>
                  <a:pt x="9054831" y="4920514"/>
                </a:cubicBezTo>
                <a:cubicBezTo>
                  <a:pt x="8895830" y="4969736"/>
                  <a:pt x="8829460" y="4906120"/>
                  <a:pt x="8679987" y="4920514"/>
                </a:cubicBezTo>
                <a:cubicBezTo>
                  <a:pt x="8530514" y="4934908"/>
                  <a:pt x="8417247" y="4910337"/>
                  <a:pt x="8305142" y="4920514"/>
                </a:cubicBezTo>
                <a:cubicBezTo>
                  <a:pt x="8193037" y="4930691"/>
                  <a:pt x="7762546" y="4905619"/>
                  <a:pt x="7614023" y="4920514"/>
                </a:cubicBezTo>
                <a:cubicBezTo>
                  <a:pt x="7465500" y="4935409"/>
                  <a:pt x="7285670" y="4909647"/>
                  <a:pt x="7133754" y="4920514"/>
                </a:cubicBezTo>
                <a:cubicBezTo>
                  <a:pt x="6981838" y="4931381"/>
                  <a:pt x="6908130" y="4919413"/>
                  <a:pt x="6758910" y="4920514"/>
                </a:cubicBezTo>
                <a:cubicBezTo>
                  <a:pt x="6609690" y="4921615"/>
                  <a:pt x="6323693" y="4902644"/>
                  <a:pt x="6173216" y="4920514"/>
                </a:cubicBezTo>
                <a:cubicBezTo>
                  <a:pt x="6022739" y="4938384"/>
                  <a:pt x="5973908" y="4898774"/>
                  <a:pt x="5903797" y="4920514"/>
                </a:cubicBezTo>
                <a:cubicBezTo>
                  <a:pt x="5833686" y="4942254"/>
                  <a:pt x="5744939" y="4919239"/>
                  <a:pt x="5634377" y="4920514"/>
                </a:cubicBezTo>
                <a:cubicBezTo>
                  <a:pt x="5523815" y="4921789"/>
                  <a:pt x="5278337" y="4886025"/>
                  <a:pt x="4943258" y="4920514"/>
                </a:cubicBezTo>
                <a:cubicBezTo>
                  <a:pt x="4608179" y="4955003"/>
                  <a:pt x="4484946" y="4867965"/>
                  <a:pt x="4252139" y="4920514"/>
                </a:cubicBezTo>
                <a:cubicBezTo>
                  <a:pt x="4019332" y="4973063"/>
                  <a:pt x="3945440" y="4884422"/>
                  <a:pt x="3666445" y="4920514"/>
                </a:cubicBezTo>
                <a:cubicBezTo>
                  <a:pt x="3387450" y="4956606"/>
                  <a:pt x="3430403" y="4887503"/>
                  <a:pt x="3291601" y="4920514"/>
                </a:cubicBezTo>
                <a:cubicBezTo>
                  <a:pt x="3152799" y="4953525"/>
                  <a:pt x="2961464" y="4867003"/>
                  <a:pt x="2811332" y="4920514"/>
                </a:cubicBezTo>
                <a:cubicBezTo>
                  <a:pt x="2661200" y="4974025"/>
                  <a:pt x="2552034" y="4875992"/>
                  <a:pt x="2436488" y="4920514"/>
                </a:cubicBezTo>
                <a:cubicBezTo>
                  <a:pt x="2320942" y="4965036"/>
                  <a:pt x="2149704" y="4888603"/>
                  <a:pt x="1956218" y="4920514"/>
                </a:cubicBezTo>
                <a:cubicBezTo>
                  <a:pt x="1762732" y="4952425"/>
                  <a:pt x="1634342" y="4910777"/>
                  <a:pt x="1370524" y="4920514"/>
                </a:cubicBezTo>
                <a:cubicBezTo>
                  <a:pt x="1106706" y="4930251"/>
                  <a:pt x="1062567" y="4920499"/>
                  <a:pt x="784830" y="4920514"/>
                </a:cubicBezTo>
                <a:cubicBezTo>
                  <a:pt x="507093" y="4920529"/>
                  <a:pt x="219104" y="4845126"/>
                  <a:pt x="0" y="4920514"/>
                </a:cubicBezTo>
                <a:cubicBezTo>
                  <a:pt x="-25770" y="4698150"/>
                  <a:pt x="18936" y="4598186"/>
                  <a:pt x="0" y="4373790"/>
                </a:cubicBezTo>
                <a:cubicBezTo>
                  <a:pt x="-18936" y="4149394"/>
                  <a:pt x="12458" y="4043630"/>
                  <a:pt x="0" y="3777861"/>
                </a:cubicBezTo>
                <a:cubicBezTo>
                  <a:pt x="-12458" y="3512092"/>
                  <a:pt x="44687" y="3266444"/>
                  <a:pt x="0" y="3132727"/>
                </a:cubicBezTo>
                <a:cubicBezTo>
                  <a:pt x="-44687" y="2999010"/>
                  <a:pt x="42192" y="2891420"/>
                  <a:pt x="0" y="2684414"/>
                </a:cubicBezTo>
                <a:cubicBezTo>
                  <a:pt x="-42192" y="2477408"/>
                  <a:pt x="14574" y="2354720"/>
                  <a:pt x="0" y="2236100"/>
                </a:cubicBezTo>
                <a:cubicBezTo>
                  <a:pt x="-14574" y="2117480"/>
                  <a:pt x="35966" y="1941098"/>
                  <a:pt x="0" y="1836992"/>
                </a:cubicBezTo>
                <a:cubicBezTo>
                  <a:pt x="-35966" y="1732886"/>
                  <a:pt x="13187" y="1527728"/>
                  <a:pt x="0" y="1388678"/>
                </a:cubicBezTo>
                <a:cubicBezTo>
                  <a:pt x="-13187" y="1249628"/>
                  <a:pt x="30903" y="979909"/>
                  <a:pt x="0" y="841955"/>
                </a:cubicBezTo>
                <a:cubicBezTo>
                  <a:pt x="-30903" y="704001"/>
                  <a:pt x="87232" y="249495"/>
                  <a:pt x="0" y="0"/>
                </a:cubicBezTo>
                <a:close/>
              </a:path>
              <a:path w="10542494" h="4920514" stroke="0" extrusionOk="0">
                <a:moveTo>
                  <a:pt x="0" y="0"/>
                </a:moveTo>
                <a:cubicBezTo>
                  <a:pt x="196072" y="-46633"/>
                  <a:pt x="512736" y="62258"/>
                  <a:pt x="691119" y="0"/>
                </a:cubicBezTo>
                <a:cubicBezTo>
                  <a:pt x="869502" y="-62258"/>
                  <a:pt x="1048577" y="5836"/>
                  <a:pt x="1382238" y="0"/>
                </a:cubicBezTo>
                <a:cubicBezTo>
                  <a:pt x="1715899" y="-5836"/>
                  <a:pt x="1801039" y="5740"/>
                  <a:pt x="1967932" y="0"/>
                </a:cubicBezTo>
                <a:cubicBezTo>
                  <a:pt x="2134825" y="-5740"/>
                  <a:pt x="2256364" y="25767"/>
                  <a:pt x="2342776" y="0"/>
                </a:cubicBezTo>
                <a:cubicBezTo>
                  <a:pt x="2429188" y="-25767"/>
                  <a:pt x="2646839" y="27588"/>
                  <a:pt x="2823046" y="0"/>
                </a:cubicBezTo>
                <a:cubicBezTo>
                  <a:pt x="2999253" y="-27588"/>
                  <a:pt x="3205936" y="2172"/>
                  <a:pt x="3303315" y="0"/>
                </a:cubicBezTo>
                <a:cubicBezTo>
                  <a:pt x="3400694" y="-2172"/>
                  <a:pt x="3474519" y="18604"/>
                  <a:pt x="3572734" y="0"/>
                </a:cubicBezTo>
                <a:cubicBezTo>
                  <a:pt x="3670949" y="-18604"/>
                  <a:pt x="3987210" y="2766"/>
                  <a:pt x="4263853" y="0"/>
                </a:cubicBezTo>
                <a:cubicBezTo>
                  <a:pt x="4540496" y="-2766"/>
                  <a:pt x="4573127" y="3710"/>
                  <a:pt x="4849547" y="0"/>
                </a:cubicBezTo>
                <a:cubicBezTo>
                  <a:pt x="5125967" y="-3710"/>
                  <a:pt x="5369908" y="74452"/>
                  <a:pt x="5540666" y="0"/>
                </a:cubicBezTo>
                <a:cubicBezTo>
                  <a:pt x="5711424" y="-74452"/>
                  <a:pt x="6076293" y="34266"/>
                  <a:pt x="6337210" y="0"/>
                </a:cubicBezTo>
                <a:cubicBezTo>
                  <a:pt x="6598127" y="-34266"/>
                  <a:pt x="6834968" y="4331"/>
                  <a:pt x="7028329" y="0"/>
                </a:cubicBezTo>
                <a:cubicBezTo>
                  <a:pt x="7221690" y="-4331"/>
                  <a:pt x="7246421" y="36696"/>
                  <a:pt x="7403174" y="0"/>
                </a:cubicBezTo>
                <a:cubicBezTo>
                  <a:pt x="7559928" y="-36696"/>
                  <a:pt x="7671626" y="895"/>
                  <a:pt x="7778018" y="0"/>
                </a:cubicBezTo>
                <a:cubicBezTo>
                  <a:pt x="7884410" y="-895"/>
                  <a:pt x="8030605" y="56344"/>
                  <a:pt x="8258287" y="0"/>
                </a:cubicBezTo>
                <a:cubicBezTo>
                  <a:pt x="8485969" y="-56344"/>
                  <a:pt x="8615850" y="29995"/>
                  <a:pt x="8738556" y="0"/>
                </a:cubicBezTo>
                <a:cubicBezTo>
                  <a:pt x="8861262" y="-29995"/>
                  <a:pt x="9370204" y="38234"/>
                  <a:pt x="9535100" y="0"/>
                </a:cubicBezTo>
                <a:cubicBezTo>
                  <a:pt x="9699996" y="-38234"/>
                  <a:pt x="9835738" y="14540"/>
                  <a:pt x="10015369" y="0"/>
                </a:cubicBezTo>
                <a:cubicBezTo>
                  <a:pt x="10195000" y="-14540"/>
                  <a:pt x="10327254" y="5736"/>
                  <a:pt x="10542494" y="0"/>
                </a:cubicBezTo>
                <a:cubicBezTo>
                  <a:pt x="10593887" y="133762"/>
                  <a:pt x="10531520" y="267914"/>
                  <a:pt x="10542494" y="497519"/>
                </a:cubicBezTo>
                <a:cubicBezTo>
                  <a:pt x="10553468" y="727124"/>
                  <a:pt x="10521530" y="847188"/>
                  <a:pt x="10542494" y="945832"/>
                </a:cubicBezTo>
                <a:cubicBezTo>
                  <a:pt x="10563458" y="1044476"/>
                  <a:pt x="10503370" y="1154702"/>
                  <a:pt x="10542494" y="1344940"/>
                </a:cubicBezTo>
                <a:cubicBezTo>
                  <a:pt x="10581618" y="1535178"/>
                  <a:pt x="10510572" y="1727852"/>
                  <a:pt x="10542494" y="1891664"/>
                </a:cubicBezTo>
                <a:cubicBezTo>
                  <a:pt x="10574416" y="2055476"/>
                  <a:pt x="10477874" y="2307835"/>
                  <a:pt x="10542494" y="2487593"/>
                </a:cubicBezTo>
                <a:cubicBezTo>
                  <a:pt x="10607114" y="2667351"/>
                  <a:pt x="10537046" y="2860826"/>
                  <a:pt x="10542494" y="2985112"/>
                </a:cubicBezTo>
                <a:cubicBezTo>
                  <a:pt x="10547942" y="3109398"/>
                  <a:pt x="10488262" y="3446539"/>
                  <a:pt x="10542494" y="3630246"/>
                </a:cubicBezTo>
                <a:cubicBezTo>
                  <a:pt x="10596726" y="3813953"/>
                  <a:pt x="10531787" y="3893013"/>
                  <a:pt x="10542494" y="4029354"/>
                </a:cubicBezTo>
                <a:cubicBezTo>
                  <a:pt x="10553201" y="4165695"/>
                  <a:pt x="10488869" y="4624360"/>
                  <a:pt x="10542494" y="4920514"/>
                </a:cubicBezTo>
                <a:cubicBezTo>
                  <a:pt x="10411775" y="4954061"/>
                  <a:pt x="10248396" y="4877042"/>
                  <a:pt x="10167650" y="4920514"/>
                </a:cubicBezTo>
                <a:cubicBezTo>
                  <a:pt x="10086904" y="4963986"/>
                  <a:pt x="9894341" y="4911955"/>
                  <a:pt x="9792806" y="4920514"/>
                </a:cubicBezTo>
                <a:cubicBezTo>
                  <a:pt x="9691271" y="4929073"/>
                  <a:pt x="9606882" y="4913366"/>
                  <a:pt x="9523386" y="4920514"/>
                </a:cubicBezTo>
                <a:cubicBezTo>
                  <a:pt x="9439890" y="4927662"/>
                  <a:pt x="9111161" y="4901508"/>
                  <a:pt x="8726842" y="4920514"/>
                </a:cubicBezTo>
                <a:cubicBezTo>
                  <a:pt x="8342523" y="4939520"/>
                  <a:pt x="8343383" y="4907803"/>
                  <a:pt x="8246573" y="4920514"/>
                </a:cubicBezTo>
                <a:cubicBezTo>
                  <a:pt x="8149763" y="4933225"/>
                  <a:pt x="7855507" y="4887714"/>
                  <a:pt x="7555454" y="4920514"/>
                </a:cubicBezTo>
                <a:cubicBezTo>
                  <a:pt x="7255401" y="4953314"/>
                  <a:pt x="7157033" y="4840002"/>
                  <a:pt x="6758910" y="4920514"/>
                </a:cubicBezTo>
                <a:cubicBezTo>
                  <a:pt x="6360787" y="5001026"/>
                  <a:pt x="6566631" y="4888689"/>
                  <a:pt x="6489491" y="4920514"/>
                </a:cubicBezTo>
                <a:cubicBezTo>
                  <a:pt x="6412351" y="4952339"/>
                  <a:pt x="6189122" y="4851887"/>
                  <a:pt x="5903797" y="4920514"/>
                </a:cubicBezTo>
                <a:cubicBezTo>
                  <a:pt x="5618472" y="4989141"/>
                  <a:pt x="5420766" y="4841768"/>
                  <a:pt x="5212678" y="4920514"/>
                </a:cubicBezTo>
                <a:cubicBezTo>
                  <a:pt x="5004590" y="4999260"/>
                  <a:pt x="4682057" y="4902728"/>
                  <a:pt x="4521559" y="4920514"/>
                </a:cubicBezTo>
                <a:cubicBezTo>
                  <a:pt x="4361061" y="4938300"/>
                  <a:pt x="4301784" y="4891887"/>
                  <a:pt x="4146714" y="4920514"/>
                </a:cubicBezTo>
                <a:cubicBezTo>
                  <a:pt x="3991644" y="4949141"/>
                  <a:pt x="3727450" y="4909283"/>
                  <a:pt x="3561020" y="4920514"/>
                </a:cubicBezTo>
                <a:cubicBezTo>
                  <a:pt x="3394590" y="4931745"/>
                  <a:pt x="3335182" y="4900117"/>
                  <a:pt x="3186176" y="4920514"/>
                </a:cubicBezTo>
                <a:cubicBezTo>
                  <a:pt x="3037170" y="4940911"/>
                  <a:pt x="2759254" y="4893227"/>
                  <a:pt x="2600482" y="4920514"/>
                </a:cubicBezTo>
                <a:cubicBezTo>
                  <a:pt x="2441710" y="4947801"/>
                  <a:pt x="2173813" y="4897623"/>
                  <a:pt x="1909363" y="4920514"/>
                </a:cubicBezTo>
                <a:cubicBezTo>
                  <a:pt x="1644913" y="4943405"/>
                  <a:pt x="1609762" y="4882574"/>
                  <a:pt x="1323669" y="4920514"/>
                </a:cubicBezTo>
                <a:cubicBezTo>
                  <a:pt x="1037576" y="4958454"/>
                  <a:pt x="879343" y="4855869"/>
                  <a:pt x="527125" y="4920514"/>
                </a:cubicBezTo>
                <a:cubicBezTo>
                  <a:pt x="174907" y="4985159"/>
                  <a:pt x="108539" y="4885256"/>
                  <a:pt x="0" y="4920514"/>
                </a:cubicBezTo>
                <a:cubicBezTo>
                  <a:pt x="-60108" y="4683974"/>
                  <a:pt x="52305" y="4548896"/>
                  <a:pt x="0" y="4275380"/>
                </a:cubicBezTo>
                <a:cubicBezTo>
                  <a:pt x="-52305" y="4001864"/>
                  <a:pt x="26854" y="3860851"/>
                  <a:pt x="0" y="3728656"/>
                </a:cubicBezTo>
                <a:cubicBezTo>
                  <a:pt x="-26854" y="3596461"/>
                  <a:pt x="47768" y="3451540"/>
                  <a:pt x="0" y="3231138"/>
                </a:cubicBezTo>
                <a:cubicBezTo>
                  <a:pt x="-47768" y="3010736"/>
                  <a:pt x="35329" y="2894653"/>
                  <a:pt x="0" y="2586003"/>
                </a:cubicBezTo>
                <a:cubicBezTo>
                  <a:pt x="-35329" y="2277354"/>
                  <a:pt x="36705" y="2321209"/>
                  <a:pt x="0" y="2186895"/>
                </a:cubicBezTo>
                <a:cubicBezTo>
                  <a:pt x="-36705" y="2052581"/>
                  <a:pt x="15619" y="1977045"/>
                  <a:pt x="0" y="1787787"/>
                </a:cubicBezTo>
                <a:cubicBezTo>
                  <a:pt x="-15619" y="1598529"/>
                  <a:pt x="42463" y="1466235"/>
                  <a:pt x="0" y="1241063"/>
                </a:cubicBezTo>
                <a:cubicBezTo>
                  <a:pt x="-42463" y="1015891"/>
                  <a:pt x="56792" y="791505"/>
                  <a:pt x="0" y="595929"/>
                </a:cubicBezTo>
                <a:cubicBezTo>
                  <a:pt x="-56792" y="400353"/>
                  <a:pt x="68629" y="176624"/>
                  <a:pt x="0" y="0"/>
                </a:cubicBezTo>
                <a:close/>
              </a:path>
            </a:pathLst>
          </a:custGeom>
          <a:ln w="57150">
            <a:solidFill>
              <a:srgbClr val="3C8F7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sz="4800" b="1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723DC1A-E36C-E6B9-77D0-1E50EF0EC681}"/>
              </a:ext>
            </a:extLst>
          </p:cNvPr>
          <p:cNvSpPr txBox="1"/>
          <p:nvPr/>
        </p:nvSpPr>
        <p:spPr>
          <a:xfrm>
            <a:off x="-141892" y="91150"/>
            <a:ext cx="1030539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3. Cân nặng một số loại chất lỏng có </a:t>
            </a:r>
          </a:p>
          <a:p>
            <a:pPr algn="ctr"/>
            <a:r>
              <a:rPr lang="vi-VN" sz="3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dung tích 1</a:t>
            </a:r>
            <a:r>
              <a:rPr lang="vi-VN" sz="3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3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như bảng sau: </a:t>
            </a:r>
            <a:endParaRPr lang="en-SG" sz="3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D60DC166-FBEC-8430-BBBB-3C9727B4D0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545322"/>
              </p:ext>
            </p:extLst>
          </p:nvPr>
        </p:nvGraphicFramePr>
        <p:xfrm>
          <a:off x="1919916" y="1377498"/>
          <a:ext cx="6837056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5740">
                  <a:extLst>
                    <a:ext uri="{9D8B030D-6E8A-4147-A177-3AD203B41FA5}">
                      <a16:colId xmlns="" xmlns:a16="http://schemas.microsoft.com/office/drawing/2014/main" val="809330576"/>
                    </a:ext>
                  </a:extLst>
                </a:gridCol>
                <a:gridCol w="2707548">
                  <a:extLst>
                    <a:ext uri="{9D8B030D-6E8A-4147-A177-3AD203B41FA5}">
                      <a16:colId xmlns="" xmlns:a16="http://schemas.microsoft.com/office/drawing/2014/main" val="618344990"/>
                    </a:ext>
                  </a:extLst>
                </a:gridCol>
                <a:gridCol w="1913768">
                  <a:extLst>
                    <a:ext uri="{9D8B030D-6E8A-4147-A177-3AD203B41FA5}">
                      <a16:colId xmlns="" xmlns:a16="http://schemas.microsoft.com/office/drawing/2014/main" val="14782100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chất lỏng</a:t>
                      </a:r>
                      <a:endParaRPr lang="en-SG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1l cân nặng          kg</a:t>
                      </a:r>
                    </a:p>
                    <a:p>
                      <a:pPr algn="ctr"/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 tròn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67677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 biển</a:t>
                      </a:r>
                      <a:endParaRPr lang="en-SG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1,026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19345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Rượu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0,79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54618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Mật ong</a:t>
                      </a:r>
                      <a:endParaRPr lang="en-SG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1,36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65351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Dầu ăn</a:t>
                      </a:r>
                      <a:endParaRPr lang="en-SG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0,9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38243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Thủy ngân</a:t>
                      </a:r>
                      <a:endParaRPr lang="en-SG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13,56</a:t>
                      </a:r>
                    </a:p>
                    <a:p>
                      <a:pPr algn="ctr"/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56573648"/>
                  </a:ext>
                </a:extLst>
              </a:tr>
              <a:tr h="144342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Hi-đrô lỏng</a:t>
                      </a:r>
                      <a:endParaRPr lang="en-SG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0,07085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1322962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7670A7E-CAAF-5BA9-0006-1B733B8E455E}"/>
              </a:ext>
            </a:extLst>
          </p:cNvPr>
          <p:cNvSpPr/>
          <p:nvPr/>
        </p:nvSpPr>
        <p:spPr>
          <a:xfrm>
            <a:off x="7518557" y="1901599"/>
            <a:ext cx="588580" cy="4652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533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541</Words>
  <Application>Microsoft Office PowerPoint</Application>
  <PresentationFormat>Custom</PresentationFormat>
  <Paragraphs>109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UTM Cookies</vt:lpstr>
      <vt:lpstr>#9Slide07 HoneyCream</vt:lpstr>
      <vt:lpstr>Cambria</vt:lpstr>
      <vt:lpstr>SVN-Newton</vt:lpstr>
      <vt:lpstr>Calibri</vt:lpstr>
      <vt:lpstr>Cambria Math</vt:lpstr>
      <vt:lpstr>Times New Roman</vt:lpstr>
      <vt:lpstr>UTM Avo</vt:lpstr>
      <vt:lpstr>Calibri Light</vt:lpstr>
      <vt:lpstr>#9Slide05 Bodega Script</vt:lpstr>
      <vt:lpstr>SimSun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quyet262@gmail.com</cp:lastModifiedBy>
  <cp:revision>24</cp:revision>
  <dcterms:created xsi:type="dcterms:W3CDTF">2023-10-17T03:14:41Z</dcterms:created>
  <dcterms:modified xsi:type="dcterms:W3CDTF">2025-10-15T13:57:08Z</dcterms:modified>
</cp:coreProperties>
</file>