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712" r:id="rId3"/>
  </p:sldMasterIdLst>
  <p:notesMasterIdLst>
    <p:notesMasterId r:id="rId8"/>
  </p:notesMasterIdLst>
  <p:sldIdLst>
    <p:sldId id="292" r:id="rId4"/>
    <p:sldId id="294" r:id="rId5"/>
    <p:sldId id="296" r:id="rId6"/>
    <p:sldId id="30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18/10/2025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2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3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EBF935-65FE-4A48-A577-7F2E7E0D4DAA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24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4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906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954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42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136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62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680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051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50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54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18/10/2025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Tháo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i="1">
                <a:latin typeface="Arial" panose="020B0604020202020204" pitchFamily="34" charset="0"/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Tháo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9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835" y="-1016000"/>
            <a:ext cx="16221692" cy="7870013"/>
          </a:xfrm>
        </p:spPr>
      </p:pic>
      <p:pic>
        <p:nvPicPr>
          <p:cNvPr id="8200" name="Picture 1"/>
          <p:cNvPicPr>
            <a:picLocks noChangeAspect="1"/>
          </p:cNvPicPr>
          <p:nvPr/>
        </p:nvPicPr>
        <p:blipFill>
          <a:blip r:embed="rId3"/>
          <a:srcRect t="11111" b="62222"/>
          <a:stretch>
            <a:fillRect/>
          </a:stretch>
        </p:blipFill>
        <p:spPr>
          <a:xfrm>
            <a:off x="-3521693" y="-662746"/>
            <a:ext cx="16715179" cy="75207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65814" y="6078776"/>
            <a:ext cx="9169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8EDAD0-8D1D-405C-9F7A-12D7DCB1937F}"/>
              </a:ext>
            </a:extLst>
          </p:cNvPr>
          <p:cNvSpPr txBox="1"/>
          <p:nvPr/>
        </p:nvSpPr>
        <p:spPr>
          <a:xfrm>
            <a:off x="2180307" y="6077645"/>
            <a:ext cx="1913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531FC-9933-423B-8639-F4EFAA78E878}"/>
              </a:ext>
            </a:extLst>
          </p:cNvPr>
          <p:cNvSpPr txBox="1"/>
          <p:nvPr/>
        </p:nvSpPr>
        <p:spPr>
          <a:xfrm>
            <a:off x="6979476" y="6077645"/>
            <a:ext cx="1913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/>
          <p:nvPr/>
        </p:nvGrpSpPr>
        <p:grpSpPr>
          <a:xfrm>
            <a:off x="914400" y="2873375"/>
            <a:ext cx="2971800" cy="1882775"/>
            <a:chOff x="384" y="1680"/>
            <a:chExt cx="1680" cy="960"/>
          </a:xfrm>
        </p:grpSpPr>
        <p:sp>
          <p:nvSpPr>
            <p:cNvPr id="10258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59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60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7" name="Text Box 9"/>
          <p:cNvSpPr txBox="1"/>
          <p:nvPr/>
        </p:nvSpPr>
        <p:spPr>
          <a:xfrm>
            <a:off x="2057400" y="1447800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 </a:t>
            </a:r>
          </a:p>
        </p:txBody>
      </p:sp>
      <p:sp>
        <p:nvSpPr>
          <p:cNvPr id="38" name="Text Box 9"/>
          <p:cNvSpPr txBox="1"/>
          <p:nvPr/>
        </p:nvSpPr>
        <p:spPr>
          <a:xfrm>
            <a:off x="1447800" y="2803525"/>
            <a:ext cx="15240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9" name="Text Box 9"/>
          <p:cNvSpPr txBox="1"/>
          <p:nvPr/>
        </p:nvSpPr>
        <p:spPr>
          <a:xfrm>
            <a:off x="2667000" y="2803525"/>
            <a:ext cx="15240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 </a:t>
            </a:r>
          </a:p>
        </p:txBody>
      </p:sp>
      <p:sp>
        <p:nvSpPr>
          <p:cNvPr id="42" name="Text Box 9"/>
          <p:cNvSpPr txBox="1"/>
          <p:nvPr/>
        </p:nvSpPr>
        <p:spPr>
          <a:xfrm>
            <a:off x="6248400" y="1471613"/>
            <a:ext cx="15240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</a:p>
        </p:txBody>
      </p:sp>
      <p:grpSp>
        <p:nvGrpSpPr>
          <p:cNvPr id="43" name="Group 30"/>
          <p:cNvGrpSpPr/>
          <p:nvPr/>
        </p:nvGrpSpPr>
        <p:grpSpPr>
          <a:xfrm>
            <a:off x="4964113" y="2855913"/>
            <a:ext cx="2971800" cy="1882775"/>
            <a:chOff x="384" y="1680"/>
            <a:chExt cx="1680" cy="960"/>
          </a:xfrm>
        </p:grpSpPr>
        <p:sp>
          <p:nvSpPr>
            <p:cNvPr id="10255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256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257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/>
          <p:nvPr/>
        </p:nvSpPr>
        <p:spPr>
          <a:xfrm>
            <a:off x="5497513" y="2819400"/>
            <a:ext cx="15240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8" name="Text Box 9"/>
          <p:cNvSpPr txBox="1"/>
          <p:nvPr/>
        </p:nvSpPr>
        <p:spPr>
          <a:xfrm>
            <a:off x="6553200" y="2838450"/>
            <a:ext cx="15240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 </a:t>
            </a:r>
          </a:p>
        </p:txBody>
      </p:sp>
      <p:sp>
        <p:nvSpPr>
          <p:cNvPr id="10251" name="Text Box 9"/>
          <p:cNvSpPr txBox="1"/>
          <p:nvPr/>
        </p:nvSpPr>
        <p:spPr>
          <a:xfrm>
            <a:off x="6107113" y="3557588"/>
            <a:ext cx="15240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 Box 9"/>
          <p:cNvSpPr txBox="1"/>
          <p:nvPr/>
        </p:nvSpPr>
        <p:spPr>
          <a:xfrm>
            <a:off x="1471613" y="3743325"/>
            <a:ext cx="22415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úa</a:t>
            </a:r>
          </a:p>
        </p:txBody>
      </p:sp>
      <p:sp>
        <p:nvSpPr>
          <p:cNvPr id="23" name="Text Box 9"/>
          <p:cNvSpPr txBox="1"/>
          <p:nvPr/>
        </p:nvSpPr>
        <p:spPr>
          <a:xfrm>
            <a:off x="5535613" y="3778250"/>
            <a:ext cx="18288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36550" y="5060315"/>
            <a:ext cx="410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   đũa    rùa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15205" y="5060315"/>
            <a:ext cx="4414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  dứa   nhựa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2" grpId="0"/>
      <p:bldP spid="47" grpId="0"/>
      <p:bldP spid="48" grpId="0"/>
      <p:bldP spid="21" grpId="0"/>
      <p:bldP spid="23" grpId="0"/>
      <p:bldP spid="2" grpId="0"/>
      <p:bldP spid="2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9"/>
          <p:cNvSpPr txBox="1"/>
          <p:nvPr/>
        </p:nvSpPr>
        <p:spPr>
          <a:xfrm>
            <a:off x="211455" y="2590800"/>
            <a:ext cx="34696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 chua</a:t>
            </a:r>
          </a:p>
        </p:txBody>
      </p:sp>
      <p:sp>
        <p:nvSpPr>
          <p:cNvPr id="25" name="Text Box 9"/>
          <p:cNvSpPr txBox="1"/>
          <p:nvPr/>
        </p:nvSpPr>
        <p:spPr>
          <a:xfrm>
            <a:off x="5276850" y="2514600"/>
            <a:ext cx="347091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 ô</a:t>
            </a:r>
          </a:p>
        </p:txBody>
      </p:sp>
      <p:sp>
        <p:nvSpPr>
          <p:cNvPr id="26" name="Text Box 9"/>
          <p:cNvSpPr txBox="1"/>
          <p:nvPr/>
        </p:nvSpPr>
        <p:spPr>
          <a:xfrm>
            <a:off x="211455" y="5638800"/>
            <a:ext cx="34696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 lê</a:t>
            </a:r>
          </a:p>
        </p:txBody>
      </p:sp>
      <p:sp>
        <p:nvSpPr>
          <p:cNvPr id="30" name="Text Box 9"/>
          <p:cNvSpPr txBox="1"/>
          <p:nvPr/>
        </p:nvSpPr>
        <p:spPr>
          <a:xfrm>
            <a:off x="5295900" y="5638800"/>
            <a:ext cx="347091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sổ</a:t>
            </a:r>
          </a:p>
        </p:txBody>
      </p:sp>
      <p:pic>
        <p:nvPicPr>
          <p:cNvPr id="12295" name="Picture 13"/>
          <p:cNvPicPr>
            <a:picLocks noChangeAspect="1"/>
          </p:cNvPicPr>
          <p:nvPr/>
        </p:nvPicPr>
        <p:blipFill>
          <a:blip r:embed="rId3"/>
          <a:srcRect l="31935" t="62222" r="45712" b="24445"/>
          <a:stretch>
            <a:fillRect/>
          </a:stretch>
        </p:blipFill>
        <p:spPr>
          <a:xfrm>
            <a:off x="5316855" y="802005"/>
            <a:ext cx="3206750" cy="178879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6" name="Picture 15"/>
          <p:cNvPicPr>
            <a:picLocks noChangeAspect="1"/>
          </p:cNvPicPr>
          <p:nvPr/>
        </p:nvPicPr>
        <p:blipFill>
          <a:blip r:embed="rId3"/>
          <a:srcRect l="52930" t="62222" r="26312" b="24182"/>
          <a:stretch>
            <a:fillRect/>
          </a:stretch>
        </p:blipFill>
        <p:spPr>
          <a:xfrm>
            <a:off x="211455" y="3838575"/>
            <a:ext cx="3086735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16"/>
          <p:cNvPicPr>
            <a:picLocks noChangeAspect="1"/>
          </p:cNvPicPr>
          <p:nvPr/>
        </p:nvPicPr>
        <p:blipFill>
          <a:blip r:embed="rId3"/>
          <a:srcRect l="14909" t="65807" r="65154" b="24419"/>
          <a:stretch>
            <a:fillRect/>
          </a:stretch>
        </p:blipFill>
        <p:spPr>
          <a:xfrm>
            <a:off x="307975" y="971550"/>
            <a:ext cx="3140075" cy="161925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8" name="Picture 17"/>
          <p:cNvPicPr>
            <a:picLocks noChangeAspect="1"/>
          </p:cNvPicPr>
          <p:nvPr/>
        </p:nvPicPr>
        <p:blipFill>
          <a:blip r:embed="rId3"/>
          <a:srcRect l="71851" t="62305" r="3600" b="24445"/>
          <a:stretch>
            <a:fillRect/>
          </a:stretch>
        </p:blipFill>
        <p:spPr>
          <a:xfrm>
            <a:off x="5276850" y="3838575"/>
            <a:ext cx="3253105" cy="1741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a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985" y="827405"/>
            <a:ext cx="7618730" cy="534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49</Words>
  <Application>Microsoft Office PowerPoint</Application>
  <PresentationFormat>On-screen Show (4:3)</PresentationFormat>
  <Paragraphs>21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Arial-Rounded</vt:lpstr>
      <vt:lpstr>Calibri</vt:lpstr>
      <vt:lpstr>Calibri Light</vt:lpstr>
      <vt:lpstr>Times New Roman</vt:lpstr>
      <vt:lpstr>1_Office Theme</vt:lpstr>
      <vt:lpstr>Default Design</vt:lpstr>
      <vt:lpstr>Office 主题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Lương Thành Trung</cp:lastModifiedBy>
  <cp:revision>78</cp:revision>
  <dcterms:created xsi:type="dcterms:W3CDTF">2019-07-27T13:25:00Z</dcterms:created>
  <dcterms:modified xsi:type="dcterms:W3CDTF">2025-10-18T08:44:10Z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