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2.svg" ContentType="image/svg+xml"/>
  <Override PartName="/ppt/media/image24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4.svg" ContentType="image/svg+xml"/>
  <Override PartName="/ppt/media/image44.svg" ContentType="image/svg+xml"/>
  <Override PartName="/ppt/media/image47.svg" ContentType="image/svg+xml"/>
  <Override PartName="/ppt/media/image49.svg" ContentType="image/svg+xml"/>
  <Override PartName="/ppt/media/image53.svg" ContentType="image/svg+xml"/>
  <Override PartName="/ppt/media/image54.svg" ContentType="image/svg+xml"/>
  <Override PartName="/ppt/media/image55.svg" ContentType="image/svg+xml"/>
  <Override PartName="/ppt/media/image56.svg" ContentType="image/svg+xml"/>
  <Override PartName="/ppt/media/image59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7.svg" ContentType="image/svg+xml"/>
  <Override PartName="/ppt/media/image71.svg" ContentType="image/svg+xml"/>
  <Override PartName="/ppt/media/image73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80" r:id="rId4"/>
    <p:sldMasterId id="2147483692" r:id="rId5"/>
  </p:sldMasterIdLst>
  <p:notesMasterIdLst>
    <p:notesMasterId r:id="rId7"/>
  </p:notesMasterIdLst>
  <p:sldIdLst>
    <p:sldId id="346" r:id="rId6"/>
    <p:sldId id="2648" r:id="rId8"/>
    <p:sldId id="305" r:id="rId9"/>
    <p:sldId id="316" r:id="rId10"/>
    <p:sldId id="317" r:id="rId11"/>
    <p:sldId id="318" r:id="rId12"/>
    <p:sldId id="319" r:id="rId13"/>
    <p:sldId id="345" r:id="rId14"/>
    <p:sldId id="2644" r:id="rId15"/>
    <p:sldId id="2633" r:id="rId16"/>
    <p:sldId id="2637" r:id="rId17"/>
    <p:sldId id="2651" r:id="rId18"/>
    <p:sldId id="2645" r:id="rId19"/>
    <p:sldId id="2650" r:id="rId20"/>
    <p:sldId id="264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3.png"/><Relationship Id="rId16" Type="http://schemas.openxmlformats.org/officeDocument/2006/relationships/image" Target="../media/image5.jpeg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svg"/><Relationship Id="rId8" Type="http://schemas.openxmlformats.org/officeDocument/2006/relationships/image" Target="../media/image48.png"/><Relationship Id="rId7" Type="http://schemas.openxmlformats.org/officeDocument/2006/relationships/image" Target="../media/image47.sv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3" Type="http://schemas.openxmlformats.org/officeDocument/2006/relationships/image" Target="../media/image43.png"/><Relationship Id="rId2" Type="http://schemas.openxmlformats.org/officeDocument/2006/relationships/image" Target="../media/image27.sv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55.sv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54.svg"/><Relationship Id="rId4" Type="http://schemas.openxmlformats.org/officeDocument/2006/relationships/image" Target="../media/image43.png"/><Relationship Id="rId3" Type="http://schemas.openxmlformats.org/officeDocument/2006/relationships/image" Target="../media/image53.svg"/><Relationship Id="rId2" Type="http://schemas.openxmlformats.org/officeDocument/2006/relationships/image" Target="../media/image26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7.png"/><Relationship Id="rId10" Type="http://schemas.openxmlformats.org/officeDocument/2006/relationships/image" Target="../media/image56.sv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svg"/><Relationship Id="rId8" Type="http://schemas.openxmlformats.org/officeDocument/2006/relationships/image" Target="../media/image64.png"/><Relationship Id="rId7" Type="http://schemas.openxmlformats.org/officeDocument/2006/relationships/image" Target="../media/image63.svg"/><Relationship Id="rId6" Type="http://schemas.openxmlformats.org/officeDocument/2006/relationships/image" Target="../media/image62.png"/><Relationship Id="rId5" Type="http://schemas.openxmlformats.org/officeDocument/2006/relationships/image" Target="../media/image45.png"/><Relationship Id="rId4" Type="http://schemas.openxmlformats.org/officeDocument/2006/relationships/image" Target="../media/image61.svg"/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69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68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67.svg"/><Relationship Id="rId11" Type="http://schemas.openxmlformats.org/officeDocument/2006/relationships/slideLayout" Target="../slideLayouts/slideLayout17.xml"/><Relationship Id="rId10" Type="http://schemas.openxmlformats.org/officeDocument/2006/relationships/audio" Target="../media/audio3.wav"/><Relationship Id="rId1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67.svg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73.svg"/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7.xml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slide" Target="slide7.xml"/><Relationship Id="rId7" Type="http://schemas.openxmlformats.org/officeDocument/2006/relationships/image" Target="../media/image21.png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slide" Target="slide5.xml"/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43.xml"/><Relationship Id="rId10" Type="http://schemas.openxmlformats.org/officeDocument/2006/relationships/slide" Target="slide8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6.GIF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3" Type="http://schemas.openxmlformats.org/officeDocument/2006/relationships/image" Target="../media/image14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6.GIF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3" Type="http://schemas.openxmlformats.org/officeDocument/2006/relationships/image" Target="../media/image14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6.GIF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3" Type="http://schemas.openxmlformats.org/officeDocument/2006/relationships/image" Target="../media/image14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16.GIF"/><Relationship Id="rId5" Type="http://schemas.openxmlformats.org/officeDocument/2006/relationships/slide" Target="slide3.xml"/><Relationship Id="rId4" Type="http://schemas.openxmlformats.org/officeDocument/2006/relationships/image" Target="../media/image25.png"/><Relationship Id="rId3" Type="http://schemas.openxmlformats.org/officeDocument/2006/relationships/image" Target="../media/image14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svg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microsoft.com/office/2007/relationships/hdphoto" Target="../media/image39.wdp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and yellow text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18" y="1176510"/>
            <a:ext cx="7547502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/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  x  5  = 35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35  :   5 = 7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/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x 4 = 28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x 3 = 12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6  x        = 24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/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28 : 4 = 7</a:t>
              </a:r>
              <a:endParaRPr lang="en-US" sz="40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/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12 : 3 = 4</a:t>
              </a:r>
              <a:endParaRPr lang="en-US" sz="40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ectangle: Rounded Corners 38"/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rPr>
                <a:t>24 : 6 = 4</a:t>
              </a:r>
              <a:endParaRPr lang="en-US" sz="40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/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: Rounded Corners 45"/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4400" b="1" dirty="0">
                <a:solidFill>
                  <a:srgbClr val="FF0000"/>
                </a:solidFill>
                <a:sym typeface="+mn-ea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sym typeface="+mn-ea"/>
              </a:rPr>
              <a:t>Số</a:t>
            </a:r>
            <a:r>
              <a:rPr lang="vi-VN" altLang="en-US" sz="4400" b="1" dirty="0" err="1">
                <a:solidFill>
                  <a:srgbClr val="FF0000"/>
                </a:solidFill>
                <a:sym typeface="+mn-ea"/>
              </a:rPr>
              <a:t>?</a:t>
            </a:r>
            <a:endParaRPr lang="vi-VN" altLang="en-US" sz="4400" b="1" dirty="0" err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870161" y="1918021"/>
          <a:ext cx="10731500" cy="2157095"/>
        </p:xfrm>
        <a:graphic>
          <a:graphicData uri="http://schemas.openxmlformats.org/drawingml/2006/table">
            <a:tbl>
              <a:tblPr firstRow="1" bandRow="1"/>
              <a:tblGrid>
                <a:gridCol w="2313579"/>
                <a:gridCol w="1662884"/>
                <a:gridCol w="1693870"/>
                <a:gridCol w="1838468"/>
                <a:gridCol w="1724856"/>
                <a:gridCol w="1497632"/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dk1"/>
                          </a:solidFill>
                          <a:latin typeface="Times New Roman" panose="020206030504050203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s 7"/>
          <p:cNvSpPr/>
          <p:nvPr/>
        </p:nvSpPr>
        <p:spPr>
          <a:xfrm>
            <a:off x="5382895" y="1982470"/>
            <a:ext cx="638810" cy="4902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>
                <a:solidFill>
                  <a:srgbClr val="FF0000"/>
                </a:solidFill>
              </a:rPr>
              <a:t>3</a:t>
            </a:r>
            <a:endParaRPr lang="vi-VN" altLang="en-US" sz="4000">
              <a:solidFill>
                <a:srgbClr val="FF0000"/>
              </a:solidFill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7122795" y="2698750"/>
            <a:ext cx="638810" cy="5010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>
                <a:solidFill>
                  <a:srgbClr val="FF0000"/>
                </a:solidFill>
              </a:rPr>
              <a:t>6</a:t>
            </a:r>
            <a:endParaRPr lang="vi-VN" altLang="en-US" sz="4000">
              <a:solidFill>
                <a:srgbClr val="FF0000"/>
              </a:solidFill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8936990" y="2698750"/>
            <a:ext cx="638810" cy="5010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>
                <a:solidFill>
                  <a:srgbClr val="FF0000"/>
                </a:solidFill>
              </a:rPr>
              <a:t>3</a:t>
            </a:r>
            <a:endParaRPr lang="vi-VN" altLang="en-US" sz="4000">
              <a:solidFill>
                <a:srgbClr val="FF0000"/>
              </a:solidFill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10518140" y="1982470"/>
            <a:ext cx="638810" cy="4902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>
                <a:solidFill>
                  <a:srgbClr val="FF0000"/>
                </a:solidFill>
              </a:rPr>
              <a:t>4</a:t>
            </a:r>
            <a:endParaRPr lang="vi-V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bldLvl="0" animBg="1"/>
      <p:bldP spid="8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-433680"/>
            <a:ext cx="5076252" cy="2077236"/>
            <a:chOff x="707171" y="-357251"/>
            <a:chExt cx="3322124" cy="1557927"/>
          </a:xfrm>
        </p:grpSpPr>
        <p:pic>
          <p:nvPicPr>
            <p:cNvPr id="38" name="Graphic 3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t="7063"/>
            <a:stretch>
              <a:fillRect/>
            </a:stretch>
          </p:blipFill>
          <p:spPr>
            <a:xfrm>
              <a:off x="763823" y="-357251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07171" y="238306"/>
              <a:ext cx="3322124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endParaRPr lang="en-US" sz="3735" b="1" kern="0" dirty="0">
                <a:solidFill>
                  <a:srgbClr val="3D7D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42" name="Graphic 4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68228"/>
          <a:stretch>
            <a:fillRect/>
          </a:stretch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3" name="0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4775" y="537685"/>
            <a:ext cx="406400" cy="406400"/>
          </a:xfrm>
          <a:prstGeom prst="rect">
            <a:avLst/>
          </a:prstGeom>
        </p:spPr>
      </p:pic>
      <p:pic>
        <p:nvPicPr>
          <p:cNvPr id="5" name="Thiết kế chưa có tê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4892" y="1840506"/>
            <a:ext cx="8919990" cy="50174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10" y="180755"/>
            <a:ext cx="1180214" cy="1180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8" name="Graphic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063"/>
          <a:stretch>
            <a:fillRect/>
          </a:stretch>
        </p:blipFill>
        <p:spPr>
          <a:xfrm>
            <a:off x="6696710" y="-444500"/>
            <a:ext cx="4917440" cy="2077085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68228"/>
          <a:stretch>
            <a:fillRect/>
          </a:stretch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ca-bin chở tất cả 30 người. Biết rằng số người ở mỗi ca-bin như nhau. Hỏi mỗi ca-bin chở bao nhiêu người?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8312" y="820904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4265" b="1" kern="0" dirty="0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F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giải</a:t>
            </a:r>
            <a:endParaRPr lang="en-US" sz="4265" b="1" kern="0" dirty="0">
              <a:solidFill>
                <a:srgbClr val="00B0F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265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lang="en-US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ca bin </a:t>
            </a:r>
            <a:r>
              <a:rPr lang="en-US" sz="4265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chở</a:t>
            </a:r>
            <a:r>
              <a:rPr lang="en-US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là</a:t>
            </a:r>
            <a:r>
              <a:rPr lang="en-US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265" b="1" kern="0" dirty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30 : 5 = 6 (người)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4538" y="3550945"/>
            <a:ext cx="6366933" cy="7480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vi-VN" sz="4265" b="1" kern="0">
                <a:solidFill>
                  <a:srgbClr val="00B05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Đáp số: 6 người</a:t>
            </a:r>
            <a:endParaRPr lang="en-US" sz="4265" b="1" kern="0" dirty="0">
              <a:solidFill>
                <a:srgbClr val="00B05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/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5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</p:cNvPr>
          <p:cNvSpPr/>
          <p:nvPr/>
        </p:nvSpPr>
        <p:spPr>
          <a:xfrm>
            <a:off x="95693" y="159488"/>
            <a:ext cx="1180214" cy="329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6x3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35:5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22940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3877627" y="320217"/>
            <a:ext cx="708454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062177" y="446324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: 9 = 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2349796" y="3104708"/>
            <a:ext cx="5869172" cy="3253562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045" y="918282"/>
            <a:ext cx="78131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Thứ</a:t>
            </a:r>
            <a:r>
              <a:rPr lang="vi-VN" alt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Ba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ngày</a:t>
            </a:r>
            <a:r>
              <a:rPr lang="vi-VN" alt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14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tháng</a:t>
            </a:r>
            <a:r>
              <a:rPr lang="vi-VN" alt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10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năm</a:t>
            </a:r>
            <a:r>
              <a:rPr lang="vi-VN" alt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vi-VN" alt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2025</a:t>
            </a:r>
            <a:endParaRPr lang="vi-VN" altLang="en-US" sz="4000" b="1" kern="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3232" y="1624911"/>
            <a:ext cx="2065441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Toán</a:t>
            </a:r>
            <a:endParaRPr lang="en-US" sz="4000" b="1" kern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3" name="Graphic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191510" y="2296160"/>
            <a:ext cx="8509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latin typeface="+mj-ea"/>
                <a:cs typeface="+mj-ea"/>
              </a:rPr>
              <a:t>Tìm thừa số trong một tích</a:t>
            </a:r>
            <a:endParaRPr lang="vi-VN" altLang="en-US" sz="4000" b="1">
              <a:latin typeface="+mj-ea"/>
              <a:cs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/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charset="0"/>
                </a:rPr>
                <a:t>l</a:t>
              </a:r>
              <a:endParaRPr lang="en-US" sz="36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/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    x     3     =     6 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/>
          <p:cNvSpPr/>
          <p:nvPr/>
        </p:nvSpPr>
        <p:spPr>
          <a:xfrm>
            <a:off x="914401" y="5554821"/>
            <a:ext cx="1446660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/>
          <p:cNvSpPr/>
          <p:nvPr/>
        </p:nvSpPr>
        <p:spPr>
          <a:xfrm>
            <a:off x="2460686" y="5568097"/>
            <a:ext cx="1450301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/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WPS Presentation</Application>
  <PresentationFormat>Widescreen</PresentationFormat>
  <Paragraphs>149</Paragraphs>
  <Slides>15</Slides>
  <Notes>19</Notes>
  <HiddenSlides>0</HiddenSlides>
  <MMClips>11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42" baseType="lpstr">
      <vt:lpstr>Arial</vt:lpstr>
      <vt:lpstr>SimSun</vt:lpstr>
      <vt:lpstr>Wingdings</vt:lpstr>
      <vt:lpstr>Berkshire Swash</vt:lpstr>
      <vt:lpstr>Segoe Print</vt:lpstr>
      <vt:lpstr>Lato</vt:lpstr>
      <vt:lpstr>Arial</vt:lpstr>
      <vt:lpstr>Livvic</vt:lpstr>
      <vt:lpstr>Open Sans</vt:lpstr>
      <vt:lpstr>Roboto Condensed Light</vt:lpstr>
      <vt:lpstr>Patrick Hand</vt:lpstr>
      <vt:lpstr>Roboto</vt:lpstr>
      <vt:lpstr>Times New Roman</vt:lpstr>
      <vt:lpstr>Calibri</vt:lpstr>
      <vt:lpstr>Calibri</vt:lpstr>
      <vt:lpstr>Microsoft YaHei</vt:lpstr>
      <vt:lpstr>Arial Unicode MS</vt:lpstr>
      <vt:lpstr>iCiel Panton Black</vt:lpstr>
      <vt:lpstr>Cambria</vt:lpstr>
      <vt:lpstr>Arial-Rounded</vt:lpstr>
      <vt:lpstr>Segoe UI Symbol</vt:lpstr>
      <vt:lpstr>Times New Roman</vt:lpstr>
      <vt:lpstr>Calibri Light</vt:lpstr>
      <vt:lpstr>Weltkindertag! by Slidego</vt:lpstr>
      <vt:lpstr>2_Weltkindertag! by Slidego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42</cp:revision>
  <dcterms:created xsi:type="dcterms:W3CDTF">2022-06-30T08:03:00Z</dcterms:created>
  <dcterms:modified xsi:type="dcterms:W3CDTF">2025-10-16T08:31:03Z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17A0961E580D42808F0B6E75339A4BB8_13</vt:lpwstr>
  </property>
  <property fmtid="{D5CDD505-2E9C-101B-9397-08002B2CF9AE}" pid="3" name="KSOProductBuildVer">
    <vt:lpwstr>1033-12.2.0.22549</vt:lpwstr>
  </property>
</Properties>
</file>