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3" r:id="rId2"/>
    <p:sldId id="284" r:id="rId3"/>
    <p:sldId id="2111" r:id="rId4"/>
    <p:sldId id="256" r:id="rId5"/>
    <p:sldId id="2109" r:id="rId6"/>
    <p:sldId id="271" r:id="rId7"/>
    <p:sldId id="2112" r:id="rId8"/>
    <p:sldId id="2113" r:id="rId9"/>
    <p:sldId id="2114" r:id="rId10"/>
    <p:sldId id="274" r:id="rId11"/>
    <p:sldId id="273" r:id="rId12"/>
    <p:sldId id="2115" r:id="rId13"/>
    <p:sldId id="261" r:id="rId14"/>
    <p:sldId id="262" r:id="rId15"/>
    <p:sldId id="258" r:id="rId16"/>
    <p:sldId id="25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4286-792F-4D42-86FC-FE3AF031488C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E4C8F-21CB-4B08-BCFD-6B5A219DB5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72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4C8F-21CB-4B08-BCFD-6B5A219DB59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36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459F3-4890-A681-D912-589E20D11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A304A-3263-1205-FA13-7F51A6341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A2484-2709-AD4F-EFD0-3CC701280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981AB-CE1E-0ACD-0249-437DEC6C6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4C8F-21CB-4B08-BCFD-6B5A219DB59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6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5F2E5-FA6D-AB25-942D-46B3230B4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CCCF0-4064-E207-159E-4F3618C4B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BD0F9-F16F-8B69-B82E-7BC4CC55E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BCBF7-D24F-C530-9E5A-4C6C6A5BB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4C8F-21CB-4B08-BCFD-6B5A219DB59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2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7F73A-2753-3A20-E2F3-9DB2127C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01C47-A572-EA49-EEBE-78D2B8A35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DDEB3B-74BE-3A1F-963F-5BD9D5DCE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ED14-8845-0788-F3EE-54BE08721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4C8F-21CB-4B08-BCFD-6B5A219DB59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65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E4C8F-21CB-4B08-BCFD-6B5A219DB59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99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9997-A4B7-5F35-06CC-A1CD397E4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76566-5B5E-62CF-070B-912A55B2A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F3E23-A36C-7732-073E-6825B5B9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C7A1-7705-7FDD-E969-E0DC823F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0864-344A-AEF4-04C9-55D18119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24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72EF-62EE-B630-C2CB-520CD2C1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85438-6964-668A-3375-7FF45691F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5740-80D5-EB94-3B22-0D3EF063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DA96-22CC-07CA-7004-FF8C8B7E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BE1D8-B06F-A759-473C-F4EC588D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93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8D9C75-881A-9D49-37EA-C8DA34027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DDC77-F745-DB8B-379C-C9AE2E4C5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17382-74A3-FEDB-9622-2350FD55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4693D-5E04-377B-BDD8-B6CD2D22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8E9F-CA47-8444-3FF2-BA79CE41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142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726E-B353-81D1-E816-134A588F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3378-6473-2683-713C-D8BE42D1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D24E-1929-6A8B-5970-E1D581A9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0C20-233A-4C45-A367-DD031398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45C70-C9ED-1034-48AD-81386961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897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1FDE-8F32-3D2C-535F-8496867E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C725F-6356-9DDB-A7DF-D8C3D1809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AD3A-CE1F-CB06-0A42-30993464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1BD3B-09B3-3960-9582-4EEAA0D8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90E5B-1373-0FCB-0901-91F65F77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30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2C46-5EFA-1A0A-D43C-B9424379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3853-E0AA-0FBF-2EBE-EEACB4215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0015E-4A59-7FC0-CB7D-E5F48113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CA6FF-DC50-F478-02EC-CAA8DE3D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00AB5-D512-345E-E1D9-012A2B5C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96BA8-FCBA-8AB6-1E72-3B968ED4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11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75F3-FAD4-04F9-CA65-96CD890B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12B63-952A-E86B-C53A-96E61150B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D553-9DFE-0577-CED7-365DF1115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E7E28-3067-6533-F650-150DB14FB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35768-85B0-01CA-2C3A-54156BF13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777A6-AA31-41AE-3B6A-5E9F2B46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38CFE-EFA5-987D-7071-E9E2FE8D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8D310-EA12-62E5-5F5D-8CE18FC5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9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CF2A-E0A8-0993-69C7-104A3FC7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67AAD-60A4-4830-6B69-52F261F7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EA19D-9083-8416-2052-4B1ACA0C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CF588-1B9E-98DB-11E3-5DE8A35F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84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1CA99-B1FB-F374-8ADD-4C438433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CDE64-AFBF-384D-EE02-44D1A3A7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F99AE-BA35-6DC1-3780-3409D578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56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2DF1-2EF4-2D6A-C174-650B8455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3F57-A3B0-7219-F0FA-B7DC42B8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4B46E-182E-63B9-7E4C-B8BCCEDCA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7241C-B22E-EE7C-C6A2-EB7F8E73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249E7-9555-B839-B13A-470EA849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D2F12-A91B-8E1F-2D26-E22B4251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76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B3CD-8140-8C0F-DA60-0A352D50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5DEBF-65E9-4CCE-9D2C-638091E9E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5582C-920A-68C5-12B1-1CEAA3337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0DC5-307F-00F4-FA04-4136091A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946ED-E8B1-6D52-BBAA-0F00D3FD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3B6D1-CAED-097C-3777-91015663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630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A3D41-FAD9-699F-6C32-A2D50670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3A15-479D-09A8-E39E-4336FC421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143-074D-5C5B-889A-EEBF0B344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17D5-7F1E-4F5C-92BD-B250DBF6DDA5}" type="datetimeFigureOut">
              <a:rPr lang="vi-VN" smtClean="0"/>
              <a:t>14/10/2025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0BF88-9F13-7B7D-B496-7D7AC4933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1FE2-A75C-EB15-21B0-FE2DE097A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947D-1ECC-4CDB-8003-5ADDFBF29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6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Hỗ trợ GA\Khung hoa\0236529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3865865" y="1268733"/>
            <a:ext cx="7195425" cy="2224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MỪNG CÁC THẦY GIÁO, CÔ GIÁO </a:t>
            </a:r>
          </a:p>
          <a:p>
            <a:pPr algn="ctr"/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VỀ DỰ GIỜ LỚP 1D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5621259" y="3685022"/>
            <a:ext cx="2888555" cy="834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TIẾNG VIỆT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4967785" y="4872251"/>
            <a:ext cx="4804012" cy="717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 VIÊN: VŨ THỊ HƯỜNG</a:t>
            </a:r>
          </a:p>
        </p:txBody>
      </p:sp>
    </p:spTree>
    <p:extLst>
      <p:ext uri="{BB962C8B-B14F-4D97-AF65-F5344CB8AC3E}">
        <p14:creationId xmlns:p14="http://schemas.microsoft.com/office/powerpoint/2010/main" val="37975413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id="{9154F3D8-3807-3C34-9E08-D2CF7447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3" y="6351"/>
            <a:ext cx="352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5400">
                <a:latin typeface="VNI-Avo" pitchFamily="2" charset="0"/>
                <a:ea typeface="Arial-Rounded"/>
                <a:cs typeface="Arial-Rounded"/>
              </a:rPr>
              <a:t>Caûm ôn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15B81583-92ED-3937-62F6-5AACB2D5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0" y="-170625"/>
            <a:ext cx="22701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>
            <a:extLst>
              <a:ext uri="{FF2B5EF4-FFF2-40B4-BE49-F238E27FC236}">
                <a16:creationId xmlns:a16="http://schemas.microsoft.com/office/drawing/2014/main" id="{B13DEC20-8135-4A30-CFA2-BCCB2556F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1194619"/>
            <a:ext cx="5156507" cy="54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>
            <a:extLst>
              <a:ext uri="{FF2B5EF4-FFF2-40B4-BE49-F238E27FC236}">
                <a16:creationId xmlns:a16="http://schemas.microsoft.com/office/drawing/2014/main" id="{C0B8C86C-5828-DE1F-F08F-4E1DB965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4" y="1194619"/>
            <a:ext cx="5156507" cy="548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0E554-1CFE-5518-9CA0-CDED8C3D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3" y="558800"/>
            <a:ext cx="352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VNI-Avo" pitchFamily="2" charset="0"/>
                <a:ea typeface="Arial-Rounded"/>
                <a:cs typeface="Arial-Rounded"/>
              </a:rPr>
              <a:t>Caûm ôn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B5775261-BDEA-6C95-F7EB-E270A9A9C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2701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410AC-64BA-7763-4D9B-329CFD37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427163"/>
            <a:ext cx="7458331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FE69EC-B146-4E1D-C1A2-793515BB8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395414"/>
            <a:ext cx="7458331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95DA-175C-95C7-572F-58AAB6406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id="{1A576CB9-D7BD-339D-4329-2E05CB74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3" y="6351"/>
            <a:ext cx="352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5400">
                <a:latin typeface="VNI-Avo" pitchFamily="2" charset="0"/>
                <a:ea typeface="Arial-Rounded"/>
                <a:cs typeface="Arial-Rounded"/>
              </a:rPr>
              <a:t>Caûm ôn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BF85A89E-3C36-5453-B39E-8B338DA0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0" y="-170625"/>
            <a:ext cx="22701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>
            <a:extLst>
              <a:ext uri="{FF2B5EF4-FFF2-40B4-BE49-F238E27FC236}">
                <a16:creationId xmlns:a16="http://schemas.microsoft.com/office/drawing/2014/main" id="{0BB9FDA6-FE60-59C3-5B3B-EE729CB9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1194619"/>
            <a:ext cx="5156507" cy="54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>
            <a:extLst>
              <a:ext uri="{FF2B5EF4-FFF2-40B4-BE49-F238E27FC236}">
                <a16:creationId xmlns:a16="http://schemas.microsoft.com/office/drawing/2014/main" id="{6C9669D4-0FFB-C191-A2BF-0FCF8EAA5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4" y="1194619"/>
            <a:ext cx="5156507" cy="548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4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F63C-C54D-5884-EB55-442FB0E9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CE83-96E9-598E-6A56-3F411C03B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23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FB6D-0245-F15C-EA4A-367914C0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50BE-D562-13BE-FCAA-EA502476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22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CC4E-06FC-A087-F9F6-1236B60A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1913-AAE0-E55C-9723-35992992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719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8E5E-19E1-F08C-5D13-386793B4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F1A4-2DC5-CE0C-1B19-99A1D0B2A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574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Lớp Một thân yêu - SGK Âm nhạc 1 - Kết nối tri thức với cuộc sống.">
            <a:hlinkClick r:id="" action="ppaction://media"/>
            <a:extLst>
              <a:ext uri="{FF2B5EF4-FFF2-40B4-BE49-F238E27FC236}">
                <a16:creationId xmlns:a16="http://schemas.microsoft.com/office/drawing/2014/main" id="{FAB502C5-B9D0-8073-65E5-9060F056F9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613D4-B2D0-6234-7FE2-EFBC4E49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62DA6289-24B7-EE8C-AD85-444FB49D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>
            <a:fillRect/>
          </a:stretch>
        </p:blipFill>
        <p:spPr bwMode="auto">
          <a:xfrm>
            <a:off x="914400" y="2743200"/>
            <a:ext cx="955695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63E4707E-845B-A989-B72E-5ED90AFA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1" t="55859" r="36346" b="25391"/>
          <a:stretch>
            <a:fillRect/>
          </a:stretch>
        </p:blipFill>
        <p:spPr bwMode="auto">
          <a:xfrm>
            <a:off x="914400" y="0"/>
            <a:ext cx="9556955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75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D3B85-3185-4434-F329-6EA86A8C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5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C0948-B363-FDE4-A74F-1C7511E60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896"/>
            <a:ext cx="12192000" cy="37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7FC94AD8-6639-AE90-5A9E-84DED4A8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>
            <a:fillRect/>
          </a:stretch>
        </p:blipFill>
        <p:spPr bwMode="auto">
          <a:xfrm>
            <a:off x="914400" y="2743200"/>
            <a:ext cx="955695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A55E6972-5FF7-27D9-92CA-DC98DB72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1" t="55859" r="36346" b="25391"/>
          <a:stretch>
            <a:fillRect/>
          </a:stretch>
        </p:blipFill>
        <p:spPr bwMode="auto">
          <a:xfrm>
            <a:off x="914400" y="0"/>
            <a:ext cx="9556955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3C93AE1C-9FD7-9EB6-BF4C-66F3FA99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101"/>
            <a:ext cx="20510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C1887F-47D3-37ED-5DDE-E7248A99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39" y="5387613"/>
            <a:ext cx="101026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,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caû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nhaø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to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boá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meï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nhoû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84C55AAC-62FB-FB94-D417-57C03885F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3830" b="60847"/>
          <a:stretch>
            <a:fillRect/>
          </a:stretch>
        </p:blipFill>
        <p:spPr bwMode="auto">
          <a:xfrm>
            <a:off x="49161" y="-1"/>
            <a:ext cx="12039600" cy="53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E864A8-F704-4EFC-ED74-41B8BD899281}"/>
              </a:ext>
            </a:extLst>
          </p:cNvPr>
          <p:cNvCxnSpPr>
            <a:cxnSpLocks/>
          </p:cNvCxnSpPr>
          <p:nvPr/>
        </p:nvCxnSpPr>
        <p:spPr>
          <a:xfrm flipH="1">
            <a:off x="1991028" y="5963523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553E67-CDA7-3A4F-E483-294255A6C920}"/>
              </a:ext>
            </a:extLst>
          </p:cNvPr>
          <p:cNvCxnSpPr>
            <a:cxnSpLocks/>
          </p:cNvCxnSpPr>
          <p:nvPr/>
        </p:nvCxnSpPr>
        <p:spPr>
          <a:xfrm flipH="1">
            <a:off x="3013584" y="5938947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E69A92-4512-5E44-D644-84AA568C3AC3}"/>
              </a:ext>
            </a:extLst>
          </p:cNvPr>
          <p:cNvCxnSpPr>
            <a:cxnSpLocks/>
          </p:cNvCxnSpPr>
          <p:nvPr/>
        </p:nvCxnSpPr>
        <p:spPr>
          <a:xfrm flipH="1">
            <a:off x="4163957" y="5938946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A4A24-B088-2B48-3A39-8ABB9A13888C}"/>
              </a:ext>
            </a:extLst>
          </p:cNvPr>
          <p:cNvCxnSpPr>
            <a:cxnSpLocks/>
          </p:cNvCxnSpPr>
          <p:nvPr/>
        </p:nvCxnSpPr>
        <p:spPr>
          <a:xfrm flipH="1">
            <a:off x="5166851" y="5924195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064BD5-64FD-9A51-4411-E6A70938AAF7}"/>
              </a:ext>
            </a:extLst>
          </p:cNvPr>
          <p:cNvCxnSpPr>
            <a:cxnSpLocks/>
          </p:cNvCxnSpPr>
          <p:nvPr/>
        </p:nvCxnSpPr>
        <p:spPr>
          <a:xfrm flipH="1">
            <a:off x="9045670" y="5938947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BBB02-1977-FB6E-5BDC-35BE4529E523}"/>
              </a:ext>
            </a:extLst>
          </p:cNvPr>
          <p:cNvCxnSpPr>
            <a:cxnSpLocks/>
          </p:cNvCxnSpPr>
          <p:nvPr/>
        </p:nvCxnSpPr>
        <p:spPr>
          <a:xfrm flipH="1">
            <a:off x="9960071" y="5924198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4B93C-40F7-DEE5-260D-61642CE664AF}"/>
              </a:ext>
            </a:extLst>
          </p:cNvPr>
          <p:cNvCxnSpPr>
            <a:cxnSpLocks/>
          </p:cNvCxnSpPr>
          <p:nvPr/>
        </p:nvCxnSpPr>
        <p:spPr>
          <a:xfrm flipH="1">
            <a:off x="5520807" y="6469876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81817-92DE-5F8D-A0DD-3138E8BA9861}"/>
              </a:ext>
            </a:extLst>
          </p:cNvPr>
          <p:cNvCxnSpPr>
            <a:cxnSpLocks/>
          </p:cNvCxnSpPr>
          <p:nvPr/>
        </p:nvCxnSpPr>
        <p:spPr>
          <a:xfrm flipH="1">
            <a:off x="4537586" y="6489549"/>
            <a:ext cx="766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7C051-7936-E4BF-C27F-2E0145250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6EAE6CA2-C37C-F9A0-B888-093B646D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101"/>
            <a:ext cx="20510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AEBB77-C369-810F-7BF5-8091B2C7F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39" y="5387613"/>
            <a:ext cx="101026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,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caû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nhaø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to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boá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meï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nhoû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B0DC58C3-F8BA-0D2A-72E2-694F7B6C7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3830" b="60847"/>
          <a:stretch>
            <a:fillRect/>
          </a:stretch>
        </p:blipFill>
        <p:spPr bwMode="auto">
          <a:xfrm>
            <a:off x="49161" y="-1"/>
            <a:ext cx="12039600" cy="53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7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1C89F-C90C-ADD0-0A38-310627AD8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D9C2619C-7428-5913-979F-C59101E6A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101"/>
            <a:ext cx="20510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CFC7F5-9464-3860-29E1-0C50AD69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39" y="5387613"/>
            <a:ext cx="101026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,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caû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nhaø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to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boá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meï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nhoû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5297792C-3EFA-B98C-CF04-30E94F06E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3830" b="60847"/>
          <a:stretch>
            <a:fillRect/>
          </a:stretch>
        </p:blipFill>
        <p:spPr bwMode="auto">
          <a:xfrm>
            <a:off x="49161" y="-1"/>
            <a:ext cx="12039600" cy="53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80B8EB-FFE3-25CF-29EB-7B4E04A34D6E}"/>
              </a:ext>
            </a:extLst>
          </p:cNvPr>
          <p:cNvCxnSpPr/>
          <p:nvPr/>
        </p:nvCxnSpPr>
        <p:spPr>
          <a:xfrm flipH="1">
            <a:off x="8807245" y="5387612"/>
            <a:ext cx="104775" cy="542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6226AA-A403-BCF4-A464-5D28F6B3EE04}"/>
              </a:ext>
            </a:extLst>
          </p:cNvPr>
          <p:cNvCxnSpPr/>
          <p:nvPr/>
        </p:nvCxnSpPr>
        <p:spPr>
          <a:xfrm flipH="1">
            <a:off x="9107129" y="5987777"/>
            <a:ext cx="104775" cy="542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4F8742-E5DE-D102-A611-34636CD4CA67}"/>
              </a:ext>
            </a:extLst>
          </p:cNvPr>
          <p:cNvCxnSpPr/>
          <p:nvPr/>
        </p:nvCxnSpPr>
        <p:spPr>
          <a:xfrm flipH="1">
            <a:off x="4299156" y="6037263"/>
            <a:ext cx="104775" cy="542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99E7-E2F8-CA78-4EF9-0B12699B6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71F0CDF9-1CDF-6E0E-BCC8-8573081D8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101"/>
            <a:ext cx="20510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047F35-491D-311A-83BC-90947F34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39" y="5387613"/>
            <a:ext cx="101026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, chia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caû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nhaø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to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boá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meï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Thìa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dóa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nhoû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cho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 </a:t>
            </a:r>
            <a:r>
              <a:rPr lang="en-US" altLang="vi-VN" sz="3600" b="1" dirty="0" err="1">
                <a:latin typeface="VNI-Avo" pitchFamily="2" charset="0"/>
                <a:ea typeface="Arial-Rounded"/>
                <a:cs typeface="Arial-Rounded"/>
              </a:rPr>
              <a:t>beù</a:t>
            </a:r>
            <a:r>
              <a:rPr lang="en-US" altLang="vi-VN" sz="3600" b="1" dirty="0">
                <a:latin typeface="VNI-Avo" pitchFamily="2" charset="0"/>
                <a:ea typeface="Arial-Rounded"/>
                <a:cs typeface="Arial-Rounded"/>
              </a:rPr>
              <a:t>.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3AC84348-C227-89E9-E155-AB09587D4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3830" b="60847"/>
          <a:stretch>
            <a:fillRect/>
          </a:stretch>
        </p:blipFill>
        <p:spPr bwMode="auto">
          <a:xfrm>
            <a:off x="49161" y="-1"/>
            <a:ext cx="12039600" cy="53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128</Words>
  <Application>Microsoft Office PowerPoint</Application>
  <PresentationFormat>Widescreen</PresentationFormat>
  <Paragraphs>16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vu</dc:creator>
  <cp:lastModifiedBy>huong vu</cp:lastModifiedBy>
  <cp:revision>2</cp:revision>
  <dcterms:created xsi:type="dcterms:W3CDTF">2025-10-14T13:43:14Z</dcterms:created>
  <dcterms:modified xsi:type="dcterms:W3CDTF">2025-10-14T14:51:19Z</dcterms:modified>
</cp:coreProperties>
</file>