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5" r:id="rId4"/>
    <p:sldId id="29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9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888E91-BC42-BE3D-B9EE-1BE32BD968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E4A2160-4E6F-352A-242F-24607FD28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82D8DF-A1AE-4143-2EE8-775CAEF114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2AA890B-6D84-BA3E-347F-21F479CC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9A3A42-F396-1AF7-78C8-9DA5CE83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82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63D5D0-F0A2-9E92-E9C9-1111B5DF6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6E11C86-D657-A14E-AFEB-31CA88304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4F51344-4779-3987-23BC-9FA712AC17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6E17BF6-1AD3-8D04-6E70-6988BB674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97767B0-172F-0714-EFBC-C3324B848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4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1DB8E71-0AE1-C56C-2629-0E4AC9E695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ABCE18B-7984-1746-0349-1A6E094F5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129E94D-1127-F8DA-D6C8-AF8BD61672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901CAE-75D1-3569-CDCB-69A4EC267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7774EB-9100-10F6-F1ED-5D4EC904C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73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4D582E-E491-1B39-07BE-D46A37839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46D9BB-7EBA-3E1E-623D-70A81EFF9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51255E8-7AA2-F31D-741A-7213FD77D5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392DD79-0E19-DD94-43BE-DFCD7876F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CAE64C-91DF-AE35-09FC-79177D681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3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1560AD-596C-796E-2EC3-632236E75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2197443-E07F-2ABC-105A-5B0ECEBD1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F9D5D7-0F28-5931-29AC-AFAABDAA31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5556819-7463-7F55-1F16-3BCE7B780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3C15D3C-C82D-6AC7-290D-F08FFD2FE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7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B4A1CB-9072-12E1-F5BB-935FEAFCF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C76BC17-4C8F-5FA6-5393-A6B422A759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F690D4D-2D33-5AF1-509E-2100F957D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F5FE1C4-EB73-9DDC-4F17-2544DA72F9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B3311FD-0C27-9148-F4E8-14A59EB65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D544215-8BF8-ECF5-66B0-16BE63F9D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70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AC1ACE-1A2D-5A79-6016-47E673B4E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CCF3B7F-6290-D763-4141-6F249346C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27485D3-07D7-303B-0532-A63985449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2F2E909-BC7D-B7D2-8F7D-6D1E1A064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3834D32-7157-20FD-CB4B-EA21AC34B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F6B910C-8C8C-92FA-C892-26EB59F2C8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DECFCEA-1AF9-31FE-7A5C-1BC3A377B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12932EC-9B28-B0CE-3935-B401B8EDB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78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00D075-A0EA-6AD5-E5F8-E3F3089BB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A02AF9D-3768-71CC-26F1-83AB735FFD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6CE663D-FDED-FD44-CB55-99E7E5564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C9A7A70-AE35-197C-AA06-D8A8C260E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30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563F9F0-EAB6-F392-EE8C-58AFFB60E7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B784F70-07AF-578A-F491-8A5CEC78B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F8F7258-2ADD-4E4E-0DD2-B10183161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77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25F741-BB28-2650-68C8-6B0B05BD7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322174D-57C1-C126-B618-544C11B6D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06396C8-F0CC-8416-B019-4527D25AC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321AF30-EE2F-05A5-FC23-DD423D0EBE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996934C-FDFF-C942-6BCB-78810BD5F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11367A9-5365-BFE8-B209-A2E13EC26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03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6471A7-0CD0-A6B0-4B3F-5C31D226A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3B6DEBE-3920-B3BC-336D-30841ADB78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815265E-8251-654B-2735-584A893BF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79F422F-CE6B-447D-D04F-7EB3CF6F1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60505BA-8AF3-D799-ED74-937D8B896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8D1516D-903B-3801-9353-705F3B40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7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8D76B91-CFA0-2E7A-63E6-72210FC124F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8009" y="114863"/>
            <a:ext cx="1687432" cy="168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14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tore with shelves of liquor and a cart&#10;&#10;Description automatically generated">
            <a:extLst>
              <a:ext uri="{FF2B5EF4-FFF2-40B4-BE49-F238E27FC236}">
                <a16:creationId xmlns="" xmlns:a16="http://schemas.microsoft.com/office/drawing/2014/main" id="{1BCCA4AC-2974-C863-9E42-1D8EAF809F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: Rounded Corners 2">
            <a:extLst>
              <a:ext uri="{FF2B5EF4-FFF2-40B4-BE49-F238E27FC236}">
                <a16:creationId xmlns="" xmlns:a16="http://schemas.microsoft.com/office/drawing/2014/main" id="{91202060-E5AF-8050-F4D0-69E895262EAB}"/>
              </a:ext>
            </a:extLst>
          </p:cNvPr>
          <p:cNvSpPr/>
          <p:nvPr/>
        </p:nvSpPr>
        <p:spPr>
          <a:xfrm>
            <a:off x="3477763" y="314970"/>
            <a:ext cx="8465318" cy="4608721"/>
          </a:xfrm>
          <a:custGeom>
            <a:avLst/>
            <a:gdLst>
              <a:gd name="connsiteX0" fmla="*/ 0 w 8465318"/>
              <a:gd name="connsiteY0" fmla="*/ 768136 h 4608721"/>
              <a:gd name="connsiteX1" fmla="*/ 768136 w 8465318"/>
              <a:gd name="connsiteY1" fmla="*/ 0 h 4608721"/>
              <a:gd name="connsiteX2" fmla="*/ 7697182 w 8465318"/>
              <a:gd name="connsiteY2" fmla="*/ 0 h 4608721"/>
              <a:gd name="connsiteX3" fmla="*/ 8465318 w 8465318"/>
              <a:gd name="connsiteY3" fmla="*/ 768136 h 4608721"/>
              <a:gd name="connsiteX4" fmla="*/ 8465318 w 8465318"/>
              <a:gd name="connsiteY4" fmla="*/ 3840585 h 4608721"/>
              <a:gd name="connsiteX5" fmla="*/ 7697182 w 8465318"/>
              <a:gd name="connsiteY5" fmla="*/ 4608721 h 4608721"/>
              <a:gd name="connsiteX6" fmla="*/ 768136 w 8465318"/>
              <a:gd name="connsiteY6" fmla="*/ 4608721 h 4608721"/>
              <a:gd name="connsiteX7" fmla="*/ 0 w 8465318"/>
              <a:gd name="connsiteY7" fmla="*/ 3840585 h 4608721"/>
              <a:gd name="connsiteX8" fmla="*/ 0 w 8465318"/>
              <a:gd name="connsiteY8" fmla="*/ 768136 h 460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4608721" fill="none" extrusionOk="0">
                <a:moveTo>
                  <a:pt x="0" y="768136"/>
                </a:moveTo>
                <a:cubicBezTo>
                  <a:pt x="-51311" y="335607"/>
                  <a:pt x="364064" y="16486"/>
                  <a:pt x="768136" y="0"/>
                </a:cubicBezTo>
                <a:cubicBezTo>
                  <a:pt x="3155073" y="130954"/>
                  <a:pt x="5878183" y="43574"/>
                  <a:pt x="7697182" y="0"/>
                </a:cubicBezTo>
                <a:cubicBezTo>
                  <a:pt x="8161680" y="62026"/>
                  <a:pt x="8497301" y="383083"/>
                  <a:pt x="8465318" y="768136"/>
                </a:cubicBezTo>
                <a:cubicBezTo>
                  <a:pt x="8314879" y="1603370"/>
                  <a:pt x="8551197" y="3389970"/>
                  <a:pt x="8465318" y="3840585"/>
                </a:cubicBezTo>
                <a:cubicBezTo>
                  <a:pt x="8384042" y="4278162"/>
                  <a:pt x="8112414" y="4602513"/>
                  <a:pt x="7697182" y="4608721"/>
                </a:cubicBezTo>
                <a:cubicBezTo>
                  <a:pt x="4887636" y="4763918"/>
                  <a:pt x="3628710" y="4771741"/>
                  <a:pt x="768136" y="4608721"/>
                </a:cubicBezTo>
                <a:cubicBezTo>
                  <a:pt x="348502" y="4546558"/>
                  <a:pt x="-61390" y="4300661"/>
                  <a:pt x="0" y="3840585"/>
                </a:cubicBezTo>
                <a:cubicBezTo>
                  <a:pt x="64656" y="2562637"/>
                  <a:pt x="-17807" y="1330279"/>
                  <a:pt x="0" y="768136"/>
                </a:cubicBezTo>
                <a:close/>
              </a:path>
              <a:path w="8465318" h="4608721" stroke="0" extrusionOk="0">
                <a:moveTo>
                  <a:pt x="0" y="768136"/>
                </a:moveTo>
                <a:cubicBezTo>
                  <a:pt x="-67941" y="301999"/>
                  <a:pt x="310962" y="12365"/>
                  <a:pt x="768136" y="0"/>
                </a:cubicBezTo>
                <a:cubicBezTo>
                  <a:pt x="2036685" y="132882"/>
                  <a:pt x="6647414" y="-84951"/>
                  <a:pt x="7697182" y="0"/>
                </a:cubicBezTo>
                <a:cubicBezTo>
                  <a:pt x="8072522" y="47744"/>
                  <a:pt x="8453932" y="406838"/>
                  <a:pt x="8465318" y="768136"/>
                </a:cubicBezTo>
                <a:cubicBezTo>
                  <a:pt x="8485505" y="1309041"/>
                  <a:pt x="8617798" y="3009130"/>
                  <a:pt x="8465318" y="3840585"/>
                </a:cubicBezTo>
                <a:cubicBezTo>
                  <a:pt x="8548470" y="4274679"/>
                  <a:pt x="8124312" y="4602754"/>
                  <a:pt x="7697182" y="4608721"/>
                </a:cubicBezTo>
                <a:cubicBezTo>
                  <a:pt x="4310713" y="4696360"/>
                  <a:pt x="3734555" y="4536042"/>
                  <a:pt x="768136" y="4608721"/>
                </a:cubicBezTo>
                <a:cubicBezTo>
                  <a:pt x="343329" y="4603216"/>
                  <a:pt x="-28309" y="4304156"/>
                  <a:pt x="0" y="3840585"/>
                </a:cubicBezTo>
                <a:cubicBezTo>
                  <a:pt x="-38581" y="2403149"/>
                  <a:pt x="63341" y="1527504"/>
                  <a:pt x="0" y="768136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 descr="A cartoon of a child pointing&#10;&#10;Description automatically generated">
            <a:extLst>
              <a:ext uri="{FF2B5EF4-FFF2-40B4-BE49-F238E27FC236}">
                <a16:creationId xmlns="" xmlns:a16="http://schemas.microsoft.com/office/drawing/2014/main" id="{B7AC455D-3DFD-6E2C-4FCE-CD620E02F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676" y1="60908" x2="71753" y2="57125"/>
                        <a14:foregroundMark x1="71753" y1="57125" x2="71879" y2="57125"/>
                        <a14:foregroundMark x1="49306" y1="60908" x2="52711" y2="57755"/>
                        <a14:foregroundMark x1="50315" y1="89533" x2="50694" y2="83102"/>
                        <a14:foregroundMark x1="56116" y1="86507" x2="56116" y2="82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829" y="1342544"/>
            <a:ext cx="5930563" cy="59305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46F9000-9507-466F-DDEF-F1046BF478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448" y="1240105"/>
            <a:ext cx="3944454" cy="11583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54FD3E6-6982-6C2C-D628-FE0C7D25D2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1918" y="2367090"/>
            <a:ext cx="10601863" cy="14570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63F4A2F-1752-8DF3-0E36-1632300BC8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0162" y="3458676"/>
            <a:ext cx="2853175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784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76EA9D4-ADA9-D116-0F89-EEA6BDF92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1655" y="1359701"/>
            <a:ext cx="11223709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946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desk and a lamp&#10;&#10;Description automatically generated">
            <a:extLst>
              <a:ext uri="{FF2B5EF4-FFF2-40B4-BE49-F238E27FC236}">
                <a16:creationId xmlns="" xmlns:a16="http://schemas.microsoft.com/office/drawing/2014/main" id="{77BA6C2F-6AE4-DAA0-EA3E-92CB65A80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18993A8-BC3C-BB40-03EE-C18388254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5530" y="1635166"/>
            <a:ext cx="11223709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9397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28F21DE-C5EE-42FB-4820-F140FB41D17E}"/>
              </a:ext>
            </a:extLst>
          </p:cNvPr>
          <p:cNvGrpSpPr/>
          <p:nvPr/>
        </p:nvGrpSpPr>
        <p:grpSpPr>
          <a:xfrm flipH="1">
            <a:off x="8231782" y="2315992"/>
            <a:ext cx="4152142" cy="4079612"/>
            <a:chOff x="1238329" y="2722332"/>
            <a:chExt cx="4152142" cy="4079612"/>
          </a:xfrm>
        </p:grpSpPr>
        <p:pic>
          <p:nvPicPr>
            <p:cNvPr id="6" name="Picture 5" descr="A cartoon of a child pointing&#10;&#10;Description automatically generated">
              <a:extLst>
                <a:ext uri="{FF2B5EF4-FFF2-40B4-BE49-F238E27FC236}">
                  <a16:creationId xmlns="" xmlns:a16="http://schemas.microsoft.com/office/drawing/2014/main" id="{4CE722D9-43E2-25FA-1128-09C86998C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48676" y1="60908" x2="71753" y2="57125"/>
                          <a14:foregroundMark x1="71753" y1="57125" x2="71879" y2="57125"/>
                          <a14:foregroundMark x1="49306" y1="60908" x2="52711" y2="57755"/>
                          <a14:foregroundMark x1="50315" y1="89533" x2="50694" y2="83102"/>
                          <a14:foregroundMark x1="56116" y1="86507" x2="56116" y2="827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32060">
              <a:off x="1238329" y="2722332"/>
              <a:ext cx="4152142" cy="4079612"/>
            </a:xfrm>
            <a:prstGeom prst="rect">
              <a:avLst/>
            </a:prstGeom>
          </p:spPr>
        </p:pic>
        <p:pic>
          <p:nvPicPr>
            <p:cNvPr id="8" name="Picture 7" descr="A red shopping bag with handles&#10;&#10;Description automatically generated">
              <a:extLst>
                <a:ext uri="{FF2B5EF4-FFF2-40B4-BE49-F238E27FC236}">
                  <a16:creationId xmlns="" xmlns:a16="http://schemas.microsoft.com/office/drawing/2014/main" id="{EC95B2FB-E6A2-678D-3A82-222CA51AE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874448" y="4545889"/>
              <a:ext cx="1492889" cy="1492889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2031872-C94D-9B38-C94D-ACCDE052A2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537" y="1462122"/>
            <a:ext cx="7242676" cy="35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742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81481E-6 L -0.96888 0.058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51" y="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14</cp:revision>
  <dcterms:created xsi:type="dcterms:W3CDTF">2024-04-30T07:49:16Z</dcterms:created>
  <dcterms:modified xsi:type="dcterms:W3CDTF">2025-10-18T01:42:47Z</dcterms:modified>
</cp:coreProperties>
</file>