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61" r:id="rId2"/>
    <p:sldId id="2650" r:id="rId3"/>
    <p:sldId id="2633" r:id="rId4"/>
    <p:sldId id="2643" r:id="rId5"/>
    <p:sldId id="2665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9E5"/>
    <a:srgbClr val="C5F4FF"/>
    <a:srgbClr val="D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>
        <p:scale>
          <a:sx n="76" d="100"/>
          <a:sy n="76" d="100"/>
        </p:scale>
        <p:origin x="-27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C4E5-39B2-40E0-B176-6412FF5B0E4A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31AF-5E57-4AAF-9FC2-393C66FB8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78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91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5936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051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12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2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17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7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465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5992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5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media" Target="../media/media2.m4a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microsoft.com/office/2007/relationships/media" Target="../media/media1.mp3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0" Type="http://schemas.openxmlformats.org/officeDocument/2006/relationships/image" Target="../media/image60.svg"/><Relationship Id="rId19" Type="http://schemas.openxmlformats.org/officeDocument/2006/relationships/image" Target="../media/image19.gif"/><Relationship Id="rId4" Type="http://schemas.openxmlformats.org/officeDocument/2006/relationships/audio" Target="../media/media2.m4a"/><Relationship Id="rId9" Type="http://schemas.openxmlformats.org/officeDocument/2006/relationships/image" Target="../media/image11.png"/><Relationship Id="rId1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 floral border with red flowers Royalty Free Vector Image">
            <a:extLst>
              <a:ext uri="{FF2B5EF4-FFF2-40B4-BE49-F238E27FC236}">
                <a16:creationId xmlns:a16="http://schemas.microsoft.com/office/drawing/2014/main" xmlns="" id="{9590AD69-E28F-4909-8CA6-4D25340D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8157"/>
          <a:stretch>
            <a:fillRect/>
          </a:stretch>
        </p:blipFill>
        <p:spPr bwMode="auto">
          <a:xfrm>
            <a:off x="-862933" y="-338909"/>
            <a:ext cx="13054933" cy="7802965"/>
          </a:xfrm>
          <a:prstGeom prst="rect">
            <a:avLst/>
          </a:prstGeom>
          <a:noFill/>
        </p:spPr>
      </p:pic>
      <p:pic>
        <p:nvPicPr>
          <p:cNvPr id="13" name="Picture 3" descr="Kết quả hình ảnh cho hoa để bục phát biểu">
            <a:extLst>
              <a:ext uri="{FF2B5EF4-FFF2-40B4-BE49-F238E27FC236}">
                <a16:creationId xmlns:a16="http://schemas.microsoft.com/office/drawing/2014/main" xmlns="" id="{029DB77C-52E5-43B4-AE80-B4FBF5F6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008" y="3973905"/>
            <a:ext cx="12784330" cy="35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6">
            <a:extLst>
              <a:ext uri="{FF2B5EF4-FFF2-40B4-BE49-F238E27FC236}">
                <a16:creationId xmlns:a16="http://schemas.microsoft.com/office/drawing/2014/main" xmlns="" id="{5FBC3C23-D8C8-45AA-84F0-ED29177B1C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71089">
            <a:off x="1364449" y="1480331"/>
            <a:ext cx="9087265" cy="63992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Nhiệt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liệt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mừng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các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quý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thầy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,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cô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vê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dư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̣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giơ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̀</a:t>
            </a:r>
          </a:p>
          <a:p>
            <a:pPr algn="ctr"/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100000">
                    <a:srgbClr val="CC66FF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4DF07E-6FEE-4FF1-8B22-9642D014564A}"/>
              </a:ext>
            </a:extLst>
          </p:cNvPr>
          <p:cNvSpPr txBox="1"/>
          <p:nvPr/>
        </p:nvSpPr>
        <p:spPr>
          <a:xfrm>
            <a:off x="3599464" y="1471430"/>
            <a:ext cx="43293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60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Môn:Toán</a:t>
            </a:r>
            <a:endParaRPr lang="en-US" sz="60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E9369C3-E56A-4969-83E9-90582A6842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80" y="-248069"/>
            <a:ext cx="1811642" cy="18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:a16="http://schemas.microsoft.com/office/drawing/2014/main" xmlns="" id="{76B96608-D7B3-49AF-B083-CF81664482A4}"/>
              </a:ext>
            </a:extLst>
          </p:cNvPr>
          <p:cNvSpPr/>
          <p:nvPr/>
        </p:nvSpPr>
        <p:spPr>
          <a:xfrm>
            <a:off x="4445944" y="3389257"/>
            <a:ext cx="2924274" cy="584648"/>
          </a:xfrm>
          <a:prstGeom prst="rect">
            <a:avLst/>
          </a:prstGeom>
        </p:spPr>
        <p:txBody>
          <a:bodyPr wrap="none" lIns="91319" tIns="45657" rIns="91319" bIns="45657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</a:t>
            </a:r>
            <a:r>
              <a:rPr lang="en-US" altLang="zh-CN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</a:t>
            </a:r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Mỵ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259">
            <a:extLst>
              <a:ext uri="{FF2B5EF4-FFF2-40B4-BE49-F238E27FC236}">
                <a16:creationId xmlns:a16="http://schemas.microsoft.com/office/drawing/2014/main" xmlns="" id="{A41C67A3-1ADB-42D4-9172-B1D80EB1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29" y="2469431"/>
            <a:ext cx="3671945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800" b="1" dirty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3800" b="1" dirty="0" smtClean="0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zh-CN" altLang="en-US" sz="3800" b="1" cap="all" spc="234" dirty="0">
              <a:solidFill>
                <a:srgbClr val="FF0000"/>
              </a:solidFill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Picture 17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7" y="3670776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03" y="3894809"/>
            <a:ext cx="1604957" cy="100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ền p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FA67A79-191C-4C7A-AE9B-B400D75F7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663765" y="6230538"/>
            <a:ext cx="1088108" cy="62746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844BE3D0-564B-4538-86ED-F3E470DF8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64965" y="6092791"/>
            <a:ext cx="1210642" cy="81858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B4C68DAE-A196-48D5-81F7-3AE1EA72F2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64002" y="6467871"/>
            <a:ext cx="550577" cy="372278"/>
          </a:xfrm>
          <a:prstGeom prst="rect">
            <a:avLst/>
          </a:prstGeom>
        </p:spPr>
      </p:pic>
      <p:pic>
        <p:nvPicPr>
          <p:cNvPr id="21" name="Picture 20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xmlns="" id="{95C4659D-09FF-4221-9D97-10BA5C1F43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404363"/>
            <a:ext cx="2066924" cy="2015738"/>
          </a:xfrm>
          <a:prstGeom prst="rect">
            <a:avLst/>
          </a:prstGeom>
        </p:spPr>
      </p:pic>
      <p:pic>
        <p:nvPicPr>
          <p:cNvPr id="22" name="Picture 21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xmlns="" id="{EE7166B4-C047-46AF-B196-C3869CE80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61" y="414405"/>
            <a:ext cx="2066925" cy="2015738"/>
          </a:xfrm>
          <a:prstGeom prst="rect">
            <a:avLst/>
          </a:prstGeom>
        </p:spPr>
      </p:pic>
      <p:pic>
        <p:nvPicPr>
          <p:cNvPr id="23" name="Picture 22" descr="A picture containing cup, coffee, coffee cup, tableware&#10;&#10;Description automatically generated">
            <a:extLst>
              <a:ext uri="{FF2B5EF4-FFF2-40B4-BE49-F238E27FC236}">
                <a16:creationId xmlns:a16="http://schemas.microsoft.com/office/drawing/2014/main" xmlns="" id="{3E707642-EA96-4CE2-884A-C5C6E21F19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25" y="437781"/>
            <a:ext cx="2066925" cy="20157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A59AAD7-FED4-4832-B6F7-0742C793AB16}"/>
              </a:ext>
            </a:extLst>
          </p:cNvPr>
          <p:cNvGrpSpPr/>
          <p:nvPr/>
        </p:nvGrpSpPr>
        <p:grpSpPr>
          <a:xfrm>
            <a:off x="543012" y="2227352"/>
            <a:ext cx="4779759" cy="1037526"/>
            <a:chOff x="1255280" y="3295757"/>
            <a:chExt cx="3958894" cy="1037526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xmlns="" id="{741EEE12-9018-4955-A4A0-AA37024DCFC7}"/>
                </a:ext>
              </a:extLst>
            </p:cNvPr>
            <p:cNvSpPr/>
            <p:nvPr/>
          </p:nvSpPr>
          <p:spPr>
            <a:xfrm rot="16200000">
              <a:off x="3008560" y="1542477"/>
              <a:ext cx="452334" cy="3958894"/>
            </a:xfrm>
            <a:prstGeom prst="leftBrace">
              <a:avLst>
                <a:gd name="adj1" fmla="val 58871"/>
                <a:gd name="adj2" fmla="val 5000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8F834A4-20E2-4970-A7BB-E9B8C25E0144}"/>
                </a:ext>
              </a:extLst>
            </p:cNvPr>
            <p:cNvSpPr txBox="1"/>
            <p:nvPr/>
          </p:nvSpPr>
          <p:spPr>
            <a:xfrm>
              <a:off x="2552707" y="3686952"/>
              <a:ext cx="1372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r>
                <a:rPr lang="en-US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C7D655D-41D7-43E4-A531-5440B96CDD76}"/>
              </a:ext>
            </a:extLst>
          </p:cNvPr>
          <p:cNvSpPr/>
          <p:nvPr/>
        </p:nvSpPr>
        <p:spPr>
          <a:xfrm>
            <a:off x="872323" y="1005780"/>
            <a:ext cx="535630" cy="521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E10164C-BE02-4F96-BAD7-4A8C3A164C26}"/>
              </a:ext>
            </a:extLst>
          </p:cNvPr>
          <p:cNvSpPr/>
          <p:nvPr/>
        </p:nvSpPr>
        <p:spPr>
          <a:xfrm>
            <a:off x="2791675" y="1055685"/>
            <a:ext cx="562426" cy="51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5439392-6920-4B6A-8145-B5B57EAFD781}"/>
              </a:ext>
            </a:extLst>
          </p:cNvPr>
          <p:cNvSpPr/>
          <p:nvPr/>
        </p:nvSpPr>
        <p:spPr>
          <a:xfrm>
            <a:off x="4506795" y="1066792"/>
            <a:ext cx="542379" cy="50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9B3F759-632B-461F-839A-CB9B41FA9CA5}"/>
              </a:ext>
            </a:extLst>
          </p:cNvPr>
          <p:cNvSpPr/>
          <p:nvPr/>
        </p:nvSpPr>
        <p:spPr>
          <a:xfrm>
            <a:off x="207768" y="3513681"/>
            <a:ext cx="5730240" cy="25118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1B01ADA-E4AC-4B57-86DA-009539E5BF41}"/>
              </a:ext>
            </a:extLst>
          </p:cNvPr>
          <p:cNvSpPr txBox="1"/>
          <p:nvPr/>
        </p:nvSpPr>
        <p:spPr>
          <a:xfrm>
            <a:off x="1071789" y="3795152"/>
            <a:ext cx="47342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      3    =     6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91BA9C1-B40A-466D-97D3-3BF275F86A89}"/>
              </a:ext>
            </a:extLst>
          </p:cNvPr>
          <p:cNvSpPr/>
          <p:nvPr/>
        </p:nvSpPr>
        <p:spPr>
          <a:xfrm>
            <a:off x="1071790" y="3887942"/>
            <a:ext cx="515048" cy="53769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D2ACBF0-9EDE-4775-A7D6-53BCC632ED21}"/>
              </a:ext>
            </a:extLst>
          </p:cNvPr>
          <p:cNvSpPr txBox="1"/>
          <p:nvPr/>
        </p:nvSpPr>
        <p:spPr>
          <a:xfrm>
            <a:off x="6631059" y="666504"/>
            <a:ext cx="5367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6 </a:t>
            </a:r>
            <a:r>
              <a:rPr lang="en-US" sz="35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35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6 : 3 = 2 </a:t>
            </a:r>
            <a:r>
              <a:rPr lang="en-US" sz="35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(l</a:t>
            </a:r>
            <a:r>
              <a:rPr lang="en-US" sz="35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BB56A34-D174-4A05-9658-45AC64070335}"/>
              </a:ext>
            </a:extLst>
          </p:cNvPr>
          <p:cNvSpPr/>
          <p:nvPr/>
        </p:nvSpPr>
        <p:spPr>
          <a:xfrm>
            <a:off x="8847784" y="2172271"/>
            <a:ext cx="466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0FE45F6-4031-4655-A2AD-B6994941C380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1299380" y="4502676"/>
            <a:ext cx="19469" cy="6646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2659340-67D6-4FE2-8113-EB8CEA303022}"/>
              </a:ext>
            </a:extLst>
          </p:cNvPr>
          <p:cNvSpPr/>
          <p:nvPr/>
        </p:nvSpPr>
        <p:spPr>
          <a:xfrm>
            <a:off x="400773" y="5167316"/>
            <a:ext cx="1797214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0B4A884-9F4E-4733-A3C4-0C8B8E104E54}"/>
              </a:ext>
            </a:extLst>
          </p:cNvPr>
          <p:cNvCxnSpPr>
            <a:cxnSpLocks/>
          </p:cNvCxnSpPr>
          <p:nvPr/>
        </p:nvCxnSpPr>
        <p:spPr>
          <a:xfrm>
            <a:off x="3411054" y="4510376"/>
            <a:ext cx="0" cy="65694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8336433B-0B6E-47DE-A0E3-E2284824044D}"/>
              </a:ext>
            </a:extLst>
          </p:cNvPr>
          <p:cNvSpPr/>
          <p:nvPr/>
        </p:nvSpPr>
        <p:spPr>
          <a:xfrm>
            <a:off x="2461883" y="5196258"/>
            <a:ext cx="1797214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8DA2C96-5921-446F-AF1C-083B9BB504C2}"/>
              </a:ext>
            </a:extLst>
          </p:cNvPr>
          <p:cNvCxnSpPr>
            <a:cxnSpLocks/>
          </p:cNvCxnSpPr>
          <p:nvPr/>
        </p:nvCxnSpPr>
        <p:spPr>
          <a:xfrm>
            <a:off x="5130454" y="4518427"/>
            <a:ext cx="0" cy="648889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FDD0AE0-A921-48E0-894A-1F76BD2F4352}"/>
              </a:ext>
            </a:extLst>
          </p:cNvPr>
          <p:cNvSpPr/>
          <p:nvPr/>
        </p:nvSpPr>
        <p:spPr>
          <a:xfrm>
            <a:off x="4533154" y="5195841"/>
            <a:ext cx="1166606" cy="56653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719DBFE-1835-45EC-A7EB-46704EA4CCE9}"/>
              </a:ext>
            </a:extLst>
          </p:cNvPr>
          <p:cNvSpPr/>
          <p:nvPr/>
        </p:nvSpPr>
        <p:spPr>
          <a:xfrm>
            <a:off x="6704657" y="3630097"/>
            <a:ext cx="5131949" cy="2401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ta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4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1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1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kia.</a:t>
            </a:r>
            <a:endParaRPr kumimoji="0" lang="en-US" sz="4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DC66282-B642-44BA-99EE-562642E01EFB}"/>
              </a:ext>
            </a:extLst>
          </p:cNvPr>
          <p:cNvCxnSpPr/>
          <p:nvPr/>
        </p:nvCxnSpPr>
        <p:spPr>
          <a:xfrm flipV="1">
            <a:off x="685003" y="876107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DC66282-B642-44BA-99EE-562642E01EFB}"/>
              </a:ext>
            </a:extLst>
          </p:cNvPr>
          <p:cNvCxnSpPr/>
          <p:nvPr/>
        </p:nvCxnSpPr>
        <p:spPr>
          <a:xfrm flipV="1">
            <a:off x="2597788" y="870835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DC66282-B642-44BA-99EE-562642E01EFB}"/>
              </a:ext>
            </a:extLst>
          </p:cNvPr>
          <p:cNvCxnSpPr/>
          <p:nvPr/>
        </p:nvCxnSpPr>
        <p:spPr>
          <a:xfrm flipV="1">
            <a:off x="4403441" y="920785"/>
            <a:ext cx="903632" cy="10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146E-6 0.02012 L -0.63983 0.2409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2" y="1103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 animBg="1"/>
      <p:bldP spid="36" grpId="1" animBg="1"/>
      <p:bldP spid="37" grpId="0" uiExpand="1" build="p"/>
      <p:bldP spid="38" grpId="0"/>
      <p:bldP spid="38" grpId="1"/>
      <p:bldP spid="40" grpId="0" animBg="1"/>
      <p:bldP spid="42" grpId="0" animBg="1"/>
      <p:bldP spid="44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A83CDBC-D10B-4864-87FA-C14F2EE8525F}"/>
              </a:ext>
            </a:extLst>
          </p:cNvPr>
          <p:cNvSpPr/>
          <p:nvPr/>
        </p:nvSpPr>
        <p:spPr>
          <a:xfrm>
            <a:off x="292641" y="568487"/>
            <a:ext cx="9020597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CB42D39-332E-4B72-93A6-D7AF34A25AD0}"/>
              </a:ext>
            </a:extLst>
          </p:cNvPr>
          <p:cNvGrpSpPr/>
          <p:nvPr/>
        </p:nvGrpSpPr>
        <p:grpSpPr>
          <a:xfrm>
            <a:off x="1583677" y="2084445"/>
            <a:ext cx="4999383" cy="1924824"/>
            <a:chOff x="625730" y="2080646"/>
            <a:chExt cx="4999383" cy="192482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43D9C52E-0A89-4505-AB2A-2B1F48D8D49F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         x  5  = 35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35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5  =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FB5810D-E066-4572-9CFB-B8702EC15F8E}"/>
                </a:ext>
              </a:extLst>
            </p:cNvPr>
            <p:cNvSpPr/>
            <p:nvPr/>
          </p:nvSpPr>
          <p:spPr>
            <a:xfrm>
              <a:off x="2672337" y="2527738"/>
              <a:ext cx="598975" cy="51532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DC1BDD1-2769-4F2D-9CB3-8DD94C8ADAB2}"/>
              </a:ext>
            </a:extLst>
          </p:cNvPr>
          <p:cNvSpPr/>
          <p:nvPr/>
        </p:nvSpPr>
        <p:spPr>
          <a:xfrm>
            <a:off x="136209" y="1219693"/>
            <a:ext cx="12055791" cy="420934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4E208B8F-9527-4655-91E2-01E04AD2A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228498" y="6294534"/>
            <a:ext cx="2343079" cy="53598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0DA6001-3528-4B2E-8BD0-FDB4490C691C}"/>
              </a:ext>
            </a:extLst>
          </p:cNvPr>
          <p:cNvGrpSpPr/>
          <p:nvPr/>
        </p:nvGrpSpPr>
        <p:grpSpPr>
          <a:xfrm>
            <a:off x="6840544" y="-378357"/>
            <a:ext cx="5256569" cy="1512028"/>
            <a:chOff x="5037881" y="-336455"/>
            <a:chExt cx="3322124" cy="1134021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3731EE15-BA23-4D28-BC8D-9C3ACB44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 t="8796"/>
            <a:stretch/>
          </p:blipFill>
          <p:spPr>
            <a:xfrm>
              <a:off x="5089778" y="-336455"/>
              <a:ext cx="3218331" cy="113402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28ABC7F2-24F5-4536-8F8D-89B0CF9CE8FD}"/>
                </a:ext>
              </a:extLst>
            </p:cNvPr>
            <p:cNvSpPr txBox="1"/>
            <p:nvPr/>
          </p:nvSpPr>
          <p:spPr>
            <a:xfrm>
              <a:off x="5037881" y="112899"/>
              <a:ext cx="3322124" cy="588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5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Rung </a:t>
              </a:r>
              <a:r>
                <a:rPr lang="en-US" sz="4500" b="1" kern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chuông</a:t>
              </a:r>
              <a:r>
                <a:rPr lang="en-US" sz="45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500" b="1" kern="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vàng</a:t>
              </a:r>
              <a:endParaRPr lang="en-US" sz="45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xmlns="" id="{A48424AD-F538-4046-9A8D-1DF4062434F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68228"/>
          <a:stretch/>
        </p:blipFill>
        <p:spPr>
          <a:xfrm>
            <a:off x="6922659" y="21281"/>
            <a:ext cx="5092339" cy="329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FCBAFE-93C5-4BB3-AF1D-5323FFEA5379}"/>
              </a:ext>
            </a:extLst>
          </p:cNvPr>
          <p:cNvSpPr txBox="1"/>
          <p:nvPr/>
        </p:nvSpPr>
        <p:spPr>
          <a:xfrm>
            <a:off x="177001" y="151000"/>
            <a:ext cx="4579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3952" y="-576347"/>
            <a:ext cx="492108" cy="487363"/>
          </a:xfrm>
          <a:prstGeom prst="rect">
            <a:avLst/>
          </a:prstGeom>
        </p:spPr>
      </p:pic>
      <p:pic>
        <p:nvPicPr>
          <p:cNvPr id="67" name="Graphic 21">
            <a:extLst>
              <a:ext uri="{FF2B5EF4-FFF2-40B4-BE49-F238E27FC236}">
                <a16:creationId xmlns:a16="http://schemas.microsoft.com/office/drawing/2014/main" xmlns="" id="{4FEABF52-B7C8-4565-A787-F5B63DFEB8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685790" y="6294534"/>
            <a:ext cx="2343079" cy="535980"/>
          </a:xfrm>
          <a:prstGeom prst="rect">
            <a:avLst/>
          </a:prstGeom>
        </p:spPr>
      </p:pic>
      <p:pic>
        <p:nvPicPr>
          <p:cNvPr id="69" name="Graphic 19">
            <a:extLst>
              <a:ext uri="{FF2B5EF4-FFF2-40B4-BE49-F238E27FC236}">
                <a16:creationId xmlns:a16="http://schemas.microsoft.com/office/drawing/2014/main" xmlns="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183093" y="6318408"/>
            <a:ext cx="2343079" cy="535980"/>
          </a:xfrm>
          <a:prstGeom prst="rect">
            <a:avLst/>
          </a:prstGeom>
        </p:spPr>
      </p:pic>
      <p:pic>
        <p:nvPicPr>
          <p:cNvPr id="83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9200885" y="5958715"/>
            <a:ext cx="663730" cy="759794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A11A0BFC-C556-4B45-B8E4-2687097622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07" y="3988090"/>
            <a:ext cx="1541444" cy="2426418"/>
          </a:xfrm>
          <a:prstGeom prst="rect">
            <a:avLst/>
          </a:prstGeom>
        </p:spPr>
      </p:pic>
      <p:pic>
        <p:nvPicPr>
          <p:cNvPr id="121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9961648" y="6001976"/>
            <a:ext cx="663730" cy="759794"/>
          </a:xfrm>
          <a:prstGeom prst="rect">
            <a:avLst/>
          </a:prstGeom>
        </p:spPr>
      </p:pic>
      <p:pic>
        <p:nvPicPr>
          <p:cNvPr id="122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10587053" y="5974264"/>
            <a:ext cx="663730" cy="759794"/>
          </a:xfrm>
          <a:prstGeom prst="rect">
            <a:avLst/>
          </a:prstGeom>
        </p:spPr>
      </p:pic>
      <p:pic>
        <p:nvPicPr>
          <p:cNvPr id="123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11492544" y="5986577"/>
            <a:ext cx="663730" cy="759794"/>
          </a:xfrm>
          <a:prstGeom prst="rect">
            <a:avLst/>
          </a:prstGeom>
        </p:spPr>
      </p:pic>
      <p:pic>
        <p:nvPicPr>
          <p:cNvPr id="124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11008508" y="6001975"/>
            <a:ext cx="663730" cy="759794"/>
          </a:xfrm>
          <a:prstGeom prst="rect">
            <a:avLst/>
          </a:prstGeom>
        </p:spPr>
      </p:pic>
      <p:pic>
        <p:nvPicPr>
          <p:cNvPr id="127" name="Graphic 19">
            <a:extLst>
              <a:ext uri="{FF2B5EF4-FFF2-40B4-BE49-F238E27FC236}">
                <a16:creationId xmlns:a16="http://schemas.microsoft.com/office/drawing/2014/main" xmlns="" id="{DC5F37F9-C5C7-4FD3-BAE0-D2D02CD06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420873" y="6294534"/>
            <a:ext cx="2343079" cy="535980"/>
          </a:xfrm>
          <a:prstGeom prst="rect">
            <a:avLst/>
          </a:prstGeom>
        </p:spPr>
      </p:pic>
      <p:pic>
        <p:nvPicPr>
          <p:cNvPr id="128" name="Graphic 23">
            <a:extLst>
              <a:ext uri="{FF2B5EF4-FFF2-40B4-BE49-F238E27FC236}">
                <a16:creationId xmlns:a16="http://schemas.microsoft.com/office/drawing/2014/main" xmlns="" id="{55A57638-F603-42C8-AD9B-CA3B44C67E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904186" y="6165516"/>
            <a:ext cx="2870937" cy="656728"/>
          </a:xfrm>
          <a:prstGeom prst="rect">
            <a:avLst/>
          </a:prstGeom>
        </p:spPr>
      </p:pic>
      <p:grpSp>
        <p:nvGrpSpPr>
          <p:cNvPr id="133" name="Group 132"/>
          <p:cNvGrpSpPr/>
          <p:nvPr/>
        </p:nvGrpSpPr>
        <p:grpSpPr>
          <a:xfrm>
            <a:off x="2954260" y="5113804"/>
            <a:ext cx="1086086" cy="1561358"/>
            <a:chOff x="2371774" y="4585824"/>
            <a:chExt cx="1086086" cy="1561358"/>
          </a:xfrm>
        </p:grpSpPr>
        <p:grpSp>
          <p:nvGrpSpPr>
            <p:cNvPr id="134" name="Group 133"/>
            <p:cNvGrpSpPr/>
            <p:nvPr/>
          </p:nvGrpSpPr>
          <p:grpSpPr>
            <a:xfrm rot="691590">
              <a:off x="2371774" y="4585824"/>
              <a:ext cx="1086086" cy="1561358"/>
              <a:chOff x="2923642" y="4838802"/>
              <a:chExt cx="1086086" cy="1561358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xmlns="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xmlns="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3642" y="4838802"/>
                <a:ext cx="1086086" cy="892273"/>
              </a:xfrm>
              <a:prstGeom prst="rect">
                <a:avLst/>
              </a:prstGeom>
            </p:spPr>
          </p:pic>
        </p:grpSp>
        <p:sp>
          <p:nvSpPr>
            <p:cNvPr id="135" name="Freeform 134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4498885" y="5081169"/>
            <a:ext cx="1086086" cy="1561358"/>
            <a:chOff x="2371774" y="4585824"/>
            <a:chExt cx="1086086" cy="1561358"/>
          </a:xfrm>
        </p:grpSpPr>
        <p:grpSp>
          <p:nvGrpSpPr>
            <p:cNvPr id="140" name="Group 139"/>
            <p:cNvGrpSpPr/>
            <p:nvPr/>
          </p:nvGrpSpPr>
          <p:grpSpPr>
            <a:xfrm rot="691590">
              <a:off x="2371774" y="4585824"/>
              <a:ext cx="1086086" cy="1561358"/>
              <a:chOff x="2923642" y="4838802"/>
              <a:chExt cx="1086086" cy="1561358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xmlns="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xmlns="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23642" y="4838802"/>
                <a:ext cx="1086086" cy="892273"/>
              </a:xfrm>
              <a:prstGeom prst="rect">
                <a:avLst/>
              </a:prstGeom>
            </p:spPr>
          </p:pic>
        </p:grpSp>
        <p:sp>
          <p:nvSpPr>
            <p:cNvPr id="141" name="Freeform 140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133428" y="5210649"/>
            <a:ext cx="964265" cy="1654045"/>
            <a:chOff x="2444116" y="4494514"/>
            <a:chExt cx="964265" cy="1654045"/>
          </a:xfrm>
        </p:grpSpPr>
        <p:grpSp>
          <p:nvGrpSpPr>
            <p:cNvPr id="146" name="Group 145"/>
            <p:cNvGrpSpPr/>
            <p:nvPr/>
          </p:nvGrpSpPr>
          <p:grpSpPr>
            <a:xfrm rot="691590">
              <a:off x="2444116" y="4494514"/>
              <a:ext cx="964265" cy="1654045"/>
              <a:chOff x="2986768" y="4746115"/>
              <a:chExt cx="964265" cy="1654045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xmlns="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xmlns="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6768" y="4746115"/>
                <a:ext cx="964265" cy="792191"/>
              </a:xfrm>
              <a:prstGeom prst="rect">
                <a:avLst/>
              </a:prstGeom>
            </p:spPr>
          </p:pic>
        </p:grpSp>
        <p:sp>
          <p:nvSpPr>
            <p:cNvPr id="147" name="Freeform 146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 rot="21412583">
            <a:off x="7973973" y="5214376"/>
            <a:ext cx="968066" cy="1456567"/>
            <a:chOff x="2510374" y="4707925"/>
            <a:chExt cx="968066" cy="1456567"/>
          </a:xfrm>
        </p:grpSpPr>
        <p:grpSp>
          <p:nvGrpSpPr>
            <p:cNvPr id="152" name="Group 151"/>
            <p:cNvGrpSpPr/>
            <p:nvPr/>
          </p:nvGrpSpPr>
          <p:grpSpPr>
            <a:xfrm rot="691590">
              <a:off x="2510374" y="4707925"/>
              <a:ext cx="968066" cy="1456567"/>
              <a:chOff x="3074565" y="4943593"/>
              <a:chExt cx="968066" cy="1456567"/>
            </a:xfrm>
          </p:grpSpPr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xmlns="" id="{FC07CF22-6672-4498-8851-81F656518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1698" y="5078027"/>
                <a:ext cx="89974" cy="1322133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xmlns="" id="{95106B86-5293-4B96-B58C-EB2E33C8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4565" y="4943593"/>
                <a:ext cx="968066" cy="795314"/>
              </a:xfrm>
              <a:prstGeom prst="rect">
                <a:avLst/>
              </a:prstGeom>
            </p:spPr>
          </p:pic>
        </p:grpSp>
        <p:sp>
          <p:nvSpPr>
            <p:cNvPr id="153" name="Freeform 152"/>
            <p:cNvSpPr/>
            <p:nvPr/>
          </p:nvSpPr>
          <p:spPr>
            <a:xfrm>
              <a:off x="2520017" y="5473036"/>
              <a:ext cx="311447" cy="372862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 rot="19751234" flipH="1">
              <a:off x="2726599" y="5557025"/>
              <a:ext cx="528910" cy="208774"/>
            </a:xfrm>
            <a:custGeom>
              <a:avLst/>
              <a:gdLst>
                <a:gd name="connsiteX0" fmla="*/ 311447 w 311447"/>
                <a:gd name="connsiteY0" fmla="*/ 372862 h 372862"/>
                <a:gd name="connsiteX1" fmla="*/ 311447 w 311447"/>
                <a:gd name="connsiteY1" fmla="*/ 372862 h 372862"/>
                <a:gd name="connsiteX2" fmla="*/ 249303 w 311447"/>
                <a:gd name="connsiteY2" fmla="*/ 319596 h 372862"/>
                <a:gd name="connsiteX3" fmla="*/ 231548 w 311447"/>
                <a:gd name="connsiteY3" fmla="*/ 292963 h 372862"/>
                <a:gd name="connsiteX4" fmla="*/ 196037 w 311447"/>
                <a:gd name="connsiteY4" fmla="*/ 257452 h 372862"/>
                <a:gd name="connsiteX5" fmla="*/ 160527 w 311447"/>
                <a:gd name="connsiteY5" fmla="*/ 204186 h 372862"/>
                <a:gd name="connsiteX6" fmla="*/ 125016 w 311447"/>
                <a:gd name="connsiteY6" fmla="*/ 168675 h 372862"/>
                <a:gd name="connsiteX7" fmla="*/ 89505 w 311447"/>
                <a:gd name="connsiteY7" fmla="*/ 124287 h 372862"/>
                <a:gd name="connsiteX8" fmla="*/ 53995 w 311447"/>
                <a:gd name="connsiteY8" fmla="*/ 71021 h 372862"/>
                <a:gd name="connsiteX9" fmla="*/ 45117 w 311447"/>
                <a:gd name="connsiteY9" fmla="*/ 44388 h 372862"/>
                <a:gd name="connsiteX10" fmla="*/ 729 w 311447"/>
                <a:gd name="connsiteY10" fmla="*/ 8877 h 372862"/>
                <a:gd name="connsiteX11" fmla="*/ 729 w 311447"/>
                <a:gd name="connsiteY11" fmla="*/ 0 h 372862"/>
                <a:gd name="connsiteX12" fmla="*/ 729 w 311447"/>
                <a:gd name="connsiteY12" fmla="*/ 0 h 372862"/>
                <a:gd name="connsiteX13" fmla="*/ 80628 w 311447"/>
                <a:gd name="connsiteY13" fmla="*/ 8877 h 372862"/>
                <a:gd name="connsiteX14" fmla="*/ 98383 w 311447"/>
                <a:gd name="connsiteY14" fmla="*/ 26633 h 372862"/>
                <a:gd name="connsiteX15" fmla="*/ 151649 w 311447"/>
                <a:gd name="connsiteY15" fmla="*/ 44388 h 372862"/>
                <a:gd name="connsiteX16" fmla="*/ 178282 w 311447"/>
                <a:gd name="connsiteY16" fmla="*/ 53266 h 372862"/>
                <a:gd name="connsiteX17" fmla="*/ 204915 w 311447"/>
                <a:gd name="connsiteY17" fmla="*/ 71021 h 372862"/>
                <a:gd name="connsiteX18" fmla="*/ 213793 w 311447"/>
                <a:gd name="connsiteY18" fmla="*/ 97654 h 372862"/>
                <a:gd name="connsiteX19" fmla="*/ 231548 w 311447"/>
                <a:gd name="connsiteY19" fmla="*/ 124287 h 372862"/>
                <a:gd name="connsiteX20" fmla="*/ 249303 w 311447"/>
                <a:gd name="connsiteY20" fmla="*/ 177553 h 372862"/>
                <a:gd name="connsiteX21" fmla="*/ 258181 w 311447"/>
                <a:gd name="connsiteY21" fmla="*/ 257452 h 372862"/>
                <a:gd name="connsiteX22" fmla="*/ 267059 w 311447"/>
                <a:gd name="connsiteY22" fmla="*/ 301840 h 372862"/>
                <a:gd name="connsiteX23" fmla="*/ 267059 w 311447"/>
                <a:gd name="connsiteY23" fmla="*/ 301840 h 372862"/>
                <a:gd name="connsiteX24" fmla="*/ 151649 w 311447"/>
                <a:gd name="connsiteY24" fmla="*/ 301840 h 372862"/>
                <a:gd name="connsiteX25" fmla="*/ 98383 w 311447"/>
                <a:gd name="connsiteY25" fmla="*/ 284085 h 372862"/>
                <a:gd name="connsiteX26" fmla="*/ 62872 w 311447"/>
                <a:gd name="connsiteY26" fmla="*/ 230819 h 372862"/>
                <a:gd name="connsiteX27" fmla="*/ 36239 w 311447"/>
                <a:gd name="connsiteY27" fmla="*/ 177553 h 372862"/>
                <a:gd name="connsiteX28" fmla="*/ 27362 w 311447"/>
                <a:gd name="connsiteY28" fmla="*/ 44388 h 372862"/>
                <a:gd name="connsiteX29" fmla="*/ 18484 w 311447"/>
                <a:gd name="connsiteY29" fmla="*/ 17755 h 372862"/>
                <a:gd name="connsiteX30" fmla="*/ 18484 w 311447"/>
                <a:gd name="connsiteY30" fmla="*/ 17755 h 372862"/>
                <a:gd name="connsiteX31" fmla="*/ 311447 w 311447"/>
                <a:gd name="connsiteY31" fmla="*/ 372862 h 37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1447" h="372862">
                  <a:moveTo>
                    <a:pt x="311447" y="372862"/>
                  </a:moveTo>
                  <a:lnTo>
                    <a:pt x="311447" y="372862"/>
                  </a:lnTo>
                  <a:cubicBezTo>
                    <a:pt x="290732" y="355107"/>
                    <a:pt x="268595" y="338888"/>
                    <a:pt x="249303" y="319596"/>
                  </a:cubicBezTo>
                  <a:cubicBezTo>
                    <a:pt x="241758" y="312051"/>
                    <a:pt x="238492" y="301064"/>
                    <a:pt x="231548" y="292963"/>
                  </a:cubicBezTo>
                  <a:cubicBezTo>
                    <a:pt x="220654" y="280253"/>
                    <a:pt x="205323" y="271381"/>
                    <a:pt x="196037" y="257452"/>
                  </a:cubicBezTo>
                  <a:cubicBezTo>
                    <a:pt x="184200" y="239697"/>
                    <a:pt x="175616" y="219275"/>
                    <a:pt x="160527" y="204186"/>
                  </a:cubicBezTo>
                  <a:lnTo>
                    <a:pt x="125016" y="168675"/>
                  </a:lnTo>
                  <a:cubicBezTo>
                    <a:pt x="105023" y="108697"/>
                    <a:pt x="132751" y="173711"/>
                    <a:pt x="89505" y="124287"/>
                  </a:cubicBezTo>
                  <a:cubicBezTo>
                    <a:pt x="75453" y="108228"/>
                    <a:pt x="65832" y="88776"/>
                    <a:pt x="53995" y="71021"/>
                  </a:cubicBezTo>
                  <a:cubicBezTo>
                    <a:pt x="48804" y="63235"/>
                    <a:pt x="50963" y="51695"/>
                    <a:pt x="45117" y="44388"/>
                  </a:cubicBezTo>
                  <a:cubicBezTo>
                    <a:pt x="-2374" y="-14975"/>
                    <a:pt x="36928" y="63176"/>
                    <a:pt x="729" y="8877"/>
                  </a:cubicBezTo>
                  <a:cubicBezTo>
                    <a:pt x="-912" y="6415"/>
                    <a:pt x="729" y="2959"/>
                    <a:pt x="729" y="0"/>
                  </a:cubicBezTo>
                  <a:lnTo>
                    <a:pt x="729" y="0"/>
                  </a:lnTo>
                  <a:cubicBezTo>
                    <a:pt x="27362" y="2959"/>
                    <a:pt x="54775" y="1826"/>
                    <a:pt x="80628" y="8877"/>
                  </a:cubicBezTo>
                  <a:cubicBezTo>
                    <a:pt x="88703" y="11079"/>
                    <a:pt x="90897" y="22890"/>
                    <a:pt x="98383" y="26633"/>
                  </a:cubicBezTo>
                  <a:cubicBezTo>
                    <a:pt x="115123" y="35003"/>
                    <a:pt x="133894" y="38470"/>
                    <a:pt x="151649" y="44388"/>
                  </a:cubicBezTo>
                  <a:cubicBezTo>
                    <a:pt x="160527" y="47347"/>
                    <a:pt x="170496" y="48075"/>
                    <a:pt x="178282" y="53266"/>
                  </a:cubicBezTo>
                  <a:lnTo>
                    <a:pt x="204915" y="71021"/>
                  </a:lnTo>
                  <a:cubicBezTo>
                    <a:pt x="207874" y="79899"/>
                    <a:pt x="209608" y="89284"/>
                    <a:pt x="213793" y="97654"/>
                  </a:cubicBezTo>
                  <a:cubicBezTo>
                    <a:pt x="218565" y="107197"/>
                    <a:pt x="227215" y="114537"/>
                    <a:pt x="231548" y="124287"/>
                  </a:cubicBezTo>
                  <a:cubicBezTo>
                    <a:pt x="239149" y="141390"/>
                    <a:pt x="249303" y="177553"/>
                    <a:pt x="249303" y="177553"/>
                  </a:cubicBezTo>
                  <a:cubicBezTo>
                    <a:pt x="252262" y="204186"/>
                    <a:pt x="254106" y="230967"/>
                    <a:pt x="258181" y="257452"/>
                  </a:cubicBezTo>
                  <a:cubicBezTo>
                    <a:pt x="267777" y="319822"/>
                    <a:pt x="267059" y="274944"/>
                    <a:pt x="267059" y="301840"/>
                  </a:cubicBezTo>
                  <a:lnTo>
                    <a:pt x="267059" y="301840"/>
                  </a:lnTo>
                  <a:cubicBezTo>
                    <a:pt x="191460" y="310240"/>
                    <a:pt x="205677" y="318048"/>
                    <a:pt x="151649" y="301840"/>
                  </a:cubicBezTo>
                  <a:cubicBezTo>
                    <a:pt x="133723" y="296462"/>
                    <a:pt x="98383" y="284085"/>
                    <a:pt x="98383" y="284085"/>
                  </a:cubicBezTo>
                  <a:cubicBezTo>
                    <a:pt x="47897" y="233599"/>
                    <a:pt x="88567" y="282209"/>
                    <a:pt x="62872" y="230819"/>
                  </a:cubicBezTo>
                  <a:cubicBezTo>
                    <a:pt x="28453" y="161980"/>
                    <a:pt x="58554" y="244496"/>
                    <a:pt x="36239" y="177553"/>
                  </a:cubicBezTo>
                  <a:cubicBezTo>
                    <a:pt x="33280" y="133165"/>
                    <a:pt x="32275" y="88603"/>
                    <a:pt x="27362" y="44388"/>
                  </a:cubicBezTo>
                  <a:cubicBezTo>
                    <a:pt x="26329" y="35087"/>
                    <a:pt x="18484" y="17755"/>
                    <a:pt x="18484" y="17755"/>
                  </a:cubicBezTo>
                  <a:lnTo>
                    <a:pt x="18484" y="17755"/>
                  </a:lnTo>
                  <a:lnTo>
                    <a:pt x="311447" y="372862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7" name="Picture 7" descr="Bellcoll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5" y="78779"/>
            <a:ext cx="1384040" cy="111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001" y="-652986"/>
            <a:ext cx="492108" cy="487363"/>
          </a:xfrm>
          <a:prstGeom prst="rect">
            <a:avLst/>
          </a:prstGeom>
        </p:spPr>
      </p:pic>
      <p:pic>
        <p:nvPicPr>
          <p:cNvPr id="159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74711" y="-596987"/>
            <a:ext cx="492108" cy="487363"/>
          </a:xfrm>
          <a:prstGeom prst="rect">
            <a:avLst/>
          </a:prstGeom>
        </p:spPr>
      </p:pic>
      <p:pic>
        <p:nvPicPr>
          <p:cNvPr id="160" name="tieng-dem-nguoc-10-giay-bao-het-gio-www_hieuu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89416" y="-585354"/>
            <a:ext cx="492108" cy="487363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983" y="6294534"/>
            <a:ext cx="2129351" cy="463309"/>
          </a:xfrm>
          <a:prstGeom prst="rect">
            <a:avLst/>
          </a:prstGeom>
        </p:spPr>
      </p:pic>
      <p:pic>
        <p:nvPicPr>
          <p:cNvPr id="162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1818608" y="5938509"/>
            <a:ext cx="663730" cy="759794"/>
          </a:xfrm>
          <a:prstGeom prst="rect">
            <a:avLst/>
          </a:prstGeom>
        </p:spPr>
      </p:pic>
      <p:pic>
        <p:nvPicPr>
          <p:cNvPr id="163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-149399" y="5993982"/>
            <a:ext cx="663730" cy="759794"/>
          </a:xfrm>
          <a:prstGeom prst="rect">
            <a:avLst/>
          </a:prstGeom>
        </p:spPr>
      </p:pic>
      <p:pic>
        <p:nvPicPr>
          <p:cNvPr id="164" name="Graphic 39">
            <a:extLst>
              <a:ext uri="{FF2B5EF4-FFF2-40B4-BE49-F238E27FC236}">
                <a16:creationId xmlns:a16="http://schemas.microsoft.com/office/drawing/2014/main" xmlns="" id="{18E832A3-AFFD-4C79-A8FD-99657EC4D5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l="58508" r="116" b="53658"/>
          <a:stretch/>
        </p:blipFill>
        <p:spPr>
          <a:xfrm rot="18964200">
            <a:off x="948499" y="6087154"/>
            <a:ext cx="523138" cy="598854"/>
          </a:xfrm>
          <a:prstGeom prst="rect">
            <a:avLst/>
          </a:prstGeom>
        </p:spPr>
      </p:pic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xmlns="" id="{6907B6EF-5B55-4ABF-9206-04E7C39E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01398"/>
              </p:ext>
            </p:extLst>
          </p:nvPr>
        </p:nvGraphicFramePr>
        <p:xfrm>
          <a:off x="832359" y="1889533"/>
          <a:ext cx="3976463" cy="2156883"/>
        </p:xfrm>
        <a:graphic>
          <a:graphicData uri="http://schemas.openxmlformats.org/drawingml/2006/table">
            <a:tbl>
              <a:tblPr firstRow="1" bandRow="1"/>
              <a:tblGrid>
                <a:gridCol w="2313579">
                  <a:extLst>
                    <a:ext uri="{9D8B030D-6E8A-4147-A177-3AD203B41FA5}">
                      <a16:colId xmlns:a16="http://schemas.microsoft.com/office/drawing/2014/main" xmlns="" val="3726714074"/>
                    </a:ext>
                  </a:extLst>
                </a:gridCol>
                <a:gridCol w="1662884">
                  <a:extLst>
                    <a:ext uri="{9D8B030D-6E8A-4147-A177-3AD203B41FA5}">
                      <a16:colId xmlns:a16="http://schemas.microsoft.com/office/drawing/2014/main" xmlns="" val="990776172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187502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771111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813913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xmlns="" id="{BF421822-0776-468A-9854-A745E6134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176789"/>
              </p:ext>
            </p:extLst>
          </p:nvPr>
        </p:nvGraphicFramePr>
        <p:xfrm>
          <a:off x="4790456" y="1895932"/>
          <a:ext cx="1693870" cy="2156883"/>
        </p:xfrm>
        <a:graphic>
          <a:graphicData uri="http://schemas.openxmlformats.org/drawingml/2006/table">
            <a:tbl>
              <a:tblPr firstRow="1" bandRow="1"/>
              <a:tblGrid>
                <a:gridCol w="1693870">
                  <a:extLst>
                    <a:ext uri="{9D8B030D-6E8A-4147-A177-3AD203B41FA5}">
                      <a16:colId xmlns:a16="http://schemas.microsoft.com/office/drawing/2014/main" xmlns="" val="3307006795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2189466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438334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319779"/>
                  </a:ext>
                </a:extLst>
              </a:tr>
            </a:tbl>
          </a:graphicData>
        </a:graphic>
      </p:graphicFrame>
      <p:sp>
        <p:nvSpPr>
          <p:cNvPr id="59" name="Rectangle: Rounded Corners 32">
            <a:extLst>
              <a:ext uri="{FF2B5EF4-FFF2-40B4-BE49-F238E27FC236}">
                <a16:creationId xmlns:a16="http://schemas.microsoft.com/office/drawing/2014/main" xmlns="" id="{AD731DCC-B090-47BD-A1D0-6B24B4E1E277}"/>
              </a:ext>
            </a:extLst>
          </p:cNvPr>
          <p:cNvSpPr/>
          <p:nvPr/>
        </p:nvSpPr>
        <p:spPr>
          <a:xfrm>
            <a:off x="5209719" y="1989270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xmlns="" id="{2A872603-4946-4A03-8796-6878BE55B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95413"/>
              </p:ext>
            </p:extLst>
          </p:nvPr>
        </p:nvGraphicFramePr>
        <p:xfrm>
          <a:off x="6479162" y="1895931"/>
          <a:ext cx="1838468" cy="2156883"/>
        </p:xfrm>
        <a:graphic>
          <a:graphicData uri="http://schemas.openxmlformats.org/drawingml/2006/table">
            <a:tbl>
              <a:tblPr firstRow="1" bandRow="1"/>
              <a:tblGrid>
                <a:gridCol w="1838468">
                  <a:extLst>
                    <a:ext uri="{9D8B030D-6E8A-4147-A177-3AD203B41FA5}">
                      <a16:colId xmlns:a16="http://schemas.microsoft.com/office/drawing/2014/main" xmlns="" val="376522657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636999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9319255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186621"/>
                  </a:ext>
                </a:extLst>
              </a:tr>
            </a:tbl>
          </a:graphicData>
        </a:graphic>
      </p:graphicFrame>
      <p:sp>
        <p:nvSpPr>
          <p:cNvPr id="61" name="Rectangle: Rounded Corners 34">
            <a:extLst>
              <a:ext uri="{FF2B5EF4-FFF2-40B4-BE49-F238E27FC236}">
                <a16:creationId xmlns:a16="http://schemas.microsoft.com/office/drawing/2014/main" xmlns="" id="{E30D1F65-D893-4FFE-8C16-DA7EA2959D3C}"/>
              </a:ext>
            </a:extLst>
          </p:cNvPr>
          <p:cNvSpPr/>
          <p:nvPr/>
        </p:nvSpPr>
        <p:spPr>
          <a:xfrm>
            <a:off x="6991403" y="2707672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xmlns="" id="{02904304-645D-45A0-AC9A-0A8545896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19896"/>
              </p:ext>
            </p:extLst>
          </p:nvPr>
        </p:nvGraphicFramePr>
        <p:xfrm>
          <a:off x="8310464" y="1895930"/>
          <a:ext cx="1724856" cy="2156883"/>
        </p:xfrm>
        <a:graphic>
          <a:graphicData uri="http://schemas.openxmlformats.org/drawingml/2006/table">
            <a:tbl>
              <a:tblPr firstRow="1" bandRow="1"/>
              <a:tblGrid>
                <a:gridCol w="1724856">
                  <a:extLst>
                    <a:ext uri="{9D8B030D-6E8A-4147-A177-3AD203B41FA5}">
                      <a16:colId xmlns:a16="http://schemas.microsoft.com/office/drawing/2014/main" xmlns="" val="95614694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788003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200435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036375"/>
                  </a:ext>
                </a:extLst>
              </a:tr>
            </a:tbl>
          </a:graphicData>
        </a:graphic>
      </p:graphicFrame>
      <p:sp>
        <p:nvSpPr>
          <p:cNvPr id="63" name="Rectangle: Rounded Corners 36">
            <a:extLst>
              <a:ext uri="{FF2B5EF4-FFF2-40B4-BE49-F238E27FC236}">
                <a16:creationId xmlns:a16="http://schemas.microsoft.com/office/drawing/2014/main" xmlns="" id="{A8AAAA72-12BA-48BC-A1FE-EF35C5009092}"/>
              </a:ext>
            </a:extLst>
          </p:cNvPr>
          <p:cNvSpPr/>
          <p:nvPr/>
        </p:nvSpPr>
        <p:spPr>
          <a:xfrm>
            <a:off x="8766900" y="2701274"/>
            <a:ext cx="819150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xmlns="" id="{485AEFC5-DF90-4A4B-B5F9-36A7FEE20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28346"/>
              </p:ext>
            </p:extLst>
          </p:nvPr>
        </p:nvGraphicFramePr>
        <p:xfrm>
          <a:off x="10035320" y="1894503"/>
          <a:ext cx="1497632" cy="2156883"/>
        </p:xfrm>
        <a:graphic>
          <a:graphicData uri="http://schemas.openxmlformats.org/drawingml/2006/table">
            <a:tbl>
              <a:tblPr firstRow="1" bandRow="1"/>
              <a:tblGrid>
                <a:gridCol w="1497632">
                  <a:extLst>
                    <a:ext uri="{9D8B030D-6E8A-4147-A177-3AD203B41FA5}">
                      <a16:colId xmlns:a16="http://schemas.microsoft.com/office/drawing/2014/main" xmlns="" val="107686277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4988077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507196"/>
                  </a:ext>
                </a:extLst>
              </a:tr>
              <a:tr h="71896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364456"/>
                  </a:ext>
                </a:extLst>
              </a:tr>
            </a:tbl>
          </a:graphicData>
        </a:graphic>
      </p:graphicFrame>
      <p:sp>
        <p:nvSpPr>
          <p:cNvPr id="65" name="Rectangle: Rounded Corners 46">
            <a:extLst>
              <a:ext uri="{FF2B5EF4-FFF2-40B4-BE49-F238E27FC236}">
                <a16:creationId xmlns:a16="http://schemas.microsoft.com/office/drawing/2014/main" xmlns="" id="{4F352704-3989-4673-B1F4-08E5DD55A46D}"/>
              </a:ext>
            </a:extLst>
          </p:cNvPr>
          <p:cNvSpPr/>
          <p:nvPr/>
        </p:nvSpPr>
        <p:spPr>
          <a:xfrm>
            <a:off x="10251038" y="1895930"/>
            <a:ext cx="1047749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" name="Cách chơi Rung chuông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74483" y="-585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0532 L -0.04284 0.0625 C -0.05169 0.07546 -0.06484 0.08264 -0.07891 0.08264 C -0.09466 0.08264 -0.10742 0.07546 -0.11628 0.0625 L -0.15859 0.00532 " pathEditMode="relative" rAng="0" ptsTypes="AAAAA">
                                      <p:cBhvr>
                                        <p:cTn id="40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3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1979 0.0025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3854 -4.07407E-6 C -0.34557 -4.07407E-6 -0.47695 -0.0037 -0.47695 -0.00671 L -0.47695 -0.01319 " pathEditMode="relative" rAng="0" ptsTypes="AAAA">
                                      <p:cBhvr>
                                        <p:cTn id="7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4.81481E-6 L -0.59206 -0.0252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9" y="-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10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10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9" grpId="0" animBg="1"/>
      <p:bldP spid="61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D52BE2-21E6-48C7-B0E9-94FD4C9B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116"/>
            <a:ext cx="12192001" cy="68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31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xmlns="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xmlns="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xmlns="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xmlns="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141</Words>
  <Application>Microsoft Office PowerPoint</Application>
  <PresentationFormat>Custom</PresentationFormat>
  <Paragraphs>50</Paragraphs>
  <Slides>6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132</cp:revision>
  <dcterms:created xsi:type="dcterms:W3CDTF">2022-06-30T08:03:45Z</dcterms:created>
  <dcterms:modified xsi:type="dcterms:W3CDTF">2025-10-15T14:31:54Z</dcterms:modified>
</cp:coreProperties>
</file>