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1"/>
  </p:notesMasterIdLst>
  <p:sldIdLst>
    <p:sldId id="261" r:id="rId4"/>
    <p:sldId id="258" r:id="rId5"/>
    <p:sldId id="281" r:id="rId6"/>
    <p:sldId id="288" r:id="rId7"/>
    <p:sldId id="259" r:id="rId8"/>
    <p:sldId id="289" r:id="rId9"/>
    <p:sldId id="267" r:id="rId10"/>
    <p:sldId id="290" r:id="rId11"/>
    <p:sldId id="291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3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10/18/2025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C6B302B-4FFD-9F5D-E1D8-FB1C88D7E3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307" y="352646"/>
            <a:ext cx="2023287" cy="20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phía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Bắc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Su Phì (</a:t>
            </a:r>
            <a:r>
              <a:rPr lang="en-US" sz="20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(Yên Bái),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 Bình (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Sơn La (Sơn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</a:t>
            </a:r>
            <a:r>
              <a:rPr lang="vi-VN" altLang="en-US" b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 phía Bắc  </a:t>
            </a:r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phía Bắc.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phía Bắc 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46276" cy="4967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phía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Bắc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341</Words>
  <Application>Microsoft Office PowerPoint</Application>
  <PresentationFormat>Widescreen</PresentationFormat>
  <Paragraphs>36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Calibri</vt:lpstr>
      <vt:lpstr>Cambria</vt:lpstr>
      <vt:lpstr>Coiny</vt:lpstr>
      <vt:lpstr>SVN-Cookie</vt:lpstr>
      <vt:lpstr>字魂70号-灵悦黑体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linh</cp:lastModifiedBy>
  <cp:revision>32</cp:revision>
  <dcterms:created xsi:type="dcterms:W3CDTF">2023-07-22T07:47:22Z</dcterms:created>
  <dcterms:modified xsi:type="dcterms:W3CDTF">2025-10-18T03:58:49Z</dcterms:modified>
</cp:coreProperties>
</file>