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61" r:id="rId2"/>
    <p:sldId id="263" r:id="rId3"/>
    <p:sldId id="258" r:id="rId4"/>
    <p:sldId id="259" r:id="rId5"/>
    <p:sldId id="265" r:id="rId6"/>
    <p:sldId id="266" r:id="rId7"/>
    <p:sldId id="267" r:id="rId8"/>
    <p:sldId id="268" r:id="rId9"/>
    <p:sldId id="269" r:id="rId10"/>
    <p:sldId id="264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4" r:id="rId21"/>
    <p:sldId id="283" r:id="rId22"/>
    <p:sldId id="280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 Math" panose="02040503050406030204" pitchFamily="18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0AAB"/>
    <a:srgbClr val="8E0E7C"/>
    <a:srgbClr val="FFFFFF"/>
    <a:srgbClr val="E17013"/>
    <a:srgbClr val="B94200"/>
    <a:srgbClr val="7D1217"/>
    <a:srgbClr val="683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38B1855-1B75-4FBE-930C-398BA8C253C6}" styleName="Themed Style 2 - Accent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1" d="100"/>
          <a:sy n="31" d="100"/>
        </p:scale>
        <p:origin x="845" y="1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646244-69BE-4351-BE5C-1699AE82FFB2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241C07-58A9-4FE1-8BAE-DD0C96DED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707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41C07-58A9-4FE1-8BAE-DD0C96DED10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875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41C07-58A9-4FE1-8BAE-DD0C96DED10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689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41C07-58A9-4FE1-8BAE-DD0C96DED10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090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41C07-58A9-4FE1-8BAE-DD0C96DED1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85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241C07-58A9-4FE1-8BAE-DD0C96DED10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3008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https://www.youtube.com/watch?v=Ml6atI3HJW0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241C07-58A9-4FE1-8BAE-DD0C96DED10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326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6893D6-E72F-C56B-E1BD-C05E9125D6A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846138"/>
            <a:ext cx="20116800" cy="121459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7.png"/><Relationship Id="rId4" Type="http://schemas.openxmlformats.org/officeDocument/2006/relationships/image" Target="../media/image3.jpe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png"/><Relationship Id="rId18" Type="http://schemas.openxmlformats.org/officeDocument/2006/relationships/slide" Target="slide6.xml"/><Relationship Id="rId26" Type="http://schemas.openxmlformats.org/officeDocument/2006/relationships/image" Target="../media/image20.png"/><Relationship Id="rId3" Type="http://schemas.microsoft.com/office/2007/relationships/media" Target="../media/media1.mp3"/><Relationship Id="rId21" Type="http://schemas.openxmlformats.org/officeDocument/2006/relationships/image" Target="../media/image13.png"/><Relationship Id="rId7" Type="http://schemas.openxmlformats.org/officeDocument/2006/relationships/image" Target="../media/image4.png"/><Relationship Id="rId12" Type="http://schemas.openxmlformats.org/officeDocument/2006/relationships/slide" Target="slide9.xml"/><Relationship Id="rId17" Type="http://schemas.openxmlformats.org/officeDocument/2006/relationships/image" Target="../media/image11.png"/><Relationship Id="rId25" Type="http://schemas.openxmlformats.org/officeDocument/2006/relationships/image" Target="../media/image18.png"/><Relationship Id="rId2" Type="http://schemas.openxmlformats.org/officeDocument/2006/relationships/audio" Target="../media/media2.mp3"/><Relationship Id="rId16" Type="http://schemas.openxmlformats.org/officeDocument/2006/relationships/slide" Target="slide5.xml"/><Relationship Id="rId20" Type="http://schemas.openxmlformats.org/officeDocument/2006/relationships/slide" Target="slide8.xml"/><Relationship Id="rId29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image" Target="../media/image3.jpeg"/><Relationship Id="rId11" Type="http://schemas.openxmlformats.org/officeDocument/2006/relationships/image" Target="../media/image8.png"/><Relationship Id="rId24" Type="http://schemas.openxmlformats.org/officeDocument/2006/relationships/image" Target="../media/image19.pn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image" Target="../media/image22.png"/><Relationship Id="rId10" Type="http://schemas.openxmlformats.org/officeDocument/2006/relationships/image" Target="../media/image7.png"/><Relationship Id="rId19" Type="http://schemas.openxmlformats.org/officeDocument/2006/relationships/image" Target="../media/image12.png"/><Relationship Id="rId31" Type="http://schemas.openxmlformats.org/officeDocument/2006/relationships/image" Target="../media/image16.svg"/><Relationship Id="rId4" Type="http://schemas.openxmlformats.org/officeDocument/2006/relationships/audio" Target="../media/media1.mp3"/><Relationship Id="rId9" Type="http://schemas.openxmlformats.org/officeDocument/2006/relationships/image" Target="../media/image6.png"/><Relationship Id="rId14" Type="http://schemas.openxmlformats.org/officeDocument/2006/relationships/slide" Target="slide4.xml"/><Relationship Id="rId22" Type="http://schemas.openxmlformats.org/officeDocument/2006/relationships/slide" Target="slide7.xml"/><Relationship Id="rId27" Type="http://schemas.openxmlformats.org/officeDocument/2006/relationships/image" Target="../media/image21.png"/><Relationship Id="rId30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microsoft.com/office/2007/relationships/media" Target="../media/media4.mp3"/><Relationship Id="rId21" Type="http://schemas.openxmlformats.org/officeDocument/2006/relationships/slide" Target="slide3.xm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jpeg"/><Relationship Id="rId5" Type="http://schemas.microsoft.com/office/2007/relationships/media" Target="../media/media5.mp3"/><Relationship Id="rId15" Type="http://schemas.openxmlformats.org/officeDocument/2006/relationships/image" Target="../media/image26.png"/><Relationship Id="rId10" Type="http://schemas.openxmlformats.org/officeDocument/2006/relationships/notesSlide" Target="../notesSlides/notesSlide1.xml"/><Relationship Id="rId19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19.png"/><Relationship Id="rId22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3" Type="http://schemas.microsoft.com/office/2007/relationships/media" Target="../media/media4.mp3"/><Relationship Id="rId21" Type="http://schemas.openxmlformats.org/officeDocument/2006/relationships/slide" Target="slide3.xm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jpeg"/><Relationship Id="rId5" Type="http://schemas.microsoft.com/office/2007/relationships/media" Target="../media/media5.mp3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2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7.png"/><Relationship Id="rId22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3" Type="http://schemas.microsoft.com/office/2007/relationships/media" Target="../media/media4.mp3"/><Relationship Id="rId21" Type="http://schemas.openxmlformats.org/officeDocument/2006/relationships/slide" Target="slide3.xm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jpeg"/><Relationship Id="rId5" Type="http://schemas.microsoft.com/office/2007/relationships/media" Target="../media/media5.mp3"/><Relationship Id="rId15" Type="http://schemas.openxmlformats.org/officeDocument/2006/relationships/image" Target="../media/image28.png"/><Relationship Id="rId10" Type="http://schemas.openxmlformats.org/officeDocument/2006/relationships/notesSlide" Target="../notesSlides/notesSlide3.xml"/><Relationship Id="rId19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7.png"/><Relationship Id="rId22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18" Type="http://schemas.openxmlformats.org/officeDocument/2006/relationships/image" Target="../media/image18.png"/><Relationship Id="rId3" Type="http://schemas.microsoft.com/office/2007/relationships/media" Target="../media/media4.mp3"/><Relationship Id="rId21" Type="http://schemas.openxmlformats.org/officeDocument/2006/relationships/slide" Target="slide3.xm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17" Type="http://schemas.openxmlformats.org/officeDocument/2006/relationships/image" Target="../media/image30.png"/><Relationship Id="rId2" Type="http://schemas.openxmlformats.org/officeDocument/2006/relationships/audio" Target="../media/media3.mp3"/><Relationship Id="rId16" Type="http://schemas.openxmlformats.org/officeDocument/2006/relationships/image" Target="../media/image29.png"/><Relationship Id="rId20" Type="http://schemas.openxmlformats.org/officeDocument/2006/relationships/image" Target="../media/image26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jpeg"/><Relationship Id="rId5" Type="http://schemas.microsoft.com/office/2007/relationships/media" Target="../media/media5.mp3"/><Relationship Id="rId15" Type="http://schemas.openxmlformats.org/officeDocument/2006/relationships/image" Target="../media/image28.png"/><Relationship Id="rId23" Type="http://schemas.openxmlformats.org/officeDocument/2006/relationships/image" Target="../media/image36.svg"/><Relationship Id="rId10" Type="http://schemas.openxmlformats.org/officeDocument/2006/relationships/notesSlide" Target="../notesSlides/notesSlide4.xml"/><Relationship Id="rId19" Type="http://schemas.openxmlformats.org/officeDocument/2006/relationships/image" Target="../media/image22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7.png"/><Relationship Id="rId22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5.png"/><Relationship Id="rId18" Type="http://schemas.openxmlformats.org/officeDocument/2006/relationships/image" Target="../media/image29.png"/><Relationship Id="rId3" Type="http://schemas.microsoft.com/office/2007/relationships/media" Target="../media/media4.mp3"/><Relationship Id="rId21" Type="http://schemas.openxmlformats.org/officeDocument/2006/relationships/slide" Target="slide3.xml"/><Relationship Id="rId7" Type="http://schemas.microsoft.com/office/2007/relationships/media" Target="../media/media6.mp3"/><Relationship Id="rId12" Type="http://schemas.openxmlformats.org/officeDocument/2006/relationships/image" Target="../media/image24.png"/><Relationship Id="rId17" Type="http://schemas.openxmlformats.org/officeDocument/2006/relationships/image" Target="../media/image28.png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18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.jpeg"/><Relationship Id="rId5" Type="http://schemas.microsoft.com/office/2007/relationships/media" Target="../media/media5.mp3"/><Relationship Id="rId15" Type="http://schemas.openxmlformats.org/officeDocument/2006/relationships/image" Target="../media/image26.png"/><Relationship Id="rId10" Type="http://schemas.openxmlformats.org/officeDocument/2006/relationships/notesSlide" Target="../notesSlides/notesSlide5.xml"/><Relationship Id="rId19" Type="http://schemas.openxmlformats.org/officeDocument/2006/relationships/image" Target="../media/image30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3.png"/><Relationship Id="rId22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4.png"/><Relationship Id="rId7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36.png"/><Relationship Id="rId4" Type="http://schemas.openxmlformats.org/officeDocument/2006/relationships/image" Target="../media/image5.png"/><Relationship Id="rId9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434CDC0-2B8E-144E-96C8-920157997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900"/>
            <a:ext cx="18288000" cy="1073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8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800" y="-577654"/>
            <a:ext cx="242390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19145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8F92CC73-77F9-AB41-628E-8DC7095231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2269615"/>
            <a:ext cx="16459200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49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23556"/>
            <a:ext cx="18288001" cy="976814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50194" t="-4972" r="-7721" b="-132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58854" y="8790194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7483" y="8970297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07663" y="8746118"/>
            <a:ext cx="7162887" cy="1656418"/>
          </a:xfrm>
          <a:custGeom>
            <a:avLst/>
            <a:gdLst/>
            <a:ahLst/>
            <a:cxnLst/>
            <a:rect l="l" t="t" r="r" b="b"/>
            <a:pathLst>
              <a:path w="7162887" h="1656418">
                <a:moveTo>
                  <a:pt x="0" y="0"/>
                </a:moveTo>
                <a:lnTo>
                  <a:pt x="7162887" y="0"/>
                </a:lnTo>
                <a:lnTo>
                  <a:pt x="7162887" y="1656417"/>
                </a:lnTo>
                <a:lnTo>
                  <a:pt x="0" y="1656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95300" y="8851529"/>
            <a:ext cx="7499856" cy="1734342"/>
          </a:xfrm>
          <a:custGeom>
            <a:avLst/>
            <a:gdLst/>
            <a:ahLst/>
            <a:cxnLst/>
            <a:rect l="l" t="t" r="r" b="b"/>
            <a:pathLst>
              <a:path w="7499856" h="1734342">
                <a:moveTo>
                  <a:pt x="0" y="0"/>
                </a:moveTo>
                <a:lnTo>
                  <a:pt x="7499856" y="0"/>
                </a:lnTo>
                <a:lnTo>
                  <a:pt x="7499856" y="1734342"/>
                </a:lnTo>
                <a:lnTo>
                  <a:pt x="0" y="173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15660041-6A1C-B0A6-21DB-C277EBB5C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59" y="3047319"/>
            <a:ext cx="13070957" cy="634648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E6B434-5DB1-BDF8-BCDC-33DE862138D1}"/>
              </a:ext>
            </a:extLst>
          </p:cNvPr>
          <p:cNvSpPr/>
          <p:nvPr/>
        </p:nvSpPr>
        <p:spPr>
          <a:xfrm>
            <a:off x="609600" y="396972"/>
            <a:ext cx="17068799" cy="939472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4EACCB-7D6A-C72E-84A3-AB4CD3D2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2634" y="7962900"/>
            <a:ext cx="3726395" cy="23241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43B24CC-90FF-F4C5-BE85-6207AE1EFC2B}"/>
              </a:ext>
            </a:extLst>
          </p:cNvPr>
          <p:cNvGrpSpPr/>
          <p:nvPr/>
        </p:nvGrpSpPr>
        <p:grpSpPr>
          <a:xfrm>
            <a:off x="0" y="269881"/>
            <a:ext cx="16565097" cy="1246628"/>
            <a:chOff x="767622" y="303870"/>
            <a:chExt cx="1439152" cy="91842"/>
          </a:xfrm>
        </p:grpSpPr>
        <p:sp>
          <p:nvSpPr>
            <p:cNvPr id="21" name="Rounded Rectangle 13">
              <a:extLst>
                <a:ext uri="{FF2B5EF4-FFF2-40B4-BE49-F238E27FC236}">
                  <a16:creationId xmlns:a16="http://schemas.microsoft.com/office/drawing/2014/main" id="{A5173388-62C8-0391-FE77-9F9CB0597DCB}"/>
                </a:ext>
              </a:extLst>
            </p:cNvPr>
            <p:cNvSpPr/>
            <p:nvPr/>
          </p:nvSpPr>
          <p:spPr>
            <a:xfrm>
              <a:off x="767622" y="303870"/>
              <a:ext cx="1439152" cy="9184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74894E-2085-D463-639A-40C680632111}"/>
                </a:ext>
              </a:extLst>
            </p:cNvPr>
            <p:cNvSpPr txBox="1"/>
            <p:nvPr/>
          </p:nvSpPr>
          <p:spPr>
            <a:xfrm>
              <a:off x="776309" y="315488"/>
              <a:ext cx="1357856" cy="6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a,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thập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phân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mười</a:t>
              </a:r>
              <a:endPara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Freeform 12">
            <a:extLst>
              <a:ext uri="{FF2B5EF4-FFF2-40B4-BE49-F238E27FC236}">
                <a16:creationId xmlns:a16="http://schemas.microsoft.com/office/drawing/2014/main" id="{11BB5AEA-FB67-DC2E-2DE6-D4353AEA4D27}"/>
              </a:ext>
            </a:extLst>
          </p:cNvPr>
          <p:cNvSpPr/>
          <p:nvPr/>
        </p:nvSpPr>
        <p:spPr>
          <a:xfrm flipH="1">
            <a:off x="1064118" y="5143499"/>
            <a:ext cx="4262913" cy="5014697"/>
          </a:xfrm>
          <a:custGeom>
            <a:avLst/>
            <a:gdLst/>
            <a:ahLst/>
            <a:cxnLst/>
            <a:rect l="l" t="t" r="r" b="b"/>
            <a:pathLst>
              <a:path w="3727725" h="4301424">
                <a:moveTo>
                  <a:pt x="3727725" y="0"/>
                </a:moveTo>
                <a:lnTo>
                  <a:pt x="0" y="0"/>
                </a:lnTo>
                <a:lnTo>
                  <a:pt x="0" y="4301424"/>
                </a:lnTo>
                <a:lnTo>
                  <a:pt x="3727725" y="4301424"/>
                </a:lnTo>
                <a:lnTo>
                  <a:pt x="3727725" y="0"/>
                </a:lnTo>
                <a:close/>
              </a:path>
            </a:pathLst>
          </a:custGeom>
          <a:blipFill>
            <a:blip r:embed="rId6"/>
            <a:stretch>
              <a:fillRect l="-41986" t="-85985"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98E0E1-7555-B7B5-2371-C14155BD2FBC}"/>
              </a:ext>
            </a:extLst>
          </p:cNvPr>
          <p:cNvGrpSpPr/>
          <p:nvPr/>
        </p:nvGrpSpPr>
        <p:grpSpPr>
          <a:xfrm>
            <a:off x="977671" y="1904130"/>
            <a:ext cx="7709129" cy="2930462"/>
            <a:chOff x="243910" y="-1119652"/>
            <a:chExt cx="8811319" cy="6822016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6518B7A4-28A1-D7F8-F657-93FB31D0D7C0}"/>
                </a:ext>
              </a:extLst>
            </p:cNvPr>
            <p:cNvSpPr/>
            <p:nvPr/>
          </p:nvSpPr>
          <p:spPr>
            <a:xfrm>
              <a:off x="243910" y="-992666"/>
              <a:ext cx="8811319" cy="6695030"/>
            </a:xfrm>
            <a:prstGeom prst="wedgeRoundRectCallout">
              <a:avLst>
                <a:gd name="adj1" fmla="val 1013"/>
                <a:gd name="adj2" fmla="val 7546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9FC46B-5C5E-15D2-06DD-A1509F854F53}"/>
                </a:ext>
              </a:extLst>
            </p:cNvPr>
            <p:cNvSpPr txBox="1"/>
            <p:nvPr/>
          </p:nvSpPr>
          <p:spPr>
            <a:xfrm>
              <a:off x="742827" y="-1119652"/>
              <a:ext cx="8076662" cy="6806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>
                  <a:latin typeface="UTM Avo" panose="02040603050506020204" pitchFamily="18" charset="0"/>
                </a:rPr>
                <a:t>Khi </a:t>
              </a:r>
              <a:r>
                <a:rPr lang="en-US" sz="4600" dirty="0" err="1">
                  <a:latin typeface="UTM Avo" panose="02040603050506020204" pitchFamily="18" charset="0"/>
                </a:rPr>
                <a:t>làm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tròn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số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thập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phân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đến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hàng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phần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mười</a:t>
              </a:r>
              <a:r>
                <a:rPr lang="en-US" sz="4600" dirty="0">
                  <a:latin typeface="UTM Avo" panose="02040603050506020204" pitchFamily="18" charset="0"/>
                </a:rPr>
                <a:t>, ta so </a:t>
              </a:r>
              <a:r>
                <a:rPr lang="en-US" sz="4600" dirty="0" err="1">
                  <a:latin typeface="UTM Avo" panose="02040603050506020204" pitchFamily="18" charset="0"/>
                </a:rPr>
                <a:t>sánh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chữ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số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hàng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phần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trăm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với</a:t>
              </a:r>
              <a:r>
                <a:rPr lang="en-US" sz="4600" dirty="0">
                  <a:latin typeface="UTM Avo" panose="02040603050506020204" pitchFamily="18" charset="0"/>
                </a:rPr>
                <a:t> 5.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55874D6-DD12-0697-7149-E2CA404DF6B5}"/>
              </a:ext>
            </a:extLst>
          </p:cNvPr>
          <p:cNvSpPr/>
          <p:nvPr/>
        </p:nvSpPr>
        <p:spPr>
          <a:xfrm>
            <a:off x="9144000" y="1958678"/>
            <a:ext cx="8079882" cy="6526355"/>
          </a:xfrm>
          <a:prstGeom prst="rect">
            <a:avLst/>
          </a:prstGeom>
          <a:noFill/>
          <a:ln w="38100">
            <a:solidFill>
              <a:srgbClr val="E40AA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32496C-DC1D-A6CA-86BC-656869A06701}"/>
              </a:ext>
            </a:extLst>
          </p:cNvPr>
          <p:cNvSpPr txBox="1"/>
          <p:nvPr/>
        </p:nvSpPr>
        <p:spPr>
          <a:xfrm>
            <a:off x="9410305" y="2635325"/>
            <a:ext cx="17697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latin typeface="UTM Avo" panose="02040603050506020204" pitchFamily="18" charset="0"/>
              </a:rPr>
              <a:t>2,52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CA7185-87B9-C4B0-B13D-3DDD51E47492}"/>
              </a:ext>
            </a:extLst>
          </p:cNvPr>
          <p:cNvSpPr txBox="1"/>
          <p:nvPr/>
        </p:nvSpPr>
        <p:spPr>
          <a:xfrm>
            <a:off x="11879234" y="2152409"/>
            <a:ext cx="247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Vì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E40AAB"/>
                </a:solidFill>
                <a:latin typeface="UTM Avo" panose="02040603050506020204" pitchFamily="18" charset="0"/>
              </a:rPr>
              <a:t>2</a:t>
            </a:r>
            <a:r>
              <a:rPr lang="en-US" sz="4000" b="1" dirty="0">
                <a:latin typeface="UTM Avo" panose="02040603050506020204" pitchFamily="18" charset="0"/>
              </a:rPr>
              <a:t> &lt; 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71FF050-F9C1-2541-41E8-526BD18F53FF}"/>
              </a:ext>
            </a:extLst>
          </p:cNvPr>
          <p:cNvCxnSpPr>
            <a:cxnSpLocks/>
          </p:cNvCxnSpPr>
          <p:nvPr/>
        </p:nvCxnSpPr>
        <p:spPr>
          <a:xfrm>
            <a:off x="11314638" y="3047318"/>
            <a:ext cx="3815051" cy="308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AB36DFC-E06B-BC89-9FA2-98052863A6E0}"/>
              </a:ext>
            </a:extLst>
          </p:cNvPr>
          <p:cNvSpPr txBox="1"/>
          <p:nvPr/>
        </p:nvSpPr>
        <p:spPr>
          <a:xfrm>
            <a:off x="11014889" y="3078215"/>
            <a:ext cx="52919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Làm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tròn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40AAB"/>
                </a:solidFill>
                <a:latin typeface="UTM Avo" panose="02040603050506020204" pitchFamily="18" charset="0"/>
              </a:rPr>
              <a:t>xuống</a:t>
            </a:r>
            <a:endParaRPr lang="en-US" sz="4000" b="1" dirty="0">
              <a:solidFill>
                <a:srgbClr val="E40AAB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0975F1-1C0F-0082-1186-134E6261C773}"/>
              </a:ext>
            </a:extLst>
          </p:cNvPr>
          <p:cNvSpPr txBox="1"/>
          <p:nvPr/>
        </p:nvSpPr>
        <p:spPr>
          <a:xfrm>
            <a:off x="15451648" y="2596416"/>
            <a:ext cx="12166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latin typeface="UTM Avo" panose="02040603050506020204" pitchFamily="18" charset="0"/>
              </a:rPr>
              <a:t>2,5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2EC9F77-60F8-7E2F-1625-30F1C08FE564}"/>
              </a:ext>
            </a:extLst>
          </p:cNvPr>
          <p:cNvCxnSpPr>
            <a:cxnSpLocks/>
          </p:cNvCxnSpPr>
          <p:nvPr/>
        </p:nvCxnSpPr>
        <p:spPr>
          <a:xfrm>
            <a:off x="10058400" y="3362333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380D1BA-F155-847C-F910-56EFF1423A02}"/>
              </a:ext>
            </a:extLst>
          </p:cNvPr>
          <p:cNvSpPr txBox="1"/>
          <p:nvPr/>
        </p:nvSpPr>
        <p:spPr>
          <a:xfrm>
            <a:off x="9410305" y="2635325"/>
            <a:ext cx="17697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latin typeface="UTM Avo" panose="02040603050506020204" pitchFamily="18" charset="0"/>
              </a:rPr>
              <a:t>2,5</a:t>
            </a:r>
            <a:r>
              <a:rPr lang="en-US" sz="4600" b="1" dirty="0">
                <a:solidFill>
                  <a:srgbClr val="E40AAB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C0B3B22-FE06-3BFD-7ACE-C79B2C68CFB7}"/>
              </a:ext>
            </a:extLst>
          </p:cNvPr>
          <p:cNvSpPr txBox="1"/>
          <p:nvPr/>
        </p:nvSpPr>
        <p:spPr>
          <a:xfrm>
            <a:off x="9448800" y="4602324"/>
            <a:ext cx="17697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latin typeface="UTM Avo" panose="02040603050506020204" pitchFamily="18" charset="0"/>
              </a:rPr>
              <a:t>3,25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5B48991-5B45-967A-10F4-38514374B546}"/>
              </a:ext>
            </a:extLst>
          </p:cNvPr>
          <p:cNvSpPr txBox="1"/>
          <p:nvPr/>
        </p:nvSpPr>
        <p:spPr>
          <a:xfrm>
            <a:off x="11917729" y="4119408"/>
            <a:ext cx="247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Vì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E40AAB"/>
                </a:solidFill>
                <a:latin typeface="UTM Avo" panose="02040603050506020204" pitchFamily="18" charset="0"/>
              </a:rPr>
              <a:t>5</a:t>
            </a:r>
            <a:r>
              <a:rPr lang="en-US" sz="4000" b="1" dirty="0">
                <a:latin typeface="UTM Avo" panose="02040603050506020204" pitchFamily="18" charset="0"/>
              </a:rPr>
              <a:t> = 5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B15AA233-C68B-47FF-F525-4C42BC313555}"/>
              </a:ext>
            </a:extLst>
          </p:cNvPr>
          <p:cNvCxnSpPr>
            <a:cxnSpLocks/>
          </p:cNvCxnSpPr>
          <p:nvPr/>
        </p:nvCxnSpPr>
        <p:spPr>
          <a:xfrm>
            <a:off x="11353133" y="5014317"/>
            <a:ext cx="3815051" cy="308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1D6CD2D1-8C8B-6287-FF78-98D101385E09}"/>
              </a:ext>
            </a:extLst>
          </p:cNvPr>
          <p:cNvSpPr txBox="1"/>
          <p:nvPr/>
        </p:nvSpPr>
        <p:spPr>
          <a:xfrm>
            <a:off x="11512632" y="5048600"/>
            <a:ext cx="36296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Làm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tròn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40AAB"/>
                </a:solidFill>
                <a:latin typeface="UTM Avo" panose="02040603050506020204" pitchFamily="18" charset="0"/>
              </a:rPr>
              <a:t>lên</a:t>
            </a:r>
            <a:endParaRPr lang="en-US" sz="4000" b="1" dirty="0">
              <a:solidFill>
                <a:srgbClr val="E40AAB"/>
              </a:solidFill>
              <a:latin typeface="UTM Avo" panose="02040603050506020204" pitchFamily="18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735CFFA-E859-55B8-C4D8-47F41680ED5B}"/>
              </a:ext>
            </a:extLst>
          </p:cNvPr>
          <p:cNvSpPr txBox="1"/>
          <p:nvPr/>
        </p:nvSpPr>
        <p:spPr>
          <a:xfrm>
            <a:off x="15490143" y="4563415"/>
            <a:ext cx="12166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latin typeface="UTM Avo" panose="02040603050506020204" pitchFamily="18" charset="0"/>
              </a:rPr>
              <a:t>3,3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C279D3E-D732-F4CD-0A63-DBF04DDF2BA3}"/>
              </a:ext>
            </a:extLst>
          </p:cNvPr>
          <p:cNvCxnSpPr>
            <a:cxnSpLocks/>
          </p:cNvCxnSpPr>
          <p:nvPr/>
        </p:nvCxnSpPr>
        <p:spPr>
          <a:xfrm>
            <a:off x="10096895" y="5329332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9FF2BBE1-0665-343E-32C7-B2D42F8E1C23}"/>
              </a:ext>
            </a:extLst>
          </p:cNvPr>
          <p:cNvSpPr txBox="1"/>
          <p:nvPr/>
        </p:nvSpPr>
        <p:spPr>
          <a:xfrm>
            <a:off x="9448800" y="4602324"/>
            <a:ext cx="17697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latin typeface="UTM Avo" panose="02040603050506020204" pitchFamily="18" charset="0"/>
              </a:rPr>
              <a:t>3,2</a:t>
            </a:r>
            <a:r>
              <a:rPr lang="en-US" sz="4600" b="1" dirty="0">
                <a:solidFill>
                  <a:srgbClr val="E40AAB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4B85E979-4877-C0D3-3CF6-C8C1DCCA56BD}"/>
              </a:ext>
            </a:extLst>
          </p:cNvPr>
          <p:cNvSpPr txBox="1"/>
          <p:nvPr/>
        </p:nvSpPr>
        <p:spPr>
          <a:xfrm>
            <a:off x="9372600" y="6659724"/>
            <a:ext cx="17697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latin typeface="UTM Avo" panose="02040603050506020204" pitchFamily="18" charset="0"/>
              </a:rPr>
              <a:t>1,57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57C6D07-2A24-6892-6D57-A10A5EA7D3E5}"/>
              </a:ext>
            </a:extLst>
          </p:cNvPr>
          <p:cNvSpPr txBox="1"/>
          <p:nvPr/>
        </p:nvSpPr>
        <p:spPr>
          <a:xfrm>
            <a:off x="11841529" y="6176808"/>
            <a:ext cx="247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Vì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E40AAB"/>
                </a:solidFill>
                <a:latin typeface="UTM Avo" panose="02040603050506020204" pitchFamily="18" charset="0"/>
              </a:rPr>
              <a:t>2</a:t>
            </a:r>
            <a:r>
              <a:rPr lang="en-US" sz="4000" b="1" dirty="0">
                <a:latin typeface="UTM Avo" panose="02040603050506020204" pitchFamily="18" charset="0"/>
              </a:rPr>
              <a:t> &gt; 5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19C4EBE-559D-6042-6DB0-49F0730BFEC8}"/>
              </a:ext>
            </a:extLst>
          </p:cNvPr>
          <p:cNvCxnSpPr>
            <a:cxnSpLocks/>
          </p:cNvCxnSpPr>
          <p:nvPr/>
        </p:nvCxnSpPr>
        <p:spPr>
          <a:xfrm>
            <a:off x="11276933" y="7071717"/>
            <a:ext cx="3815051" cy="308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1D48250C-82EF-4FC1-F9A5-67666CD763FB}"/>
              </a:ext>
            </a:extLst>
          </p:cNvPr>
          <p:cNvSpPr txBox="1"/>
          <p:nvPr/>
        </p:nvSpPr>
        <p:spPr>
          <a:xfrm>
            <a:off x="11378670" y="7102614"/>
            <a:ext cx="3610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Làm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tròn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40AAB"/>
                </a:solidFill>
                <a:latin typeface="UTM Avo" panose="02040603050506020204" pitchFamily="18" charset="0"/>
              </a:rPr>
              <a:t>lên</a:t>
            </a:r>
            <a:endParaRPr lang="en-US" sz="4000" b="1" dirty="0">
              <a:solidFill>
                <a:srgbClr val="E40AAB"/>
              </a:solidFill>
              <a:latin typeface="UTM Avo" panose="02040603050506020204" pitchFamily="18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4802604-9E92-AED7-E5DB-CC66EA0E9D91}"/>
              </a:ext>
            </a:extLst>
          </p:cNvPr>
          <p:cNvSpPr txBox="1"/>
          <p:nvPr/>
        </p:nvSpPr>
        <p:spPr>
          <a:xfrm>
            <a:off x="15413943" y="6620815"/>
            <a:ext cx="121664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latin typeface="UTM Avo" panose="02040603050506020204" pitchFamily="18" charset="0"/>
              </a:rPr>
              <a:t>1,6</a:t>
            </a:r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7F905D69-B253-A0DC-870E-B534890100A2}"/>
              </a:ext>
            </a:extLst>
          </p:cNvPr>
          <p:cNvCxnSpPr>
            <a:cxnSpLocks/>
          </p:cNvCxnSpPr>
          <p:nvPr/>
        </p:nvCxnSpPr>
        <p:spPr>
          <a:xfrm>
            <a:off x="10020695" y="7386732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723DBB73-BAFC-153C-8B03-9A7CC42C9D62}"/>
              </a:ext>
            </a:extLst>
          </p:cNvPr>
          <p:cNvSpPr txBox="1"/>
          <p:nvPr/>
        </p:nvSpPr>
        <p:spPr>
          <a:xfrm>
            <a:off x="9372600" y="6659724"/>
            <a:ext cx="1769771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600" b="1" dirty="0">
                <a:latin typeface="UTM Avo" panose="02040603050506020204" pitchFamily="18" charset="0"/>
              </a:rPr>
              <a:t>1,5</a:t>
            </a:r>
            <a:r>
              <a:rPr lang="en-US" sz="4600" b="1" dirty="0">
                <a:solidFill>
                  <a:srgbClr val="E40AAB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092100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3" grpId="0"/>
      <p:bldP spid="34" grpId="0"/>
      <p:bldP spid="40" grpId="0"/>
      <p:bldP spid="48" grpId="0"/>
      <p:bldP spid="49" grpId="0"/>
      <p:bldP spid="51" grpId="0"/>
      <p:bldP spid="52" grpId="0"/>
      <p:bldP spid="54" grpId="0"/>
      <p:bldP spid="55" grpId="0"/>
      <p:bldP spid="56" grpId="0"/>
      <p:bldP spid="58" grpId="0"/>
      <p:bldP spid="59" grpId="0"/>
      <p:bldP spid="6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23556"/>
            <a:ext cx="18288001" cy="976814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50194" t="-4972" r="-7721" b="-13288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58854" y="8790194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7483" y="8970297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07663" y="8746118"/>
            <a:ext cx="7162887" cy="1656418"/>
          </a:xfrm>
          <a:custGeom>
            <a:avLst/>
            <a:gdLst/>
            <a:ahLst/>
            <a:cxnLst/>
            <a:rect l="l" t="t" r="r" b="b"/>
            <a:pathLst>
              <a:path w="7162887" h="1656418">
                <a:moveTo>
                  <a:pt x="0" y="0"/>
                </a:moveTo>
                <a:lnTo>
                  <a:pt x="7162887" y="0"/>
                </a:lnTo>
                <a:lnTo>
                  <a:pt x="7162887" y="1656417"/>
                </a:lnTo>
                <a:lnTo>
                  <a:pt x="0" y="1656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95300" y="8851529"/>
            <a:ext cx="7499856" cy="1734342"/>
          </a:xfrm>
          <a:custGeom>
            <a:avLst/>
            <a:gdLst/>
            <a:ahLst/>
            <a:cxnLst/>
            <a:rect l="l" t="t" r="r" b="b"/>
            <a:pathLst>
              <a:path w="7499856" h="1734342">
                <a:moveTo>
                  <a:pt x="0" y="0"/>
                </a:moveTo>
                <a:lnTo>
                  <a:pt x="7499856" y="0"/>
                </a:lnTo>
                <a:lnTo>
                  <a:pt x="7499856" y="1734342"/>
                </a:lnTo>
                <a:lnTo>
                  <a:pt x="0" y="173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15660041-6A1C-B0A6-21DB-C277EBB5C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159" y="3047319"/>
            <a:ext cx="13070957" cy="6346486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7E6B434-5DB1-BDF8-BCDC-33DE862138D1}"/>
              </a:ext>
            </a:extLst>
          </p:cNvPr>
          <p:cNvSpPr/>
          <p:nvPr/>
        </p:nvSpPr>
        <p:spPr>
          <a:xfrm>
            <a:off x="609600" y="396972"/>
            <a:ext cx="17068799" cy="9394727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C4EACCB-7D6A-C72E-84A3-AB4CD3D21A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2634" y="7962900"/>
            <a:ext cx="3726395" cy="23241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B43B24CC-90FF-F4C5-BE85-6207AE1EFC2B}"/>
              </a:ext>
            </a:extLst>
          </p:cNvPr>
          <p:cNvGrpSpPr/>
          <p:nvPr/>
        </p:nvGrpSpPr>
        <p:grpSpPr>
          <a:xfrm>
            <a:off x="0" y="269881"/>
            <a:ext cx="16565097" cy="1246628"/>
            <a:chOff x="767622" y="303870"/>
            <a:chExt cx="1439152" cy="91842"/>
          </a:xfrm>
        </p:grpSpPr>
        <p:sp>
          <p:nvSpPr>
            <p:cNvPr id="21" name="Rounded Rectangle 13">
              <a:extLst>
                <a:ext uri="{FF2B5EF4-FFF2-40B4-BE49-F238E27FC236}">
                  <a16:creationId xmlns:a16="http://schemas.microsoft.com/office/drawing/2014/main" id="{A5173388-62C8-0391-FE77-9F9CB0597DCB}"/>
                </a:ext>
              </a:extLst>
            </p:cNvPr>
            <p:cNvSpPr/>
            <p:nvPr/>
          </p:nvSpPr>
          <p:spPr>
            <a:xfrm>
              <a:off x="767622" y="303870"/>
              <a:ext cx="1439152" cy="9184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974894E-2085-D463-639A-40C680632111}"/>
                </a:ext>
              </a:extLst>
            </p:cNvPr>
            <p:cNvSpPr txBox="1"/>
            <p:nvPr/>
          </p:nvSpPr>
          <p:spPr>
            <a:xfrm>
              <a:off x="776309" y="315488"/>
              <a:ext cx="1357856" cy="6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b,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thập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phân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hàng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phần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trăm</a:t>
              </a:r>
              <a:endPara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3" name="Freeform 12">
            <a:extLst>
              <a:ext uri="{FF2B5EF4-FFF2-40B4-BE49-F238E27FC236}">
                <a16:creationId xmlns:a16="http://schemas.microsoft.com/office/drawing/2014/main" id="{11BB5AEA-FB67-DC2E-2DE6-D4353AEA4D27}"/>
              </a:ext>
            </a:extLst>
          </p:cNvPr>
          <p:cNvSpPr/>
          <p:nvPr/>
        </p:nvSpPr>
        <p:spPr>
          <a:xfrm flipH="1">
            <a:off x="1064118" y="5143499"/>
            <a:ext cx="4262913" cy="5014697"/>
          </a:xfrm>
          <a:custGeom>
            <a:avLst/>
            <a:gdLst/>
            <a:ahLst/>
            <a:cxnLst/>
            <a:rect l="l" t="t" r="r" b="b"/>
            <a:pathLst>
              <a:path w="3727725" h="4301424">
                <a:moveTo>
                  <a:pt x="3727725" y="0"/>
                </a:moveTo>
                <a:lnTo>
                  <a:pt x="0" y="0"/>
                </a:lnTo>
                <a:lnTo>
                  <a:pt x="0" y="4301424"/>
                </a:lnTo>
                <a:lnTo>
                  <a:pt x="3727725" y="4301424"/>
                </a:lnTo>
                <a:lnTo>
                  <a:pt x="3727725" y="0"/>
                </a:lnTo>
                <a:close/>
              </a:path>
            </a:pathLst>
          </a:custGeom>
          <a:blipFill>
            <a:blip r:embed="rId6"/>
            <a:stretch>
              <a:fillRect l="-41986" t="-85985"/>
            </a:stretch>
          </a:blipFill>
        </p:spPr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A698E0E1-7555-B7B5-2371-C14155BD2FBC}"/>
              </a:ext>
            </a:extLst>
          </p:cNvPr>
          <p:cNvGrpSpPr/>
          <p:nvPr/>
        </p:nvGrpSpPr>
        <p:grpSpPr>
          <a:xfrm>
            <a:off x="977671" y="1904130"/>
            <a:ext cx="7709129" cy="2930462"/>
            <a:chOff x="243910" y="-1119652"/>
            <a:chExt cx="8811319" cy="6822016"/>
          </a:xfrm>
        </p:grpSpPr>
        <p:sp>
          <p:nvSpPr>
            <p:cNvPr id="25" name="Speech Bubble: Rectangle with Corners Rounded 24">
              <a:extLst>
                <a:ext uri="{FF2B5EF4-FFF2-40B4-BE49-F238E27FC236}">
                  <a16:creationId xmlns:a16="http://schemas.microsoft.com/office/drawing/2014/main" id="{6518B7A4-28A1-D7F8-F657-93FB31D0D7C0}"/>
                </a:ext>
              </a:extLst>
            </p:cNvPr>
            <p:cNvSpPr/>
            <p:nvPr/>
          </p:nvSpPr>
          <p:spPr>
            <a:xfrm>
              <a:off x="243910" y="-992666"/>
              <a:ext cx="8811319" cy="6695030"/>
            </a:xfrm>
            <a:prstGeom prst="wedgeRoundRectCallout">
              <a:avLst>
                <a:gd name="adj1" fmla="val 1013"/>
                <a:gd name="adj2" fmla="val 7546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B9FC46B-5C5E-15D2-06DD-A1509F854F53}"/>
                </a:ext>
              </a:extLst>
            </p:cNvPr>
            <p:cNvSpPr txBox="1"/>
            <p:nvPr/>
          </p:nvSpPr>
          <p:spPr>
            <a:xfrm>
              <a:off x="742827" y="-1119652"/>
              <a:ext cx="8076662" cy="68066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600" dirty="0">
                  <a:latin typeface="UTM Avo" panose="02040603050506020204" pitchFamily="18" charset="0"/>
                </a:rPr>
                <a:t>Khi </a:t>
              </a:r>
              <a:r>
                <a:rPr lang="en-US" sz="4600" dirty="0" err="1">
                  <a:latin typeface="UTM Avo" panose="02040603050506020204" pitchFamily="18" charset="0"/>
                </a:rPr>
                <a:t>làm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tròn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số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thập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phân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đến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hàng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phần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trăm</a:t>
              </a:r>
              <a:r>
                <a:rPr lang="en-US" sz="4600" dirty="0">
                  <a:latin typeface="UTM Avo" panose="02040603050506020204" pitchFamily="18" charset="0"/>
                </a:rPr>
                <a:t>, ta so </a:t>
              </a:r>
              <a:r>
                <a:rPr lang="en-US" sz="4600" dirty="0" err="1">
                  <a:latin typeface="UTM Avo" panose="02040603050506020204" pitchFamily="18" charset="0"/>
                </a:rPr>
                <a:t>sánh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chữ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số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hàng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phần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nghìn</a:t>
              </a:r>
              <a:r>
                <a:rPr lang="en-US" sz="4600" dirty="0">
                  <a:latin typeface="UTM Avo" panose="02040603050506020204" pitchFamily="18" charset="0"/>
                </a:rPr>
                <a:t> </a:t>
              </a:r>
              <a:r>
                <a:rPr lang="en-US" sz="4600" dirty="0" err="1">
                  <a:latin typeface="UTM Avo" panose="02040603050506020204" pitchFamily="18" charset="0"/>
                </a:rPr>
                <a:t>với</a:t>
              </a:r>
              <a:r>
                <a:rPr lang="en-US" sz="4600" dirty="0">
                  <a:latin typeface="UTM Avo" panose="02040603050506020204" pitchFamily="18" charset="0"/>
                </a:rPr>
                <a:t> 5.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355874D6-DD12-0697-7149-E2CA404DF6B5}"/>
              </a:ext>
            </a:extLst>
          </p:cNvPr>
          <p:cNvSpPr/>
          <p:nvPr/>
        </p:nvSpPr>
        <p:spPr>
          <a:xfrm>
            <a:off x="9144000" y="1958678"/>
            <a:ext cx="8079882" cy="6526355"/>
          </a:xfrm>
          <a:prstGeom prst="rect">
            <a:avLst/>
          </a:prstGeom>
          <a:noFill/>
          <a:ln w="38100">
            <a:solidFill>
              <a:srgbClr val="E40AAB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E32496C-DC1D-A6CA-86BC-656869A06701}"/>
              </a:ext>
            </a:extLst>
          </p:cNvPr>
          <p:cNvSpPr txBox="1"/>
          <p:nvPr/>
        </p:nvSpPr>
        <p:spPr>
          <a:xfrm>
            <a:off x="9376637" y="2635325"/>
            <a:ext cx="176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6,324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CA7185-87B9-C4B0-B13D-3DDD51E47492}"/>
              </a:ext>
            </a:extLst>
          </p:cNvPr>
          <p:cNvSpPr txBox="1"/>
          <p:nvPr/>
        </p:nvSpPr>
        <p:spPr>
          <a:xfrm>
            <a:off x="12157889" y="2152409"/>
            <a:ext cx="247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Vì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E40AAB"/>
                </a:solidFill>
                <a:latin typeface="UTM Avo" panose="02040603050506020204" pitchFamily="18" charset="0"/>
              </a:rPr>
              <a:t>4</a:t>
            </a:r>
            <a:r>
              <a:rPr lang="en-US" sz="4000" b="1" dirty="0">
                <a:latin typeface="UTM Avo" panose="02040603050506020204" pitchFamily="18" charset="0"/>
              </a:rPr>
              <a:t> &lt; 5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71FF050-F9C1-2541-41E8-526BD18F53FF}"/>
              </a:ext>
            </a:extLst>
          </p:cNvPr>
          <p:cNvCxnSpPr>
            <a:cxnSpLocks/>
          </p:cNvCxnSpPr>
          <p:nvPr/>
        </p:nvCxnSpPr>
        <p:spPr>
          <a:xfrm>
            <a:off x="11593293" y="3047318"/>
            <a:ext cx="3815051" cy="308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1AB36DFC-E06B-BC89-9FA2-98052863A6E0}"/>
              </a:ext>
            </a:extLst>
          </p:cNvPr>
          <p:cNvSpPr txBox="1"/>
          <p:nvPr/>
        </p:nvSpPr>
        <p:spPr>
          <a:xfrm>
            <a:off x="11319689" y="3078215"/>
            <a:ext cx="4409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Làm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tròn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40AAB"/>
                </a:solidFill>
                <a:latin typeface="UTM Avo" panose="02040603050506020204" pitchFamily="18" charset="0"/>
              </a:rPr>
              <a:t>xuống</a:t>
            </a:r>
            <a:endParaRPr lang="en-US" sz="4000" b="1" dirty="0">
              <a:solidFill>
                <a:srgbClr val="E40AAB"/>
              </a:solidFill>
              <a:latin typeface="UTM Avo" panose="0204060305050602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40975F1-1C0F-0082-1186-134E6261C773}"/>
              </a:ext>
            </a:extLst>
          </p:cNvPr>
          <p:cNvSpPr txBox="1"/>
          <p:nvPr/>
        </p:nvSpPr>
        <p:spPr>
          <a:xfrm>
            <a:off x="15730303" y="2596416"/>
            <a:ext cx="1567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6,32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32EC9F77-60F8-7E2F-1625-30F1C08FE564}"/>
              </a:ext>
            </a:extLst>
          </p:cNvPr>
          <p:cNvCxnSpPr>
            <a:cxnSpLocks/>
          </p:cNvCxnSpPr>
          <p:nvPr/>
        </p:nvCxnSpPr>
        <p:spPr>
          <a:xfrm>
            <a:off x="10363200" y="3365857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380D1BA-F155-847C-F910-56EFF1423A02}"/>
              </a:ext>
            </a:extLst>
          </p:cNvPr>
          <p:cNvSpPr txBox="1"/>
          <p:nvPr/>
        </p:nvSpPr>
        <p:spPr>
          <a:xfrm>
            <a:off x="9376637" y="2634773"/>
            <a:ext cx="1977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6,32</a:t>
            </a:r>
            <a:r>
              <a:rPr lang="en-US" sz="4400" b="1" dirty="0">
                <a:solidFill>
                  <a:srgbClr val="E40AAB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B8E469-47EC-3D30-DAA3-A39DE08C9741}"/>
              </a:ext>
            </a:extLst>
          </p:cNvPr>
          <p:cNvSpPr txBox="1"/>
          <p:nvPr/>
        </p:nvSpPr>
        <p:spPr>
          <a:xfrm>
            <a:off x="9342879" y="4600143"/>
            <a:ext cx="176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6,325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8D4634-6C61-85FB-FE85-551EA7A76A5A}"/>
              </a:ext>
            </a:extLst>
          </p:cNvPr>
          <p:cNvSpPr txBox="1"/>
          <p:nvPr/>
        </p:nvSpPr>
        <p:spPr>
          <a:xfrm>
            <a:off x="12124131" y="4117227"/>
            <a:ext cx="247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Vì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E40AAB"/>
                </a:solidFill>
                <a:latin typeface="UTM Avo" panose="02040603050506020204" pitchFamily="18" charset="0"/>
              </a:rPr>
              <a:t>5</a:t>
            </a:r>
            <a:r>
              <a:rPr lang="en-US" sz="4000" b="1" dirty="0">
                <a:latin typeface="UTM Avo" panose="02040603050506020204" pitchFamily="18" charset="0"/>
              </a:rPr>
              <a:t> = 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C73FDEF-BEC3-EC54-9ECC-1E24CB01B156}"/>
              </a:ext>
            </a:extLst>
          </p:cNvPr>
          <p:cNvCxnSpPr>
            <a:cxnSpLocks/>
          </p:cNvCxnSpPr>
          <p:nvPr/>
        </p:nvCxnSpPr>
        <p:spPr>
          <a:xfrm>
            <a:off x="11559535" y="5012136"/>
            <a:ext cx="3815051" cy="308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6C0DAE4-E8B0-4C37-C0B4-8CFB47D75D6E}"/>
              </a:ext>
            </a:extLst>
          </p:cNvPr>
          <p:cNvSpPr txBox="1"/>
          <p:nvPr/>
        </p:nvSpPr>
        <p:spPr>
          <a:xfrm>
            <a:off x="11642001" y="5041379"/>
            <a:ext cx="4409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Làm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tròn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40AAB"/>
                </a:solidFill>
                <a:latin typeface="UTM Avo" panose="02040603050506020204" pitchFamily="18" charset="0"/>
              </a:rPr>
              <a:t>lên</a:t>
            </a:r>
            <a:endParaRPr lang="en-US" sz="4000" b="1" dirty="0">
              <a:solidFill>
                <a:srgbClr val="E40AAB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7F81D5-A45F-644F-53D3-45025AF106B4}"/>
              </a:ext>
            </a:extLst>
          </p:cNvPr>
          <p:cNvSpPr txBox="1"/>
          <p:nvPr/>
        </p:nvSpPr>
        <p:spPr>
          <a:xfrm>
            <a:off x="15696545" y="4561234"/>
            <a:ext cx="1567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6,33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5CC65BF-5BF8-0957-E40F-D30E849EDAAC}"/>
              </a:ext>
            </a:extLst>
          </p:cNvPr>
          <p:cNvCxnSpPr>
            <a:cxnSpLocks/>
          </p:cNvCxnSpPr>
          <p:nvPr/>
        </p:nvCxnSpPr>
        <p:spPr>
          <a:xfrm>
            <a:off x="10329442" y="5330675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17FE3A3-43A1-9DFC-38ED-B96B3204D7FA}"/>
              </a:ext>
            </a:extLst>
          </p:cNvPr>
          <p:cNvSpPr txBox="1"/>
          <p:nvPr/>
        </p:nvSpPr>
        <p:spPr>
          <a:xfrm>
            <a:off x="9342879" y="4600143"/>
            <a:ext cx="1977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6,32</a:t>
            </a:r>
            <a:r>
              <a:rPr lang="en-US" sz="4400" b="1" dirty="0">
                <a:solidFill>
                  <a:srgbClr val="E40AAB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7F4FDE56-CB48-AEED-E4E3-94BEA8BCB17C}"/>
              </a:ext>
            </a:extLst>
          </p:cNvPr>
          <p:cNvSpPr txBox="1"/>
          <p:nvPr/>
        </p:nvSpPr>
        <p:spPr>
          <a:xfrm>
            <a:off x="9335139" y="6660505"/>
            <a:ext cx="1769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6,327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1F3D918-E00B-6072-17AE-62115F854DEB}"/>
              </a:ext>
            </a:extLst>
          </p:cNvPr>
          <p:cNvSpPr txBox="1"/>
          <p:nvPr/>
        </p:nvSpPr>
        <p:spPr>
          <a:xfrm>
            <a:off x="12116391" y="6177589"/>
            <a:ext cx="2478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Vì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>
                <a:solidFill>
                  <a:srgbClr val="E40AAB"/>
                </a:solidFill>
                <a:latin typeface="UTM Avo" panose="02040603050506020204" pitchFamily="18" charset="0"/>
              </a:rPr>
              <a:t>7</a:t>
            </a:r>
            <a:r>
              <a:rPr lang="en-US" sz="4000" b="1" dirty="0">
                <a:latin typeface="UTM Avo" panose="02040603050506020204" pitchFamily="18" charset="0"/>
              </a:rPr>
              <a:t> &gt; 5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300AF49D-7095-425B-9D7E-FE31931DED68}"/>
              </a:ext>
            </a:extLst>
          </p:cNvPr>
          <p:cNvCxnSpPr>
            <a:cxnSpLocks/>
          </p:cNvCxnSpPr>
          <p:nvPr/>
        </p:nvCxnSpPr>
        <p:spPr>
          <a:xfrm>
            <a:off x="11551795" y="7072498"/>
            <a:ext cx="3815051" cy="3089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>
            <a:extLst>
              <a:ext uri="{FF2B5EF4-FFF2-40B4-BE49-F238E27FC236}">
                <a16:creationId xmlns:a16="http://schemas.microsoft.com/office/drawing/2014/main" id="{65534415-A844-2703-0BBD-24AF3DA6DD78}"/>
              </a:ext>
            </a:extLst>
          </p:cNvPr>
          <p:cNvSpPr txBox="1"/>
          <p:nvPr/>
        </p:nvSpPr>
        <p:spPr>
          <a:xfrm>
            <a:off x="11881296" y="7128230"/>
            <a:ext cx="4409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latin typeface="UTM Avo" panose="02040603050506020204" pitchFamily="18" charset="0"/>
              </a:rPr>
              <a:t>Làm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latin typeface="UTM Avo" panose="02040603050506020204" pitchFamily="18" charset="0"/>
              </a:rPr>
              <a:t>tròn</a:t>
            </a:r>
            <a:r>
              <a:rPr lang="en-US" sz="4000" b="1" dirty="0"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E40AAB"/>
                </a:solidFill>
                <a:latin typeface="UTM Avo" panose="02040603050506020204" pitchFamily="18" charset="0"/>
              </a:rPr>
              <a:t>lên</a:t>
            </a:r>
            <a:endParaRPr lang="en-US" sz="4000" b="1" dirty="0">
              <a:solidFill>
                <a:srgbClr val="E40AAB"/>
              </a:solidFill>
              <a:latin typeface="UTM Avo" panose="02040603050506020204" pitchFamily="18" charset="0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83FF94A1-C664-C43E-4042-9BE45CB6EA66}"/>
              </a:ext>
            </a:extLst>
          </p:cNvPr>
          <p:cNvSpPr txBox="1"/>
          <p:nvPr/>
        </p:nvSpPr>
        <p:spPr>
          <a:xfrm>
            <a:off x="15688805" y="6621596"/>
            <a:ext cx="15670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6,33</a:t>
            </a:r>
          </a:p>
        </p:txBody>
      </p: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B7218EDA-4D06-2791-9D83-0D9B92CA9756}"/>
              </a:ext>
            </a:extLst>
          </p:cNvPr>
          <p:cNvCxnSpPr>
            <a:cxnSpLocks/>
          </p:cNvCxnSpPr>
          <p:nvPr/>
        </p:nvCxnSpPr>
        <p:spPr>
          <a:xfrm>
            <a:off x="10321702" y="7391037"/>
            <a:ext cx="3048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46A5DD36-68FB-AFBF-24D9-81D987BC1BC7}"/>
              </a:ext>
            </a:extLst>
          </p:cNvPr>
          <p:cNvSpPr txBox="1"/>
          <p:nvPr/>
        </p:nvSpPr>
        <p:spPr>
          <a:xfrm>
            <a:off x="9335139" y="6660505"/>
            <a:ext cx="19771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b="1" dirty="0">
                <a:latin typeface="UTM Avo" panose="02040603050506020204" pitchFamily="18" charset="0"/>
              </a:rPr>
              <a:t>6,32</a:t>
            </a:r>
            <a:r>
              <a:rPr lang="en-US" sz="4400" b="1" dirty="0">
                <a:solidFill>
                  <a:srgbClr val="E40AAB"/>
                </a:solidFill>
                <a:latin typeface="UTM Avo" panose="020406030505060202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53239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/>
      <p:bldP spid="29" grpId="0"/>
      <p:bldP spid="33" grpId="0"/>
      <p:bldP spid="34" grpId="0"/>
      <p:bldP spid="40" grpId="0"/>
      <p:bldP spid="10" grpId="0"/>
      <p:bldP spid="11" grpId="0"/>
      <p:bldP spid="13" grpId="0"/>
      <p:bldP spid="14" grpId="0"/>
      <p:bldP spid="16" grpId="0"/>
      <p:bldP spid="47" grpId="0"/>
      <p:bldP spid="62" grpId="0"/>
      <p:bldP spid="128" grpId="0"/>
      <p:bldP spid="129" grpId="0"/>
      <p:bldP spid="1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800" y="-577654"/>
            <a:ext cx="242390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19145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D58B74-4F1C-A79C-B3C6-1C128CDED35B}"/>
              </a:ext>
            </a:extLst>
          </p:cNvPr>
          <p:cNvSpPr/>
          <p:nvPr/>
        </p:nvSpPr>
        <p:spPr>
          <a:xfrm>
            <a:off x="609600" y="396973"/>
            <a:ext cx="17068799" cy="8861328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05084-8D30-9DD4-96BF-B7C21C35820E}"/>
              </a:ext>
            </a:extLst>
          </p:cNvPr>
          <p:cNvSpPr txBox="1"/>
          <p:nvPr/>
        </p:nvSpPr>
        <p:spPr>
          <a:xfrm>
            <a:off x="1066800" y="1947468"/>
            <a:ext cx="15629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* Khi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 so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5.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xuống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2D76B0-7D72-EF72-1A95-C91F736D7601}"/>
              </a:ext>
            </a:extLst>
          </p:cNvPr>
          <p:cNvSpPr txBox="1"/>
          <p:nvPr/>
        </p:nvSpPr>
        <p:spPr>
          <a:xfrm>
            <a:off x="1066800" y="5629522"/>
            <a:ext cx="156293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* Khi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ta so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sánh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5.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Nếu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nghìn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bé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hơn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5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xuống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còn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thì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lên</a:t>
            </a:r>
            <a:r>
              <a:rPr lang="en-US" sz="48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</a:t>
            </a:r>
            <a:endParaRPr lang="en-US" sz="48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AFDE0A-3940-8C18-F930-DE22C91DEC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4477" y="323222"/>
            <a:ext cx="5474000" cy="185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576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800" y="-577654"/>
            <a:ext cx="242390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19145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05084-8D30-9DD4-96BF-B7C21C35820E}"/>
              </a:ext>
            </a:extLst>
          </p:cNvPr>
          <p:cNvSpPr txBox="1"/>
          <p:nvPr/>
        </p:nvSpPr>
        <p:spPr>
          <a:xfrm>
            <a:off x="1046747" y="1029222"/>
            <a:ext cx="3200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Ví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54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2D5BE87-4C8E-F7BC-3149-61E1AC5A46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0825393"/>
              </p:ext>
            </p:extLst>
          </p:nvPr>
        </p:nvGraphicFramePr>
        <p:xfrm>
          <a:off x="950495" y="2212188"/>
          <a:ext cx="16341597" cy="6207912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530598">
                  <a:extLst>
                    <a:ext uri="{9D8B030D-6E8A-4147-A177-3AD203B41FA5}">
                      <a16:colId xmlns:a16="http://schemas.microsoft.com/office/drawing/2014/main" val="2668423746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2111413885"/>
                    </a:ext>
                  </a:extLst>
                </a:gridCol>
                <a:gridCol w="5943599">
                  <a:extLst>
                    <a:ext uri="{9D8B030D-6E8A-4147-A177-3AD203B41FA5}">
                      <a16:colId xmlns:a16="http://schemas.microsoft.com/office/drawing/2014/main" val="443310117"/>
                    </a:ext>
                  </a:extLst>
                </a:gridCol>
              </a:tblGrid>
              <a:tr h="2069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873795"/>
                  </a:ext>
                </a:extLst>
              </a:tr>
              <a:tr h="206930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452155"/>
                  </a:ext>
                </a:extLst>
              </a:tr>
              <a:tr h="20693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83580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32CE5E3-A710-442F-5116-BEF0A96EDA6E}"/>
              </a:ext>
            </a:extLst>
          </p:cNvPr>
          <p:cNvSpPr txBox="1"/>
          <p:nvPr/>
        </p:nvSpPr>
        <p:spPr>
          <a:xfrm>
            <a:off x="573505" y="2820741"/>
            <a:ext cx="5715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endParaRPr lang="en-US" sz="4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F079E7-CBBF-F451-D9D8-9BBCCB59D621}"/>
              </a:ext>
            </a:extLst>
          </p:cNvPr>
          <p:cNvSpPr txBox="1"/>
          <p:nvPr/>
        </p:nvSpPr>
        <p:spPr>
          <a:xfrm>
            <a:off x="4490493" y="2454452"/>
            <a:ext cx="7313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4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B8600-661B-263E-7A22-EB96590E122A}"/>
              </a:ext>
            </a:extLst>
          </p:cNvPr>
          <p:cNvSpPr txBox="1"/>
          <p:nvPr/>
        </p:nvSpPr>
        <p:spPr>
          <a:xfrm>
            <a:off x="10435947" y="2484866"/>
            <a:ext cx="731334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4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4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171FB2-BA78-5C96-D976-9EE8ABC0B8FA}"/>
              </a:ext>
            </a:extLst>
          </p:cNvPr>
          <p:cNvSpPr txBox="1"/>
          <p:nvPr/>
        </p:nvSpPr>
        <p:spPr>
          <a:xfrm>
            <a:off x="1620252" y="4896121"/>
            <a:ext cx="359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5400" b="1" dirty="0">
                <a:latin typeface="UTM Avo" panose="02040603050506020204" pitchFamily="18" charset="0"/>
                <a:cs typeface="Arial" panose="020B0604020202020204" pitchFamily="34" charset="0"/>
              </a:rPr>
              <a:t>6,2758</a:t>
            </a:r>
            <a:endParaRPr lang="en-US" sz="5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0B9EF51-8573-CFEF-16CD-9E6A851FAA05}"/>
              </a:ext>
            </a:extLst>
          </p:cNvPr>
          <p:cNvSpPr txBox="1"/>
          <p:nvPr/>
        </p:nvSpPr>
        <p:spPr>
          <a:xfrm>
            <a:off x="7392588" y="4896121"/>
            <a:ext cx="2850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5400" b="1" dirty="0">
                <a:latin typeface="UTM Avo" panose="02040603050506020204" pitchFamily="18" charset="0"/>
                <a:cs typeface="Arial" panose="020B0604020202020204" pitchFamily="34" charset="0"/>
              </a:rPr>
              <a:t>6,3</a:t>
            </a:r>
            <a:endParaRPr lang="en-US" sz="5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23A6A2-6257-9723-BD82-1C10474A3C59}"/>
              </a:ext>
            </a:extLst>
          </p:cNvPr>
          <p:cNvSpPr txBox="1"/>
          <p:nvPr/>
        </p:nvSpPr>
        <p:spPr>
          <a:xfrm>
            <a:off x="12415293" y="4896121"/>
            <a:ext cx="2850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5400" b="1" dirty="0">
                <a:latin typeface="UTM Avo" panose="02040603050506020204" pitchFamily="18" charset="0"/>
                <a:cs typeface="Arial" panose="020B0604020202020204" pitchFamily="34" charset="0"/>
              </a:rPr>
              <a:t>6,28</a:t>
            </a:r>
            <a:endParaRPr lang="en-US" sz="5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DD49EA-557F-E254-CD77-D269B36C6FFC}"/>
              </a:ext>
            </a:extLst>
          </p:cNvPr>
          <p:cNvSpPr txBox="1"/>
          <p:nvPr/>
        </p:nvSpPr>
        <p:spPr>
          <a:xfrm>
            <a:off x="1663998" y="6678716"/>
            <a:ext cx="35998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5400" b="1" dirty="0">
                <a:latin typeface="UTM Avo" panose="02040603050506020204" pitchFamily="18" charset="0"/>
                <a:cs typeface="Arial" panose="020B0604020202020204" pitchFamily="34" charset="0"/>
              </a:rPr>
              <a:t>1,624</a:t>
            </a:r>
            <a:endParaRPr lang="en-US" sz="5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BC0783B-623B-5A08-41DF-C98F60B04ECA}"/>
              </a:ext>
            </a:extLst>
          </p:cNvPr>
          <p:cNvSpPr txBox="1"/>
          <p:nvPr/>
        </p:nvSpPr>
        <p:spPr>
          <a:xfrm>
            <a:off x="7368525" y="6678716"/>
            <a:ext cx="2850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5400" b="1" dirty="0">
                <a:latin typeface="UTM Avo" panose="02040603050506020204" pitchFamily="18" charset="0"/>
                <a:cs typeface="Arial" panose="020B0604020202020204" pitchFamily="34" charset="0"/>
              </a:rPr>
              <a:t>1,6</a:t>
            </a:r>
            <a:endParaRPr lang="en-US" sz="5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A449E01-C854-452E-5781-39E5DFA32B3A}"/>
              </a:ext>
            </a:extLst>
          </p:cNvPr>
          <p:cNvSpPr txBox="1"/>
          <p:nvPr/>
        </p:nvSpPr>
        <p:spPr>
          <a:xfrm>
            <a:off x="12391230" y="6678716"/>
            <a:ext cx="2850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5400" b="1" dirty="0">
                <a:latin typeface="UTM Avo" panose="02040603050506020204" pitchFamily="18" charset="0"/>
                <a:cs typeface="Arial" panose="020B0604020202020204" pitchFamily="34" charset="0"/>
              </a:rPr>
              <a:t>1,62</a:t>
            </a:r>
            <a:endParaRPr lang="en-US" sz="5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95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800" y="-577654"/>
            <a:ext cx="242390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19145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75E54C-6555-499C-7A0F-8B124F77D6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519" y="2019300"/>
            <a:ext cx="16504961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51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524E11-8D07-5E14-1766-E6A5CE937FED}"/>
              </a:ext>
            </a:extLst>
          </p:cNvPr>
          <p:cNvSpPr/>
          <p:nvPr/>
        </p:nvSpPr>
        <p:spPr>
          <a:xfrm>
            <a:off x="-1" y="23556"/>
            <a:ext cx="18288001" cy="976814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50194" t="-4972" r="-7721" b="-13288"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792511E-E5BA-F346-03F7-7239CFD1AD94}"/>
              </a:ext>
            </a:extLst>
          </p:cNvPr>
          <p:cNvSpPr/>
          <p:nvPr/>
        </p:nvSpPr>
        <p:spPr>
          <a:xfrm>
            <a:off x="-1358854" y="8790194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16B445E-5888-99AA-10F9-D82D38D548C8}"/>
              </a:ext>
            </a:extLst>
          </p:cNvPr>
          <p:cNvSpPr/>
          <p:nvPr/>
        </p:nvSpPr>
        <p:spPr>
          <a:xfrm>
            <a:off x="1877483" y="8970297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B73F89F-4892-246A-26C6-FE68877E0B55}"/>
              </a:ext>
            </a:extLst>
          </p:cNvPr>
          <p:cNvSpPr/>
          <p:nvPr/>
        </p:nvSpPr>
        <p:spPr>
          <a:xfrm>
            <a:off x="5907663" y="8746118"/>
            <a:ext cx="7162887" cy="1656418"/>
          </a:xfrm>
          <a:custGeom>
            <a:avLst/>
            <a:gdLst/>
            <a:ahLst/>
            <a:cxnLst/>
            <a:rect l="l" t="t" r="r" b="b"/>
            <a:pathLst>
              <a:path w="7162887" h="1656418">
                <a:moveTo>
                  <a:pt x="0" y="0"/>
                </a:moveTo>
                <a:lnTo>
                  <a:pt x="7162887" y="0"/>
                </a:lnTo>
                <a:lnTo>
                  <a:pt x="7162887" y="1656417"/>
                </a:lnTo>
                <a:lnTo>
                  <a:pt x="0" y="1656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1" name="Rounded Rectangle 13">
            <a:extLst>
              <a:ext uri="{FF2B5EF4-FFF2-40B4-BE49-F238E27FC236}">
                <a16:creationId xmlns:a16="http://schemas.microsoft.com/office/drawing/2014/main" id="{5A9C9FDF-79D4-980D-66C2-2A9922E55D2D}"/>
              </a:ext>
            </a:extLst>
          </p:cNvPr>
          <p:cNvSpPr/>
          <p:nvPr/>
        </p:nvSpPr>
        <p:spPr>
          <a:xfrm>
            <a:off x="1" y="269881"/>
            <a:ext cx="11504012" cy="121602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C4A0928-4C90-56B1-67A4-A7B1F14115A0}"/>
              </a:ext>
            </a:extLst>
          </p:cNvPr>
          <p:cNvSpPr/>
          <p:nvPr/>
        </p:nvSpPr>
        <p:spPr>
          <a:xfrm>
            <a:off x="11595300" y="8851529"/>
            <a:ext cx="7499856" cy="1734342"/>
          </a:xfrm>
          <a:custGeom>
            <a:avLst/>
            <a:gdLst/>
            <a:ahLst/>
            <a:cxnLst/>
            <a:rect l="l" t="t" r="r" b="b"/>
            <a:pathLst>
              <a:path w="7499856" h="1734342">
                <a:moveTo>
                  <a:pt x="0" y="0"/>
                </a:moveTo>
                <a:lnTo>
                  <a:pt x="7499856" y="0"/>
                </a:lnTo>
                <a:lnTo>
                  <a:pt x="7499856" y="1734342"/>
                </a:lnTo>
                <a:lnTo>
                  <a:pt x="0" y="173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F43275-F9D2-944A-04A7-BCDAC956466E}"/>
              </a:ext>
            </a:extLst>
          </p:cNvPr>
          <p:cNvSpPr txBox="1"/>
          <p:nvPr/>
        </p:nvSpPr>
        <p:spPr>
          <a:xfrm>
            <a:off x="10886" y="361151"/>
            <a:ext cx="11192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các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US" sz="54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6F57150-636E-9BD2-4067-76FE30AB24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6617228"/>
              </p:ext>
            </p:extLst>
          </p:nvPr>
        </p:nvGraphicFramePr>
        <p:xfrm>
          <a:off x="516001" y="1732226"/>
          <a:ext cx="17175788" cy="7754676"/>
        </p:xfrm>
        <a:graphic>
          <a:graphicData uri="http://schemas.openxmlformats.org/drawingml/2006/table">
            <a:tbl>
              <a:tblPr firstRow="1" bandRow="1">
                <a:tableStyleId>{08FB837D-C827-4EFA-A057-4D05807E0F7C}</a:tableStyleId>
              </a:tblPr>
              <a:tblGrid>
                <a:gridCol w="4761872">
                  <a:extLst>
                    <a:ext uri="{9D8B030D-6E8A-4147-A177-3AD203B41FA5}">
                      <a16:colId xmlns:a16="http://schemas.microsoft.com/office/drawing/2014/main" val="2668423746"/>
                    </a:ext>
                  </a:extLst>
                </a:gridCol>
                <a:gridCol w="6166914">
                  <a:extLst>
                    <a:ext uri="{9D8B030D-6E8A-4147-A177-3AD203B41FA5}">
                      <a16:colId xmlns:a16="http://schemas.microsoft.com/office/drawing/2014/main" val="2111413885"/>
                    </a:ext>
                  </a:extLst>
                </a:gridCol>
                <a:gridCol w="6247002">
                  <a:extLst>
                    <a:ext uri="{9D8B030D-6E8A-4147-A177-3AD203B41FA5}">
                      <a16:colId xmlns:a16="http://schemas.microsoft.com/office/drawing/2014/main" val="443310117"/>
                    </a:ext>
                  </a:extLst>
                </a:gridCol>
              </a:tblGrid>
              <a:tr h="1938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1873795"/>
                  </a:ext>
                </a:extLst>
              </a:tr>
              <a:tr h="193866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8452155"/>
                  </a:ext>
                </a:extLst>
              </a:tr>
              <a:tr h="19386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5983580"/>
                  </a:ext>
                </a:extLst>
              </a:tr>
              <a:tr h="193866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26032396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ED25185-0C32-7CA2-FADC-C135DF171FBB}"/>
              </a:ext>
            </a:extLst>
          </p:cNvPr>
          <p:cNvSpPr txBox="1"/>
          <p:nvPr/>
        </p:nvSpPr>
        <p:spPr>
          <a:xfrm>
            <a:off x="306549" y="2325528"/>
            <a:ext cx="5715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thập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phân</a:t>
            </a:r>
            <a:endParaRPr lang="en-US" sz="45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D21958-9E7C-1497-9211-6B5DB4358F1F}"/>
              </a:ext>
            </a:extLst>
          </p:cNvPr>
          <p:cNvSpPr txBox="1"/>
          <p:nvPr/>
        </p:nvSpPr>
        <p:spPr>
          <a:xfrm>
            <a:off x="4419600" y="2077822"/>
            <a:ext cx="7313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mười</a:t>
            </a:r>
            <a:endParaRPr lang="en-US" sz="45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5E675-C709-B5C2-ED7C-DFEFBBE94482}"/>
              </a:ext>
            </a:extLst>
          </p:cNvPr>
          <p:cNvSpPr txBox="1"/>
          <p:nvPr/>
        </p:nvSpPr>
        <p:spPr>
          <a:xfrm>
            <a:off x="10746054" y="2108236"/>
            <a:ext cx="73133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tròn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hàng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phần</a:t>
            </a:r>
            <a:r>
              <a:rPr lang="en-US" sz="45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latin typeface="UTM Avo" panose="02040603050506020204" pitchFamily="18" charset="0"/>
                <a:cs typeface="Arial" panose="020B0604020202020204" pitchFamily="34" charset="0"/>
              </a:rPr>
              <a:t>trăm</a:t>
            </a:r>
            <a:endParaRPr lang="en-US" sz="45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1952F3-4602-9BCD-FE83-8C2ABADE89C1}"/>
              </a:ext>
            </a:extLst>
          </p:cNvPr>
          <p:cNvSpPr txBox="1"/>
          <p:nvPr/>
        </p:nvSpPr>
        <p:spPr>
          <a:xfrm>
            <a:off x="1153958" y="4163310"/>
            <a:ext cx="4596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600" b="1" dirty="0">
                <a:latin typeface="UTM Avo" panose="02040603050506020204" pitchFamily="18" charset="0"/>
                <a:cs typeface="Arial" panose="020B0604020202020204" pitchFamily="34" charset="0"/>
              </a:rPr>
              <a:t>9,345</a:t>
            </a:r>
            <a:endParaRPr lang="en-US" sz="6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167F45-0DFA-CBA7-09EB-2B9DD48064E8}"/>
              </a:ext>
            </a:extLst>
          </p:cNvPr>
          <p:cNvSpPr txBox="1"/>
          <p:nvPr/>
        </p:nvSpPr>
        <p:spPr>
          <a:xfrm>
            <a:off x="7114631" y="4136373"/>
            <a:ext cx="3639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9,3</a:t>
            </a:r>
            <a:endParaRPr lang="en-US" sz="6600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6F4C26-553C-9513-6144-58E15FCDC592}"/>
              </a:ext>
            </a:extLst>
          </p:cNvPr>
          <p:cNvSpPr txBox="1"/>
          <p:nvPr/>
        </p:nvSpPr>
        <p:spPr>
          <a:xfrm>
            <a:off x="12838597" y="4068586"/>
            <a:ext cx="3639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600" b="1" dirty="0">
                <a:solidFill>
                  <a:srgbClr val="E40AA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9,35</a:t>
            </a:r>
            <a:endParaRPr lang="en-US" sz="6600" dirty="0">
              <a:solidFill>
                <a:srgbClr val="E40AAB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325C109-0145-73B4-8721-0A3EA4A04B55}"/>
              </a:ext>
            </a:extLst>
          </p:cNvPr>
          <p:cNvSpPr txBox="1"/>
          <p:nvPr/>
        </p:nvSpPr>
        <p:spPr>
          <a:xfrm>
            <a:off x="1088644" y="6088781"/>
            <a:ext cx="4596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600" b="1" dirty="0">
                <a:latin typeface="UTM Avo" panose="02040603050506020204" pitchFamily="18" charset="0"/>
                <a:cs typeface="Arial" panose="020B0604020202020204" pitchFamily="34" charset="0"/>
              </a:rPr>
              <a:t>21,663</a:t>
            </a:r>
            <a:endParaRPr lang="en-US" sz="6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7053B3-26FA-2716-D63D-B87BC9E44ED4}"/>
              </a:ext>
            </a:extLst>
          </p:cNvPr>
          <p:cNvSpPr txBox="1"/>
          <p:nvPr/>
        </p:nvSpPr>
        <p:spPr>
          <a:xfrm>
            <a:off x="6934200" y="6088781"/>
            <a:ext cx="3639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21,7</a:t>
            </a:r>
            <a:endParaRPr lang="en-US" sz="6600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B88825-0B32-88BA-4B6B-206B08521592}"/>
              </a:ext>
            </a:extLst>
          </p:cNvPr>
          <p:cNvSpPr txBox="1"/>
          <p:nvPr/>
        </p:nvSpPr>
        <p:spPr>
          <a:xfrm>
            <a:off x="12591418" y="6079606"/>
            <a:ext cx="3639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600" b="1" dirty="0">
                <a:solidFill>
                  <a:srgbClr val="E40AA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21,66</a:t>
            </a:r>
            <a:endParaRPr lang="en-US" sz="6600" dirty="0">
              <a:solidFill>
                <a:srgbClr val="E40AAB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C174239-212A-91FB-9F72-C57ED0EA63EB}"/>
              </a:ext>
            </a:extLst>
          </p:cNvPr>
          <p:cNvSpPr txBox="1"/>
          <p:nvPr/>
        </p:nvSpPr>
        <p:spPr>
          <a:xfrm>
            <a:off x="1066800" y="7937374"/>
            <a:ext cx="45963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600" b="1" dirty="0">
                <a:latin typeface="UTM Avo" panose="02040603050506020204" pitchFamily="18" charset="0"/>
                <a:cs typeface="Arial" panose="020B0604020202020204" pitchFamily="34" charset="0"/>
              </a:rPr>
              <a:t>0,4571</a:t>
            </a:r>
            <a:endParaRPr lang="en-US" sz="66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02709C4-1A3E-E8D5-F286-2303B57C11C0}"/>
              </a:ext>
            </a:extLst>
          </p:cNvPr>
          <p:cNvSpPr txBox="1"/>
          <p:nvPr/>
        </p:nvSpPr>
        <p:spPr>
          <a:xfrm>
            <a:off x="7181218" y="7937374"/>
            <a:ext cx="3639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6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0,5</a:t>
            </a:r>
            <a:endParaRPr lang="en-US" sz="6600" dirty="0">
              <a:solidFill>
                <a:srgbClr val="00B05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D48EA12-DC35-712E-3DFD-CA3D348F0CD5}"/>
              </a:ext>
            </a:extLst>
          </p:cNvPr>
          <p:cNvSpPr txBox="1"/>
          <p:nvPr/>
        </p:nvSpPr>
        <p:spPr>
          <a:xfrm>
            <a:off x="13017830" y="7928199"/>
            <a:ext cx="36391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600" b="1" dirty="0">
                <a:solidFill>
                  <a:srgbClr val="E40AAB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0,46</a:t>
            </a:r>
            <a:endParaRPr lang="en-US" sz="6600" dirty="0">
              <a:solidFill>
                <a:srgbClr val="E40AAB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529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8" grpId="0"/>
      <p:bldP spid="19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524E11-8D07-5E14-1766-E6A5CE937FED}"/>
              </a:ext>
            </a:extLst>
          </p:cNvPr>
          <p:cNvSpPr/>
          <p:nvPr/>
        </p:nvSpPr>
        <p:spPr>
          <a:xfrm>
            <a:off x="-1" y="23556"/>
            <a:ext cx="18288001" cy="976814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50194" t="-4972" r="-7721" b="-13288"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792511E-E5BA-F346-03F7-7239CFD1AD94}"/>
              </a:ext>
            </a:extLst>
          </p:cNvPr>
          <p:cNvSpPr/>
          <p:nvPr/>
        </p:nvSpPr>
        <p:spPr>
          <a:xfrm>
            <a:off x="-1358854" y="8790194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16B445E-5888-99AA-10F9-D82D38D548C8}"/>
              </a:ext>
            </a:extLst>
          </p:cNvPr>
          <p:cNvSpPr/>
          <p:nvPr/>
        </p:nvSpPr>
        <p:spPr>
          <a:xfrm>
            <a:off x="1877483" y="8970297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B73F89F-4892-246A-26C6-FE68877E0B55}"/>
              </a:ext>
            </a:extLst>
          </p:cNvPr>
          <p:cNvSpPr/>
          <p:nvPr/>
        </p:nvSpPr>
        <p:spPr>
          <a:xfrm>
            <a:off x="5907663" y="8746118"/>
            <a:ext cx="7162887" cy="1656418"/>
          </a:xfrm>
          <a:custGeom>
            <a:avLst/>
            <a:gdLst/>
            <a:ahLst/>
            <a:cxnLst/>
            <a:rect l="l" t="t" r="r" b="b"/>
            <a:pathLst>
              <a:path w="7162887" h="1656418">
                <a:moveTo>
                  <a:pt x="0" y="0"/>
                </a:moveTo>
                <a:lnTo>
                  <a:pt x="7162887" y="0"/>
                </a:lnTo>
                <a:lnTo>
                  <a:pt x="7162887" y="1656417"/>
                </a:lnTo>
                <a:lnTo>
                  <a:pt x="0" y="1656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C4A0928-4C90-56B1-67A4-A7B1F14115A0}"/>
              </a:ext>
            </a:extLst>
          </p:cNvPr>
          <p:cNvSpPr/>
          <p:nvPr/>
        </p:nvSpPr>
        <p:spPr>
          <a:xfrm>
            <a:off x="11595300" y="8851529"/>
            <a:ext cx="7499856" cy="1734342"/>
          </a:xfrm>
          <a:custGeom>
            <a:avLst/>
            <a:gdLst/>
            <a:ahLst/>
            <a:cxnLst/>
            <a:rect l="l" t="t" r="r" b="b"/>
            <a:pathLst>
              <a:path w="7499856" h="1734342">
                <a:moveTo>
                  <a:pt x="0" y="0"/>
                </a:moveTo>
                <a:lnTo>
                  <a:pt x="7499856" y="0"/>
                </a:lnTo>
                <a:lnTo>
                  <a:pt x="7499856" y="1734342"/>
                </a:lnTo>
                <a:lnTo>
                  <a:pt x="0" y="173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FB3470-3692-A593-85FA-6A45280A0C80}"/>
              </a:ext>
            </a:extLst>
          </p:cNvPr>
          <p:cNvSpPr/>
          <p:nvPr/>
        </p:nvSpPr>
        <p:spPr>
          <a:xfrm>
            <a:off x="330873" y="386186"/>
            <a:ext cx="17626253" cy="9877258"/>
          </a:xfrm>
          <a:prstGeom prst="roundRect">
            <a:avLst>
              <a:gd name="adj" fmla="val 7740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D7378-13E1-FDA6-85DE-B9E872438AE0}"/>
              </a:ext>
            </a:extLst>
          </p:cNvPr>
          <p:cNvSpPr txBox="1"/>
          <p:nvPr/>
        </p:nvSpPr>
        <p:spPr>
          <a:xfrm>
            <a:off x="1219200" y="48637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1:</a:t>
            </a:r>
            <a:endParaRPr lang="en-US" sz="54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Freeform 3">
            <a:extLst>
              <a:ext uri="{FF2B5EF4-FFF2-40B4-BE49-F238E27FC236}">
                <a16:creationId xmlns:a16="http://schemas.microsoft.com/office/drawing/2014/main" id="{0E52D8EC-0AB3-B4C9-8E05-363380623B61}"/>
              </a:ext>
            </a:extLst>
          </p:cNvPr>
          <p:cNvSpPr/>
          <p:nvPr/>
        </p:nvSpPr>
        <p:spPr>
          <a:xfrm>
            <a:off x="1219200" y="1512490"/>
            <a:ext cx="7924800" cy="5475281"/>
          </a:xfrm>
          <a:custGeom>
            <a:avLst/>
            <a:gdLst/>
            <a:ahLst/>
            <a:cxnLst/>
            <a:rect l="l" t="t" r="r" b="b"/>
            <a:pathLst>
              <a:path w="9381514" h="6367702">
                <a:moveTo>
                  <a:pt x="0" y="0"/>
                </a:moveTo>
                <a:lnTo>
                  <a:pt x="9381513" y="0"/>
                </a:lnTo>
                <a:lnTo>
                  <a:pt x="9381513" y="6367702"/>
                </a:lnTo>
                <a:lnTo>
                  <a:pt x="0" y="63677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1BDA12CA-BA3A-3BB4-71C4-51714F69AC2C}"/>
              </a:ext>
            </a:extLst>
          </p:cNvPr>
          <p:cNvSpPr/>
          <p:nvPr/>
        </p:nvSpPr>
        <p:spPr>
          <a:xfrm>
            <a:off x="9143999" y="2853809"/>
            <a:ext cx="4562533" cy="4671132"/>
          </a:xfrm>
          <a:custGeom>
            <a:avLst/>
            <a:gdLst/>
            <a:ahLst/>
            <a:cxnLst/>
            <a:rect l="l" t="t" r="r" b="b"/>
            <a:pathLst>
              <a:path w="4597874" h="5305490">
                <a:moveTo>
                  <a:pt x="0" y="0"/>
                </a:moveTo>
                <a:lnTo>
                  <a:pt x="4597874" y="0"/>
                </a:lnTo>
                <a:lnTo>
                  <a:pt x="4597874" y="5305490"/>
                </a:lnTo>
                <a:lnTo>
                  <a:pt x="0" y="530549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1986" t="-85985"/>
            </a:stretch>
          </a:blipFill>
        </p:spPr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0B816BF-FA72-6EE5-D745-FB841B2AB369}"/>
              </a:ext>
            </a:extLst>
          </p:cNvPr>
          <p:cNvGrpSpPr/>
          <p:nvPr/>
        </p:nvGrpSpPr>
        <p:grpSpPr>
          <a:xfrm>
            <a:off x="9753601" y="386185"/>
            <a:ext cx="8203526" cy="2284289"/>
            <a:chOff x="243910" y="-992666"/>
            <a:chExt cx="8811319" cy="6695030"/>
          </a:xfrm>
        </p:grpSpPr>
        <p:sp>
          <p:nvSpPr>
            <p:cNvPr id="23" name="Speech Bubble: Rectangle with Corners Rounded 22">
              <a:extLst>
                <a:ext uri="{FF2B5EF4-FFF2-40B4-BE49-F238E27FC236}">
                  <a16:creationId xmlns:a16="http://schemas.microsoft.com/office/drawing/2014/main" id="{32E0DA20-2E17-DE67-2375-88B0367DADAE}"/>
                </a:ext>
              </a:extLst>
            </p:cNvPr>
            <p:cNvSpPr/>
            <p:nvPr/>
          </p:nvSpPr>
          <p:spPr>
            <a:xfrm>
              <a:off x="243910" y="-992666"/>
              <a:ext cx="8811319" cy="6695030"/>
            </a:xfrm>
            <a:prstGeom prst="wedgeRoundRectCallout">
              <a:avLst>
                <a:gd name="adj1" fmla="val 615"/>
                <a:gd name="adj2" fmla="val 78320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FDAB3D7-E87E-FC9E-C3C2-F2DC1FC00CDB}"/>
                </a:ext>
              </a:extLst>
            </p:cNvPr>
            <p:cNvSpPr txBox="1"/>
            <p:nvPr/>
          </p:nvSpPr>
          <p:spPr>
            <a:xfrm>
              <a:off x="597343" y="-914338"/>
              <a:ext cx="8076662" cy="62242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400" dirty="0" err="1">
                  <a:latin typeface="UTM Avo" panose="02040603050506020204" pitchFamily="18" charset="0"/>
                </a:rPr>
                <a:t>Tớ</a:t>
              </a:r>
              <a:r>
                <a:rPr lang="en-US" sz="4400" dirty="0"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</a:rPr>
                <a:t>đo</a:t>
              </a:r>
              <a:r>
                <a:rPr lang="en-US" sz="4400" dirty="0"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</a:rPr>
                <a:t>đường</a:t>
              </a:r>
              <a:r>
                <a:rPr lang="en-US" sz="4400" dirty="0"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</a:rPr>
                <a:t>chéo</a:t>
              </a:r>
              <a:r>
                <a:rPr lang="en-US" sz="4400" dirty="0"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</a:rPr>
                <a:t>màn</a:t>
              </a:r>
              <a:r>
                <a:rPr lang="en-US" sz="4400" dirty="0"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</a:rPr>
                <a:t>hình</a:t>
              </a:r>
              <a:r>
                <a:rPr lang="en-US" sz="4400" dirty="0"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</a:rPr>
                <a:t>ti</a:t>
              </a:r>
              <a:r>
                <a:rPr lang="en-US" sz="4400" dirty="0">
                  <a:latin typeface="UTM Avo" panose="02040603050506020204" pitchFamily="18" charset="0"/>
                </a:rPr>
                <a:t> vi 55 inch </a:t>
              </a:r>
              <a:r>
                <a:rPr lang="en-US" sz="4400" dirty="0" err="1">
                  <a:latin typeface="UTM Avo" panose="02040603050506020204" pitchFamily="18" charset="0"/>
                </a:rPr>
                <a:t>được</a:t>
              </a:r>
              <a:r>
                <a:rPr lang="en-US" sz="4400" dirty="0"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</a:rPr>
                <a:t>kết</a:t>
              </a:r>
              <a:r>
                <a:rPr lang="en-US" sz="4400" dirty="0"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</a:rPr>
                <a:t>quả</a:t>
              </a:r>
              <a:r>
                <a:rPr lang="en-US" sz="4400" dirty="0">
                  <a:latin typeface="UTM Avo" panose="02040603050506020204" pitchFamily="18" charset="0"/>
                </a:rPr>
                <a:t> </a:t>
              </a:r>
              <a:r>
                <a:rPr lang="en-US" sz="4400" dirty="0" err="1">
                  <a:latin typeface="UTM Avo" panose="02040603050506020204" pitchFamily="18" charset="0"/>
                </a:rPr>
                <a:t>là</a:t>
              </a:r>
              <a:r>
                <a:rPr lang="en-US" sz="4400" dirty="0">
                  <a:latin typeface="UTM Avo" panose="02040603050506020204" pitchFamily="18" charset="0"/>
                </a:rPr>
                <a:t> 139,7 cm.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BCA4BC25-A7A6-798D-6896-F1421081FDB8}"/>
              </a:ext>
            </a:extLst>
          </p:cNvPr>
          <p:cNvGrpSpPr/>
          <p:nvPr/>
        </p:nvGrpSpPr>
        <p:grpSpPr>
          <a:xfrm>
            <a:off x="1066800" y="6987770"/>
            <a:ext cx="2971800" cy="1008253"/>
            <a:chOff x="1066800" y="6987770"/>
            <a:chExt cx="2971800" cy="1008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0DF49597-7017-60A7-3CBE-0C57CA56E63F}"/>
                </a:ext>
              </a:extLst>
            </p:cNvPr>
            <p:cNvSpPr/>
            <p:nvPr/>
          </p:nvSpPr>
          <p:spPr>
            <a:xfrm>
              <a:off x="1219200" y="6987770"/>
              <a:ext cx="1905000" cy="1008253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BCD1D3E-E0E5-1BEC-681F-608E2782B33D}"/>
                </a:ext>
              </a:extLst>
            </p:cNvPr>
            <p:cNvSpPr txBox="1"/>
            <p:nvPr/>
          </p:nvSpPr>
          <p:spPr>
            <a:xfrm>
              <a:off x="1066800" y="7030232"/>
              <a:ext cx="2971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UTM Avo" panose="02040603050506020204" pitchFamily="18" charset="0"/>
                  <a:cs typeface="Arial" panose="020B0604020202020204" pitchFamily="34" charset="0"/>
                </a:rPr>
                <a:t>Đ, S  ? </a:t>
              </a:r>
              <a:endParaRPr lang="en-US" sz="54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4C081FF6-3350-EBDB-55B1-52AAE31F38F9}"/>
              </a:ext>
            </a:extLst>
          </p:cNvPr>
          <p:cNvSpPr txBox="1"/>
          <p:nvPr/>
        </p:nvSpPr>
        <p:spPr>
          <a:xfrm>
            <a:off x="3836195" y="7152585"/>
            <a:ext cx="140534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tròn</a:t>
            </a:r>
            <a:r>
              <a:rPr lang="en-US" sz="4400" dirty="0">
                <a:latin typeface="UTM Avo" panose="02040603050506020204" pitchFamily="18" charset="0"/>
              </a:rPr>
              <a:t> 139,7 </a:t>
            </a:r>
            <a:r>
              <a:rPr lang="en-US" sz="4400" dirty="0" err="1">
                <a:latin typeface="UTM Avo" panose="02040603050506020204" pitchFamily="18" charset="0"/>
              </a:rPr>
              <a:t>đến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số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tự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nhiên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gần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nhất</a:t>
            </a:r>
            <a:r>
              <a:rPr lang="en-US" sz="44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BEA9B1B-7C04-F88C-3136-F5CE1EE4C664}"/>
              </a:ext>
            </a:extLst>
          </p:cNvPr>
          <p:cNvSpPr txBox="1"/>
          <p:nvPr/>
        </p:nvSpPr>
        <p:spPr>
          <a:xfrm>
            <a:off x="549489" y="8222138"/>
            <a:ext cx="16214512" cy="7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a, </a:t>
            </a:r>
            <a:r>
              <a:rPr lang="en-US" sz="4400" dirty="0" err="1">
                <a:latin typeface="UTM Avo" panose="02040603050506020204" pitchFamily="18" charset="0"/>
              </a:rPr>
              <a:t>Việt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nói</a:t>
            </a:r>
            <a:r>
              <a:rPr lang="en-US" sz="4400" dirty="0">
                <a:latin typeface="UTM Avo" panose="02040603050506020204" pitchFamily="18" charset="0"/>
              </a:rPr>
              <a:t>: </a:t>
            </a:r>
            <a:r>
              <a:rPr lang="en-US" sz="4400" dirty="0" err="1">
                <a:latin typeface="UTM Avo" panose="02040603050506020204" pitchFamily="18" charset="0"/>
              </a:rPr>
              <a:t>Đường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chéo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màn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hình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ti</a:t>
            </a:r>
            <a:r>
              <a:rPr lang="en-US" sz="4400" dirty="0">
                <a:latin typeface="UTM Avo" panose="02040603050506020204" pitchFamily="18" charset="0"/>
              </a:rPr>
              <a:t> vi </a:t>
            </a:r>
            <a:r>
              <a:rPr lang="en-US" sz="4400" dirty="0" err="1">
                <a:latin typeface="UTM Avo" panose="02040603050506020204" pitchFamily="18" charset="0"/>
              </a:rPr>
              <a:t>dài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khoảng</a:t>
            </a:r>
            <a:r>
              <a:rPr lang="en-US" sz="4400" dirty="0">
                <a:latin typeface="UTM Avo" panose="02040603050506020204" pitchFamily="18" charset="0"/>
              </a:rPr>
              <a:t> 139 cm.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E012D0-16A0-A561-35B4-D0CD10781583}"/>
              </a:ext>
            </a:extLst>
          </p:cNvPr>
          <p:cNvSpPr txBox="1"/>
          <p:nvPr/>
        </p:nvSpPr>
        <p:spPr>
          <a:xfrm>
            <a:off x="457200" y="8997734"/>
            <a:ext cx="16214512" cy="7796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b, Nam </a:t>
            </a:r>
            <a:r>
              <a:rPr lang="en-US" sz="4400" dirty="0" err="1">
                <a:latin typeface="UTM Avo" panose="02040603050506020204" pitchFamily="18" charset="0"/>
              </a:rPr>
              <a:t>nói</a:t>
            </a:r>
            <a:r>
              <a:rPr lang="en-US" sz="4400" dirty="0">
                <a:latin typeface="UTM Avo" panose="02040603050506020204" pitchFamily="18" charset="0"/>
              </a:rPr>
              <a:t>: </a:t>
            </a:r>
            <a:r>
              <a:rPr lang="en-US" sz="4400" dirty="0" err="1">
                <a:latin typeface="UTM Avo" panose="02040603050506020204" pitchFamily="18" charset="0"/>
              </a:rPr>
              <a:t>Đường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chéo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màn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hình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ti</a:t>
            </a:r>
            <a:r>
              <a:rPr lang="en-US" sz="4400" dirty="0">
                <a:latin typeface="UTM Avo" panose="02040603050506020204" pitchFamily="18" charset="0"/>
              </a:rPr>
              <a:t> vi </a:t>
            </a:r>
            <a:r>
              <a:rPr lang="en-US" sz="4400" dirty="0" err="1">
                <a:latin typeface="UTM Avo" panose="02040603050506020204" pitchFamily="18" charset="0"/>
              </a:rPr>
              <a:t>dài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khoảng</a:t>
            </a:r>
            <a:r>
              <a:rPr lang="en-US" sz="4400" dirty="0">
                <a:latin typeface="UTM Avo" panose="02040603050506020204" pitchFamily="18" charset="0"/>
              </a:rPr>
              <a:t> 140 cm.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0D5087B4-4414-2412-EDB4-65B5CA444570}"/>
              </a:ext>
            </a:extLst>
          </p:cNvPr>
          <p:cNvSpPr/>
          <p:nvPr/>
        </p:nvSpPr>
        <p:spPr>
          <a:xfrm>
            <a:off x="16571887" y="7977629"/>
            <a:ext cx="1106632" cy="9758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EAF666A6-879A-0FBD-59D3-9C687D42A9F7}"/>
              </a:ext>
            </a:extLst>
          </p:cNvPr>
          <p:cNvSpPr/>
          <p:nvPr/>
        </p:nvSpPr>
        <p:spPr>
          <a:xfrm>
            <a:off x="16571887" y="9044429"/>
            <a:ext cx="1106632" cy="97587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13FFE82F-97AA-8F2A-886A-00C4B80EF139}"/>
              </a:ext>
            </a:extLst>
          </p:cNvPr>
          <p:cNvCxnSpPr>
            <a:cxnSpLocks/>
          </p:cNvCxnSpPr>
          <p:nvPr/>
        </p:nvCxnSpPr>
        <p:spPr>
          <a:xfrm flipV="1">
            <a:off x="1371600" y="1678276"/>
            <a:ext cx="7573025" cy="4166465"/>
          </a:xfrm>
          <a:prstGeom prst="straightConnector1">
            <a:avLst/>
          </a:prstGeom>
          <a:ln w="7620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EC38CF2F-3F21-DC1B-FCCE-4D30F870D6D5}"/>
              </a:ext>
            </a:extLst>
          </p:cNvPr>
          <p:cNvSpPr txBox="1"/>
          <p:nvPr/>
        </p:nvSpPr>
        <p:spPr>
          <a:xfrm rot="19804676">
            <a:off x="2903314" y="2687849"/>
            <a:ext cx="44210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</a:rPr>
              <a:t>139,7 cm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6F61962-AEC7-991D-3788-304A58D7FE94}"/>
              </a:ext>
            </a:extLst>
          </p:cNvPr>
          <p:cNvSpPr txBox="1"/>
          <p:nvPr/>
        </p:nvSpPr>
        <p:spPr>
          <a:xfrm>
            <a:off x="16556272" y="9029700"/>
            <a:ext cx="1016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</a:t>
            </a:r>
            <a:endParaRPr lang="en-US" sz="54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42872AE-5CA1-B447-F5C3-4B56574AF748}"/>
              </a:ext>
            </a:extLst>
          </p:cNvPr>
          <p:cNvSpPr txBox="1"/>
          <p:nvPr/>
        </p:nvSpPr>
        <p:spPr>
          <a:xfrm>
            <a:off x="16540942" y="8005391"/>
            <a:ext cx="10169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</a:t>
            </a:r>
            <a:endParaRPr lang="en-US" sz="54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F8328382-C19D-25E2-5B17-112BB17F36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362" y="3382706"/>
            <a:ext cx="6053595" cy="3406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39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4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04 0.04013 L 0.00339 0.00309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-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6" grpId="0" animBg="1"/>
      <p:bldP spid="37" grpId="0" animBg="1"/>
      <p:bldP spid="45" grpId="0"/>
      <p:bldP spid="47" grpId="0"/>
      <p:bldP spid="4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800" y="-577654"/>
            <a:ext cx="242390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19145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79022A-7622-1E28-26C5-9BF80BEF8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198" y="2039487"/>
            <a:ext cx="17003603" cy="461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627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524E11-8D07-5E14-1766-E6A5CE937FED}"/>
              </a:ext>
            </a:extLst>
          </p:cNvPr>
          <p:cNvSpPr/>
          <p:nvPr/>
        </p:nvSpPr>
        <p:spPr>
          <a:xfrm>
            <a:off x="-1" y="23556"/>
            <a:ext cx="18288001" cy="976814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50194" t="-4972" r="-7721" b="-13288"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792511E-E5BA-F346-03F7-7239CFD1AD94}"/>
              </a:ext>
            </a:extLst>
          </p:cNvPr>
          <p:cNvSpPr/>
          <p:nvPr/>
        </p:nvSpPr>
        <p:spPr>
          <a:xfrm>
            <a:off x="-1358854" y="8790194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16B445E-5888-99AA-10F9-D82D38D548C8}"/>
              </a:ext>
            </a:extLst>
          </p:cNvPr>
          <p:cNvSpPr/>
          <p:nvPr/>
        </p:nvSpPr>
        <p:spPr>
          <a:xfrm>
            <a:off x="1877483" y="8970297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B73F89F-4892-246A-26C6-FE68877E0B55}"/>
              </a:ext>
            </a:extLst>
          </p:cNvPr>
          <p:cNvSpPr/>
          <p:nvPr/>
        </p:nvSpPr>
        <p:spPr>
          <a:xfrm>
            <a:off x="5907663" y="8746118"/>
            <a:ext cx="7162887" cy="1656418"/>
          </a:xfrm>
          <a:custGeom>
            <a:avLst/>
            <a:gdLst/>
            <a:ahLst/>
            <a:cxnLst/>
            <a:rect l="l" t="t" r="r" b="b"/>
            <a:pathLst>
              <a:path w="7162887" h="1656418">
                <a:moveTo>
                  <a:pt x="0" y="0"/>
                </a:moveTo>
                <a:lnTo>
                  <a:pt x="7162887" y="0"/>
                </a:lnTo>
                <a:lnTo>
                  <a:pt x="7162887" y="1656417"/>
                </a:lnTo>
                <a:lnTo>
                  <a:pt x="0" y="1656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C4A0928-4C90-56B1-67A4-A7B1F14115A0}"/>
              </a:ext>
            </a:extLst>
          </p:cNvPr>
          <p:cNvSpPr/>
          <p:nvPr/>
        </p:nvSpPr>
        <p:spPr>
          <a:xfrm>
            <a:off x="11595300" y="8851529"/>
            <a:ext cx="7499856" cy="1734342"/>
          </a:xfrm>
          <a:custGeom>
            <a:avLst/>
            <a:gdLst/>
            <a:ahLst/>
            <a:cxnLst/>
            <a:rect l="l" t="t" r="r" b="b"/>
            <a:pathLst>
              <a:path w="7499856" h="1734342">
                <a:moveTo>
                  <a:pt x="0" y="0"/>
                </a:moveTo>
                <a:lnTo>
                  <a:pt x="7499856" y="0"/>
                </a:lnTo>
                <a:lnTo>
                  <a:pt x="7499856" y="1734342"/>
                </a:lnTo>
                <a:lnTo>
                  <a:pt x="0" y="173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FB3470-3692-A593-85FA-6A45280A0C80}"/>
              </a:ext>
            </a:extLst>
          </p:cNvPr>
          <p:cNvSpPr/>
          <p:nvPr/>
        </p:nvSpPr>
        <p:spPr>
          <a:xfrm>
            <a:off x="330873" y="386186"/>
            <a:ext cx="17626253" cy="9877258"/>
          </a:xfrm>
          <a:prstGeom prst="roundRect">
            <a:avLst>
              <a:gd name="adj" fmla="val 7740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D7378-13E1-FDA6-85DE-B9E872438AE0}"/>
              </a:ext>
            </a:extLst>
          </p:cNvPr>
          <p:cNvSpPr txBox="1"/>
          <p:nvPr/>
        </p:nvSpPr>
        <p:spPr>
          <a:xfrm>
            <a:off x="1219200" y="48637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  <a:endParaRPr lang="en-US" sz="54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DAB3D7-E87E-FC9E-C3C2-F2DC1FC00CDB}"/>
                  </a:ext>
                </a:extLst>
              </p:cNvPr>
              <p:cNvSpPr txBox="1"/>
              <p:nvPr/>
            </p:nvSpPr>
            <p:spPr>
              <a:xfrm>
                <a:off x="830612" y="1575354"/>
                <a:ext cx="8313388" cy="5553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400" dirty="0">
                    <a:latin typeface="UTM Avo" panose="02040603050506020204" pitchFamily="18" charset="0"/>
                  </a:rPr>
                  <a:t> Pi </a:t>
                </a:r>
                <a:r>
                  <a:rPr lang="en-US" sz="4400" dirty="0" err="1">
                    <a:latin typeface="UTM Avo" panose="02040603050506020204" pitchFamily="18" charset="0"/>
                  </a:rPr>
                  <a:t>là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đặc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biệt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lịch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sử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toán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400" dirty="0">
                    <a:latin typeface="UTM Avo" panose="02040603050506020204" pitchFamily="18" charset="0"/>
                  </a:rPr>
                  <a:t>. </a:t>
                </a:r>
                <a:r>
                  <a:rPr lang="en-US" sz="4400" dirty="0" err="1">
                    <a:latin typeface="UTM Avo" panose="02040603050506020204" pitchFamily="18" charset="0"/>
                  </a:rPr>
                  <a:t>Nó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được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biểu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diễn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chữ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cái</a:t>
                </a:r>
                <a:r>
                  <a:rPr lang="en-US" sz="4400" dirty="0">
                    <a:latin typeface="UTM Avo" panose="02040603050506020204" pitchFamily="18" charset="0"/>
                  </a:rPr>
                  <a:t> Hy </a:t>
                </a:r>
                <a:r>
                  <a:rPr lang="en-US" sz="4400" dirty="0" err="1">
                    <a:latin typeface="UTM Avo" panose="02040603050506020204" pitchFamily="18" charset="0"/>
                  </a:rPr>
                  <a:t>Lạp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từ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giữa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thế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kỉ</a:t>
                </a:r>
                <a:r>
                  <a:rPr lang="en-US" sz="4400" dirty="0">
                    <a:latin typeface="UTM Avo" panose="02040603050506020204" pitchFamily="18" charset="0"/>
                  </a:rPr>
                  <a:t> XVIII, </a:t>
                </a:r>
                <a:r>
                  <a:rPr lang="en-US" sz="44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là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thập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phân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mà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phần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thập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phân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rất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nhiều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chữ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4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3,141592…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DAB3D7-E87E-FC9E-C3C2-F2DC1FC00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612" y="1575354"/>
                <a:ext cx="8313388" cy="5553764"/>
              </a:xfrm>
              <a:prstGeom prst="rect">
                <a:avLst/>
              </a:prstGeom>
              <a:blipFill>
                <a:blip r:embed="rId4"/>
                <a:stretch>
                  <a:fillRect l="-2933" t="-2195" r="-3006" b="-4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7F57C6E-DF9A-7CC3-6480-6E77FD727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106" y="998556"/>
            <a:ext cx="7919390" cy="60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9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23556"/>
            <a:ext cx="18288001" cy="976814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9000"/>
            </a:blip>
            <a:stretch>
              <a:fillRect l="-50194" t="-4972" r="-7721" b="-132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237739" y="2503971"/>
            <a:ext cx="3165382" cy="3854116"/>
          </a:xfrm>
          <a:custGeom>
            <a:avLst/>
            <a:gdLst/>
            <a:ahLst/>
            <a:cxnLst/>
            <a:rect l="l" t="t" r="r" b="b"/>
            <a:pathLst>
              <a:path w="3165382" h="3854116">
                <a:moveTo>
                  <a:pt x="3165382" y="0"/>
                </a:moveTo>
                <a:lnTo>
                  <a:pt x="0" y="0"/>
                </a:lnTo>
                <a:lnTo>
                  <a:pt x="0" y="3854116"/>
                </a:lnTo>
                <a:lnTo>
                  <a:pt x="3165382" y="3854116"/>
                </a:lnTo>
                <a:lnTo>
                  <a:pt x="3165382" y="0"/>
                </a:lnTo>
                <a:close/>
              </a:path>
            </a:pathLst>
          </a:custGeom>
          <a:blipFill>
            <a:blip r:embed="rId5"/>
            <a:stretch>
              <a:fillRect r="-80198" b="-12369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58854" y="8790194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7483" y="8970297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07663" y="8746118"/>
            <a:ext cx="7162887" cy="1656418"/>
          </a:xfrm>
          <a:custGeom>
            <a:avLst/>
            <a:gdLst/>
            <a:ahLst/>
            <a:cxnLst/>
            <a:rect l="l" t="t" r="r" b="b"/>
            <a:pathLst>
              <a:path w="7162887" h="1656418">
                <a:moveTo>
                  <a:pt x="0" y="0"/>
                </a:moveTo>
                <a:lnTo>
                  <a:pt x="7162887" y="0"/>
                </a:lnTo>
                <a:lnTo>
                  <a:pt x="7162887" y="1656417"/>
                </a:lnTo>
                <a:lnTo>
                  <a:pt x="0" y="16564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95300" y="8851529"/>
            <a:ext cx="7499856" cy="1734342"/>
          </a:xfrm>
          <a:custGeom>
            <a:avLst/>
            <a:gdLst/>
            <a:ahLst/>
            <a:cxnLst/>
            <a:rect l="l" t="t" r="r" b="b"/>
            <a:pathLst>
              <a:path w="7499856" h="1734342">
                <a:moveTo>
                  <a:pt x="0" y="0"/>
                </a:moveTo>
                <a:lnTo>
                  <a:pt x="7499856" y="0"/>
                </a:lnTo>
                <a:lnTo>
                  <a:pt x="7499856" y="1734342"/>
                </a:lnTo>
                <a:lnTo>
                  <a:pt x="0" y="17343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247650" y="3212786"/>
            <a:ext cx="13070550" cy="6290602"/>
          </a:xfrm>
          <a:custGeom>
            <a:avLst/>
            <a:gdLst/>
            <a:ahLst/>
            <a:cxnLst/>
            <a:rect l="l" t="t" r="r" b="b"/>
            <a:pathLst>
              <a:path w="13070550" h="6290602">
                <a:moveTo>
                  <a:pt x="13070550" y="0"/>
                </a:moveTo>
                <a:lnTo>
                  <a:pt x="0" y="0"/>
                </a:lnTo>
                <a:lnTo>
                  <a:pt x="0" y="6290602"/>
                </a:lnTo>
                <a:lnTo>
                  <a:pt x="13070550" y="6290602"/>
                </a:lnTo>
                <a:lnTo>
                  <a:pt x="13070550" y="0"/>
                </a:lnTo>
                <a:close/>
              </a:path>
            </a:pathLst>
          </a:custGeom>
          <a:blipFill>
            <a:blip r:embed="rId7"/>
            <a:stretch>
              <a:fillRect l="-1213" t="-48561" r="-504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072294" y="2503971"/>
            <a:ext cx="3941100" cy="8201749"/>
          </a:xfrm>
          <a:custGeom>
            <a:avLst/>
            <a:gdLst/>
            <a:ahLst/>
            <a:cxnLst/>
            <a:rect l="l" t="t" r="r" b="b"/>
            <a:pathLst>
              <a:path w="3941100" h="8201749">
                <a:moveTo>
                  <a:pt x="3941100" y="0"/>
                </a:moveTo>
                <a:lnTo>
                  <a:pt x="0" y="0"/>
                </a:lnTo>
                <a:lnTo>
                  <a:pt x="0" y="8201749"/>
                </a:lnTo>
                <a:lnTo>
                  <a:pt x="3941100" y="8201749"/>
                </a:lnTo>
                <a:lnTo>
                  <a:pt x="394110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C6365BB4-9C7D-6F7A-542F-AD002017C5AF}"/>
              </a:ext>
            </a:extLst>
          </p:cNvPr>
          <p:cNvSpPr/>
          <p:nvPr/>
        </p:nvSpPr>
        <p:spPr>
          <a:xfrm>
            <a:off x="9214767" y="3983936"/>
            <a:ext cx="2771279" cy="2212465"/>
          </a:xfrm>
          <a:custGeom>
            <a:avLst/>
            <a:gdLst/>
            <a:ahLst/>
            <a:cxnLst/>
            <a:rect l="l" t="t" r="r" b="b"/>
            <a:pathLst>
              <a:path w="11556888" h="9534432">
                <a:moveTo>
                  <a:pt x="0" y="0"/>
                </a:moveTo>
                <a:lnTo>
                  <a:pt x="11556888" y="0"/>
                </a:lnTo>
                <a:lnTo>
                  <a:pt x="11556888" y="9534432"/>
                </a:lnTo>
                <a:lnTo>
                  <a:pt x="0" y="953443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80E2F14-138D-B881-A7A2-9374D9EBE0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65893" y="6415895"/>
            <a:ext cx="3846909" cy="2408129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624EEFFA-CD05-3827-93A6-AA4765E7E49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19827" y="6417621"/>
            <a:ext cx="2359356" cy="1298561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275A2619-32B2-0B90-507B-36AE2C34508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7643" y="6310770"/>
            <a:ext cx="1932599" cy="126807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DB1A557-AD85-D45A-767D-5C140630CE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849043" y="6380627"/>
            <a:ext cx="2274005" cy="117663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C0BED78B-5D87-46FD-146A-E1F869C3DDD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b="21558"/>
          <a:stretch/>
        </p:blipFill>
        <p:spPr>
          <a:xfrm>
            <a:off x="685800" y="3160424"/>
            <a:ext cx="3348151" cy="1983076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37F26096-E5A9-5B4F-69A7-F23227B9C2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401883" y="4308018"/>
            <a:ext cx="1955881" cy="977941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 flipH="1">
            <a:off x="11801025" y="7254611"/>
            <a:ext cx="3394659" cy="2868893"/>
          </a:xfrm>
          <a:custGeom>
            <a:avLst/>
            <a:gdLst/>
            <a:ahLst/>
            <a:cxnLst/>
            <a:rect l="l" t="t" r="r" b="b"/>
            <a:pathLst>
              <a:path w="3033411" h="2823830">
                <a:moveTo>
                  <a:pt x="3033410" y="0"/>
                </a:moveTo>
                <a:lnTo>
                  <a:pt x="0" y="0"/>
                </a:lnTo>
                <a:lnTo>
                  <a:pt x="0" y="2823830"/>
                </a:lnTo>
                <a:lnTo>
                  <a:pt x="3033410" y="2823830"/>
                </a:lnTo>
                <a:lnTo>
                  <a:pt x="303341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5BAF9B-C398-4A4D-4192-8A3368F3BF1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0902" y="-9819"/>
            <a:ext cx="4809102" cy="157191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FF58614-8B87-C663-9964-C5D5B306C76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82928" y="-576885"/>
            <a:ext cx="13034848" cy="4490194"/>
          </a:xfrm>
          <a:prstGeom prst="rect">
            <a:avLst/>
          </a:prstGeom>
        </p:spPr>
      </p:pic>
      <p:pic>
        <p:nvPicPr>
          <p:cNvPr id="26" name="fnaf-1-music-box">
            <a:hlinkClick r:id="" action="ppaction://media"/>
            <a:extLst>
              <a:ext uri="{FF2B5EF4-FFF2-40B4-BE49-F238E27FC236}">
                <a16:creationId xmlns:a16="http://schemas.microsoft.com/office/drawing/2014/main" id="{6E015E98-6E10-DB89-C33E-6A7B30D981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444187" y="24876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11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69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O PI">
            <a:hlinkClick r:id="" action="ppaction://media"/>
            <a:extLst>
              <a:ext uri="{FF2B5EF4-FFF2-40B4-BE49-F238E27FC236}">
                <a16:creationId xmlns:a16="http://schemas.microsoft.com/office/drawing/2014/main" id="{2CA1F33B-A4CE-3751-5391-1CDF3D59CE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083" y="0"/>
            <a:ext cx="182701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75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25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524E11-8D07-5E14-1766-E6A5CE937FED}"/>
              </a:ext>
            </a:extLst>
          </p:cNvPr>
          <p:cNvSpPr/>
          <p:nvPr/>
        </p:nvSpPr>
        <p:spPr>
          <a:xfrm>
            <a:off x="-1" y="23556"/>
            <a:ext cx="18288001" cy="976814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50194" t="-4972" r="-7721" b="-13288"/>
            </a:stretch>
          </a:blipFill>
        </p:spPr>
      </p:sp>
      <p:sp>
        <p:nvSpPr>
          <p:cNvPr id="3" name="Freeform 4">
            <a:extLst>
              <a:ext uri="{FF2B5EF4-FFF2-40B4-BE49-F238E27FC236}">
                <a16:creationId xmlns:a16="http://schemas.microsoft.com/office/drawing/2014/main" id="{2792511E-E5BA-F346-03F7-7239CFD1AD94}"/>
              </a:ext>
            </a:extLst>
          </p:cNvPr>
          <p:cNvSpPr/>
          <p:nvPr/>
        </p:nvSpPr>
        <p:spPr>
          <a:xfrm>
            <a:off x="-1358854" y="8790194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5">
            <a:extLst>
              <a:ext uri="{FF2B5EF4-FFF2-40B4-BE49-F238E27FC236}">
                <a16:creationId xmlns:a16="http://schemas.microsoft.com/office/drawing/2014/main" id="{916B445E-5888-99AA-10F9-D82D38D548C8}"/>
              </a:ext>
            </a:extLst>
          </p:cNvPr>
          <p:cNvSpPr/>
          <p:nvPr/>
        </p:nvSpPr>
        <p:spPr>
          <a:xfrm>
            <a:off x="1877483" y="8970297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1B73F89F-4892-246A-26C6-FE68877E0B55}"/>
              </a:ext>
            </a:extLst>
          </p:cNvPr>
          <p:cNvSpPr/>
          <p:nvPr/>
        </p:nvSpPr>
        <p:spPr>
          <a:xfrm>
            <a:off x="5907663" y="8746118"/>
            <a:ext cx="7162887" cy="1656418"/>
          </a:xfrm>
          <a:custGeom>
            <a:avLst/>
            <a:gdLst/>
            <a:ahLst/>
            <a:cxnLst/>
            <a:rect l="l" t="t" r="r" b="b"/>
            <a:pathLst>
              <a:path w="7162887" h="1656418">
                <a:moveTo>
                  <a:pt x="0" y="0"/>
                </a:moveTo>
                <a:lnTo>
                  <a:pt x="7162887" y="0"/>
                </a:lnTo>
                <a:lnTo>
                  <a:pt x="7162887" y="1656417"/>
                </a:lnTo>
                <a:lnTo>
                  <a:pt x="0" y="16564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DC4A0928-4C90-56B1-67A4-A7B1F14115A0}"/>
              </a:ext>
            </a:extLst>
          </p:cNvPr>
          <p:cNvSpPr/>
          <p:nvPr/>
        </p:nvSpPr>
        <p:spPr>
          <a:xfrm>
            <a:off x="11595300" y="8851529"/>
            <a:ext cx="7499856" cy="1734342"/>
          </a:xfrm>
          <a:custGeom>
            <a:avLst/>
            <a:gdLst/>
            <a:ahLst/>
            <a:cxnLst/>
            <a:rect l="l" t="t" r="r" b="b"/>
            <a:pathLst>
              <a:path w="7499856" h="1734342">
                <a:moveTo>
                  <a:pt x="0" y="0"/>
                </a:moveTo>
                <a:lnTo>
                  <a:pt x="7499856" y="0"/>
                </a:lnTo>
                <a:lnTo>
                  <a:pt x="7499856" y="1734342"/>
                </a:lnTo>
                <a:lnTo>
                  <a:pt x="0" y="17343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BFB3470-3692-A593-85FA-6A45280A0C80}"/>
              </a:ext>
            </a:extLst>
          </p:cNvPr>
          <p:cNvSpPr/>
          <p:nvPr/>
        </p:nvSpPr>
        <p:spPr>
          <a:xfrm>
            <a:off x="330873" y="386186"/>
            <a:ext cx="17626253" cy="9877258"/>
          </a:xfrm>
          <a:prstGeom prst="roundRect">
            <a:avLst>
              <a:gd name="adj" fmla="val 7740"/>
            </a:avLst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DDD7378-13E1-FDA6-85DE-B9E872438AE0}"/>
              </a:ext>
            </a:extLst>
          </p:cNvPr>
          <p:cNvSpPr txBox="1"/>
          <p:nvPr/>
        </p:nvSpPr>
        <p:spPr>
          <a:xfrm>
            <a:off x="1219200" y="486370"/>
            <a:ext cx="29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2:</a:t>
            </a:r>
            <a:endParaRPr lang="en-US" sz="5400" dirty="0">
              <a:solidFill>
                <a:srgbClr val="0070C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DAB3D7-E87E-FC9E-C3C2-F2DC1FC00CDB}"/>
                  </a:ext>
                </a:extLst>
              </p:cNvPr>
              <p:cNvSpPr txBox="1"/>
              <p:nvPr/>
            </p:nvSpPr>
            <p:spPr>
              <a:xfrm>
                <a:off x="830612" y="1575354"/>
                <a:ext cx="8313388" cy="5553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4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400" dirty="0">
                    <a:latin typeface="UTM Avo" panose="02040603050506020204" pitchFamily="18" charset="0"/>
                  </a:rPr>
                  <a:t> Pi </a:t>
                </a:r>
                <a:r>
                  <a:rPr lang="en-US" sz="4400" dirty="0" err="1">
                    <a:latin typeface="UTM Avo" panose="02040603050506020204" pitchFamily="18" charset="0"/>
                  </a:rPr>
                  <a:t>là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đặc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biệt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trong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lịch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sử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toán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học</a:t>
                </a:r>
                <a:r>
                  <a:rPr lang="en-US" sz="4400" dirty="0">
                    <a:latin typeface="UTM Avo" panose="02040603050506020204" pitchFamily="18" charset="0"/>
                  </a:rPr>
                  <a:t>. </a:t>
                </a:r>
                <a:r>
                  <a:rPr lang="en-US" sz="4400" dirty="0" err="1">
                    <a:latin typeface="UTM Avo" panose="02040603050506020204" pitchFamily="18" charset="0"/>
                  </a:rPr>
                  <a:t>Nó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được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biểu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diễn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bằng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chữ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cái</a:t>
                </a:r>
                <a:r>
                  <a:rPr lang="en-US" sz="4400" dirty="0">
                    <a:latin typeface="UTM Avo" panose="02040603050506020204" pitchFamily="18" charset="0"/>
                  </a:rPr>
                  <a:t> Hy </a:t>
                </a:r>
                <a:r>
                  <a:rPr lang="en-US" sz="4400" dirty="0" err="1">
                    <a:latin typeface="UTM Avo" panose="02040603050506020204" pitchFamily="18" charset="0"/>
                  </a:rPr>
                  <a:t>Lạp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8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 sz="4400" dirty="0">
                    <a:solidFill>
                      <a:srgbClr val="0070C0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từ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giữa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thế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kỉ</a:t>
                </a:r>
                <a:r>
                  <a:rPr lang="en-US" sz="4400" dirty="0">
                    <a:latin typeface="UTM Avo" panose="02040603050506020204" pitchFamily="18" charset="0"/>
                  </a:rPr>
                  <a:t> XVIII, </a:t>
                </a:r>
                <a:r>
                  <a:rPr lang="en-US" sz="4400" dirty="0" err="1">
                    <a:latin typeface="UTM Avo" panose="02040603050506020204" pitchFamily="18" charset="0"/>
                  </a:rPr>
                  <a:t>đó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là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một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thập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phân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mà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phần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thập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phân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có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rất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nhiều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chữ</a:t>
                </a:r>
                <a:r>
                  <a:rPr lang="en-US" sz="4400" dirty="0">
                    <a:latin typeface="UTM Avo" panose="02040603050506020204" pitchFamily="18" charset="0"/>
                  </a:rPr>
                  <a:t> </a:t>
                </a:r>
                <a:r>
                  <a:rPr lang="en-US" sz="4400" dirty="0" err="1">
                    <a:latin typeface="UTM Avo" panose="02040603050506020204" pitchFamily="18" charset="0"/>
                  </a:rPr>
                  <a:t>số</a:t>
                </a:r>
                <a:r>
                  <a:rPr lang="en-US" sz="4400" dirty="0">
                    <a:latin typeface="UTM Avo" panose="02040603050506020204" pitchFamily="18" charset="0"/>
                  </a:rPr>
                  <a:t>: </a:t>
                </a:r>
              </a:p>
              <a:p>
                <a:pPr algn="ctr"/>
                <a:r>
                  <a:rPr lang="en-US" sz="4400" b="1" dirty="0">
                    <a:latin typeface="UTM Avo" panose="02040603050506020204" pitchFamily="18" charset="0"/>
                  </a:rPr>
                  <a:t>3,141592…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0FDAB3D7-E87E-FC9E-C3C2-F2DC1FC00C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612" y="1575354"/>
                <a:ext cx="8313388" cy="5553764"/>
              </a:xfrm>
              <a:prstGeom prst="rect">
                <a:avLst/>
              </a:prstGeom>
              <a:blipFill>
                <a:blip r:embed="rId4"/>
                <a:stretch>
                  <a:fillRect l="-2933" t="-2195" r="-3006" b="-4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9BEA9B1B-7C04-F88C-3136-F5CE1EE4C664}"/>
              </a:ext>
            </a:extLst>
          </p:cNvPr>
          <p:cNvSpPr txBox="1"/>
          <p:nvPr/>
        </p:nvSpPr>
        <p:spPr>
          <a:xfrm>
            <a:off x="762000" y="7141483"/>
            <a:ext cx="1706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Em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hãy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làm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tròn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số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Pi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đến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mười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,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hàng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phần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UTM Avo" panose="02040603050506020204" pitchFamily="18" charset="0"/>
              </a:rPr>
              <a:t>trăm</a:t>
            </a:r>
            <a:r>
              <a:rPr lang="en-US" sz="4400" dirty="0">
                <a:solidFill>
                  <a:srgbClr val="FF0000"/>
                </a:solidFill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7F57C6E-DF9A-7CC3-6480-6E77FD7279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9106" y="998556"/>
            <a:ext cx="7919390" cy="60782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DF0DC58-0C01-9B1B-67AF-9843919573E4}"/>
              </a:ext>
            </a:extLst>
          </p:cNvPr>
          <p:cNvSpPr txBox="1"/>
          <p:nvPr/>
        </p:nvSpPr>
        <p:spPr>
          <a:xfrm>
            <a:off x="1371600" y="8039100"/>
            <a:ext cx="110950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tròn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số</a:t>
            </a:r>
            <a:r>
              <a:rPr lang="en-US" sz="4400" dirty="0">
                <a:latin typeface="UTM Avo" panose="02040603050506020204" pitchFamily="18" charset="0"/>
              </a:rPr>
              <a:t> Pi </a:t>
            </a:r>
            <a:r>
              <a:rPr lang="en-US" sz="4400" dirty="0" err="1">
                <a:latin typeface="UTM Avo" panose="02040603050506020204" pitchFamily="18" charset="0"/>
              </a:rPr>
              <a:t>đến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hàng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mười</a:t>
            </a:r>
            <a:r>
              <a:rPr lang="en-US" sz="4400" dirty="0">
                <a:latin typeface="UTM Avo" panose="02040603050506020204" pitchFamily="18" charset="0"/>
              </a:rPr>
              <a:t>: </a:t>
            </a:r>
            <a:r>
              <a:rPr lang="en-US" sz="4400" b="1" dirty="0">
                <a:solidFill>
                  <a:srgbClr val="E40AAB"/>
                </a:solidFill>
                <a:latin typeface="UTM Avo" panose="02040603050506020204" pitchFamily="18" charset="0"/>
              </a:rPr>
              <a:t>3,1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560147-88A0-E6DD-8523-505E35511F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2727" y="7504060"/>
            <a:ext cx="4945549" cy="27829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3E37B92-F8C9-8924-26FB-C39EA99AF71E}"/>
              </a:ext>
            </a:extLst>
          </p:cNvPr>
          <p:cNvSpPr txBox="1"/>
          <p:nvPr/>
        </p:nvSpPr>
        <p:spPr>
          <a:xfrm>
            <a:off x="1371599" y="8933923"/>
            <a:ext cx="116586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 err="1">
                <a:latin typeface="UTM Avo" panose="02040603050506020204" pitchFamily="18" charset="0"/>
              </a:rPr>
              <a:t>Làm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tròn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số</a:t>
            </a:r>
            <a:r>
              <a:rPr lang="en-US" sz="4400" dirty="0">
                <a:latin typeface="UTM Avo" panose="02040603050506020204" pitchFamily="18" charset="0"/>
              </a:rPr>
              <a:t> Pi </a:t>
            </a:r>
            <a:r>
              <a:rPr lang="en-US" sz="4400" dirty="0" err="1">
                <a:latin typeface="UTM Avo" panose="02040603050506020204" pitchFamily="18" charset="0"/>
              </a:rPr>
              <a:t>đến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hàng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phần</a:t>
            </a:r>
            <a:r>
              <a:rPr lang="en-US" sz="4400" dirty="0">
                <a:latin typeface="UTM Avo" panose="02040603050506020204" pitchFamily="18" charset="0"/>
              </a:rPr>
              <a:t> </a:t>
            </a:r>
            <a:r>
              <a:rPr lang="en-US" sz="4400" dirty="0" err="1">
                <a:latin typeface="UTM Avo" panose="02040603050506020204" pitchFamily="18" charset="0"/>
              </a:rPr>
              <a:t>trăm</a:t>
            </a:r>
            <a:r>
              <a:rPr lang="en-US" sz="4400" dirty="0">
                <a:latin typeface="UTM Avo" panose="02040603050506020204" pitchFamily="18" charset="0"/>
              </a:rPr>
              <a:t>: </a:t>
            </a:r>
            <a:r>
              <a:rPr lang="en-US" sz="4400" b="1" dirty="0">
                <a:solidFill>
                  <a:srgbClr val="E40AAB"/>
                </a:solidFill>
                <a:latin typeface="UTM Avo" panose="02040603050506020204" pitchFamily="18" charset="0"/>
              </a:rPr>
              <a:t>3,14</a:t>
            </a:r>
          </a:p>
        </p:txBody>
      </p:sp>
    </p:spTree>
    <p:extLst>
      <p:ext uri="{BB962C8B-B14F-4D97-AF65-F5344CB8AC3E}">
        <p14:creationId xmlns:p14="http://schemas.microsoft.com/office/powerpoint/2010/main" val="276730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1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800" y="-577654"/>
            <a:ext cx="242390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19145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11B28D-64A5-20F1-7365-54BF8709C7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6327" y="1352550"/>
            <a:ext cx="18940652" cy="727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40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23556"/>
            <a:ext cx="18288001" cy="976814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9000"/>
            </a:blip>
            <a:stretch>
              <a:fillRect l="-50194" t="-4972" r="-7721" b="-132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237739" y="2503971"/>
            <a:ext cx="3165382" cy="3854116"/>
          </a:xfrm>
          <a:custGeom>
            <a:avLst/>
            <a:gdLst/>
            <a:ahLst/>
            <a:cxnLst/>
            <a:rect l="l" t="t" r="r" b="b"/>
            <a:pathLst>
              <a:path w="3165382" h="3854116">
                <a:moveTo>
                  <a:pt x="3165382" y="0"/>
                </a:moveTo>
                <a:lnTo>
                  <a:pt x="0" y="0"/>
                </a:lnTo>
                <a:lnTo>
                  <a:pt x="0" y="3854116"/>
                </a:lnTo>
                <a:lnTo>
                  <a:pt x="3165382" y="3854116"/>
                </a:lnTo>
                <a:lnTo>
                  <a:pt x="3165382" y="0"/>
                </a:lnTo>
                <a:close/>
              </a:path>
            </a:pathLst>
          </a:custGeom>
          <a:blipFill>
            <a:blip r:embed="rId7"/>
            <a:stretch>
              <a:fillRect r="-80198" b="-12369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58854" y="8790194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7483" y="8970297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07663" y="8746118"/>
            <a:ext cx="7162887" cy="1656418"/>
          </a:xfrm>
          <a:custGeom>
            <a:avLst/>
            <a:gdLst/>
            <a:ahLst/>
            <a:cxnLst/>
            <a:rect l="l" t="t" r="r" b="b"/>
            <a:pathLst>
              <a:path w="7162887" h="1656418">
                <a:moveTo>
                  <a:pt x="0" y="0"/>
                </a:moveTo>
                <a:lnTo>
                  <a:pt x="7162887" y="0"/>
                </a:lnTo>
                <a:lnTo>
                  <a:pt x="7162887" y="1656417"/>
                </a:lnTo>
                <a:lnTo>
                  <a:pt x="0" y="165641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95300" y="8851529"/>
            <a:ext cx="7499856" cy="1734342"/>
          </a:xfrm>
          <a:custGeom>
            <a:avLst/>
            <a:gdLst/>
            <a:ahLst/>
            <a:cxnLst/>
            <a:rect l="l" t="t" r="r" b="b"/>
            <a:pathLst>
              <a:path w="7499856" h="1734342">
                <a:moveTo>
                  <a:pt x="0" y="0"/>
                </a:moveTo>
                <a:lnTo>
                  <a:pt x="7499856" y="0"/>
                </a:lnTo>
                <a:lnTo>
                  <a:pt x="7499856" y="1734342"/>
                </a:lnTo>
                <a:lnTo>
                  <a:pt x="0" y="17343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flipH="1">
            <a:off x="247650" y="3212786"/>
            <a:ext cx="13070550" cy="6290602"/>
          </a:xfrm>
          <a:custGeom>
            <a:avLst/>
            <a:gdLst/>
            <a:ahLst/>
            <a:cxnLst/>
            <a:rect l="l" t="t" r="r" b="b"/>
            <a:pathLst>
              <a:path w="13070550" h="6290602">
                <a:moveTo>
                  <a:pt x="13070550" y="0"/>
                </a:moveTo>
                <a:lnTo>
                  <a:pt x="0" y="0"/>
                </a:lnTo>
                <a:lnTo>
                  <a:pt x="0" y="6290602"/>
                </a:lnTo>
                <a:lnTo>
                  <a:pt x="13070550" y="6290602"/>
                </a:lnTo>
                <a:lnTo>
                  <a:pt x="13070550" y="0"/>
                </a:lnTo>
                <a:close/>
              </a:path>
            </a:pathLst>
          </a:custGeom>
          <a:blipFill>
            <a:blip r:embed="rId9"/>
            <a:stretch>
              <a:fillRect l="-1213" t="-48561" r="-504"/>
            </a:stretch>
          </a:blipFill>
        </p:spPr>
      </p:sp>
      <p:sp>
        <p:nvSpPr>
          <p:cNvPr id="14" name="Freeform 14"/>
          <p:cNvSpPr/>
          <p:nvPr/>
        </p:nvSpPr>
        <p:spPr>
          <a:xfrm flipH="1">
            <a:off x="13072294" y="2503971"/>
            <a:ext cx="4850978" cy="8201749"/>
          </a:xfrm>
          <a:custGeom>
            <a:avLst/>
            <a:gdLst/>
            <a:ahLst/>
            <a:cxnLst/>
            <a:rect l="l" t="t" r="r" b="b"/>
            <a:pathLst>
              <a:path w="3941100" h="8201749">
                <a:moveTo>
                  <a:pt x="3941100" y="0"/>
                </a:moveTo>
                <a:lnTo>
                  <a:pt x="0" y="0"/>
                </a:lnTo>
                <a:lnTo>
                  <a:pt x="0" y="8201749"/>
                </a:lnTo>
                <a:lnTo>
                  <a:pt x="3941100" y="8201749"/>
                </a:lnTo>
                <a:lnTo>
                  <a:pt x="394110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45" name="Freeform 4">
            <a:extLst>
              <a:ext uri="{FF2B5EF4-FFF2-40B4-BE49-F238E27FC236}">
                <a16:creationId xmlns:a16="http://schemas.microsoft.com/office/drawing/2014/main" id="{C6365BB4-9C7D-6F7A-542F-AD002017C5AF}"/>
              </a:ext>
            </a:extLst>
          </p:cNvPr>
          <p:cNvSpPr/>
          <p:nvPr/>
        </p:nvSpPr>
        <p:spPr>
          <a:xfrm>
            <a:off x="9214767" y="3983936"/>
            <a:ext cx="2771279" cy="2212465"/>
          </a:xfrm>
          <a:custGeom>
            <a:avLst/>
            <a:gdLst/>
            <a:ahLst/>
            <a:cxnLst/>
            <a:rect l="l" t="t" r="r" b="b"/>
            <a:pathLst>
              <a:path w="11556888" h="9534432">
                <a:moveTo>
                  <a:pt x="0" y="0"/>
                </a:moveTo>
                <a:lnTo>
                  <a:pt x="11556888" y="0"/>
                </a:lnTo>
                <a:lnTo>
                  <a:pt x="11556888" y="9534432"/>
                </a:lnTo>
                <a:lnTo>
                  <a:pt x="0" y="95344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pic>
        <p:nvPicPr>
          <p:cNvPr id="47" name="Picture 46">
            <a:hlinkClick r:id="rId12" action="ppaction://hlinksldjump"/>
            <a:extLst>
              <a:ext uri="{FF2B5EF4-FFF2-40B4-BE49-F238E27FC236}">
                <a16:creationId xmlns:a16="http://schemas.microsoft.com/office/drawing/2014/main" id="{A80E2F14-138D-B881-A7A2-9374D9EBE0B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5893" y="6415895"/>
            <a:ext cx="3846909" cy="2408129"/>
          </a:xfrm>
          <a:prstGeom prst="rect">
            <a:avLst/>
          </a:prstGeom>
        </p:spPr>
      </p:pic>
      <p:pic>
        <p:nvPicPr>
          <p:cNvPr id="49" name="Picture 48">
            <a:hlinkClick r:id="rId14" action="ppaction://hlinksldjump"/>
            <a:extLst>
              <a:ext uri="{FF2B5EF4-FFF2-40B4-BE49-F238E27FC236}">
                <a16:creationId xmlns:a16="http://schemas.microsoft.com/office/drawing/2014/main" id="{624EEFFA-CD05-3827-93A6-AA4765E7E4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19827" y="6417621"/>
            <a:ext cx="2359356" cy="1298561"/>
          </a:xfrm>
          <a:prstGeom prst="rect">
            <a:avLst/>
          </a:prstGeom>
        </p:spPr>
      </p:pic>
      <p:pic>
        <p:nvPicPr>
          <p:cNvPr id="51" name="Picture 50">
            <a:hlinkClick r:id="rId16" action="ppaction://hlinksldjump"/>
            <a:extLst>
              <a:ext uri="{FF2B5EF4-FFF2-40B4-BE49-F238E27FC236}">
                <a16:creationId xmlns:a16="http://schemas.microsoft.com/office/drawing/2014/main" id="{275A2619-32B2-0B90-507B-36AE2C3450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87643" y="6310770"/>
            <a:ext cx="1932599" cy="1268078"/>
          </a:xfrm>
          <a:prstGeom prst="rect">
            <a:avLst/>
          </a:prstGeom>
        </p:spPr>
      </p:pic>
      <p:pic>
        <p:nvPicPr>
          <p:cNvPr id="53" name="Picture 52">
            <a:hlinkClick r:id="rId18" action="ppaction://hlinksldjump"/>
            <a:extLst>
              <a:ext uri="{FF2B5EF4-FFF2-40B4-BE49-F238E27FC236}">
                <a16:creationId xmlns:a16="http://schemas.microsoft.com/office/drawing/2014/main" id="{9DB1A557-AD85-D45A-767D-5C140630CE8A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0849043" y="6380627"/>
            <a:ext cx="2274005" cy="1176630"/>
          </a:xfrm>
          <a:prstGeom prst="rect">
            <a:avLst/>
          </a:prstGeom>
        </p:spPr>
      </p:pic>
      <p:pic>
        <p:nvPicPr>
          <p:cNvPr id="55" name="Picture 54">
            <a:hlinkClick r:id="rId20" action="ppaction://hlinksldjump"/>
            <a:extLst>
              <a:ext uri="{FF2B5EF4-FFF2-40B4-BE49-F238E27FC236}">
                <a16:creationId xmlns:a16="http://schemas.microsoft.com/office/drawing/2014/main" id="{C0BED78B-5D87-46FD-146A-E1F869C3DDD4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b="21558"/>
          <a:stretch/>
        </p:blipFill>
        <p:spPr>
          <a:xfrm>
            <a:off x="685800" y="3160424"/>
            <a:ext cx="3348151" cy="1983076"/>
          </a:xfrm>
          <a:prstGeom prst="rect">
            <a:avLst/>
          </a:prstGeom>
        </p:spPr>
      </p:pic>
      <p:pic>
        <p:nvPicPr>
          <p:cNvPr id="57" name="Picture 56">
            <a:hlinkClick r:id="rId22" action="ppaction://hlinksldjump"/>
            <a:extLst>
              <a:ext uri="{FF2B5EF4-FFF2-40B4-BE49-F238E27FC236}">
                <a16:creationId xmlns:a16="http://schemas.microsoft.com/office/drawing/2014/main" id="{37F26096-E5A9-5B4F-69A7-F23227B9C25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01883" y="4308018"/>
            <a:ext cx="1955881" cy="977941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5D582E8B-3D82-3F72-E6B6-C5776A1BAFF8}"/>
              </a:ext>
            </a:extLst>
          </p:cNvPr>
          <p:cNvGrpSpPr/>
          <p:nvPr/>
        </p:nvGrpSpPr>
        <p:grpSpPr>
          <a:xfrm>
            <a:off x="506262" y="548103"/>
            <a:ext cx="17417010" cy="1771642"/>
            <a:chOff x="767622" y="303870"/>
            <a:chExt cx="1513165" cy="130521"/>
          </a:xfrm>
        </p:grpSpPr>
        <p:sp>
          <p:nvSpPr>
            <p:cNvPr id="59" name="Rounded Rectangle 13">
              <a:extLst>
                <a:ext uri="{FF2B5EF4-FFF2-40B4-BE49-F238E27FC236}">
                  <a16:creationId xmlns:a16="http://schemas.microsoft.com/office/drawing/2014/main" id="{F74BD6D0-2887-AB3F-A822-852786A82C6A}"/>
                </a:ext>
              </a:extLst>
            </p:cNvPr>
            <p:cNvSpPr/>
            <p:nvPr/>
          </p:nvSpPr>
          <p:spPr>
            <a:xfrm>
              <a:off x="767622" y="303870"/>
              <a:ext cx="1513165" cy="130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D123E3F-E9F9-F16E-0A55-AE0D05EBCBC9}"/>
                </a:ext>
              </a:extLst>
            </p:cNvPr>
            <p:cNvSpPr txBox="1"/>
            <p:nvPr/>
          </p:nvSpPr>
          <p:spPr>
            <a:xfrm>
              <a:off x="799283" y="310607"/>
              <a:ext cx="1449843" cy="11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cùng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mẹ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chọn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những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loại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trái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cây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có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trên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quầy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và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hiện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yêu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cầu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để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mua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được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giá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tốt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nhé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  <a:endPara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61" name="Picture 60">
            <a:extLst>
              <a:ext uri="{FF2B5EF4-FFF2-40B4-BE49-F238E27FC236}">
                <a16:creationId xmlns:a16="http://schemas.microsoft.com/office/drawing/2014/main" id="{3590A32B-0E40-62D2-9BF6-3A7AFD757F2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76848" y="4707023"/>
            <a:ext cx="1871411" cy="1544213"/>
          </a:xfrm>
          <a:prstGeom prst="rect">
            <a:avLst/>
          </a:prstGeom>
        </p:spPr>
      </p:pic>
      <p:pic>
        <p:nvPicPr>
          <p:cNvPr id="62" name="mesg-ting">
            <a:hlinkClick r:id="" action="ppaction://media"/>
            <a:extLst>
              <a:ext uri="{FF2B5EF4-FFF2-40B4-BE49-F238E27FC236}">
                <a16:creationId xmlns:a16="http://schemas.microsoft.com/office/drawing/2014/main" id="{C48B0431-9131-E7F5-6A38-12749E08C1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412314" y="3983936"/>
            <a:ext cx="609600" cy="6096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A99DEED-A223-A9D3-B9F3-AB82834A4DC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933716" y="4551438"/>
            <a:ext cx="1871411" cy="1546437"/>
          </a:xfrm>
          <a:prstGeom prst="rect">
            <a:avLst/>
          </a:prstGeom>
        </p:spPr>
      </p:pic>
      <p:pic>
        <p:nvPicPr>
          <p:cNvPr id="64" name="mesg-ting">
            <a:hlinkClick r:id="" action="ppaction://media"/>
            <a:extLst>
              <a:ext uri="{FF2B5EF4-FFF2-40B4-BE49-F238E27FC236}">
                <a16:creationId xmlns:a16="http://schemas.microsoft.com/office/drawing/2014/main" id="{F1B657C5-8EFA-F581-BF98-7F8AE94BCD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1259914" y="4136336"/>
            <a:ext cx="609600" cy="6096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B358B10-59C4-3005-3AED-EE30BDA636AD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876953" y="4551438"/>
            <a:ext cx="2044490" cy="167236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A26BAC38-D73B-6A85-7A81-6C81240C606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876953" y="4446296"/>
            <a:ext cx="2147056" cy="1680305"/>
          </a:xfrm>
          <a:prstGeom prst="rect">
            <a:avLst/>
          </a:prstGeom>
        </p:spPr>
      </p:pic>
      <p:pic>
        <p:nvPicPr>
          <p:cNvPr id="67" name="mesg-ting">
            <a:hlinkClick r:id="" action="ppaction://media"/>
            <a:extLst>
              <a:ext uri="{FF2B5EF4-FFF2-40B4-BE49-F238E27FC236}">
                <a16:creationId xmlns:a16="http://schemas.microsoft.com/office/drawing/2014/main" id="{234A2512-3695-C230-B3A0-A0BC7AB63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803362" y="3966340"/>
            <a:ext cx="609600" cy="609600"/>
          </a:xfrm>
          <a:prstGeom prst="rect">
            <a:avLst/>
          </a:prstGeom>
        </p:spPr>
      </p:pic>
      <p:pic>
        <p:nvPicPr>
          <p:cNvPr id="68" name="mesg-ting">
            <a:hlinkClick r:id="" action="ppaction://media"/>
            <a:extLst>
              <a:ext uri="{FF2B5EF4-FFF2-40B4-BE49-F238E27FC236}">
                <a16:creationId xmlns:a16="http://schemas.microsoft.com/office/drawing/2014/main" id="{5350C5E1-BF9C-C5DB-5E9F-88961FD0D5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887726" y="4898336"/>
            <a:ext cx="609600" cy="6096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FCA0CF5-F2F6-ADB9-E660-928ED9CB046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823823" y="4268812"/>
            <a:ext cx="2269169" cy="1984773"/>
          </a:xfrm>
          <a:prstGeom prst="rect">
            <a:avLst/>
          </a:prstGeom>
        </p:spPr>
      </p:pic>
      <p:pic>
        <p:nvPicPr>
          <p:cNvPr id="70" name="mesg-ting">
            <a:hlinkClick r:id="" action="ppaction://media"/>
            <a:extLst>
              <a:ext uri="{FF2B5EF4-FFF2-40B4-BE49-F238E27FC236}">
                <a16:creationId xmlns:a16="http://schemas.microsoft.com/office/drawing/2014/main" id="{C416C937-DADF-C310-01CC-387A657F76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735326" y="5050736"/>
            <a:ext cx="609600" cy="609600"/>
          </a:xfrm>
          <a:prstGeom prst="rect">
            <a:avLst/>
          </a:prstGeom>
        </p:spPr>
      </p:pic>
      <p:pic>
        <p:nvPicPr>
          <p:cNvPr id="71" name="fnaf-1-music-box">
            <a:hlinkClick r:id="" action="ppaction://media"/>
            <a:extLst>
              <a:ext uri="{FF2B5EF4-FFF2-40B4-BE49-F238E27FC236}">
                <a16:creationId xmlns:a16="http://schemas.microsoft.com/office/drawing/2014/main" id="{2E88F781-30CE-F45A-1437-0017EA13458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2444187" y="2487642"/>
            <a:ext cx="609600" cy="609600"/>
          </a:xfrm>
          <a:prstGeom prst="rect">
            <a:avLst/>
          </a:prstGeom>
        </p:spPr>
      </p:pic>
      <p:sp>
        <p:nvSpPr>
          <p:cNvPr id="44" name="Freeform 44"/>
          <p:cNvSpPr/>
          <p:nvPr/>
        </p:nvSpPr>
        <p:spPr>
          <a:xfrm flipH="1">
            <a:off x="12750698" y="6819900"/>
            <a:ext cx="3742342" cy="3171319"/>
          </a:xfrm>
          <a:custGeom>
            <a:avLst/>
            <a:gdLst/>
            <a:ahLst/>
            <a:cxnLst/>
            <a:rect l="l" t="t" r="r" b="b"/>
            <a:pathLst>
              <a:path w="3033411" h="2823830">
                <a:moveTo>
                  <a:pt x="3033410" y="0"/>
                </a:moveTo>
                <a:lnTo>
                  <a:pt x="0" y="0"/>
                </a:lnTo>
                <a:lnTo>
                  <a:pt x="0" y="2823830"/>
                </a:lnTo>
                <a:lnTo>
                  <a:pt x="3033410" y="2823830"/>
                </a:lnTo>
                <a:lnTo>
                  <a:pt x="303341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1.7284E-6 L 0.32604 0.23411 " pathEditMode="relative" rAng="0" ptsTypes="AA">
                                      <p:cBhvr>
                                        <p:cTn id="12" dur="1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02" y="116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594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2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-2.59259E-6 L 0.33836 0.24537 " pathEditMode="relative" rAng="0" ptsTypes="AA">
                                      <p:cBhvr>
                                        <p:cTn id="26" dur="1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18" y="122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8594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5679E-6 L 0.38629 0.24922 " pathEditMode="relative" rAng="0" ptsTypes="AA">
                                      <p:cBhvr>
                                        <p:cTn id="39" dur="12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14" y="12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8594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48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792 0.01867 L 0.38351 0.22068 " pathEditMode="relative" rAng="0" ptsTypes="AA">
                                      <p:cBhvr>
                                        <p:cTn id="51" dur="125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80" y="1009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8594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2.46914E-7 L 0.39349 0.16852 " pathEditMode="relative" rAng="0" ptsTypes="AA">
                                      <p:cBhvr>
                                        <p:cTn id="65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8426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859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62118"/>
            <a:ext cx="197008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9000"/>
            </a:blip>
            <a:stretch>
              <a:fillRect l="-46592" t="1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28202E3-3D0A-9898-DE2D-1276EE2C96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573" y="1638300"/>
            <a:ext cx="8559526" cy="876300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BB605F-6FCB-CDAF-E04E-9CEC29D685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61838" y="6074352"/>
            <a:ext cx="4412658" cy="36411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EEF044-B8EB-10FA-49B6-06EF92D71F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95238" y="3370486"/>
            <a:ext cx="6816762" cy="454277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CA312E-7132-7A02-9C7D-815F20C6A509}"/>
              </a:ext>
            </a:extLst>
          </p:cNvPr>
          <p:cNvGrpSpPr/>
          <p:nvPr/>
        </p:nvGrpSpPr>
        <p:grpSpPr>
          <a:xfrm>
            <a:off x="435495" y="239278"/>
            <a:ext cx="17417010" cy="1771642"/>
            <a:chOff x="767622" y="303870"/>
            <a:chExt cx="1513165" cy="130521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41EE6EA2-F716-2124-50E7-10F6E77AECE4}"/>
                </a:ext>
              </a:extLst>
            </p:cNvPr>
            <p:cNvSpPr/>
            <p:nvPr/>
          </p:nvSpPr>
          <p:spPr>
            <a:xfrm>
              <a:off x="767622" y="303870"/>
              <a:ext cx="1513165" cy="130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E8B9A4-737C-46D6-9FEA-9C8BEB750440}"/>
                </a:ext>
              </a:extLst>
            </p:cNvPr>
            <p:cNvSpPr txBox="1"/>
            <p:nvPr/>
          </p:nvSpPr>
          <p:spPr>
            <a:xfrm>
              <a:off x="841635" y="311011"/>
              <a:ext cx="1357856" cy="11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gần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349F66D-D626-55B1-F47D-042BF74E4985}"/>
              </a:ext>
            </a:extLst>
          </p:cNvPr>
          <p:cNvSpPr txBox="1"/>
          <p:nvPr/>
        </p:nvSpPr>
        <p:spPr>
          <a:xfrm>
            <a:off x="12678763" y="2824252"/>
            <a:ext cx="39788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4,23</a:t>
            </a:r>
            <a:endParaRPr lang="en-US" sz="115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049CDF-977F-4FA2-7367-8F92698ADB3D}"/>
              </a:ext>
            </a:extLst>
          </p:cNvPr>
          <p:cNvGrpSpPr/>
          <p:nvPr/>
        </p:nvGrpSpPr>
        <p:grpSpPr>
          <a:xfrm>
            <a:off x="375713" y="3081391"/>
            <a:ext cx="5511262" cy="2219136"/>
            <a:chOff x="435495" y="2727556"/>
            <a:chExt cx="5511262" cy="22191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07B5BD7-C9BC-21D5-C921-D31FF9EC0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5495" y="2727556"/>
              <a:ext cx="5511262" cy="22191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CA64751-D3B3-3D47-4B76-6F42B4E2888B}"/>
                </a:ext>
              </a:extLst>
            </p:cNvPr>
            <p:cNvSpPr txBox="1"/>
            <p:nvPr/>
          </p:nvSpPr>
          <p:spPr>
            <a:xfrm>
              <a:off x="1669507" y="3056340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6498654-1A92-696E-CAE9-E1F9B83BFD0C}"/>
              </a:ext>
            </a:extLst>
          </p:cNvPr>
          <p:cNvGrpSpPr/>
          <p:nvPr/>
        </p:nvGrpSpPr>
        <p:grpSpPr>
          <a:xfrm>
            <a:off x="6272548" y="3163824"/>
            <a:ext cx="5511262" cy="2219136"/>
            <a:chOff x="6346451" y="2682674"/>
            <a:chExt cx="5511262" cy="22191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08162D-F7B6-6913-E74B-F04C9D458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46451" y="2682674"/>
              <a:ext cx="5511262" cy="221913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FFCD788-FF5D-8CCF-53CC-E0EEEC8B18D8}"/>
                </a:ext>
              </a:extLst>
            </p:cNvPr>
            <p:cNvSpPr txBox="1"/>
            <p:nvPr/>
          </p:nvSpPr>
          <p:spPr>
            <a:xfrm>
              <a:off x="7702113" y="2994956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4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71A654-10EC-1F58-6FE2-CB66C8F7C5BF}"/>
              </a:ext>
            </a:extLst>
          </p:cNvPr>
          <p:cNvGrpSpPr/>
          <p:nvPr/>
        </p:nvGrpSpPr>
        <p:grpSpPr>
          <a:xfrm>
            <a:off x="387872" y="6647502"/>
            <a:ext cx="5511262" cy="2219136"/>
            <a:chOff x="435495" y="5505638"/>
            <a:chExt cx="5511262" cy="221913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3DEF174-8809-34E2-2A55-A7A03F2B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35495" y="5505638"/>
              <a:ext cx="5511262" cy="221913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F6F07B-0D6D-524A-9C64-DAD9A736459C}"/>
                </a:ext>
              </a:extLst>
            </p:cNvPr>
            <p:cNvSpPr txBox="1"/>
            <p:nvPr/>
          </p:nvSpPr>
          <p:spPr>
            <a:xfrm>
              <a:off x="1812392" y="5868103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4,2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B96A6F-215F-C1C3-FA29-52B9AAEDC9E5}"/>
              </a:ext>
            </a:extLst>
          </p:cNvPr>
          <p:cNvGrpSpPr/>
          <p:nvPr/>
        </p:nvGrpSpPr>
        <p:grpSpPr>
          <a:xfrm>
            <a:off x="6458492" y="6602620"/>
            <a:ext cx="5511262" cy="2225233"/>
            <a:chOff x="6388369" y="5445885"/>
            <a:chExt cx="5511262" cy="222523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E476EDB-176B-F25E-F5AB-DD206AB7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88369" y="5445885"/>
              <a:ext cx="5511262" cy="2225233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E333F2-FAD7-E684-3458-8452D0867EAB}"/>
                </a:ext>
              </a:extLst>
            </p:cNvPr>
            <p:cNvSpPr txBox="1"/>
            <p:nvPr/>
          </p:nvSpPr>
          <p:spPr>
            <a:xfrm>
              <a:off x="7832192" y="5764821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23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8" name="ném">
            <a:hlinkClick r:id="" action="ppaction://media"/>
            <a:extLst>
              <a:ext uri="{FF2B5EF4-FFF2-40B4-BE49-F238E27FC236}">
                <a16:creationId xmlns:a16="http://schemas.microsoft.com/office/drawing/2014/main" id="{A0F96AE7-A87A-1CE2-1B36-92A19A0D6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135262" y="606831"/>
            <a:ext cx="609600" cy="609600"/>
          </a:xfrm>
          <a:prstGeom prst="rect">
            <a:avLst/>
          </a:prstGeom>
        </p:spPr>
      </p:pic>
      <p:pic>
        <p:nvPicPr>
          <p:cNvPr id="60" name="woarg-ting">
            <a:hlinkClick r:id="" action="ppaction://media"/>
            <a:extLst>
              <a:ext uri="{FF2B5EF4-FFF2-40B4-BE49-F238E27FC236}">
                <a16:creationId xmlns:a16="http://schemas.microsoft.com/office/drawing/2014/main" id="{B791E3A4-8F77-48F0-8F5F-F66C071B81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106037" y="1638300"/>
            <a:ext cx="609600" cy="6096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127BC53-9443-9714-8524-8D273986013B}"/>
              </a:ext>
            </a:extLst>
          </p:cNvPr>
          <p:cNvSpPr/>
          <p:nvPr/>
        </p:nvSpPr>
        <p:spPr>
          <a:xfrm>
            <a:off x="387872" y="3081729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F559F17-6375-8CE5-98A1-9CB320F50E03}"/>
              </a:ext>
            </a:extLst>
          </p:cNvPr>
          <p:cNvSpPr/>
          <p:nvPr/>
        </p:nvSpPr>
        <p:spPr>
          <a:xfrm>
            <a:off x="329357" y="6647502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59A1028-2839-E41A-6292-DDFF7D5FDB5D}"/>
              </a:ext>
            </a:extLst>
          </p:cNvPr>
          <p:cNvSpPr/>
          <p:nvPr/>
        </p:nvSpPr>
        <p:spPr>
          <a:xfrm>
            <a:off x="6446333" y="6589087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0EA0682-0BC9-85C4-461E-166C23A79A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026029" y="3828650"/>
            <a:ext cx="609600" cy="609600"/>
          </a:xfrm>
          <a:prstGeom prst="rect">
            <a:avLst/>
          </a:prstGeom>
        </p:spPr>
      </p:pic>
      <p:pic>
        <p:nvPicPr>
          <p:cNvPr id="65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C8E66C7-0FA2-0467-E2BC-A9E1F2B74F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071019" y="4528487"/>
            <a:ext cx="609600" cy="609600"/>
          </a:xfrm>
          <a:prstGeom prst="rect">
            <a:avLst/>
          </a:prstGeom>
        </p:spPr>
      </p:pic>
      <p:pic>
        <p:nvPicPr>
          <p:cNvPr id="66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99EE3775-5977-F1E8-655D-0D0A26E800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182194" y="5228324"/>
            <a:ext cx="609600" cy="609600"/>
          </a:xfrm>
          <a:prstGeom prst="rect">
            <a:avLst/>
          </a:prstGeom>
        </p:spPr>
      </p:pic>
      <p:pic>
        <p:nvPicPr>
          <p:cNvPr id="67" name="wao">
            <a:hlinkClick r:id="" action="ppaction://media"/>
            <a:extLst>
              <a:ext uri="{FF2B5EF4-FFF2-40B4-BE49-F238E27FC236}">
                <a16:creationId xmlns:a16="http://schemas.microsoft.com/office/drawing/2014/main" id="{1C118727-5738-8B6D-F60C-7DA1F2DAC0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16116" y="2554224"/>
            <a:ext cx="609600" cy="609600"/>
          </a:xfrm>
          <a:prstGeom prst="rect">
            <a:avLst/>
          </a:prstGeom>
        </p:spPr>
      </p:pic>
      <p:sp>
        <p:nvSpPr>
          <p:cNvPr id="49" name="Freeform 6">
            <a:hlinkClick r:id="rId21" action="ppaction://hlinksldjump"/>
            <a:extLst>
              <a:ext uri="{FF2B5EF4-FFF2-40B4-BE49-F238E27FC236}">
                <a16:creationId xmlns:a16="http://schemas.microsoft.com/office/drawing/2014/main" id="{3CC9F799-8EA7-6023-4B14-9A167903B763}"/>
              </a:ext>
            </a:extLst>
          </p:cNvPr>
          <p:cNvSpPr/>
          <p:nvPr/>
        </p:nvSpPr>
        <p:spPr>
          <a:xfrm>
            <a:off x="5078187" y="2549281"/>
            <a:ext cx="3943529" cy="3319856"/>
          </a:xfrm>
          <a:custGeom>
            <a:avLst/>
            <a:gdLst/>
            <a:ahLst/>
            <a:cxnLst/>
            <a:rect l="l" t="t" r="r" b="b"/>
            <a:pathLst>
              <a:path w="1949782" h="1793799">
                <a:moveTo>
                  <a:pt x="0" y="0"/>
                </a:moveTo>
                <a:lnTo>
                  <a:pt x="1949782" y="0"/>
                </a:lnTo>
                <a:lnTo>
                  <a:pt x="1949782" y="1793799"/>
                </a:lnTo>
                <a:lnTo>
                  <a:pt x="0" y="1793799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38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3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3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3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32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46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62118"/>
            <a:ext cx="197008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9000"/>
            </a:blip>
            <a:stretch>
              <a:fillRect l="-46592" t="1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28202E3-3D0A-9898-DE2D-1276EE2C96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573" y="1638300"/>
            <a:ext cx="8559526" cy="8763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CA312E-7132-7A02-9C7D-815F20C6A509}"/>
              </a:ext>
            </a:extLst>
          </p:cNvPr>
          <p:cNvGrpSpPr/>
          <p:nvPr/>
        </p:nvGrpSpPr>
        <p:grpSpPr>
          <a:xfrm>
            <a:off x="435495" y="239278"/>
            <a:ext cx="17417010" cy="1771642"/>
            <a:chOff x="767622" y="303870"/>
            <a:chExt cx="1513165" cy="130521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41EE6EA2-F716-2124-50E7-10F6E77AECE4}"/>
                </a:ext>
              </a:extLst>
            </p:cNvPr>
            <p:cNvSpPr/>
            <p:nvPr/>
          </p:nvSpPr>
          <p:spPr>
            <a:xfrm>
              <a:off x="767622" y="303870"/>
              <a:ext cx="1513165" cy="130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E8B9A4-737C-46D6-9FEA-9C8BEB750440}"/>
                </a:ext>
              </a:extLst>
            </p:cNvPr>
            <p:cNvSpPr txBox="1"/>
            <p:nvPr/>
          </p:nvSpPr>
          <p:spPr>
            <a:xfrm>
              <a:off x="841635" y="311011"/>
              <a:ext cx="1357856" cy="11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gần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349F66D-D626-55B1-F47D-042BF74E4985}"/>
              </a:ext>
            </a:extLst>
          </p:cNvPr>
          <p:cNvSpPr txBox="1"/>
          <p:nvPr/>
        </p:nvSpPr>
        <p:spPr>
          <a:xfrm>
            <a:off x="12678763" y="2824252"/>
            <a:ext cx="39788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7,85</a:t>
            </a:r>
            <a:endParaRPr lang="en-US" sz="115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049CDF-977F-4FA2-7367-8F92698ADB3D}"/>
              </a:ext>
            </a:extLst>
          </p:cNvPr>
          <p:cNvGrpSpPr/>
          <p:nvPr/>
        </p:nvGrpSpPr>
        <p:grpSpPr>
          <a:xfrm>
            <a:off x="375713" y="3081391"/>
            <a:ext cx="5511262" cy="2219136"/>
            <a:chOff x="435495" y="2727556"/>
            <a:chExt cx="5511262" cy="22191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07B5BD7-C9BC-21D5-C921-D31FF9EC0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5495" y="2727556"/>
              <a:ext cx="5511262" cy="22191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CA64751-D3B3-3D47-4B76-6F42B4E2888B}"/>
                </a:ext>
              </a:extLst>
            </p:cNvPr>
            <p:cNvSpPr txBox="1"/>
            <p:nvPr/>
          </p:nvSpPr>
          <p:spPr>
            <a:xfrm>
              <a:off x="1669507" y="3056340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7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6498654-1A92-696E-CAE9-E1F9B83BFD0C}"/>
              </a:ext>
            </a:extLst>
          </p:cNvPr>
          <p:cNvGrpSpPr/>
          <p:nvPr/>
        </p:nvGrpSpPr>
        <p:grpSpPr>
          <a:xfrm>
            <a:off x="6272548" y="3163824"/>
            <a:ext cx="5511262" cy="2219136"/>
            <a:chOff x="6346451" y="2682674"/>
            <a:chExt cx="5511262" cy="22191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08162D-F7B6-6913-E74B-F04C9D458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46451" y="2682674"/>
              <a:ext cx="5511262" cy="221913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FFCD788-FF5D-8CCF-53CC-E0EEEC8B18D8}"/>
                </a:ext>
              </a:extLst>
            </p:cNvPr>
            <p:cNvSpPr txBox="1"/>
            <p:nvPr/>
          </p:nvSpPr>
          <p:spPr>
            <a:xfrm>
              <a:off x="7702113" y="2994956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7,9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71A654-10EC-1F58-6FE2-CB66C8F7C5BF}"/>
              </a:ext>
            </a:extLst>
          </p:cNvPr>
          <p:cNvGrpSpPr/>
          <p:nvPr/>
        </p:nvGrpSpPr>
        <p:grpSpPr>
          <a:xfrm>
            <a:off x="387872" y="6647502"/>
            <a:ext cx="5511262" cy="2219136"/>
            <a:chOff x="435495" y="5505638"/>
            <a:chExt cx="5511262" cy="221913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3DEF174-8809-34E2-2A55-A7A03F2B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5495" y="5505638"/>
              <a:ext cx="5511262" cy="221913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F6F07B-0D6D-524A-9C64-DAD9A736459C}"/>
                </a:ext>
              </a:extLst>
            </p:cNvPr>
            <p:cNvSpPr txBox="1"/>
            <p:nvPr/>
          </p:nvSpPr>
          <p:spPr>
            <a:xfrm>
              <a:off x="1812392" y="5868103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8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B96A6F-215F-C1C3-FA29-52B9AAEDC9E5}"/>
              </a:ext>
            </a:extLst>
          </p:cNvPr>
          <p:cNvGrpSpPr/>
          <p:nvPr/>
        </p:nvGrpSpPr>
        <p:grpSpPr>
          <a:xfrm>
            <a:off x="6458492" y="6602620"/>
            <a:ext cx="5511262" cy="2225233"/>
            <a:chOff x="6388369" y="5445885"/>
            <a:chExt cx="5511262" cy="222523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E476EDB-176B-F25E-F5AB-DD206AB7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88369" y="5445885"/>
              <a:ext cx="5511262" cy="2225233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E333F2-FAD7-E684-3458-8452D0867EAB}"/>
                </a:ext>
              </a:extLst>
            </p:cNvPr>
            <p:cNvSpPr txBox="1"/>
            <p:nvPr/>
          </p:nvSpPr>
          <p:spPr>
            <a:xfrm>
              <a:off x="7832192" y="5764821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9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8" name="ném">
            <a:hlinkClick r:id="" action="ppaction://media"/>
            <a:extLst>
              <a:ext uri="{FF2B5EF4-FFF2-40B4-BE49-F238E27FC236}">
                <a16:creationId xmlns:a16="http://schemas.microsoft.com/office/drawing/2014/main" id="{A0F96AE7-A87A-1CE2-1B36-92A19A0D6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135262" y="606831"/>
            <a:ext cx="609600" cy="609600"/>
          </a:xfrm>
          <a:prstGeom prst="rect">
            <a:avLst/>
          </a:prstGeom>
        </p:spPr>
      </p:pic>
      <p:pic>
        <p:nvPicPr>
          <p:cNvPr id="60" name="woarg-ting">
            <a:hlinkClick r:id="" action="ppaction://media"/>
            <a:extLst>
              <a:ext uri="{FF2B5EF4-FFF2-40B4-BE49-F238E27FC236}">
                <a16:creationId xmlns:a16="http://schemas.microsoft.com/office/drawing/2014/main" id="{B791E3A4-8F77-48F0-8F5F-F66C071B81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106037" y="1638300"/>
            <a:ext cx="609600" cy="6096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127BC53-9443-9714-8524-8D273986013B}"/>
              </a:ext>
            </a:extLst>
          </p:cNvPr>
          <p:cNvSpPr/>
          <p:nvPr/>
        </p:nvSpPr>
        <p:spPr>
          <a:xfrm>
            <a:off x="363554" y="3081391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F559F17-6375-8CE5-98A1-9CB320F50E03}"/>
              </a:ext>
            </a:extLst>
          </p:cNvPr>
          <p:cNvSpPr/>
          <p:nvPr/>
        </p:nvSpPr>
        <p:spPr>
          <a:xfrm>
            <a:off x="6266468" y="3144194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AE0DD2-C8B7-33FE-E7E4-B7C5FEFAB2F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420600" y="5976430"/>
            <a:ext cx="4491087" cy="3711201"/>
          </a:xfrm>
          <a:prstGeom prst="rect">
            <a:avLst/>
          </a:prstGeom>
        </p:spPr>
      </p:pic>
      <p:sp>
        <p:nvSpPr>
          <p:cNvPr id="63" name="Rectangle 62">
            <a:extLst>
              <a:ext uri="{FF2B5EF4-FFF2-40B4-BE49-F238E27FC236}">
                <a16:creationId xmlns:a16="http://schemas.microsoft.com/office/drawing/2014/main" id="{959A1028-2839-E41A-6292-DDFF7D5FDB5D}"/>
              </a:ext>
            </a:extLst>
          </p:cNvPr>
          <p:cNvSpPr/>
          <p:nvPr/>
        </p:nvSpPr>
        <p:spPr>
          <a:xfrm>
            <a:off x="6446333" y="6582990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0EA0682-0BC9-85C4-461E-166C23A79A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26029" y="3828650"/>
            <a:ext cx="609600" cy="609600"/>
          </a:xfrm>
          <a:prstGeom prst="rect">
            <a:avLst/>
          </a:prstGeom>
        </p:spPr>
      </p:pic>
      <p:pic>
        <p:nvPicPr>
          <p:cNvPr id="65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C8E66C7-0FA2-0467-E2BC-A9E1F2B74F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71019" y="4528487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EEF044-B8EB-10FA-49B6-06EF92D71F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995238" y="3370486"/>
            <a:ext cx="6816762" cy="4542777"/>
          </a:xfrm>
          <a:prstGeom prst="rect">
            <a:avLst/>
          </a:prstGeom>
        </p:spPr>
      </p:pic>
      <p:pic>
        <p:nvPicPr>
          <p:cNvPr id="66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99EE3775-5977-F1E8-655D-0D0A26E800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82194" y="5228324"/>
            <a:ext cx="609600" cy="609600"/>
          </a:xfrm>
          <a:prstGeom prst="rect">
            <a:avLst/>
          </a:prstGeom>
        </p:spPr>
      </p:pic>
      <p:pic>
        <p:nvPicPr>
          <p:cNvPr id="67" name="wao">
            <a:hlinkClick r:id="" action="ppaction://media"/>
            <a:extLst>
              <a:ext uri="{FF2B5EF4-FFF2-40B4-BE49-F238E27FC236}">
                <a16:creationId xmlns:a16="http://schemas.microsoft.com/office/drawing/2014/main" id="{1C118727-5738-8B6D-F60C-7DA1F2DAC0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216116" y="2554224"/>
            <a:ext cx="609600" cy="609600"/>
          </a:xfrm>
          <a:prstGeom prst="rect">
            <a:avLst/>
          </a:prstGeom>
        </p:spPr>
      </p:pic>
      <p:sp>
        <p:nvSpPr>
          <p:cNvPr id="8" name="Freeform 4">
            <a:hlinkClick r:id="rId21" action="ppaction://hlinksldjump"/>
            <a:extLst>
              <a:ext uri="{FF2B5EF4-FFF2-40B4-BE49-F238E27FC236}">
                <a16:creationId xmlns:a16="http://schemas.microsoft.com/office/drawing/2014/main" id="{8E441DB5-3D25-47E1-D900-3B9FFCA54C7D}"/>
              </a:ext>
            </a:extLst>
          </p:cNvPr>
          <p:cNvSpPr/>
          <p:nvPr/>
        </p:nvSpPr>
        <p:spPr>
          <a:xfrm>
            <a:off x="-382271" y="6065983"/>
            <a:ext cx="3639291" cy="3532094"/>
          </a:xfrm>
          <a:custGeom>
            <a:avLst/>
            <a:gdLst/>
            <a:ahLst/>
            <a:cxnLst/>
            <a:rect l="l" t="t" r="r" b="b"/>
            <a:pathLst>
              <a:path w="3024296" h="2685575">
                <a:moveTo>
                  <a:pt x="0" y="0"/>
                </a:moveTo>
                <a:lnTo>
                  <a:pt x="3024296" y="0"/>
                </a:lnTo>
                <a:lnTo>
                  <a:pt x="3024296" y="2685575"/>
                </a:lnTo>
                <a:lnTo>
                  <a:pt x="0" y="268557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75026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38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3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13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3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32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46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62118"/>
            <a:ext cx="197008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9000"/>
            </a:blip>
            <a:stretch>
              <a:fillRect l="-46592" t="1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28202E3-3D0A-9898-DE2D-1276EE2C96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573" y="1638300"/>
            <a:ext cx="8559526" cy="8763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CA312E-7132-7A02-9C7D-815F20C6A509}"/>
              </a:ext>
            </a:extLst>
          </p:cNvPr>
          <p:cNvGrpSpPr/>
          <p:nvPr/>
        </p:nvGrpSpPr>
        <p:grpSpPr>
          <a:xfrm>
            <a:off x="435495" y="239278"/>
            <a:ext cx="17417010" cy="1771642"/>
            <a:chOff x="767622" y="303870"/>
            <a:chExt cx="1513165" cy="130521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41EE6EA2-F716-2124-50E7-10F6E77AECE4}"/>
                </a:ext>
              </a:extLst>
            </p:cNvPr>
            <p:cNvSpPr/>
            <p:nvPr/>
          </p:nvSpPr>
          <p:spPr>
            <a:xfrm>
              <a:off x="767622" y="303870"/>
              <a:ext cx="1513165" cy="130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E8B9A4-737C-46D6-9FEA-9C8BEB750440}"/>
                </a:ext>
              </a:extLst>
            </p:cNvPr>
            <p:cNvSpPr txBox="1"/>
            <p:nvPr/>
          </p:nvSpPr>
          <p:spPr>
            <a:xfrm>
              <a:off x="841635" y="311011"/>
              <a:ext cx="1357856" cy="11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gần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349F66D-D626-55B1-F47D-042BF74E4985}"/>
              </a:ext>
            </a:extLst>
          </p:cNvPr>
          <p:cNvSpPr txBox="1"/>
          <p:nvPr/>
        </p:nvSpPr>
        <p:spPr>
          <a:xfrm>
            <a:off x="11748620" y="2595652"/>
            <a:ext cx="60059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12,15</a:t>
            </a:r>
            <a:endParaRPr lang="en-US" sz="115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049CDF-977F-4FA2-7367-8F92698ADB3D}"/>
              </a:ext>
            </a:extLst>
          </p:cNvPr>
          <p:cNvGrpSpPr/>
          <p:nvPr/>
        </p:nvGrpSpPr>
        <p:grpSpPr>
          <a:xfrm>
            <a:off x="375713" y="3081391"/>
            <a:ext cx="5511262" cy="2219136"/>
            <a:chOff x="435495" y="2727556"/>
            <a:chExt cx="5511262" cy="22191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07B5BD7-C9BC-21D5-C921-D31FF9EC0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5495" y="2727556"/>
              <a:ext cx="5511262" cy="22191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CA64751-D3B3-3D47-4B76-6F42B4E2888B}"/>
                </a:ext>
              </a:extLst>
            </p:cNvPr>
            <p:cNvSpPr txBox="1"/>
            <p:nvPr/>
          </p:nvSpPr>
          <p:spPr>
            <a:xfrm>
              <a:off x="1669507" y="3056340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12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6498654-1A92-696E-CAE9-E1F9B83BFD0C}"/>
              </a:ext>
            </a:extLst>
          </p:cNvPr>
          <p:cNvGrpSpPr/>
          <p:nvPr/>
        </p:nvGrpSpPr>
        <p:grpSpPr>
          <a:xfrm>
            <a:off x="6272548" y="3163824"/>
            <a:ext cx="5511262" cy="2219136"/>
            <a:chOff x="6346451" y="2682674"/>
            <a:chExt cx="5511262" cy="22191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08162D-F7B6-6913-E74B-F04C9D458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46451" y="2682674"/>
              <a:ext cx="5511262" cy="221913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FFCD788-FF5D-8CCF-53CC-E0EEEC8B18D8}"/>
                </a:ext>
              </a:extLst>
            </p:cNvPr>
            <p:cNvSpPr txBox="1"/>
            <p:nvPr/>
          </p:nvSpPr>
          <p:spPr>
            <a:xfrm>
              <a:off x="7702113" y="2994956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13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71A654-10EC-1F58-6FE2-CB66C8F7C5BF}"/>
              </a:ext>
            </a:extLst>
          </p:cNvPr>
          <p:cNvGrpSpPr/>
          <p:nvPr/>
        </p:nvGrpSpPr>
        <p:grpSpPr>
          <a:xfrm>
            <a:off x="387872" y="6647502"/>
            <a:ext cx="5511262" cy="2219136"/>
            <a:chOff x="435495" y="5505638"/>
            <a:chExt cx="5511262" cy="221913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3DEF174-8809-34E2-2A55-A7A03F2B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5495" y="5505638"/>
              <a:ext cx="5511262" cy="221913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F6F07B-0D6D-524A-9C64-DAD9A736459C}"/>
                </a:ext>
              </a:extLst>
            </p:cNvPr>
            <p:cNvSpPr txBox="1"/>
            <p:nvPr/>
          </p:nvSpPr>
          <p:spPr>
            <a:xfrm>
              <a:off x="1812392" y="5868103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12,1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B96A6F-215F-C1C3-FA29-52B9AAEDC9E5}"/>
              </a:ext>
            </a:extLst>
          </p:cNvPr>
          <p:cNvGrpSpPr/>
          <p:nvPr/>
        </p:nvGrpSpPr>
        <p:grpSpPr>
          <a:xfrm>
            <a:off x="6458492" y="6602620"/>
            <a:ext cx="5511262" cy="2225233"/>
            <a:chOff x="6388369" y="5445885"/>
            <a:chExt cx="5511262" cy="222523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E476EDB-176B-F25E-F5AB-DD206AB7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88369" y="5445885"/>
              <a:ext cx="5511262" cy="2225233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E333F2-FAD7-E684-3458-8452D0867EAB}"/>
                </a:ext>
              </a:extLst>
            </p:cNvPr>
            <p:cNvSpPr txBox="1"/>
            <p:nvPr/>
          </p:nvSpPr>
          <p:spPr>
            <a:xfrm>
              <a:off x="7832192" y="5764821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15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8" name="ném">
            <a:hlinkClick r:id="" action="ppaction://media"/>
            <a:extLst>
              <a:ext uri="{FF2B5EF4-FFF2-40B4-BE49-F238E27FC236}">
                <a16:creationId xmlns:a16="http://schemas.microsoft.com/office/drawing/2014/main" id="{A0F96AE7-A87A-1CE2-1B36-92A19A0D6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135262" y="606831"/>
            <a:ext cx="609600" cy="609600"/>
          </a:xfrm>
          <a:prstGeom prst="rect">
            <a:avLst/>
          </a:prstGeom>
        </p:spPr>
      </p:pic>
      <p:pic>
        <p:nvPicPr>
          <p:cNvPr id="60" name="woarg-ting">
            <a:hlinkClick r:id="" action="ppaction://media"/>
            <a:extLst>
              <a:ext uri="{FF2B5EF4-FFF2-40B4-BE49-F238E27FC236}">
                <a16:creationId xmlns:a16="http://schemas.microsoft.com/office/drawing/2014/main" id="{B791E3A4-8F77-48F0-8F5F-F66C071B81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106037" y="1638300"/>
            <a:ext cx="609600" cy="6096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127BC53-9443-9714-8524-8D273986013B}"/>
              </a:ext>
            </a:extLst>
          </p:cNvPr>
          <p:cNvSpPr/>
          <p:nvPr/>
        </p:nvSpPr>
        <p:spPr>
          <a:xfrm>
            <a:off x="387872" y="6675056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CF963559-B6E5-C818-9264-9E8DF7CCD86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55438" y="5904155"/>
            <a:ext cx="4625458" cy="3783567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F559F17-6375-8CE5-98A1-9CB320F50E03}"/>
              </a:ext>
            </a:extLst>
          </p:cNvPr>
          <p:cNvSpPr/>
          <p:nvPr/>
        </p:nvSpPr>
        <p:spPr>
          <a:xfrm>
            <a:off x="6467628" y="6606109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59A1028-2839-E41A-6292-DDFF7D5FDB5D}"/>
              </a:ext>
            </a:extLst>
          </p:cNvPr>
          <p:cNvSpPr/>
          <p:nvPr/>
        </p:nvSpPr>
        <p:spPr>
          <a:xfrm>
            <a:off x="6272548" y="3160229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0EA0682-0BC9-85C4-461E-166C23A79A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26029" y="3828650"/>
            <a:ext cx="609600" cy="609600"/>
          </a:xfrm>
          <a:prstGeom prst="rect">
            <a:avLst/>
          </a:prstGeom>
        </p:spPr>
      </p:pic>
      <p:pic>
        <p:nvPicPr>
          <p:cNvPr id="65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C8E66C7-0FA2-0467-E2BC-A9E1F2B74F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71019" y="4528487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EEF044-B8EB-10FA-49B6-06EF92D71F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995238" y="3370486"/>
            <a:ext cx="6816762" cy="4542777"/>
          </a:xfrm>
          <a:prstGeom prst="rect">
            <a:avLst/>
          </a:prstGeom>
        </p:spPr>
      </p:pic>
      <p:pic>
        <p:nvPicPr>
          <p:cNvPr id="66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99EE3775-5977-F1E8-655D-0D0A26E800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82194" y="5228324"/>
            <a:ext cx="609600" cy="609600"/>
          </a:xfrm>
          <a:prstGeom prst="rect">
            <a:avLst/>
          </a:prstGeom>
        </p:spPr>
      </p:pic>
      <p:pic>
        <p:nvPicPr>
          <p:cNvPr id="67" name="wao">
            <a:hlinkClick r:id="" action="ppaction://media"/>
            <a:extLst>
              <a:ext uri="{FF2B5EF4-FFF2-40B4-BE49-F238E27FC236}">
                <a16:creationId xmlns:a16="http://schemas.microsoft.com/office/drawing/2014/main" id="{1C118727-5738-8B6D-F60C-7DA1F2DAC0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216116" y="2554224"/>
            <a:ext cx="609600" cy="609600"/>
          </a:xfrm>
          <a:prstGeom prst="rect">
            <a:avLst/>
          </a:prstGeom>
        </p:spPr>
      </p:pic>
      <p:sp>
        <p:nvSpPr>
          <p:cNvPr id="32" name="Freeform 3">
            <a:hlinkClick r:id="rId21" action="ppaction://hlinksldjump"/>
            <a:extLst>
              <a:ext uri="{FF2B5EF4-FFF2-40B4-BE49-F238E27FC236}">
                <a16:creationId xmlns:a16="http://schemas.microsoft.com/office/drawing/2014/main" id="{2F65B680-A542-1E36-B1D4-AD4A8859A57E}"/>
              </a:ext>
            </a:extLst>
          </p:cNvPr>
          <p:cNvSpPr/>
          <p:nvPr/>
        </p:nvSpPr>
        <p:spPr>
          <a:xfrm>
            <a:off x="-208680" y="2247900"/>
            <a:ext cx="3248716" cy="3443611"/>
          </a:xfrm>
          <a:custGeom>
            <a:avLst/>
            <a:gdLst/>
            <a:ahLst/>
            <a:cxnLst/>
            <a:rect l="l" t="t" r="r" b="b"/>
            <a:pathLst>
              <a:path w="3041758" h="2908681">
                <a:moveTo>
                  <a:pt x="0" y="0"/>
                </a:moveTo>
                <a:lnTo>
                  <a:pt x="3041758" y="0"/>
                </a:lnTo>
                <a:lnTo>
                  <a:pt x="3041758" y="2908681"/>
                </a:lnTo>
                <a:lnTo>
                  <a:pt x="0" y="2908681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45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38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3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13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3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32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62118"/>
            <a:ext cx="197008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9000"/>
            </a:blip>
            <a:stretch>
              <a:fillRect l="-46592" t="1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28202E3-3D0A-9898-DE2D-1276EE2C96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573" y="1638300"/>
            <a:ext cx="8559526" cy="8763001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CA312E-7132-7A02-9C7D-815F20C6A509}"/>
              </a:ext>
            </a:extLst>
          </p:cNvPr>
          <p:cNvGrpSpPr/>
          <p:nvPr/>
        </p:nvGrpSpPr>
        <p:grpSpPr>
          <a:xfrm>
            <a:off x="435495" y="239278"/>
            <a:ext cx="17417010" cy="1771642"/>
            <a:chOff x="767622" y="303870"/>
            <a:chExt cx="1513165" cy="130521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41EE6EA2-F716-2124-50E7-10F6E77AECE4}"/>
                </a:ext>
              </a:extLst>
            </p:cNvPr>
            <p:cNvSpPr/>
            <p:nvPr/>
          </p:nvSpPr>
          <p:spPr>
            <a:xfrm>
              <a:off x="767622" y="303870"/>
              <a:ext cx="1513165" cy="130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E8B9A4-737C-46D6-9FEA-9C8BEB750440}"/>
                </a:ext>
              </a:extLst>
            </p:cNvPr>
            <p:cNvSpPr txBox="1"/>
            <p:nvPr/>
          </p:nvSpPr>
          <p:spPr>
            <a:xfrm>
              <a:off x="841635" y="311011"/>
              <a:ext cx="1357856" cy="11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gần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349F66D-D626-55B1-F47D-042BF74E4985}"/>
              </a:ext>
            </a:extLst>
          </p:cNvPr>
          <p:cNvSpPr txBox="1"/>
          <p:nvPr/>
        </p:nvSpPr>
        <p:spPr>
          <a:xfrm>
            <a:off x="11826859" y="2622768"/>
            <a:ext cx="602836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14,61</a:t>
            </a:r>
            <a:endParaRPr lang="en-US" sz="115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049CDF-977F-4FA2-7367-8F92698ADB3D}"/>
              </a:ext>
            </a:extLst>
          </p:cNvPr>
          <p:cNvGrpSpPr/>
          <p:nvPr/>
        </p:nvGrpSpPr>
        <p:grpSpPr>
          <a:xfrm>
            <a:off x="375713" y="3081391"/>
            <a:ext cx="5511262" cy="2219136"/>
            <a:chOff x="435495" y="2727556"/>
            <a:chExt cx="5511262" cy="22191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07B5BD7-C9BC-21D5-C921-D31FF9EC0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35495" y="2727556"/>
              <a:ext cx="5511262" cy="22191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CA64751-D3B3-3D47-4B76-6F42B4E2888B}"/>
                </a:ext>
              </a:extLst>
            </p:cNvPr>
            <p:cNvSpPr txBox="1"/>
            <p:nvPr/>
          </p:nvSpPr>
          <p:spPr>
            <a:xfrm>
              <a:off x="1669507" y="3056340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16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6498654-1A92-696E-CAE9-E1F9B83BFD0C}"/>
              </a:ext>
            </a:extLst>
          </p:cNvPr>
          <p:cNvGrpSpPr/>
          <p:nvPr/>
        </p:nvGrpSpPr>
        <p:grpSpPr>
          <a:xfrm>
            <a:off x="6272548" y="3163824"/>
            <a:ext cx="5511262" cy="2219136"/>
            <a:chOff x="6346451" y="2682674"/>
            <a:chExt cx="5511262" cy="22191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08162D-F7B6-6913-E74B-F04C9D458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346451" y="2682674"/>
              <a:ext cx="5511262" cy="221913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FFCD788-FF5D-8CCF-53CC-E0EEEC8B18D8}"/>
                </a:ext>
              </a:extLst>
            </p:cNvPr>
            <p:cNvSpPr txBox="1"/>
            <p:nvPr/>
          </p:nvSpPr>
          <p:spPr>
            <a:xfrm>
              <a:off x="7702113" y="2994956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14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71A654-10EC-1F58-6FE2-CB66C8F7C5BF}"/>
              </a:ext>
            </a:extLst>
          </p:cNvPr>
          <p:cNvGrpSpPr/>
          <p:nvPr/>
        </p:nvGrpSpPr>
        <p:grpSpPr>
          <a:xfrm>
            <a:off x="387872" y="6647502"/>
            <a:ext cx="5511262" cy="2219136"/>
            <a:chOff x="435495" y="5505638"/>
            <a:chExt cx="5511262" cy="221913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3DEF174-8809-34E2-2A55-A7A03F2B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5495" y="5505638"/>
              <a:ext cx="5511262" cy="221913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F6F07B-0D6D-524A-9C64-DAD9A736459C}"/>
                </a:ext>
              </a:extLst>
            </p:cNvPr>
            <p:cNvSpPr txBox="1"/>
            <p:nvPr/>
          </p:nvSpPr>
          <p:spPr>
            <a:xfrm>
              <a:off x="1812392" y="5868103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13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B96A6F-215F-C1C3-FA29-52B9AAEDC9E5}"/>
              </a:ext>
            </a:extLst>
          </p:cNvPr>
          <p:cNvGrpSpPr/>
          <p:nvPr/>
        </p:nvGrpSpPr>
        <p:grpSpPr>
          <a:xfrm>
            <a:off x="6458492" y="6602620"/>
            <a:ext cx="5511262" cy="2225233"/>
            <a:chOff x="6388369" y="5445885"/>
            <a:chExt cx="5511262" cy="222523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E476EDB-176B-F25E-F5AB-DD206AB7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88369" y="5445885"/>
              <a:ext cx="5511262" cy="2225233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E333F2-FAD7-E684-3458-8452D0867EAB}"/>
                </a:ext>
              </a:extLst>
            </p:cNvPr>
            <p:cNvSpPr txBox="1"/>
            <p:nvPr/>
          </p:nvSpPr>
          <p:spPr>
            <a:xfrm>
              <a:off x="7832192" y="5764821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15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8" name="ném">
            <a:hlinkClick r:id="" action="ppaction://media"/>
            <a:extLst>
              <a:ext uri="{FF2B5EF4-FFF2-40B4-BE49-F238E27FC236}">
                <a16:creationId xmlns:a16="http://schemas.microsoft.com/office/drawing/2014/main" id="{A0F96AE7-A87A-1CE2-1B36-92A19A0D6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135262" y="606831"/>
            <a:ext cx="609600" cy="609600"/>
          </a:xfrm>
          <a:prstGeom prst="rect">
            <a:avLst/>
          </a:prstGeom>
        </p:spPr>
      </p:pic>
      <p:pic>
        <p:nvPicPr>
          <p:cNvPr id="60" name="woarg-ting">
            <a:hlinkClick r:id="" action="ppaction://media"/>
            <a:extLst>
              <a:ext uri="{FF2B5EF4-FFF2-40B4-BE49-F238E27FC236}">
                <a16:creationId xmlns:a16="http://schemas.microsoft.com/office/drawing/2014/main" id="{B791E3A4-8F77-48F0-8F5F-F66C071B81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0106037" y="1638300"/>
            <a:ext cx="609600" cy="6096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127BC53-9443-9714-8524-8D273986013B}"/>
              </a:ext>
            </a:extLst>
          </p:cNvPr>
          <p:cNvSpPr/>
          <p:nvPr/>
        </p:nvSpPr>
        <p:spPr>
          <a:xfrm>
            <a:off x="363554" y="3081391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019132-8693-899F-90D0-B86EAB489D45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367045" y="5984425"/>
            <a:ext cx="4767485" cy="3731075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2F559F17-6375-8CE5-98A1-9CB320F50E03}"/>
              </a:ext>
            </a:extLst>
          </p:cNvPr>
          <p:cNvSpPr/>
          <p:nvPr/>
        </p:nvSpPr>
        <p:spPr>
          <a:xfrm>
            <a:off x="6192263" y="3155886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59A1028-2839-E41A-6292-DDFF7D5FDB5D}"/>
              </a:ext>
            </a:extLst>
          </p:cNvPr>
          <p:cNvSpPr/>
          <p:nvPr/>
        </p:nvSpPr>
        <p:spPr>
          <a:xfrm>
            <a:off x="387872" y="6647502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0EA0682-0BC9-85C4-461E-166C23A79A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26029" y="3828650"/>
            <a:ext cx="609600" cy="609600"/>
          </a:xfrm>
          <a:prstGeom prst="rect">
            <a:avLst/>
          </a:prstGeom>
        </p:spPr>
      </p:pic>
      <p:pic>
        <p:nvPicPr>
          <p:cNvPr id="65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C8E66C7-0FA2-0467-E2BC-A9E1F2B74F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071019" y="4528487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EEF044-B8EB-10FA-49B6-06EF92D71F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2995238" y="3370486"/>
            <a:ext cx="6816762" cy="4542777"/>
          </a:xfrm>
          <a:prstGeom prst="rect">
            <a:avLst/>
          </a:prstGeom>
        </p:spPr>
      </p:pic>
      <p:pic>
        <p:nvPicPr>
          <p:cNvPr id="66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99EE3775-5977-F1E8-655D-0D0A26E800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182194" y="5228324"/>
            <a:ext cx="609600" cy="609600"/>
          </a:xfrm>
          <a:prstGeom prst="rect">
            <a:avLst/>
          </a:prstGeom>
        </p:spPr>
      </p:pic>
      <p:pic>
        <p:nvPicPr>
          <p:cNvPr id="67" name="wao">
            <a:hlinkClick r:id="" action="ppaction://media"/>
            <a:extLst>
              <a:ext uri="{FF2B5EF4-FFF2-40B4-BE49-F238E27FC236}">
                <a16:creationId xmlns:a16="http://schemas.microsoft.com/office/drawing/2014/main" id="{1C118727-5738-8B6D-F60C-7DA1F2DAC0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2216116" y="2554224"/>
            <a:ext cx="609600" cy="609600"/>
          </a:xfrm>
          <a:prstGeom prst="rect">
            <a:avLst/>
          </a:prstGeom>
        </p:spPr>
      </p:pic>
      <p:sp>
        <p:nvSpPr>
          <p:cNvPr id="10" name="Freeform 7">
            <a:hlinkClick r:id="rId21" action="ppaction://hlinksldjump"/>
            <a:extLst>
              <a:ext uri="{FF2B5EF4-FFF2-40B4-BE49-F238E27FC236}">
                <a16:creationId xmlns:a16="http://schemas.microsoft.com/office/drawing/2014/main" id="{92A9FAFB-FCC3-E41F-75BB-C57CED3D0596}"/>
              </a:ext>
            </a:extLst>
          </p:cNvPr>
          <p:cNvSpPr/>
          <p:nvPr/>
        </p:nvSpPr>
        <p:spPr>
          <a:xfrm>
            <a:off x="4267200" y="5807995"/>
            <a:ext cx="4680041" cy="4142798"/>
          </a:xfrm>
          <a:custGeom>
            <a:avLst/>
            <a:gdLst/>
            <a:ahLst/>
            <a:cxnLst/>
            <a:rect l="l" t="t" r="r" b="b"/>
            <a:pathLst>
              <a:path w="3280244" h="2706201">
                <a:moveTo>
                  <a:pt x="0" y="0"/>
                </a:moveTo>
                <a:lnTo>
                  <a:pt x="3280244" y="0"/>
                </a:lnTo>
                <a:lnTo>
                  <a:pt x="3280244" y="2706201"/>
                </a:lnTo>
                <a:lnTo>
                  <a:pt x="0" y="270620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03265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38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3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13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13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32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46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462118"/>
            <a:ext cx="19700825" cy="1086465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alphaModFix amt="29000"/>
            </a:blip>
            <a:stretch>
              <a:fillRect l="-46592" t="1" b="-63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7246027"/>
            <a:ext cx="18288000" cy="3657600"/>
          </a:xfrm>
          <a:custGeom>
            <a:avLst/>
            <a:gdLst/>
            <a:ahLst/>
            <a:cxnLst/>
            <a:rect l="l" t="t" r="r" b="b"/>
            <a:pathLst>
              <a:path w="18288000" h="3657600">
                <a:moveTo>
                  <a:pt x="0" y="0"/>
                </a:moveTo>
                <a:lnTo>
                  <a:pt x="18288000" y="0"/>
                </a:lnTo>
                <a:lnTo>
                  <a:pt x="18288000" y="3657600"/>
                </a:lnTo>
                <a:lnTo>
                  <a:pt x="0" y="3657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228202E3-3D0A-9898-DE2D-1276EE2C96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125573" y="1638300"/>
            <a:ext cx="8559526" cy="87630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B8B5DD-CB81-EEB1-ED01-346D0E60392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447643" y="5641874"/>
            <a:ext cx="4845504" cy="4238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EEF044-B8EB-10FA-49B6-06EF92D71F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95238" y="3370486"/>
            <a:ext cx="6816762" cy="454277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ACA312E-7132-7A02-9C7D-815F20C6A509}"/>
              </a:ext>
            </a:extLst>
          </p:cNvPr>
          <p:cNvGrpSpPr/>
          <p:nvPr/>
        </p:nvGrpSpPr>
        <p:grpSpPr>
          <a:xfrm>
            <a:off x="435495" y="239278"/>
            <a:ext cx="17417010" cy="1771642"/>
            <a:chOff x="767622" y="303870"/>
            <a:chExt cx="1513165" cy="130521"/>
          </a:xfrm>
        </p:grpSpPr>
        <p:sp>
          <p:nvSpPr>
            <p:cNvPr id="25" name="Rounded Rectangle 13">
              <a:extLst>
                <a:ext uri="{FF2B5EF4-FFF2-40B4-BE49-F238E27FC236}">
                  <a16:creationId xmlns:a16="http://schemas.microsoft.com/office/drawing/2014/main" id="{41EE6EA2-F716-2124-50E7-10F6E77AECE4}"/>
                </a:ext>
              </a:extLst>
            </p:cNvPr>
            <p:cNvSpPr/>
            <p:nvPr/>
          </p:nvSpPr>
          <p:spPr>
            <a:xfrm>
              <a:off x="767622" y="303870"/>
              <a:ext cx="1513165" cy="13052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E8B9A4-737C-46D6-9FEA-9C8BEB750440}"/>
                </a:ext>
              </a:extLst>
            </p:cNvPr>
            <p:cNvSpPr txBox="1"/>
            <p:nvPr/>
          </p:nvSpPr>
          <p:spPr>
            <a:xfrm>
              <a:off x="841635" y="311011"/>
              <a:ext cx="1357856" cy="1156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Em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hãy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làm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tròn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cân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nặng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của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thực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phẩm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đến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số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tự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nhiên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gần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4800" b="1" dirty="0" err="1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nhất</a:t>
              </a:r>
              <a:r>
                <a:rPr lang="en-US" sz="4800" b="1" dirty="0">
                  <a:solidFill>
                    <a:srgbClr val="FF0000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.</a:t>
              </a:r>
              <a:endParaRPr lang="en-US" sz="480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5349F66D-D626-55B1-F47D-042BF74E4985}"/>
              </a:ext>
            </a:extLst>
          </p:cNvPr>
          <p:cNvSpPr txBox="1"/>
          <p:nvPr/>
        </p:nvSpPr>
        <p:spPr>
          <a:xfrm>
            <a:off x="12678763" y="2824252"/>
            <a:ext cx="3978808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>
                <a:solidFill>
                  <a:schemeClr val="bg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5,5</a:t>
            </a:r>
            <a:endParaRPr lang="en-US" sz="11500" dirty="0">
              <a:solidFill>
                <a:schemeClr val="bg1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049CDF-977F-4FA2-7367-8F92698ADB3D}"/>
              </a:ext>
            </a:extLst>
          </p:cNvPr>
          <p:cNvGrpSpPr/>
          <p:nvPr/>
        </p:nvGrpSpPr>
        <p:grpSpPr>
          <a:xfrm>
            <a:off x="375713" y="3081391"/>
            <a:ext cx="5511262" cy="2219136"/>
            <a:chOff x="435495" y="2727556"/>
            <a:chExt cx="5511262" cy="221913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307B5BD7-C9BC-21D5-C921-D31FF9EC05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435495" y="2727556"/>
              <a:ext cx="5511262" cy="2219136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BCA64751-D3B3-3D47-4B76-6F42B4E2888B}"/>
                </a:ext>
              </a:extLst>
            </p:cNvPr>
            <p:cNvSpPr txBox="1"/>
            <p:nvPr/>
          </p:nvSpPr>
          <p:spPr>
            <a:xfrm>
              <a:off x="1669507" y="3056340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5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6498654-1A92-696E-CAE9-E1F9B83BFD0C}"/>
              </a:ext>
            </a:extLst>
          </p:cNvPr>
          <p:cNvGrpSpPr/>
          <p:nvPr/>
        </p:nvGrpSpPr>
        <p:grpSpPr>
          <a:xfrm>
            <a:off x="6272548" y="3163824"/>
            <a:ext cx="5511262" cy="2219136"/>
            <a:chOff x="6346451" y="2682674"/>
            <a:chExt cx="5511262" cy="2219136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208162D-F7B6-6913-E74B-F04C9D458F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6346451" y="2682674"/>
              <a:ext cx="5511262" cy="2219136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FFCD788-FF5D-8CCF-53CC-E0EEEC8B18D8}"/>
                </a:ext>
              </a:extLst>
            </p:cNvPr>
            <p:cNvSpPr txBox="1"/>
            <p:nvPr/>
          </p:nvSpPr>
          <p:spPr>
            <a:xfrm>
              <a:off x="7702113" y="2994956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6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871A654-10EC-1F58-6FE2-CB66C8F7C5BF}"/>
              </a:ext>
            </a:extLst>
          </p:cNvPr>
          <p:cNvGrpSpPr/>
          <p:nvPr/>
        </p:nvGrpSpPr>
        <p:grpSpPr>
          <a:xfrm>
            <a:off x="387872" y="6647502"/>
            <a:ext cx="5511262" cy="2219136"/>
            <a:chOff x="435495" y="5505638"/>
            <a:chExt cx="5511262" cy="2219136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3DEF174-8809-34E2-2A55-A7A03F2B21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435495" y="5505638"/>
              <a:ext cx="5511262" cy="2219136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3F6F07B-0D6D-524A-9C64-DAD9A736459C}"/>
                </a:ext>
              </a:extLst>
            </p:cNvPr>
            <p:cNvSpPr txBox="1"/>
            <p:nvPr/>
          </p:nvSpPr>
          <p:spPr>
            <a:xfrm>
              <a:off x="1812392" y="5868103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5,0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D6B96A6F-215F-C1C3-FA29-52B9AAEDC9E5}"/>
              </a:ext>
            </a:extLst>
          </p:cNvPr>
          <p:cNvGrpSpPr/>
          <p:nvPr/>
        </p:nvGrpSpPr>
        <p:grpSpPr>
          <a:xfrm>
            <a:off x="6458492" y="6602620"/>
            <a:ext cx="5511262" cy="2225233"/>
            <a:chOff x="6388369" y="5445885"/>
            <a:chExt cx="5511262" cy="222523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E476EDB-176B-F25E-F5AB-DD206AB753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6388369" y="5445885"/>
              <a:ext cx="5511262" cy="2225233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EE333F2-FAD7-E684-3458-8452D0867EAB}"/>
                </a:ext>
              </a:extLst>
            </p:cNvPr>
            <p:cNvSpPr txBox="1"/>
            <p:nvPr/>
          </p:nvSpPr>
          <p:spPr>
            <a:xfrm>
              <a:off x="7832192" y="5764821"/>
              <a:ext cx="397880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800" b="1" dirty="0">
                  <a:latin typeface="UTM Avo" panose="02040603050506020204" pitchFamily="18" charset="0"/>
                  <a:cs typeface="Arial" panose="020B0604020202020204" pitchFamily="34" charset="0"/>
                </a:rPr>
                <a:t>10</a:t>
              </a:r>
              <a:endParaRPr lang="en-US" sz="8800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8" name="ném">
            <a:hlinkClick r:id="" action="ppaction://media"/>
            <a:extLst>
              <a:ext uri="{FF2B5EF4-FFF2-40B4-BE49-F238E27FC236}">
                <a16:creationId xmlns:a16="http://schemas.microsoft.com/office/drawing/2014/main" id="{A0F96AE7-A87A-1CE2-1B36-92A19A0D6A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135262" y="606831"/>
            <a:ext cx="609600" cy="609600"/>
          </a:xfrm>
          <a:prstGeom prst="rect">
            <a:avLst/>
          </a:prstGeom>
        </p:spPr>
      </p:pic>
      <p:pic>
        <p:nvPicPr>
          <p:cNvPr id="60" name="woarg-ting">
            <a:hlinkClick r:id="" action="ppaction://media"/>
            <a:extLst>
              <a:ext uri="{FF2B5EF4-FFF2-40B4-BE49-F238E27FC236}">
                <a16:creationId xmlns:a16="http://schemas.microsoft.com/office/drawing/2014/main" id="{B791E3A4-8F77-48F0-8F5F-F66C071B81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0106037" y="1638300"/>
            <a:ext cx="609600" cy="609600"/>
          </a:xfrm>
          <a:prstGeom prst="rect">
            <a:avLst/>
          </a:prstGeom>
        </p:spPr>
      </p:pic>
      <p:sp>
        <p:nvSpPr>
          <p:cNvPr id="61" name="Rectangle 60">
            <a:extLst>
              <a:ext uri="{FF2B5EF4-FFF2-40B4-BE49-F238E27FC236}">
                <a16:creationId xmlns:a16="http://schemas.microsoft.com/office/drawing/2014/main" id="{9127BC53-9443-9714-8524-8D273986013B}"/>
              </a:ext>
            </a:extLst>
          </p:cNvPr>
          <p:cNvSpPr/>
          <p:nvPr/>
        </p:nvSpPr>
        <p:spPr>
          <a:xfrm>
            <a:off x="314690" y="3068381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2F559F17-6375-8CE5-98A1-9CB320F50E03}"/>
              </a:ext>
            </a:extLst>
          </p:cNvPr>
          <p:cNvSpPr/>
          <p:nvPr/>
        </p:nvSpPr>
        <p:spPr>
          <a:xfrm>
            <a:off x="369633" y="6647502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959A1028-2839-E41A-6292-DDFF7D5FDB5D}"/>
              </a:ext>
            </a:extLst>
          </p:cNvPr>
          <p:cNvSpPr/>
          <p:nvPr/>
        </p:nvSpPr>
        <p:spPr>
          <a:xfrm>
            <a:off x="6480642" y="6601385"/>
            <a:ext cx="5523421" cy="2219136"/>
          </a:xfrm>
          <a:prstGeom prst="rect">
            <a:avLst/>
          </a:prstGeom>
          <a:solidFill>
            <a:schemeClr val="bg1">
              <a:lumMod val="9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4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0EA0682-0BC9-85C4-461E-166C23A79A8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026029" y="3828650"/>
            <a:ext cx="609600" cy="609600"/>
          </a:xfrm>
          <a:prstGeom prst="rect">
            <a:avLst/>
          </a:prstGeom>
        </p:spPr>
      </p:pic>
      <p:pic>
        <p:nvPicPr>
          <p:cNvPr id="65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4C8E66C7-0FA2-0467-E2BC-A9E1F2B74F0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071019" y="4528487"/>
            <a:ext cx="609600" cy="609600"/>
          </a:xfrm>
          <a:prstGeom prst="rect">
            <a:avLst/>
          </a:prstGeom>
        </p:spPr>
      </p:pic>
      <p:pic>
        <p:nvPicPr>
          <p:cNvPr id="66" name="wrong-answer-buzzer">
            <a:hlinkClick r:id="" action="ppaction://media"/>
            <a:extLst>
              <a:ext uri="{FF2B5EF4-FFF2-40B4-BE49-F238E27FC236}">
                <a16:creationId xmlns:a16="http://schemas.microsoft.com/office/drawing/2014/main" id="{99EE3775-5977-F1E8-655D-0D0A26E800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182194" y="5228324"/>
            <a:ext cx="609600" cy="609600"/>
          </a:xfrm>
          <a:prstGeom prst="rect">
            <a:avLst/>
          </a:prstGeom>
        </p:spPr>
      </p:pic>
      <p:pic>
        <p:nvPicPr>
          <p:cNvPr id="67" name="wao">
            <a:hlinkClick r:id="" action="ppaction://media"/>
            <a:extLst>
              <a:ext uri="{FF2B5EF4-FFF2-40B4-BE49-F238E27FC236}">
                <a16:creationId xmlns:a16="http://schemas.microsoft.com/office/drawing/2014/main" id="{1C118727-5738-8B6D-F60C-7DA1F2DAC0D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16116" y="2554224"/>
            <a:ext cx="609600" cy="609600"/>
          </a:xfrm>
          <a:prstGeom prst="rect">
            <a:avLst/>
          </a:prstGeom>
        </p:spPr>
      </p:pic>
      <p:sp>
        <p:nvSpPr>
          <p:cNvPr id="4" name="Freeform 5">
            <a:hlinkClick r:id="rId21" action="ppaction://hlinksldjump"/>
            <a:extLst>
              <a:ext uri="{FF2B5EF4-FFF2-40B4-BE49-F238E27FC236}">
                <a16:creationId xmlns:a16="http://schemas.microsoft.com/office/drawing/2014/main" id="{FE9CB135-E7A0-7FCB-AA6A-36D770A2E587}"/>
              </a:ext>
            </a:extLst>
          </p:cNvPr>
          <p:cNvSpPr/>
          <p:nvPr/>
        </p:nvSpPr>
        <p:spPr>
          <a:xfrm>
            <a:off x="4811129" y="2224810"/>
            <a:ext cx="4201252" cy="3980272"/>
          </a:xfrm>
          <a:custGeom>
            <a:avLst/>
            <a:gdLst/>
            <a:ahLst/>
            <a:cxnLst/>
            <a:rect l="l" t="t" r="r" b="b"/>
            <a:pathLst>
              <a:path w="2500194" h="2240174">
                <a:moveTo>
                  <a:pt x="0" y="0"/>
                </a:moveTo>
                <a:lnTo>
                  <a:pt x="2500195" y="0"/>
                </a:lnTo>
                <a:lnTo>
                  <a:pt x="2500195" y="2240174"/>
                </a:lnTo>
                <a:lnTo>
                  <a:pt x="0" y="2240174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763179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38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138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8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38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138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138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432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  <p:bldLst>
      <p:bldP spid="46" grpId="0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" y="23556"/>
            <a:ext cx="18288001" cy="9768144"/>
          </a:xfrm>
          <a:custGeom>
            <a:avLst/>
            <a:gdLst/>
            <a:ahLst/>
            <a:cxnLst/>
            <a:rect l="l" t="t" r="r" b="b"/>
            <a:pathLst>
              <a:path w="24239025" h="10864654">
                <a:moveTo>
                  <a:pt x="0" y="0"/>
                </a:moveTo>
                <a:lnTo>
                  <a:pt x="24239024" y="0"/>
                </a:lnTo>
                <a:lnTo>
                  <a:pt x="24239024" y="10864653"/>
                </a:lnTo>
                <a:lnTo>
                  <a:pt x="0" y="108646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9000"/>
            </a:blip>
            <a:stretch>
              <a:fillRect l="-50194" t="-4972" r="-7721" b="-13288"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6945590" y="2216069"/>
            <a:ext cx="3800356" cy="4004493"/>
          </a:xfrm>
          <a:custGeom>
            <a:avLst/>
            <a:gdLst/>
            <a:ahLst/>
            <a:cxnLst/>
            <a:rect l="l" t="t" r="r" b="b"/>
            <a:pathLst>
              <a:path w="3165382" h="3854116">
                <a:moveTo>
                  <a:pt x="3165382" y="0"/>
                </a:moveTo>
                <a:lnTo>
                  <a:pt x="0" y="0"/>
                </a:lnTo>
                <a:lnTo>
                  <a:pt x="0" y="3854116"/>
                </a:lnTo>
                <a:lnTo>
                  <a:pt x="3165382" y="3854116"/>
                </a:lnTo>
                <a:lnTo>
                  <a:pt x="3165382" y="0"/>
                </a:lnTo>
                <a:close/>
              </a:path>
            </a:pathLst>
          </a:custGeom>
          <a:blipFill>
            <a:blip r:embed="rId3"/>
            <a:stretch>
              <a:fillRect r="-80198" b="-12369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58854" y="8790194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877483" y="8970297"/>
            <a:ext cx="6472674" cy="1496806"/>
          </a:xfrm>
          <a:custGeom>
            <a:avLst/>
            <a:gdLst/>
            <a:ahLst/>
            <a:cxnLst/>
            <a:rect l="l" t="t" r="r" b="b"/>
            <a:pathLst>
              <a:path w="6472674" h="1496806">
                <a:moveTo>
                  <a:pt x="0" y="0"/>
                </a:moveTo>
                <a:lnTo>
                  <a:pt x="6472674" y="0"/>
                </a:lnTo>
                <a:lnTo>
                  <a:pt x="6472674" y="1496806"/>
                </a:lnTo>
                <a:lnTo>
                  <a:pt x="0" y="14968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907663" y="8746118"/>
            <a:ext cx="7162887" cy="1656418"/>
          </a:xfrm>
          <a:custGeom>
            <a:avLst/>
            <a:gdLst/>
            <a:ahLst/>
            <a:cxnLst/>
            <a:rect l="l" t="t" r="r" b="b"/>
            <a:pathLst>
              <a:path w="7162887" h="1656418">
                <a:moveTo>
                  <a:pt x="0" y="0"/>
                </a:moveTo>
                <a:lnTo>
                  <a:pt x="7162887" y="0"/>
                </a:lnTo>
                <a:lnTo>
                  <a:pt x="7162887" y="1656417"/>
                </a:lnTo>
                <a:lnTo>
                  <a:pt x="0" y="16564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1595300" y="8851529"/>
            <a:ext cx="7499856" cy="1734342"/>
          </a:xfrm>
          <a:custGeom>
            <a:avLst/>
            <a:gdLst/>
            <a:ahLst/>
            <a:cxnLst/>
            <a:rect l="l" t="t" r="r" b="b"/>
            <a:pathLst>
              <a:path w="7499856" h="1734342">
                <a:moveTo>
                  <a:pt x="0" y="0"/>
                </a:moveTo>
                <a:lnTo>
                  <a:pt x="7499856" y="0"/>
                </a:lnTo>
                <a:lnTo>
                  <a:pt x="7499856" y="1734342"/>
                </a:lnTo>
                <a:lnTo>
                  <a:pt x="0" y="17343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155" name="Picture 154">
            <a:extLst>
              <a:ext uri="{FF2B5EF4-FFF2-40B4-BE49-F238E27FC236}">
                <a16:creationId xmlns:a16="http://schemas.microsoft.com/office/drawing/2014/main" id="{15660041-6A1C-B0A6-21DB-C277EBB5C4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9" y="3047319"/>
            <a:ext cx="13070957" cy="6346486"/>
          </a:xfrm>
          <a:prstGeom prst="rect">
            <a:avLst/>
          </a:prstGeom>
        </p:spPr>
      </p:pic>
      <p:sp>
        <p:nvSpPr>
          <p:cNvPr id="14" name="Freeform 14"/>
          <p:cNvSpPr/>
          <p:nvPr/>
        </p:nvSpPr>
        <p:spPr>
          <a:xfrm flipH="1">
            <a:off x="13207185" y="2476500"/>
            <a:ext cx="4276086" cy="8610220"/>
          </a:xfrm>
          <a:custGeom>
            <a:avLst/>
            <a:gdLst/>
            <a:ahLst/>
            <a:cxnLst/>
            <a:rect l="l" t="t" r="r" b="b"/>
            <a:pathLst>
              <a:path w="3941100" h="8201749">
                <a:moveTo>
                  <a:pt x="3941100" y="0"/>
                </a:moveTo>
                <a:lnTo>
                  <a:pt x="0" y="0"/>
                </a:lnTo>
                <a:lnTo>
                  <a:pt x="0" y="8201749"/>
                </a:lnTo>
                <a:lnTo>
                  <a:pt x="3941100" y="8201749"/>
                </a:lnTo>
                <a:lnTo>
                  <a:pt x="394110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CFFEE920-E81D-6F75-5E0E-FA9DC10F9C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04851" y="4317568"/>
            <a:ext cx="1603215" cy="1902994"/>
          </a:xfrm>
          <a:prstGeom prst="rect">
            <a:avLst/>
          </a:prstGeom>
        </p:spPr>
      </p:pic>
      <p:pic>
        <p:nvPicPr>
          <p:cNvPr id="146" name="Picture 145">
            <a:extLst>
              <a:ext uri="{FF2B5EF4-FFF2-40B4-BE49-F238E27FC236}">
                <a16:creationId xmlns:a16="http://schemas.microsoft.com/office/drawing/2014/main" id="{D28067A6-9BAB-3DC9-2D67-F9EF7C1DD5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6670" y="6006597"/>
            <a:ext cx="3871446" cy="3088160"/>
          </a:xfrm>
          <a:prstGeom prst="rect">
            <a:avLst/>
          </a:prstGeom>
        </p:spPr>
      </p:pic>
      <p:sp>
        <p:nvSpPr>
          <p:cNvPr id="147" name="Freeform 32">
            <a:extLst>
              <a:ext uri="{FF2B5EF4-FFF2-40B4-BE49-F238E27FC236}">
                <a16:creationId xmlns:a16="http://schemas.microsoft.com/office/drawing/2014/main" id="{498C2707-0224-05D1-4B08-FD0F1FFED296}"/>
              </a:ext>
            </a:extLst>
          </p:cNvPr>
          <p:cNvSpPr/>
          <p:nvPr/>
        </p:nvSpPr>
        <p:spPr>
          <a:xfrm rot="928038">
            <a:off x="10123626" y="3389229"/>
            <a:ext cx="1381952" cy="1384114"/>
          </a:xfrm>
          <a:custGeom>
            <a:avLst/>
            <a:gdLst/>
            <a:ahLst/>
            <a:cxnLst/>
            <a:rect l="l" t="t" r="r" b="b"/>
            <a:pathLst>
              <a:path w="1820865" h="1987301">
                <a:moveTo>
                  <a:pt x="0" y="0"/>
                </a:moveTo>
                <a:lnTo>
                  <a:pt x="1820864" y="0"/>
                </a:lnTo>
                <a:lnTo>
                  <a:pt x="1820864" y="1987302"/>
                </a:lnTo>
                <a:lnTo>
                  <a:pt x="0" y="198730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CAECBB7C-1035-0AFB-5D4F-88786A0B7ABC}"/>
              </a:ext>
            </a:extLst>
          </p:cNvPr>
          <p:cNvGrpSpPr/>
          <p:nvPr/>
        </p:nvGrpSpPr>
        <p:grpSpPr>
          <a:xfrm>
            <a:off x="9120553" y="139370"/>
            <a:ext cx="8976290" cy="1757413"/>
            <a:chOff x="243910" y="425436"/>
            <a:chExt cx="8976290" cy="1757413"/>
          </a:xfrm>
        </p:grpSpPr>
        <p:sp>
          <p:nvSpPr>
            <p:cNvPr id="148" name="Speech Bubble: Rectangle with Corners Rounded 147">
              <a:extLst>
                <a:ext uri="{FF2B5EF4-FFF2-40B4-BE49-F238E27FC236}">
                  <a16:creationId xmlns:a16="http://schemas.microsoft.com/office/drawing/2014/main" id="{03DB53C6-FFDC-5AAE-69EA-F366CBB7880B}"/>
                </a:ext>
              </a:extLst>
            </p:cNvPr>
            <p:cNvSpPr/>
            <p:nvPr/>
          </p:nvSpPr>
          <p:spPr>
            <a:xfrm>
              <a:off x="243910" y="425436"/>
              <a:ext cx="8900089" cy="1757413"/>
            </a:xfrm>
            <a:prstGeom prst="wedgeRoundRectCallout">
              <a:avLst>
                <a:gd name="adj1" fmla="val -4237"/>
                <a:gd name="adj2" fmla="val 76670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BB5EAD8-590D-1990-2F2D-043404A05A08}"/>
                </a:ext>
              </a:extLst>
            </p:cNvPr>
            <p:cNvSpPr txBox="1"/>
            <p:nvPr/>
          </p:nvSpPr>
          <p:spPr>
            <a:xfrm>
              <a:off x="469945" y="495300"/>
              <a:ext cx="875025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UTM Avo" panose="02040603050506020204" pitchFamily="18" charset="0"/>
                </a:rPr>
                <a:t>Cô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cho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tôi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hỏi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quả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dưa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này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cân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nặng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mấy</a:t>
              </a:r>
              <a:r>
                <a:rPr lang="en-US" sz="4800" dirty="0">
                  <a:latin typeface="UTM Avo" panose="02040603050506020204" pitchFamily="18" charset="0"/>
                </a:rPr>
                <a:t> ki –</a:t>
              </a:r>
              <a:r>
                <a:rPr lang="en-US" sz="4800" dirty="0" err="1">
                  <a:latin typeface="UTM Avo" panose="02040603050506020204" pitchFamily="18" charset="0"/>
                </a:rPr>
                <a:t>lô</a:t>
              </a:r>
              <a:r>
                <a:rPr lang="en-US" sz="4800" dirty="0">
                  <a:latin typeface="UTM Avo" panose="02040603050506020204" pitchFamily="18" charset="0"/>
                </a:rPr>
                <a:t>-gam?</a:t>
              </a:r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4747275-025D-4607-1BB3-41EF6C1FDBFE}"/>
              </a:ext>
            </a:extLst>
          </p:cNvPr>
          <p:cNvGrpSpPr/>
          <p:nvPr/>
        </p:nvGrpSpPr>
        <p:grpSpPr>
          <a:xfrm>
            <a:off x="267358" y="278013"/>
            <a:ext cx="7479482" cy="1757953"/>
            <a:chOff x="243911" y="424896"/>
            <a:chExt cx="7416523" cy="1757953"/>
          </a:xfrm>
        </p:grpSpPr>
        <p:sp>
          <p:nvSpPr>
            <p:cNvPr id="152" name="Speech Bubble: Rectangle with Corners Rounded 151">
              <a:extLst>
                <a:ext uri="{FF2B5EF4-FFF2-40B4-BE49-F238E27FC236}">
                  <a16:creationId xmlns:a16="http://schemas.microsoft.com/office/drawing/2014/main" id="{C164084A-BC45-9996-1D67-E53A325A33F1}"/>
                </a:ext>
              </a:extLst>
            </p:cNvPr>
            <p:cNvSpPr/>
            <p:nvPr/>
          </p:nvSpPr>
          <p:spPr>
            <a:xfrm>
              <a:off x="243911" y="425436"/>
              <a:ext cx="7344966" cy="1757413"/>
            </a:xfrm>
            <a:prstGeom prst="wedgeRoundRectCallout">
              <a:avLst>
                <a:gd name="adj1" fmla="val 42660"/>
                <a:gd name="adj2" fmla="val 76670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423BE329-9178-9FA1-E826-FF2B9E849B78}"/>
                </a:ext>
              </a:extLst>
            </p:cNvPr>
            <p:cNvSpPr txBox="1"/>
            <p:nvPr/>
          </p:nvSpPr>
          <p:spPr>
            <a:xfrm>
              <a:off x="318825" y="424896"/>
              <a:ext cx="734160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err="1">
                  <a:latin typeface="UTM Avo" panose="02040603050506020204" pitchFamily="18" charset="0"/>
                </a:rPr>
                <a:t>Quả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dưa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này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cân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nặng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khoảng</a:t>
              </a:r>
              <a:r>
                <a:rPr lang="en-US" sz="4800" dirty="0">
                  <a:latin typeface="UTM Avo" panose="02040603050506020204" pitchFamily="18" charset="0"/>
                </a:rPr>
                <a:t> 2,5 kg </a:t>
              </a:r>
              <a:r>
                <a:rPr lang="en-US" sz="4800" dirty="0" err="1">
                  <a:latin typeface="UTM Avo" panose="02040603050506020204" pitchFamily="18" charset="0"/>
                </a:rPr>
                <a:t>chị</a:t>
              </a:r>
              <a:r>
                <a:rPr lang="en-US" sz="4800" dirty="0">
                  <a:latin typeface="UTM Avo" panose="02040603050506020204" pitchFamily="18" charset="0"/>
                </a:rPr>
                <a:t> ạ.</a:t>
              </a:r>
            </a:p>
          </p:txBody>
        </p:sp>
      </p:grpSp>
      <p:sp>
        <p:nvSpPr>
          <p:cNvPr id="156" name="Freeform 12">
            <a:extLst>
              <a:ext uri="{FF2B5EF4-FFF2-40B4-BE49-F238E27FC236}">
                <a16:creationId xmlns:a16="http://schemas.microsoft.com/office/drawing/2014/main" id="{4A169897-0D89-1FAC-6B2A-E84B244A1966}"/>
              </a:ext>
            </a:extLst>
          </p:cNvPr>
          <p:cNvSpPr/>
          <p:nvPr/>
        </p:nvSpPr>
        <p:spPr>
          <a:xfrm flipH="1">
            <a:off x="5324998" y="5567370"/>
            <a:ext cx="4413789" cy="4976971"/>
          </a:xfrm>
          <a:custGeom>
            <a:avLst/>
            <a:gdLst/>
            <a:ahLst/>
            <a:cxnLst/>
            <a:rect l="l" t="t" r="r" b="b"/>
            <a:pathLst>
              <a:path w="3727725" h="4301424">
                <a:moveTo>
                  <a:pt x="3727725" y="0"/>
                </a:moveTo>
                <a:lnTo>
                  <a:pt x="0" y="0"/>
                </a:lnTo>
                <a:lnTo>
                  <a:pt x="0" y="4301424"/>
                </a:lnTo>
                <a:lnTo>
                  <a:pt x="3727725" y="4301424"/>
                </a:lnTo>
                <a:lnTo>
                  <a:pt x="3727725" y="0"/>
                </a:lnTo>
                <a:close/>
              </a:path>
            </a:pathLst>
          </a:custGeom>
          <a:blipFill>
            <a:blip r:embed="rId3"/>
            <a:stretch>
              <a:fillRect l="-41986" t="-85985"/>
            </a:stretch>
          </a:blipFill>
        </p:spPr>
      </p: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F8CA4EEE-D2EB-E4B5-39A8-FAD2F8CFBE3C}"/>
              </a:ext>
            </a:extLst>
          </p:cNvPr>
          <p:cNvGrpSpPr/>
          <p:nvPr/>
        </p:nvGrpSpPr>
        <p:grpSpPr>
          <a:xfrm>
            <a:off x="304800" y="3047320"/>
            <a:ext cx="5555330" cy="5344980"/>
            <a:chOff x="238185" y="-992666"/>
            <a:chExt cx="8905814" cy="5344980"/>
          </a:xfrm>
        </p:grpSpPr>
        <p:sp>
          <p:nvSpPr>
            <p:cNvPr id="158" name="Speech Bubble: Rectangle with Corners Rounded 157">
              <a:extLst>
                <a:ext uri="{FF2B5EF4-FFF2-40B4-BE49-F238E27FC236}">
                  <a16:creationId xmlns:a16="http://schemas.microsoft.com/office/drawing/2014/main" id="{93B72980-2249-338D-E6DE-80BF2B835159}"/>
                </a:ext>
              </a:extLst>
            </p:cNvPr>
            <p:cNvSpPr/>
            <p:nvPr/>
          </p:nvSpPr>
          <p:spPr>
            <a:xfrm>
              <a:off x="243910" y="-992666"/>
              <a:ext cx="8900089" cy="5344980"/>
            </a:xfrm>
            <a:prstGeom prst="wedgeRoundRectCallout">
              <a:avLst>
                <a:gd name="adj1" fmla="val 65446"/>
                <a:gd name="adj2" fmla="val -2946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4E8852E2-3510-4C10-F8E8-4143A43BD41C}"/>
                </a:ext>
              </a:extLst>
            </p:cNvPr>
            <p:cNvSpPr txBox="1"/>
            <p:nvPr/>
          </p:nvSpPr>
          <p:spPr>
            <a:xfrm>
              <a:off x="238185" y="-637673"/>
              <a:ext cx="8811319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800" dirty="0" err="1">
                  <a:latin typeface="UTM Avo" panose="02040603050506020204" pitchFamily="18" charset="0"/>
                </a:rPr>
                <a:t>Cô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bán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hàng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đã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làm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tròn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số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cân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nặng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đến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hàng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phần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mười</a:t>
              </a:r>
              <a:r>
                <a:rPr lang="en-US" sz="4800" dirty="0">
                  <a:latin typeface="UTM Avo" panose="02040603050506020204" pitchFamily="18" charset="0"/>
                </a:rPr>
                <a:t>. </a:t>
              </a:r>
              <a:r>
                <a:rPr lang="en-US" sz="4800" dirty="0" err="1">
                  <a:latin typeface="UTM Avo" panose="02040603050506020204" pitchFamily="18" charset="0"/>
                </a:rPr>
                <a:t>Chính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xác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quả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dưa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cân</a:t>
              </a:r>
              <a:r>
                <a:rPr lang="en-US" sz="4800" dirty="0">
                  <a:latin typeface="UTM Avo" panose="02040603050506020204" pitchFamily="18" charset="0"/>
                </a:rPr>
                <a:t> </a:t>
              </a:r>
              <a:r>
                <a:rPr lang="en-US" sz="4800" dirty="0" err="1">
                  <a:latin typeface="UTM Avo" panose="02040603050506020204" pitchFamily="18" charset="0"/>
                </a:rPr>
                <a:t>nặng</a:t>
              </a:r>
              <a:r>
                <a:rPr lang="en-US" sz="4800" dirty="0">
                  <a:latin typeface="UTM Avo" panose="02040603050506020204" pitchFamily="18" charset="0"/>
                </a:rPr>
                <a:t> 2,52 kg </a:t>
              </a:r>
              <a:r>
                <a:rPr lang="en-US" sz="4800" dirty="0" err="1">
                  <a:latin typeface="UTM Avo" panose="02040603050506020204" pitchFamily="18" charset="0"/>
                </a:rPr>
                <a:t>đấy</a:t>
              </a:r>
              <a:r>
                <a:rPr lang="en-US" sz="4800" dirty="0">
                  <a:latin typeface="UTM Avo" panose="0204060305050602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22231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1474</TotalTime>
  <Words>660</Words>
  <Application>Microsoft Office PowerPoint</Application>
  <PresentationFormat>Custom</PresentationFormat>
  <Paragraphs>118</Paragraphs>
  <Slides>22</Slides>
  <Notes>6</Notes>
  <HiddenSlides>0</HiddenSlides>
  <MMClips>38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Calibri</vt:lpstr>
      <vt:lpstr>UTM Avo</vt:lpstr>
      <vt:lpstr>Cambria Math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toan</dc:title>
  <dc:creator>THAO LY</dc:creator>
  <cp:lastModifiedBy>AN VUONG COMPUTER</cp:lastModifiedBy>
  <cp:revision>12</cp:revision>
  <dcterms:created xsi:type="dcterms:W3CDTF">2006-08-16T00:00:00Z</dcterms:created>
  <dcterms:modified xsi:type="dcterms:W3CDTF">2025-10-16T01:26:04Z</dcterms:modified>
  <dc:identifier>DAGKzNZHWvo</dc:identifier>
</cp:coreProperties>
</file>