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1817239619" r:id="rId4"/>
    <p:sldId id="1817239621" r:id="rId5"/>
    <p:sldId id="1817239620" r:id="rId6"/>
    <p:sldId id="1817239622" r:id="rId7"/>
    <p:sldId id="1817239623" r:id="rId8"/>
    <p:sldId id="1817239624" r:id="rId9"/>
    <p:sldId id="1817239625" r:id="rId10"/>
    <p:sldId id="1817239626" r:id="rId11"/>
    <p:sldId id="1817239633" r:id="rId12"/>
    <p:sldId id="1817239627" r:id="rId13"/>
    <p:sldId id="1817239611" r:id="rId14"/>
    <p:sldId id="1817239634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E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4458-1E3A-96E8-65F9-E135E4945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51EAD-B8B2-D592-7ED3-55C8EAAF1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B2534-A6D3-3EDE-0A0E-DA951AD58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31BAC-0678-5CC9-CA02-4B1D9E01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A7EA1-08E2-AA3D-BE24-18054DF4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652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AE23-5751-9D80-75E5-C6283321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D125B-912E-5D7D-5C34-DC185F8B8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22C51-5106-791D-9CD9-B967E657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5066A-C155-9996-B236-395B7331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91BAC-CAB6-0C4F-42BC-297C8E24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597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8F772-587F-B5F8-AA15-83DF0A1D3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0DDFC-71B7-9D5C-7583-4D8EF151E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51AD7-0C18-2412-800D-B2B2474A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5F1A2-3996-3AA9-D207-C79819F9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35CB5-A258-F5A5-9980-3BE9F10F8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152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4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3B75-E929-BDC5-25D5-C57418FC4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B9CE5-0422-B8D5-5A1B-02B3C70AE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E7A6F-4EF0-2E95-C338-CDB6DAB1B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33C64-6D32-CD5B-8801-4EFED0C8E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92478-AF9F-7451-D2D8-FC4EDEF3C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71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ED403-4819-AC73-DE3C-58B2BB877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D6FB1-2628-56FA-37E9-AE4FAD7FA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434CC-445D-1B70-92A5-2F1634844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17779-284B-CC75-3001-F3E23D521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0D0C7-C773-FAAB-CBB1-444BC074E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917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49F22-0B56-4500-C8B9-3D47B4B4C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6204D-70E2-D1C4-9A65-9C20D2A94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84C1C-AFEE-97DD-BB85-50053205E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A0486-FDDC-B3B9-E681-A5C9E224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B9B5D-F2AE-7552-807C-FB00CF2AB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3E58D-2385-B175-C73C-F7E0203A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3132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6B82-33B6-5D2F-88B7-3E9D8E48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E4017-7F9B-12C5-D893-7A4ACB2AA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80E94-3F33-AA25-35F5-BF27254CE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1109CF-63E1-26FC-321C-46F66E0DD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356714-9E82-AD1F-89B4-0A54925CA0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DBA11E-AACB-192A-8AC9-4D3DEECB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C73202-D3F9-433E-5B66-DB17CD329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985134-5FF6-CE6D-F088-BBB59251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09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29F5B-1431-B68B-FA88-B98726125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6615CB-7D8F-ABB6-18D3-E5601582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844A8-0391-D554-83E7-33497DDD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B7299-314A-6B23-D4CB-261319B2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313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D6569-1FAF-A236-8278-A756A0B7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8BDFA2-397E-70E7-F897-91E3C718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63086-17AC-C690-FB8F-929B507BF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7909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F2455-A2B5-916F-F6BE-36D000EE1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ECD41-A124-4826-9234-37D9F62DC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107E6F-56B8-535C-2CBA-F1F9DBB833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A96FB-95F8-038C-AF34-CED8F0D3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3EAAD-B535-3DD2-1A74-D81B2362E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FA28A-F1E4-A061-2BDF-909E12B2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5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D70EB-5F43-3A19-A715-20BB0CC3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427AC1-1D46-A135-5EEB-A0A7FA5254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E5496-72D0-D742-C179-62366C147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1B024-5CB6-D876-9731-CD54D689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724ECD-33A1-D983-7193-C9A6170DE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412D3-0955-54A7-C203-17C192A8D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76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406737-8D52-CB70-4E72-221E63907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11F3D-4169-6BD6-72A6-16FDD6317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FC1DB-955B-7E9A-C375-EADC3E407A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FB0F2-BFE5-48ED-B13C-6188E284203A}" type="datetimeFigureOut">
              <a:rPr lang="vi-VN" smtClean="0"/>
              <a:t>18/10/2025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FFA89-65D0-5D9F-50F2-CD6D7A7DC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CD2B1-CE40-0FA7-34B6-DEC33ECDB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27CE7-BF9E-49FE-8E58-7851EC6EF1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642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880C71-341F-B696-BF29-1AF7AB4A0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78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A87273-9596-1C64-37AB-9F7908003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09C04D2-3DCD-3069-D2D7-06E6FC790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/>
          <a:stretch>
            <a:fillRect/>
          </a:stretch>
        </p:blipFill>
        <p:spPr>
          <a:xfrm>
            <a:off x="0" y="21771"/>
            <a:ext cx="11723913" cy="6836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2A0509-CE9E-7655-EF8F-4148CBE7C3E1}"/>
              </a:ext>
            </a:extLst>
          </p:cNvPr>
          <p:cNvSpPr txBox="1"/>
          <p:nvPr/>
        </p:nvSpPr>
        <p:spPr>
          <a:xfrm>
            <a:off x="468087" y="102591"/>
            <a:ext cx="3281980" cy="63094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216C3-5EDE-49B2-181C-DA68555DC64F}"/>
              </a:ext>
            </a:extLst>
          </p:cNvPr>
          <p:cNvSpPr txBox="1"/>
          <p:nvPr/>
        </p:nvSpPr>
        <p:spPr>
          <a:xfrm>
            <a:off x="468087" y="1980613"/>
            <a:ext cx="83946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Trong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nguội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40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29A9A3EC-06C7-9C0A-857F-8FD58C5E3E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546" y="3429000"/>
            <a:ext cx="3004454" cy="30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7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9A7A3-688E-374E-8EA4-4AD19EEC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D0891-131E-CB10-61B4-0F4AD925C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23B90-C5DB-443C-9030-4F9A31B6E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47F0D-8EB9-F313-D685-BE86D93E7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51" y="1872913"/>
            <a:ext cx="5145470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545E3-0AA4-98D3-4731-D1C9E4FE7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12F71-DA37-D296-4921-5074F0EB6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对角圆角 15">
            <a:extLst>
              <a:ext uri="{FF2B5EF4-FFF2-40B4-BE49-F238E27FC236}">
                <a16:creationId xmlns:a16="http://schemas.microsoft.com/office/drawing/2014/main" id="{2A9DC831-A2D0-8FED-D44E-18BC3AE59AC5}"/>
              </a:ext>
            </a:extLst>
          </p:cNvPr>
          <p:cNvSpPr/>
          <p:nvPr/>
        </p:nvSpPr>
        <p:spPr>
          <a:xfrm>
            <a:off x="161244" y="173079"/>
            <a:ext cx="3888242" cy="616644"/>
          </a:xfrm>
          <a:prstGeom prst="round2DiagRect">
            <a:avLst>
              <a:gd name="adj1" fmla="val 33143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Quan</a:t>
            </a:r>
            <a:r>
              <a:rPr lang="zh-CN" alt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sát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hình</a:t>
            </a:r>
            <a:r>
              <a:rPr lang="en-US" altLang="zh-CN" sz="3600" b="1" dirty="0">
                <a:solidFill>
                  <a:prstClr val="white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  <a:sym typeface="思源黑体 CN Regular" panose="020B0500000000000000" pitchFamily="34" charset="-122"/>
              </a:rPr>
              <a:t>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562EE-E0E0-0E67-034A-1D2A0735E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158" y="925183"/>
            <a:ext cx="4280128" cy="29056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4C619-493E-11EA-844F-64EB4E732C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2713" y="967094"/>
            <a:ext cx="4443413" cy="28637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0ABCBC5-7CC5-DD2F-407E-742EEBE3AE07}"/>
              </a:ext>
            </a:extLst>
          </p:cNvPr>
          <p:cNvGrpSpPr/>
          <p:nvPr/>
        </p:nvGrpSpPr>
        <p:grpSpPr>
          <a:xfrm>
            <a:off x="261257" y="3966339"/>
            <a:ext cx="11756571" cy="2754601"/>
            <a:chOff x="2231137" y="314991"/>
            <a:chExt cx="8823888" cy="18003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07BD3E-B7B6-DC18-370B-562FAE16E13E}"/>
                </a:ext>
              </a:extLst>
            </p:cNvPr>
            <p:cNvSpPr txBox="1"/>
            <p:nvPr/>
          </p:nvSpPr>
          <p:spPr>
            <a:xfrm>
              <a:off x="2382099" y="314991"/>
              <a:ext cx="8521964" cy="1800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Quan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3a,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Quan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3b,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gió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thổi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liền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ban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1D4BFF1-126F-E866-F752-A923F5B79AE4}"/>
                </a:ext>
              </a:extLst>
            </p:cNvPr>
            <p:cNvSpPr/>
            <p:nvPr/>
          </p:nvSpPr>
          <p:spPr>
            <a:xfrm>
              <a:off x="2231137" y="314992"/>
              <a:ext cx="8823888" cy="1776812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587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7C84D01-6B17-E795-8C16-CF12E272CDB1}"/>
              </a:ext>
            </a:extLst>
          </p:cNvPr>
          <p:cNvSpPr/>
          <p:nvPr/>
        </p:nvSpPr>
        <p:spPr>
          <a:xfrm>
            <a:off x="3287486" y="4616826"/>
            <a:ext cx="8752114" cy="148054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0CCB5F-E342-8D28-C095-5F82906D43E1}"/>
              </a:ext>
            </a:extLst>
          </p:cNvPr>
          <p:cNvSpPr/>
          <p:nvPr/>
        </p:nvSpPr>
        <p:spPr>
          <a:xfrm>
            <a:off x="3252209" y="3377037"/>
            <a:ext cx="8752114" cy="101052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F2483A8-D144-E80A-7AEA-F9FB6956F20E}"/>
              </a:ext>
            </a:extLst>
          </p:cNvPr>
          <p:cNvSpPr/>
          <p:nvPr/>
        </p:nvSpPr>
        <p:spPr>
          <a:xfrm>
            <a:off x="152398" y="1572887"/>
            <a:ext cx="11851925" cy="172250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AE4799E-BAF6-BA83-D30F-D9D83C47F370}"/>
              </a:ext>
            </a:extLst>
          </p:cNvPr>
          <p:cNvSpPr/>
          <p:nvPr/>
        </p:nvSpPr>
        <p:spPr>
          <a:xfrm>
            <a:off x="152400" y="349864"/>
            <a:ext cx="9342519" cy="10105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3" name="zigzag-lines-in-side-view-position_31924"/>
          <p:cNvSpPr>
            <a:spLocks noChangeAspect="1"/>
          </p:cNvSpPr>
          <p:nvPr/>
        </p:nvSpPr>
        <p:spPr bwMode="auto">
          <a:xfrm rot="5400000">
            <a:off x="5719735" y="-2464068"/>
            <a:ext cx="180830" cy="1124494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</p:sp>
      <p:sp>
        <p:nvSpPr>
          <p:cNvPr id="25" name="zigzag-lines-in-side-view-position_31924"/>
          <p:cNvSpPr>
            <a:spLocks noChangeAspect="1"/>
          </p:cNvSpPr>
          <p:nvPr/>
        </p:nvSpPr>
        <p:spPr bwMode="auto">
          <a:xfrm rot="5400000">
            <a:off x="7314370" y="475600"/>
            <a:ext cx="169187" cy="7690732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</p:sp>
      <p:sp>
        <p:nvSpPr>
          <p:cNvPr id="42" name="zigzag-lines-in-side-view-position_31924">
            <a:extLst>
              <a:ext uri="{FF2B5EF4-FFF2-40B4-BE49-F238E27FC236}">
                <a16:creationId xmlns:a16="http://schemas.microsoft.com/office/drawing/2014/main" id="{91F48019-CA43-AF25-89F8-1D27B1C5D430}"/>
              </a:ext>
            </a:extLst>
          </p:cNvPr>
          <p:cNvSpPr>
            <a:spLocks noChangeAspect="1"/>
          </p:cNvSpPr>
          <p:nvPr/>
        </p:nvSpPr>
        <p:spPr bwMode="auto">
          <a:xfrm rot="5400000">
            <a:off x="7580892" y="1839463"/>
            <a:ext cx="94746" cy="8467573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chemeClr val="accent4"/>
            </a:solidFill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4118C3-3FE7-A397-E0EC-CDE1A272D3E7}"/>
              </a:ext>
            </a:extLst>
          </p:cNvPr>
          <p:cNvSpPr txBox="1"/>
          <p:nvPr/>
        </p:nvSpPr>
        <p:spPr>
          <a:xfrm>
            <a:off x="982882" y="1604713"/>
            <a:ext cx="1105671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3a,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CBC9BA-519C-24E3-6144-B6070E874F3C}"/>
              </a:ext>
            </a:extLst>
          </p:cNvPr>
          <p:cNvSpPr txBox="1"/>
          <p:nvPr/>
        </p:nvSpPr>
        <p:spPr>
          <a:xfrm>
            <a:off x="550394" y="505524"/>
            <a:ext cx="875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Ban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endParaRPr lang="vi-VN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CA7C1-BB4B-BB3C-FD72-29385957349E}"/>
              </a:ext>
            </a:extLst>
          </p:cNvPr>
          <p:cNvSpPr txBox="1"/>
          <p:nvPr/>
        </p:nvSpPr>
        <p:spPr>
          <a:xfrm>
            <a:off x="3632206" y="3674635"/>
            <a:ext cx="875211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Ban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endParaRPr lang="vi-VN" sz="36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8FEAC2-249B-9CE0-69F4-E68B616941AD}"/>
              </a:ext>
            </a:extLst>
          </p:cNvPr>
          <p:cNvSpPr txBox="1"/>
          <p:nvPr/>
        </p:nvSpPr>
        <p:spPr>
          <a:xfrm>
            <a:off x="3394478" y="4611074"/>
            <a:ext cx="8467574" cy="1569660"/>
          </a:xfrm>
          <a:prstGeom prst="rect">
            <a:avLst/>
          </a:prstGeom>
          <a:solidFill>
            <a:srgbClr val="AAE57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3a,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biểndo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2" grpId="0" animBg="1"/>
      <p:bldP spid="11" grpId="0" animBg="1"/>
      <p:bldP spid="3" grpId="0"/>
      <p:bldP spid="6" grpId="0"/>
      <p:bldP spid="7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66466-9CEE-DADA-4CC2-0C5D9BC2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5F26A-1483-2247-947D-38D55D26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566B7-D21A-2529-0A9F-9BC010763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9759B-B2F3-76E4-CF24-F62D4BA32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21855-8EDB-AAFC-2CCB-4FE730A31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895" y="1898045"/>
            <a:ext cx="459678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AC4076-EF3E-0699-0A40-D0352A36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E1FC1-1355-D798-237E-0D004A85B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833" y="1766292"/>
            <a:ext cx="473090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1EF70C-1FAE-438F-3639-485AB2F3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819A02-9843-0E5F-48F0-449A9E122985}"/>
              </a:ext>
            </a:extLst>
          </p:cNvPr>
          <p:cNvSpPr/>
          <p:nvPr/>
        </p:nvSpPr>
        <p:spPr>
          <a:xfrm>
            <a:off x="287978" y="249349"/>
            <a:ext cx="6880303" cy="9772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E1A92-ECF5-AEE8-75AB-FDD79DC17A78}"/>
              </a:ext>
            </a:extLst>
          </p:cNvPr>
          <p:cNvSpPr txBox="1"/>
          <p:nvPr/>
        </p:nvSpPr>
        <p:spPr>
          <a:xfrm>
            <a:off x="390292" y="348806"/>
            <a:ext cx="953410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16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77A62-970F-F118-B65F-BDDA01086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4E36FB-55B2-EA51-A846-9B24F1FAF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B82B6C-E565-3A9C-F8AB-0945E981B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489" y="1898045"/>
            <a:ext cx="4877223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7D109-A4AB-61E5-E1E3-B957DD6E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677ED0A-D5B0-7769-B32A-2A5A59061A4D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410BFD-F103-207E-34EA-A858614BBEFC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1065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B26CF7E-238B-5E57-537B-B37D0F9EE3F1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B99D338-3ACA-8431-4004-A6AB2ED7F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pic>
        <p:nvPicPr>
          <p:cNvPr id="10" name="Picture 9" descr="A child and child in lab coats&#10;&#10;Description automatically generated">
            <a:extLst>
              <a:ext uri="{FF2B5EF4-FFF2-40B4-BE49-F238E27FC236}">
                <a16:creationId xmlns:a16="http://schemas.microsoft.com/office/drawing/2014/main" id="{1D70CB89-73EE-86E2-AF41-1DCCD388984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9" y="2086462"/>
            <a:ext cx="4908829" cy="3487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AF9B2A-3717-36DF-88DC-3A67B5308908}"/>
              </a:ext>
            </a:extLst>
          </p:cNvPr>
          <p:cNvGrpSpPr/>
          <p:nvPr/>
        </p:nvGrpSpPr>
        <p:grpSpPr>
          <a:xfrm>
            <a:off x="5773633" y="1597847"/>
            <a:ext cx="6186485" cy="3662306"/>
            <a:chOff x="2231137" y="314992"/>
            <a:chExt cx="8217407" cy="107721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DBDAB9-B7CD-FE5D-6D13-AB62EDDEB409}"/>
                </a:ext>
              </a:extLst>
            </p:cNvPr>
            <p:cNvSpPr txBox="1"/>
            <p:nvPr/>
          </p:nvSpPr>
          <p:spPr>
            <a:xfrm>
              <a:off x="2231137" y="382492"/>
              <a:ext cx="8217407" cy="939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lọ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đáy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1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xốp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cắt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que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cắm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chong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diêm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A207AF8-B192-DE79-93EA-87D22C530D1E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73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42644-8F08-E9BC-A413-6972B2E94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4F7AC-8ED4-D52B-B6B2-4C7D4D5A4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E8214-D2BD-26A7-9143-497C93830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FD4145-7F15-004F-9BDF-B953DA19DBF8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8267F4-496A-C5AA-05FB-590C58F5C86F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963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2B8FB7-EE55-A823-D7A4-4767E0337A11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FD1900E-DA25-2870-0F00-176CF3BE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2CB9D7-1CE1-BD63-BAD4-F04D4966A35C}"/>
              </a:ext>
            </a:extLst>
          </p:cNvPr>
          <p:cNvSpPr txBox="1"/>
          <p:nvPr/>
        </p:nvSpPr>
        <p:spPr>
          <a:xfrm>
            <a:off x="387369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xốp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Úp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Quan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vi-VN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E92F35-A76E-703E-EBD8-B3E1AD2B7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1656" t="16727"/>
          <a:stretch/>
        </p:blipFill>
        <p:spPr>
          <a:xfrm>
            <a:off x="629775" y="2903495"/>
            <a:ext cx="1828800" cy="2758967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D2B0326-52E4-878D-6489-0D89C99252F5}"/>
              </a:ext>
            </a:extLst>
          </p:cNvPr>
          <p:cNvSpPr/>
          <p:nvPr/>
        </p:nvSpPr>
        <p:spPr>
          <a:xfrm>
            <a:off x="30823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5E604-F1CB-4BAF-E250-58EE801BC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5033" y="2903495"/>
            <a:ext cx="1855807" cy="27589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2CC5EE1-313B-F6B7-3D73-67C285A37E94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63D05F0-6404-D170-32E7-577701AFF57F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2BA663-8F43-DA99-4029-78CE58B42FB2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nến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endPara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1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6657B-3C49-D7FE-3C81-F84FF5CAD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5B87D-430F-96B6-5FFD-64F583853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4002E20-0A1A-CCCB-8E80-ABFD449FAD08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F63FAAA-1853-FB76-A18C-58DF95E38FA8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8916A8-DAB2-70E9-C861-4B82DFF7D19F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nến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vẫn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F66BD1C-A8A6-5CB9-6C74-2FA97B8028AD}"/>
              </a:ext>
            </a:extLst>
          </p:cNvPr>
          <p:cNvGrpSpPr/>
          <p:nvPr/>
        </p:nvGrpSpPr>
        <p:grpSpPr>
          <a:xfrm>
            <a:off x="1362429" y="334393"/>
            <a:ext cx="6186485" cy="653503"/>
            <a:chOff x="2231137" y="314992"/>
            <a:chExt cx="8217407" cy="107721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D0BA60-7954-A21F-922E-1E33575673B8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963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A987D8F-8873-6572-43BC-A59D300FB770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BA5B96B-180B-DF21-275F-80CA99F0F12D}"/>
              </a:ext>
            </a:extLst>
          </p:cNvPr>
          <p:cNvSpPr txBox="1"/>
          <p:nvPr/>
        </p:nvSpPr>
        <p:spPr>
          <a:xfrm>
            <a:off x="378847" y="1279874"/>
            <a:ext cx="113519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xốp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7DB7B43-5F76-B40F-A7BF-5F2ED27E4D97}"/>
              </a:ext>
            </a:extLst>
          </p:cNvPr>
          <p:cNvSpPr/>
          <p:nvPr/>
        </p:nvSpPr>
        <p:spPr>
          <a:xfrm>
            <a:off x="3035761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FAD4129-242A-EB70-F6A3-23856918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478" y="2947815"/>
            <a:ext cx="1735411" cy="28266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1EF571-BF92-18A3-737F-68659EEFB1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590" y="2972713"/>
            <a:ext cx="1735410" cy="28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6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BB9BB7-B59B-BD6D-30CE-E3FF7404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0B6689-ECAE-CC52-7FF4-7D0F3E69AC89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4BB389-1300-BD68-F170-2C6CBFAAFEBD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963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8370001-C7F5-48B7-373B-3D01D6715CA0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6243FCB-4630-06EE-E749-B9B323538C88}"/>
              </a:ext>
            </a:extLst>
          </p:cNvPr>
          <p:cNvSpPr txBox="1"/>
          <p:nvPr/>
        </p:nvSpPr>
        <p:spPr>
          <a:xfrm>
            <a:off x="420029" y="1176668"/>
            <a:ext cx="11351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que. 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030E174-547F-510D-9270-95B8E824D427}"/>
              </a:ext>
            </a:extLst>
          </p:cNvPr>
          <p:cNvSpPr/>
          <p:nvPr/>
        </p:nvSpPr>
        <p:spPr>
          <a:xfrm>
            <a:off x="3044283" y="4070195"/>
            <a:ext cx="1037063" cy="5993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688FEB-05FA-E3EC-F806-0292C4D51950}"/>
              </a:ext>
            </a:extLst>
          </p:cNvPr>
          <p:cNvGrpSpPr/>
          <p:nvPr/>
        </p:nvGrpSpPr>
        <p:grpSpPr>
          <a:xfrm>
            <a:off x="7225572" y="3346156"/>
            <a:ext cx="3844290" cy="1332898"/>
            <a:chOff x="2231137" y="354817"/>
            <a:chExt cx="8217407" cy="3905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B3D140C-C8CB-A1FB-4890-3DE3EF637FAC}"/>
                </a:ext>
              </a:extLst>
            </p:cNvPr>
            <p:cNvSpPr/>
            <p:nvPr/>
          </p:nvSpPr>
          <p:spPr>
            <a:xfrm>
              <a:off x="2231137" y="354817"/>
              <a:ext cx="8217407" cy="387724"/>
            </a:xfrm>
            <a:prstGeom prst="roundRect">
              <a:avLst/>
            </a:prstGeom>
            <a:solidFill>
              <a:srgbClr val="EAFFC9"/>
            </a:solidFill>
            <a:ln w="19050">
              <a:solidFill>
                <a:srgbClr val="009E3C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4217A5-00F3-9CBB-2C8D-967D510D7C6D}"/>
                </a:ext>
              </a:extLst>
            </p:cNvPr>
            <p:cNvSpPr txBox="1"/>
            <p:nvPr/>
          </p:nvSpPr>
          <p:spPr>
            <a:xfrm>
              <a:off x="2231137" y="357588"/>
              <a:ext cx="8217407" cy="387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Chong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chóng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123813C-12C2-BA83-079D-05E74A04C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69" y="3580214"/>
            <a:ext cx="1886213" cy="26768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41D4F-64A0-F682-BE67-E1777C5B2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3555" y="2267770"/>
            <a:ext cx="3109229" cy="2237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4E5A0E-BCEE-8EDA-AB22-C3794F1A5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5316" y="3580214"/>
            <a:ext cx="1886213" cy="2676899"/>
          </a:xfrm>
          <a:prstGeom prst="rect">
            <a:avLst/>
          </a:prstGeom>
        </p:spPr>
      </p:pic>
      <p:pic>
        <p:nvPicPr>
          <p:cNvPr id="16" name="Picture 2" descr="Véc tơ đồ họa chong chóng hình Ảnh minh Họa - nghệ thuật png tải về - Miễn  phí trong suốt Hoa png Tải về.">
            <a:extLst>
              <a:ext uri="{FF2B5EF4-FFF2-40B4-BE49-F238E27FC236}">
                <a16:creationId xmlns:a16="http://schemas.microsoft.com/office/drawing/2014/main" id="{BEF24816-CA0B-1DEB-0C45-0A5B49F131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000" l="10000" r="90000">
                        <a14:foregroundMark x1="49889" y1="30222" x2="49889" y2="30222"/>
                        <a14:foregroundMark x1="56222" y1="25778" x2="56222" y2="25778"/>
                        <a14:foregroundMark x1="52333" y1="27333" x2="52333" y2="27333"/>
                        <a14:foregroundMark x1="48111" y1="33889" x2="48111" y2="33889"/>
                        <a14:foregroundMark x1="53111" y1="32333" x2="53111" y2="32333"/>
                        <a14:foregroundMark x1="53556" y1="30222" x2="53556" y2="30222"/>
                        <a14:foregroundMark x1="47000" y1="29556" x2="47000" y2="29556"/>
                        <a14:foregroundMark x1="51667" y1="33889" x2="51667" y2="33889"/>
                        <a14:foregroundMark x1="46556" y1="32333" x2="46556" y2="32333"/>
                        <a14:foregroundMark x1="49444" y1="35000" x2="49444" y2="35000"/>
                        <a14:foregroundMark x1="54444" y1="28667" x2="54444" y2="28667"/>
                        <a14:foregroundMark x1="54444" y1="31556" x2="54444" y2="31556"/>
                        <a14:foregroundMark x1="54444" y1="31556" x2="54444" y2="32778"/>
                        <a14:foregroundMark x1="53111" y1="34111" x2="53111" y2="34111"/>
                        <a14:foregroundMark x1="53111" y1="34111" x2="53000" y2="3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6857"/>
          <a:stretch/>
        </p:blipFill>
        <p:spPr bwMode="auto">
          <a:xfrm>
            <a:off x="3649717" y="2314588"/>
            <a:ext cx="3108834" cy="22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62D9BF-0BA5-3C0A-BD4C-E19257F62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F580E-4C28-B5FE-030F-36FEBB004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8074DF-9F34-BDDD-82EE-23982187B4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943"/>
            <a:ext cx="3408901" cy="2286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E46385-3CDD-2BD6-B729-2E8CC7D0E229}"/>
              </a:ext>
            </a:extLst>
          </p:cNvPr>
          <p:cNvGrpSpPr/>
          <p:nvPr/>
        </p:nvGrpSpPr>
        <p:grpSpPr>
          <a:xfrm>
            <a:off x="1370951" y="334393"/>
            <a:ext cx="6186485" cy="653503"/>
            <a:chOff x="2231137" y="314992"/>
            <a:chExt cx="8217407" cy="107721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44241F-AB45-B487-F57A-410FA969018D}"/>
                </a:ext>
              </a:extLst>
            </p:cNvPr>
            <p:cNvSpPr txBox="1"/>
            <p:nvPr/>
          </p:nvSpPr>
          <p:spPr>
            <a:xfrm>
              <a:off x="2231137" y="314992"/>
              <a:ext cx="8217407" cy="963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A370E43-2E0C-DD3D-835B-A0A8892DBF28}"/>
                </a:ext>
              </a:extLst>
            </p:cNvPr>
            <p:cNvSpPr/>
            <p:nvPr/>
          </p:nvSpPr>
          <p:spPr>
            <a:xfrm>
              <a:off x="2231137" y="314992"/>
              <a:ext cx="8217407" cy="1077218"/>
            </a:xfrm>
            <a:prstGeom prst="roundRect">
              <a:avLst/>
            </a:prstGeom>
            <a:noFill/>
            <a:ln w="28575">
              <a:solidFill>
                <a:srgbClr val="009E3C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277816-E522-55CC-956F-3FE9444EA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9" y="0"/>
            <a:ext cx="1243692" cy="160948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75654D-3CAE-CC42-7947-B51826BA6B08}"/>
              </a:ext>
            </a:extLst>
          </p:cNvPr>
          <p:cNvSpPr/>
          <p:nvPr/>
        </p:nvSpPr>
        <p:spPr>
          <a:xfrm>
            <a:off x="3408901" y="1306748"/>
            <a:ext cx="8655840" cy="4917215"/>
          </a:xfrm>
          <a:prstGeom prst="roundRect">
            <a:avLst/>
          </a:prstGeom>
          <a:solidFill>
            <a:srgbClr val="EAFFC9"/>
          </a:solidFill>
          <a:ln w="28575">
            <a:solidFill>
              <a:srgbClr val="009E3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89C57-6308-56CB-B201-C028380596D8}"/>
              </a:ext>
            </a:extLst>
          </p:cNvPr>
          <p:cNvSpPr txBox="1"/>
          <p:nvPr/>
        </p:nvSpPr>
        <p:spPr>
          <a:xfrm>
            <a:off x="3638579" y="1605493"/>
            <a:ext cx="82921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2b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hở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Chong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2c quay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chênh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lọ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1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481</Words>
  <Application>Microsoft Office PowerPoint</Application>
  <PresentationFormat>Widescreen</PresentationFormat>
  <Paragraphs>28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Windows</dc:creator>
  <cp:lastModifiedBy>Windows</cp:lastModifiedBy>
  <cp:revision>5</cp:revision>
  <dcterms:created xsi:type="dcterms:W3CDTF">2025-10-18T04:23:09Z</dcterms:created>
  <dcterms:modified xsi:type="dcterms:W3CDTF">2025-10-18T04:35:22Z</dcterms:modified>
</cp:coreProperties>
</file>