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 id="2147483713" r:id="rId5"/>
  </p:sldMasterIdLst>
  <p:notesMasterIdLst>
    <p:notesMasterId r:id="rId28"/>
  </p:notesMasterIdLst>
  <p:sldIdLst>
    <p:sldId id="257" r:id="rId6"/>
    <p:sldId id="282" r:id="rId7"/>
    <p:sldId id="256" r:id="rId8"/>
    <p:sldId id="284" r:id="rId9"/>
    <p:sldId id="285" r:id="rId10"/>
    <p:sldId id="286" r:id="rId11"/>
    <p:sldId id="259" r:id="rId12"/>
    <p:sldId id="288" r:id="rId13"/>
    <p:sldId id="262" r:id="rId14"/>
    <p:sldId id="261" r:id="rId15"/>
    <p:sldId id="263" r:id="rId16"/>
    <p:sldId id="289" r:id="rId17"/>
    <p:sldId id="267" r:id="rId18"/>
    <p:sldId id="268" r:id="rId19"/>
    <p:sldId id="279" r:id="rId20"/>
    <p:sldId id="269" r:id="rId21"/>
    <p:sldId id="280" r:id="rId22"/>
    <p:sldId id="295" r:id="rId23"/>
    <p:sldId id="296" r:id="rId24"/>
    <p:sldId id="298" r:id="rId25"/>
    <p:sldId id="290"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1230" autoAdjust="0"/>
  </p:normalViewPr>
  <p:slideViewPr>
    <p:cSldViewPr snapToGrid="0">
      <p:cViewPr varScale="1">
        <p:scale>
          <a:sx n="72" d="100"/>
          <a:sy n="72" d="100"/>
        </p:scale>
        <p:origin x="8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936FE-4A3C-4F40-89E8-9A8814CFCBE3}" type="datetimeFigureOut">
              <a:rPr lang="en-US" smtClean="0"/>
              <a:t>10/18/2025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4A2B4-463B-4D19-A623-E80BC8D67836}" type="slidenum">
              <a:rPr lang="en-US" smtClean="0"/>
              <a:t>‹#›</a:t>
            </a:fld>
            <a:endParaRPr lang="en-US"/>
          </a:p>
        </p:txBody>
      </p:sp>
    </p:spTree>
    <p:extLst>
      <p:ext uri="{BB962C8B-B14F-4D97-AF65-F5344CB8AC3E}">
        <p14:creationId xmlns:p14="http://schemas.microsoft.com/office/powerpoint/2010/main" val="135115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444611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6773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83792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55162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55198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5868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47628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30766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9454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2022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7321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85779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2025/10/18</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34056337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2025/10/18</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56301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2025/10/18</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71855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C912-EE96-CC4D-B477-4B9F38E46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25876-3FE5-2248-B9C1-40F22987F2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10037A-374D-254B-A98E-1D740076530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10/18/2025</a:t>
            </a:fld>
            <a:endParaRPr lang="en-US"/>
          </a:p>
        </p:txBody>
      </p:sp>
      <p:sp>
        <p:nvSpPr>
          <p:cNvPr id="5" name="Footer Placeholder 4">
            <a:extLst>
              <a:ext uri="{FF2B5EF4-FFF2-40B4-BE49-F238E27FC236}">
                <a16:creationId xmlns:a16="http://schemas.microsoft.com/office/drawing/2014/main" id="{F987C2E1-2E3E-1341-99FA-CE72F70AD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B41AE0-4DB5-124B-A00B-B1C13FB22B2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21015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0442-47FD-394C-93F2-7A10577A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A39A80-C1A8-444B-A746-7CB2532DD2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8B9AE-A96E-8445-BD32-08895F2EAA2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10/18/2025</a:t>
            </a:fld>
            <a:endParaRPr lang="en-US"/>
          </a:p>
        </p:txBody>
      </p:sp>
      <p:sp>
        <p:nvSpPr>
          <p:cNvPr id="5" name="Footer Placeholder 4">
            <a:extLst>
              <a:ext uri="{FF2B5EF4-FFF2-40B4-BE49-F238E27FC236}">
                <a16:creationId xmlns:a16="http://schemas.microsoft.com/office/drawing/2014/main" id="{B221FCE7-F304-6243-9959-8A85717AB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717E52-8C11-384B-966B-9DB4BC632BF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20232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1544C-E024-2642-B1D8-509C670CC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0AC94D-F7ED-C94C-B108-4B51630CDB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FCAA13-CADF-D049-8A05-ABD182675DC6}"/>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10/18/2025</a:t>
            </a:fld>
            <a:endParaRPr lang="en-US"/>
          </a:p>
        </p:txBody>
      </p:sp>
      <p:sp>
        <p:nvSpPr>
          <p:cNvPr id="5" name="Footer Placeholder 4">
            <a:extLst>
              <a:ext uri="{FF2B5EF4-FFF2-40B4-BE49-F238E27FC236}">
                <a16:creationId xmlns:a16="http://schemas.microsoft.com/office/drawing/2014/main" id="{3A89E1A9-9390-DF47-872F-1ADB01FB1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059506-3FFB-A54F-A0BA-7434AF8F8942}"/>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12409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3DEE-B95C-094F-A7BE-867220D624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4DFE8F4-A6DD-444F-AA50-73747564AE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ABE68-DAFC-C642-8AC7-3A409BEAB8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8C9682-3374-0F42-91EC-C03B396705D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10/18/2025</a:t>
            </a:fld>
            <a:endParaRPr lang="en-US"/>
          </a:p>
        </p:txBody>
      </p:sp>
      <p:sp>
        <p:nvSpPr>
          <p:cNvPr id="6" name="Footer Placeholder 5">
            <a:extLst>
              <a:ext uri="{FF2B5EF4-FFF2-40B4-BE49-F238E27FC236}">
                <a16:creationId xmlns:a16="http://schemas.microsoft.com/office/drawing/2014/main" id="{0CE9B739-9404-104B-89B0-9BEA1B2832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0196D-5490-D747-A55B-13104A9560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53496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3E29-8697-0748-85BB-3419D581A8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541C3D6-ABA2-724C-B63C-32A938D334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525BD-FCC2-074E-B6FC-D324180B8E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B13A3-929E-A84F-85D2-A1293B24E3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F9FB3E-A4CB-C44E-AD92-9E9C4BC363E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6CFDF2-2840-E248-9340-6C29C4FDDE4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10/18/2025</a:t>
            </a:fld>
            <a:endParaRPr lang="en-US"/>
          </a:p>
        </p:txBody>
      </p:sp>
      <p:sp>
        <p:nvSpPr>
          <p:cNvPr id="8" name="Footer Placeholder 7">
            <a:extLst>
              <a:ext uri="{FF2B5EF4-FFF2-40B4-BE49-F238E27FC236}">
                <a16:creationId xmlns:a16="http://schemas.microsoft.com/office/drawing/2014/main" id="{B702962B-C5A2-2042-82A6-1CCD668038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8CF9CF-1DA2-5D47-BA4A-2E4AFC1D3F27}"/>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926730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9FD72-DC06-2F4C-B20D-41851EED69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4CDD203-6D9E-8D4C-BA81-3882C43E495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10/18/2025</a:t>
            </a:fld>
            <a:endParaRPr lang="en-US"/>
          </a:p>
        </p:txBody>
      </p:sp>
      <p:sp>
        <p:nvSpPr>
          <p:cNvPr id="4" name="Footer Placeholder 3">
            <a:extLst>
              <a:ext uri="{FF2B5EF4-FFF2-40B4-BE49-F238E27FC236}">
                <a16:creationId xmlns:a16="http://schemas.microsoft.com/office/drawing/2014/main" id="{9DF72E22-5697-674F-BFAB-CE50B80109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EE093C-EA54-6149-BD1D-3A7E80E2E74D}"/>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391393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D7C1B-43F8-0B44-9937-A30F85BCB10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10/18/2025</a:t>
            </a:fld>
            <a:endParaRPr lang="en-US"/>
          </a:p>
        </p:txBody>
      </p:sp>
      <p:sp>
        <p:nvSpPr>
          <p:cNvPr id="3" name="Footer Placeholder 2">
            <a:extLst>
              <a:ext uri="{FF2B5EF4-FFF2-40B4-BE49-F238E27FC236}">
                <a16:creationId xmlns:a16="http://schemas.microsoft.com/office/drawing/2014/main" id="{07226690-A658-2B4C-B0B2-4931519B5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645697D-E994-264C-8901-D37A4450FC7E}"/>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616721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CC3B-E8EC-E44D-94F3-AAD8DB29C4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979AF1-7F54-3D4B-A733-BB6FF39123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9E4A50-F04E-BF48-A090-56462925DF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F9E9E-ECC8-DC4D-A74D-F330B91FD00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10/18/2025</a:t>
            </a:fld>
            <a:endParaRPr lang="en-US"/>
          </a:p>
        </p:txBody>
      </p:sp>
      <p:sp>
        <p:nvSpPr>
          <p:cNvPr id="6" name="Footer Placeholder 5">
            <a:extLst>
              <a:ext uri="{FF2B5EF4-FFF2-40B4-BE49-F238E27FC236}">
                <a16:creationId xmlns:a16="http://schemas.microsoft.com/office/drawing/2014/main" id="{8143E2E2-00C3-C64B-885C-54B0A9F5E2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C359E33-F055-0C4B-B49C-ED5AEAE406A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26121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2025/10/18</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05716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FAC3-32E2-6748-B09E-9792BBB504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F66907-BC68-9848-897E-95D6443296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955D7-7255-9141-8873-320E7D7CED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0D40C-43F5-4142-95AE-0F26C3A54B8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10/18/2025</a:t>
            </a:fld>
            <a:endParaRPr lang="en-US"/>
          </a:p>
        </p:txBody>
      </p:sp>
      <p:sp>
        <p:nvSpPr>
          <p:cNvPr id="6" name="Footer Placeholder 5">
            <a:extLst>
              <a:ext uri="{FF2B5EF4-FFF2-40B4-BE49-F238E27FC236}">
                <a16:creationId xmlns:a16="http://schemas.microsoft.com/office/drawing/2014/main" id="{548F4C2D-BC5B-F34B-9A36-74B60B139C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3DD608-9DC0-004A-802C-5A12A45C2C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70313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A262A-1448-994B-8870-6FF832FF21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F0CD89-BE4A-6849-ABFB-FCDD79F879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CD003-466E-B049-8BA0-A8CFA911C6F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10/18/2025</a:t>
            </a:fld>
            <a:endParaRPr lang="en-US"/>
          </a:p>
        </p:txBody>
      </p:sp>
      <p:sp>
        <p:nvSpPr>
          <p:cNvPr id="5" name="Footer Placeholder 4">
            <a:extLst>
              <a:ext uri="{FF2B5EF4-FFF2-40B4-BE49-F238E27FC236}">
                <a16:creationId xmlns:a16="http://schemas.microsoft.com/office/drawing/2014/main" id="{01FEFBC9-589D-A343-993D-C97789A08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EAF1C-71E1-0248-A0BD-FBCEE025E82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487041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3ABAA0-246C-5646-911E-47B82D388E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A80F7-13F1-EC4B-8C17-631F85E230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65C09-E490-D54C-A8A6-6CB97AC9EE3A}"/>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10/18/2025</a:t>
            </a:fld>
            <a:endParaRPr lang="en-US"/>
          </a:p>
        </p:txBody>
      </p:sp>
      <p:sp>
        <p:nvSpPr>
          <p:cNvPr id="5" name="Footer Placeholder 4">
            <a:extLst>
              <a:ext uri="{FF2B5EF4-FFF2-40B4-BE49-F238E27FC236}">
                <a16:creationId xmlns:a16="http://schemas.microsoft.com/office/drawing/2014/main" id="{FEFA9D44-1AB3-DB48-A26E-2D368D7E3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863D8F-6314-6F4F-B915-A46CBAE65F1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72876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AD347D-5ACD-4C99-B74B-A9C85AD731AF}" type="datetimeFigureOut">
              <a:rPr lang="en-US" smtClean="0"/>
              <a:t>10/18/2025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80008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10/18/2025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09699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10/18/2025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43109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10/18/2025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52418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10/18/2025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81700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10/18/2025</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5075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10/18/2025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69831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2025/10/18</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1903938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10/18/2025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74981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10/18/2025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75253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10/18/2025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62125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10/18/2025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16994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3523400" y="1765300"/>
            <a:ext cx="7718000" cy="334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solidFill>
                  <a:schemeClr val="l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825783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36" name="Google Shape;36;p4"/>
          <p:cNvSpPr txBox="1">
            <a:spLocks noGrp="1"/>
          </p:cNvSpPr>
          <p:nvPr>
            <p:ph type="body" idx="1"/>
          </p:nvPr>
        </p:nvSpPr>
        <p:spPr>
          <a:xfrm>
            <a:off x="950800" y="1638233"/>
            <a:ext cx="10290400" cy="4555200"/>
          </a:xfrm>
          <a:prstGeom prst="rect">
            <a:avLst/>
          </a:prstGeom>
        </p:spPr>
        <p:txBody>
          <a:bodyPr spcFirstLastPara="1" wrap="square" lIns="91425" tIns="91425" rIns="91425" bIns="91425" anchor="t" anchorCtr="0">
            <a:noAutofit/>
          </a:bodyPr>
          <a:lstStyle>
            <a:lvl1pPr marL="609585" lvl="0" indent="-397923">
              <a:lnSpc>
                <a:spcPct val="100000"/>
              </a:lnSpc>
              <a:spcBef>
                <a:spcPts val="0"/>
              </a:spcBef>
              <a:spcAft>
                <a:spcPts val="0"/>
              </a:spcAft>
              <a:buSzPts val="11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01988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6" name="Google Shape;126;p9"/>
          <p:cNvSpPr txBox="1">
            <a:spLocks noGrp="1"/>
          </p:cNvSpPr>
          <p:nvPr>
            <p:ph type="title"/>
          </p:nvPr>
        </p:nvSpPr>
        <p:spPr>
          <a:xfrm>
            <a:off x="960000" y="2194133"/>
            <a:ext cx="5646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7" name="Google Shape;127;p9"/>
          <p:cNvSpPr txBox="1">
            <a:spLocks noGrp="1"/>
          </p:cNvSpPr>
          <p:nvPr>
            <p:ph type="subTitle" idx="1"/>
          </p:nvPr>
        </p:nvSpPr>
        <p:spPr>
          <a:xfrm>
            <a:off x="960000" y="3266933"/>
            <a:ext cx="4856800" cy="20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01682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7"/>
          <p:cNvSpPr txBox="1">
            <a:spLocks noGrp="1"/>
          </p:cNvSpPr>
          <p:nvPr>
            <p:ph type="body" idx="1"/>
          </p:nvPr>
        </p:nvSpPr>
        <p:spPr>
          <a:xfrm>
            <a:off x="4159967" y="2601067"/>
            <a:ext cx="7081200" cy="3058400"/>
          </a:xfrm>
          <a:prstGeom prst="rect">
            <a:avLst/>
          </a:prstGeom>
        </p:spPr>
        <p:txBody>
          <a:bodyPr spcFirstLastPara="1" wrap="square" lIns="91425" tIns="91425" rIns="91425" bIns="91425" anchor="t" anchorCtr="0">
            <a:noAutofit/>
          </a:bodyPr>
          <a:lstStyle>
            <a:lvl1pPr marL="609585" lvl="0" indent="-457189" rtl="0">
              <a:lnSpc>
                <a:spcPct val="150000"/>
              </a:lnSpc>
              <a:spcBef>
                <a:spcPts val="0"/>
              </a:spcBef>
              <a:spcAft>
                <a:spcPts val="0"/>
              </a:spcAft>
              <a:buClr>
                <a:schemeClr val="accent2"/>
              </a:buClr>
              <a:buSzPts val="1800"/>
              <a:buChar char="●"/>
              <a:defRPr sz="2133">
                <a:solidFill>
                  <a:schemeClr val="dk1"/>
                </a:solidFill>
              </a:defRPr>
            </a:lvl1pPr>
            <a:lvl2pPr marL="1219170" lvl="1" indent="-423323" rtl="0">
              <a:lnSpc>
                <a:spcPct val="100000"/>
              </a:lnSpc>
              <a:spcBef>
                <a:spcPts val="2133"/>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3495799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5" name="Google Shape;175;p15"/>
          <p:cNvSpPr txBox="1">
            <a:spLocks noGrp="1"/>
          </p:cNvSpPr>
          <p:nvPr>
            <p:ph type="title"/>
          </p:nvPr>
        </p:nvSpPr>
        <p:spPr>
          <a:xfrm>
            <a:off x="3189200" y="4387717"/>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6" name="Google Shape;176;p15"/>
          <p:cNvSpPr txBox="1">
            <a:spLocks noGrp="1"/>
          </p:cNvSpPr>
          <p:nvPr>
            <p:ph type="subTitle" idx="1"/>
          </p:nvPr>
        </p:nvSpPr>
        <p:spPr>
          <a:xfrm>
            <a:off x="1117600" y="1858800"/>
            <a:ext cx="10072800" cy="238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514357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0CDA-A59C-2792-9B59-C775967CD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F4564-DE06-1637-EA4D-36B6D52E22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77EAC6-7A1D-D109-0344-70B1E32A7B8E}"/>
              </a:ext>
            </a:extLst>
          </p:cNvPr>
          <p:cNvSpPr>
            <a:spLocks noGrp="1"/>
          </p:cNvSpPr>
          <p:nvPr>
            <p:ph type="dt" sz="half" idx="10"/>
          </p:nvPr>
        </p:nvSpPr>
        <p:spPr/>
        <p:txBody>
          <a:bodyPr/>
          <a:lstStyle/>
          <a:p>
            <a:fld id="{6C51DFE3-E97C-426E-9270-EB26156B3BEA}" type="datetimeFigureOut">
              <a:rPr lang="en-US" smtClean="0"/>
              <a:t>10/18/2025</a:t>
            </a:fld>
            <a:endParaRPr lang="en-US"/>
          </a:p>
        </p:txBody>
      </p:sp>
      <p:sp>
        <p:nvSpPr>
          <p:cNvPr id="5" name="Footer Placeholder 4">
            <a:extLst>
              <a:ext uri="{FF2B5EF4-FFF2-40B4-BE49-F238E27FC236}">
                <a16:creationId xmlns:a16="http://schemas.microsoft.com/office/drawing/2014/main" id="{5C59D8CC-AFE1-41BE-D40C-F8E9F8A6F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1A412-6008-0595-CACC-F699456FFBB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9503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2025/10/18</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45288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CF8B8-41AA-076D-EB4D-534A51AC7C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0590F1-3AED-C7ED-BC37-3A89FAEED3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E37C5-6E25-B3A0-DF5E-2B5E74D9FA2A}"/>
              </a:ext>
            </a:extLst>
          </p:cNvPr>
          <p:cNvSpPr>
            <a:spLocks noGrp="1"/>
          </p:cNvSpPr>
          <p:nvPr>
            <p:ph type="dt" sz="half" idx="10"/>
          </p:nvPr>
        </p:nvSpPr>
        <p:spPr/>
        <p:txBody>
          <a:bodyPr/>
          <a:lstStyle/>
          <a:p>
            <a:fld id="{6C51DFE3-E97C-426E-9270-EB26156B3BEA}" type="datetimeFigureOut">
              <a:rPr lang="en-US" smtClean="0"/>
              <a:t>10/18/2025</a:t>
            </a:fld>
            <a:endParaRPr lang="en-US"/>
          </a:p>
        </p:txBody>
      </p:sp>
      <p:sp>
        <p:nvSpPr>
          <p:cNvPr id="5" name="Footer Placeholder 4">
            <a:extLst>
              <a:ext uri="{FF2B5EF4-FFF2-40B4-BE49-F238E27FC236}">
                <a16:creationId xmlns:a16="http://schemas.microsoft.com/office/drawing/2014/main" id="{7A7DA67A-3CB3-D03B-043F-73AF3FE6C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3D267-D929-12A4-6BC8-1541A3EC83EA}"/>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1673753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52175-FCDA-DC0D-30EA-E96B7AF964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C9A90F-7FED-4CBB-6D8A-C5B1BC042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803D-7E8F-2389-E21B-47438A4EB69B}"/>
              </a:ext>
            </a:extLst>
          </p:cNvPr>
          <p:cNvSpPr>
            <a:spLocks noGrp="1"/>
          </p:cNvSpPr>
          <p:nvPr>
            <p:ph type="dt" sz="half" idx="10"/>
          </p:nvPr>
        </p:nvSpPr>
        <p:spPr/>
        <p:txBody>
          <a:bodyPr/>
          <a:lstStyle/>
          <a:p>
            <a:fld id="{6C51DFE3-E97C-426E-9270-EB26156B3BEA}" type="datetimeFigureOut">
              <a:rPr lang="en-US" smtClean="0"/>
              <a:t>10/18/2025</a:t>
            </a:fld>
            <a:endParaRPr lang="en-US"/>
          </a:p>
        </p:txBody>
      </p:sp>
      <p:sp>
        <p:nvSpPr>
          <p:cNvPr id="5" name="Footer Placeholder 4">
            <a:extLst>
              <a:ext uri="{FF2B5EF4-FFF2-40B4-BE49-F238E27FC236}">
                <a16:creationId xmlns:a16="http://schemas.microsoft.com/office/drawing/2014/main" id="{73F9AFC1-A787-1BBA-F4B2-1AF08DA75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B4AE9-F372-2726-DDB0-8381F56C69C5}"/>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35234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9EBB-C10C-4123-011F-73436B1D9E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5CF19-50F5-F6E2-7180-3D3E3E0BC8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D327C0-BA61-DA37-7E4F-09BD5831D6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8D80-DAE6-37E9-4836-AAB7B8773FBB}"/>
              </a:ext>
            </a:extLst>
          </p:cNvPr>
          <p:cNvSpPr>
            <a:spLocks noGrp="1"/>
          </p:cNvSpPr>
          <p:nvPr>
            <p:ph type="dt" sz="half" idx="10"/>
          </p:nvPr>
        </p:nvSpPr>
        <p:spPr/>
        <p:txBody>
          <a:bodyPr/>
          <a:lstStyle/>
          <a:p>
            <a:fld id="{6C51DFE3-E97C-426E-9270-EB26156B3BEA}" type="datetimeFigureOut">
              <a:rPr lang="en-US" smtClean="0"/>
              <a:t>10/18/2025</a:t>
            </a:fld>
            <a:endParaRPr lang="en-US"/>
          </a:p>
        </p:txBody>
      </p:sp>
      <p:sp>
        <p:nvSpPr>
          <p:cNvPr id="6" name="Footer Placeholder 5">
            <a:extLst>
              <a:ext uri="{FF2B5EF4-FFF2-40B4-BE49-F238E27FC236}">
                <a16:creationId xmlns:a16="http://schemas.microsoft.com/office/drawing/2014/main" id="{34A8FA0D-20F8-FA97-ABF9-0685698B7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B1857-7079-F560-97FA-D1829D00984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821760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44E0-555C-6491-AAF3-FB22BD43A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1C64DA-FC92-7747-D1A1-8D47B918E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03559-0E96-4542-F399-2C30738394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278D2B-45A9-E2EF-B12F-B8D06A836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AF788-3ED3-CB59-E2E1-5BDC158E0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1F8C20-CBE5-41D2-30F5-EA2B60EEAE48}"/>
              </a:ext>
            </a:extLst>
          </p:cNvPr>
          <p:cNvSpPr>
            <a:spLocks noGrp="1"/>
          </p:cNvSpPr>
          <p:nvPr>
            <p:ph type="dt" sz="half" idx="10"/>
          </p:nvPr>
        </p:nvSpPr>
        <p:spPr/>
        <p:txBody>
          <a:bodyPr/>
          <a:lstStyle/>
          <a:p>
            <a:fld id="{6C51DFE3-E97C-426E-9270-EB26156B3BEA}" type="datetimeFigureOut">
              <a:rPr lang="en-US" smtClean="0"/>
              <a:t>10/18/2025</a:t>
            </a:fld>
            <a:endParaRPr lang="en-US"/>
          </a:p>
        </p:txBody>
      </p:sp>
      <p:sp>
        <p:nvSpPr>
          <p:cNvPr id="8" name="Footer Placeholder 7">
            <a:extLst>
              <a:ext uri="{FF2B5EF4-FFF2-40B4-BE49-F238E27FC236}">
                <a16:creationId xmlns:a16="http://schemas.microsoft.com/office/drawing/2014/main" id="{D993F18F-E49E-6A80-75E5-73FEAB54E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E691C2-8848-843E-7D20-80027445573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62518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CAFA-4871-F6D5-179B-9C246B6D4D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4DCE13-7E68-4F6C-E671-A672F523AE8A}"/>
              </a:ext>
            </a:extLst>
          </p:cNvPr>
          <p:cNvSpPr>
            <a:spLocks noGrp="1"/>
          </p:cNvSpPr>
          <p:nvPr>
            <p:ph type="dt" sz="half" idx="10"/>
          </p:nvPr>
        </p:nvSpPr>
        <p:spPr/>
        <p:txBody>
          <a:bodyPr/>
          <a:lstStyle/>
          <a:p>
            <a:fld id="{6C51DFE3-E97C-426E-9270-EB26156B3BEA}" type="datetimeFigureOut">
              <a:rPr lang="en-US" smtClean="0"/>
              <a:t>10/18/2025</a:t>
            </a:fld>
            <a:endParaRPr lang="en-US"/>
          </a:p>
        </p:txBody>
      </p:sp>
      <p:sp>
        <p:nvSpPr>
          <p:cNvPr id="4" name="Footer Placeholder 3">
            <a:extLst>
              <a:ext uri="{FF2B5EF4-FFF2-40B4-BE49-F238E27FC236}">
                <a16:creationId xmlns:a16="http://schemas.microsoft.com/office/drawing/2014/main" id="{4BAAB350-0D49-25B9-6100-4A31E6651C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E7F5E-8CF9-3D6F-D61D-38DFBB0B06F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82067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8F1ECA-A123-3B36-7482-2C9708E3A1F5}"/>
              </a:ext>
            </a:extLst>
          </p:cNvPr>
          <p:cNvSpPr>
            <a:spLocks noGrp="1"/>
          </p:cNvSpPr>
          <p:nvPr>
            <p:ph type="dt" sz="half" idx="10"/>
          </p:nvPr>
        </p:nvSpPr>
        <p:spPr/>
        <p:txBody>
          <a:bodyPr/>
          <a:lstStyle/>
          <a:p>
            <a:fld id="{6C51DFE3-E97C-426E-9270-EB26156B3BEA}" type="datetimeFigureOut">
              <a:rPr lang="en-US" smtClean="0"/>
              <a:t>10/18/2025</a:t>
            </a:fld>
            <a:endParaRPr lang="en-US"/>
          </a:p>
        </p:txBody>
      </p:sp>
      <p:sp>
        <p:nvSpPr>
          <p:cNvPr id="3" name="Footer Placeholder 2">
            <a:extLst>
              <a:ext uri="{FF2B5EF4-FFF2-40B4-BE49-F238E27FC236}">
                <a16:creationId xmlns:a16="http://schemas.microsoft.com/office/drawing/2014/main" id="{F4FB4187-86A9-412F-A26D-C9CC4F8D2F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6BD87A-67A8-D167-E723-F00442EC7DF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649355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393E-038F-D2E0-452C-7FA57D774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5B5C5-DCFA-1978-8A8B-75EB17B18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52F5B8-5084-1098-8062-652C8D482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9DB099-2796-7F2B-FC23-E20B9934C2BD}"/>
              </a:ext>
            </a:extLst>
          </p:cNvPr>
          <p:cNvSpPr>
            <a:spLocks noGrp="1"/>
          </p:cNvSpPr>
          <p:nvPr>
            <p:ph type="dt" sz="half" idx="10"/>
          </p:nvPr>
        </p:nvSpPr>
        <p:spPr/>
        <p:txBody>
          <a:bodyPr/>
          <a:lstStyle/>
          <a:p>
            <a:fld id="{6C51DFE3-E97C-426E-9270-EB26156B3BEA}" type="datetimeFigureOut">
              <a:rPr lang="en-US" smtClean="0"/>
              <a:t>10/18/2025</a:t>
            </a:fld>
            <a:endParaRPr lang="en-US"/>
          </a:p>
        </p:txBody>
      </p:sp>
      <p:sp>
        <p:nvSpPr>
          <p:cNvPr id="6" name="Footer Placeholder 5">
            <a:extLst>
              <a:ext uri="{FF2B5EF4-FFF2-40B4-BE49-F238E27FC236}">
                <a16:creationId xmlns:a16="http://schemas.microsoft.com/office/drawing/2014/main" id="{20940308-7B5C-8C70-CB4F-CE39AF4C7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3B7D2-0074-FE9C-90F9-98083F02A69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206882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8E8-6708-F379-E5FE-A6995219F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2D01FE-3F7C-F868-74B0-543003396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37BDF-9FD4-C33B-505B-8D6C0AF59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A33143-3548-6B15-5DAD-0937181AD8FB}"/>
              </a:ext>
            </a:extLst>
          </p:cNvPr>
          <p:cNvSpPr>
            <a:spLocks noGrp="1"/>
          </p:cNvSpPr>
          <p:nvPr>
            <p:ph type="dt" sz="half" idx="10"/>
          </p:nvPr>
        </p:nvSpPr>
        <p:spPr/>
        <p:txBody>
          <a:bodyPr/>
          <a:lstStyle/>
          <a:p>
            <a:fld id="{6C51DFE3-E97C-426E-9270-EB26156B3BEA}" type="datetimeFigureOut">
              <a:rPr lang="en-US" smtClean="0"/>
              <a:t>10/18/2025</a:t>
            </a:fld>
            <a:endParaRPr lang="en-US"/>
          </a:p>
        </p:txBody>
      </p:sp>
      <p:sp>
        <p:nvSpPr>
          <p:cNvPr id="6" name="Footer Placeholder 5">
            <a:extLst>
              <a:ext uri="{FF2B5EF4-FFF2-40B4-BE49-F238E27FC236}">
                <a16:creationId xmlns:a16="http://schemas.microsoft.com/office/drawing/2014/main" id="{F191A030-DD50-3E57-F723-74BF967C9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F8FDE-C20E-7095-2E71-A16FDA70D4A0}"/>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493309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510A-3B9E-5DE4-2EC5-49BED146A6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D80F8F-6D07-0636-B19D-C2B41B0B5F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4DEF3-C065-C5B1-0DA4-07C49F4F4AE2}"/>
              </a:ext>
            </a:extLst>
          </p:cNvPr>
          <p:cNvSpPr>
            <a:spLocks noGrp="1"/>
          </p:cNvSpPr>
          <p:nvPr>
            <p:ph type="dt" sz="half" idx="10"/>
          </p:nvPr>
        </p:nvSpPr>
        <p:spPr/>
        <p:txBody>
          <a:bodyPr/>
          <a:lstStyle/>
          <a:p>
            <a:fld id="{6C51DFE3-E97C-426E-9270-EB26156B3BEA}" type="datetimeFigureOut">
              <a:rPr lang="en-US" smtClean="0"/>
              <a:t>10/18/2025</a:t>
            </a:fld>
            <a:endParaRPr lang="en-US"/>
          </a:p>
        </p:txBody>
      </p:sp>
      <p:sp>
        <p:nvSpPr>
          <p:cNvPr id="5" name="Footer Placeholder 4">
            <a:extLst>
              <a:ext uri="{FF2B5EF4-FFF2-40B4-BE49-F238E27FC236}">
                <a16:creationId xmlns:a16="http://schemas.microsoft.com/office/drawing/2014/main" id="{81B89D24-91CA-6936-1D10-592F8FB9C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79044-15F8-C776-9D34-76CBDDB8788D}"/>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0235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FFD05-6FEB-6738-770E-4093C2EDA1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32A2FC-18DC-9985-4787-55BA9DEA7C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A6543-499D-B268-BE19-282FA07A8732}"/>
              </a:ext>
            </a:extLst>
          </p:cNvPr>
          <p:cNvSpPr>
            <a:spLocks noGrp="1"/>
          </p:cNvSpPr>
          <p:nvPr>
            <p:ph type="dt" sz="half" idx="10"/>
          </p:nvPr>
        </p:nvSpPr>
        <p:spPr/>
        <p:txBody>
          <a:bodyPr/>
          <a:lstStyle/>
          <a:p>
            <a:fld id="{6C51DFE3-E97C-426E-9270-EB26156B3BEA}" type="datetimeFigureOut">
              <a:rPr lang="en-US" smtClean="0"/>
              <a:t>10/18/2025</a:t>
            </a:fld>
            <a:endParaRPr lang="en-US"/>
          </a:p>
        </p:txBody>
      </p:sp>
      <p:sp>
        <p:nvSpPr>
          <p:cNvPr id="5" name="Footer Placeholder 4">
            <a:extLst>
              <a:ext uri="{FF2B5EF4-FFF2-40B4-BE49-F238E27FC236}">
                <a16:creationId xmlns:a16="http://schemas.microsoft.com/office/drawing/2014/main" id="{FBD1EE59-899C-43AF-36EE-5E58F9B31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57AAC-5E26-181B-8563-A663B790B2C6}"/>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22900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2025/10/18</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22795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525301"/>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5523822"/>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6424245"/>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327186895"/>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2025/10/18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34820515"/>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A823D7-9F98-4745-9AB7-E61F100F41C7}" type="datetimeFigureOut">
              <a:rPr lang="zh-CN" altLang="en-US" smtClean="0"/>
              <a:t>2025/10/18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0818173"/>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2025/10/18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5611033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81713944"/>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40815435"/>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57087573"/>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2025/10/18</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0136735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362264481"/>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2025/10/18</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910580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2025/10/18</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7076065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2025/10/18</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85313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2025/10/18</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67743" y="1357717"/>
            <a:ext cx="4067743" cy="3972479"/>
          </a:xfrm>
          <a:prstGeom prst="rect">
            <a:avLst/>
          </a:prstGeom>
        </p:spPr>
      </p:pic>
    </p:spTree>
    <p:extLst>
      <p:ext uri="{BB962C8B-B14F-4D97-AF65-F5344CB8AC3E}">
        <p14:creationId xmlns:p14="http://schemas.microsoft.com/office/powerpoint/2010/main" val="2530378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85142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4244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297B05B-FBB7-4EFA-9A52-DCD12BAE1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FA362B-35CA-3F06-2129-1F56E8CFA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2AC51-4E25-5BCF-8731-15B6062D98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1DFE3-E97C-426E-9270-EB26156B3BEA}" type="datetimeFigureOut">
              <a:rPr lang="en-US" smtClean="0"/>
              <a:t>10/18/2025</a:t>
            </a:fld>
            <a:endParaRPr lang="en-US"/>
          </a:p>
        </p:txBody>
      </p:sp>
      <p:sp>
        <p:nvSpPr>
          <p:cNvPr id="5" name="Footer Placeholder 4">
            <a:extLst>
              <a:ext uri="{FF2B5EF4-FFF2-40B4-BE49-F238E27FC236}">
                <a16:creationId xmlns:a16="http://schemas.microsoft.com/office/drawing/2014/main" id="{83B1D379-6414-C647-96E2-945B7CB154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7359F9-B9AF-0730-59C7-F6F1D196A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78B70-D60B-4CEE-8A74-042EBBE806DF}" type="slidenum">
              <a:rPr lang="en-US" smtClean="0"/>
              <a:t>‹#›</a:t>
            </a:fld>
            <a:endParaRPr lang="en-US"/>
          </a:p>
        </p:txBody>
      </p:sp>
    </p:spTree>
    <p:extLst>
      <p:ext uri="{BB962C8B-B14F-4D97-AF65-F5344CB8AC3E}">
        <p14:creationId xmlns:p14="http://schemas.microsoft.com/office/powerpoint/2010/main" val="275970254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2025/10/18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7570378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EF951-627B-F9AB-10B8-3A11E3F4AF36}"/>
              </a:ext>
            </a:extLst>
          </p:cNvPr>
          <p:cNvPicPr>
            <a:picLocks noChangeAspect="1"/>
          </p:cNvPicPr>
          <p:nvPr/>
        </p:nvPicPr>
        <p:blipFill>
          <a:blip r:embed="rId3"/>
          <a:stretch>
            <a:fillRect/>
          </a:stretch>
        </p:blipFill>
        <p:spPr>
          <a:xfrm>
            <a:off x="3722870" y="114300"/>
            <a:ext cx="6041660" cy="969348"/>
          </a:xfrm>
          <a:prstGeom prst="rect">
            <a:avLst/>
          </a:prstGeom>
        </p:spPr>
      </p:pic>
      <p:pic>
        <p:nvPicPr>
          <p:cNvPr id="4" name="Picture 3">
            <a:extLst>
              <a:ext uri="{FF2B5EF4-FFF2-40B4-BE49-F238E27FC236}">
                <a16:creationId xmlns:a16="http://schemas.microsoft.com/office/drawing/2014/main" id="{AF4CA74F-EA31-DB2B-3192-C45F7F81DE75}"/>
              </a:ext>
            </a:extLst>
          </p:cNvPr>
          <p:cNvPicPr>
            <a:picLocks noChangeAspect="1"/>
          </p:cNvPicPr>
          <p:nvPr/>
        </p:nvPicPr>
        <p:blipFill>
          <a:blip r:embed="rId4"/>
          <a:stretch>
            <a:fillRect/>
          </a:stretch>
        </p:blipFill>
        <p:spPr>
          <a:xfrm>
            <a:off x="-246254" y="0"/>
            <a:ext cx="2675130" cy="1889620"/>
          </a:xfrm>
          <a:prstGeom prst="rect">
            <a:avLst/>
          </a:prstGeom>
        </p:spPr>
      </p:pic>
      <p:pic>
        <p:nvPicPr>
          <p:cNvPr id="10" name="Picture 9">
            <a:extLst>
              <a:ext uri="{FF2B5EF4-FFF2-40B4-BE49-F238E27FC236}">
                <a16:creationId xmlns:a16="http://schemas.microsoft.com/office/drawing/2014/main" id="{B2650598-877B-BB0E-5684-B0DE2C6EA79F}"/>
              </a:ext>
            </a:extLst>
          </p:cNvPr>
          <p:cNvPicPr>
            <a:picLocks noChangeAspect="1"/>
          </p:cNvPicPr>
          <p:nvPr/>
        </p:nvPicPr>
        <p:blipFill>
          <a:blip r:embed="rId5"/>
          <a:stretch>
            <a:fillRect/>
          </a:stretch>
        </p:blipFill>
        <p:spPr>
          <a:xfrm>
            <a:off x="2965427" y="1083648"/>
            <a:ext cx="8047417" cy="2847079"/>
          </a:xfrm>
          <a:prstGeom prst="rect">
            <a:avLst/>
          </a:prstGeom>
        </p:spPr>
      </p:pic>
      <p:sp>
        <p:nvSpPr>
          <p:cNvPr id="11" name="TextBox 10">
            <a:extLst>
              <a:ext uri="{FF2B5EF4-FFF2-40B4-BE49-F238E27FC236}">
                <a16:creationId xmlns:a16="http://schemas.microsoft.com/office/drawing/2014/main" id="{37353884-FF01-81CD-0A04-AB47F7FF7F50}"/>
              </a:ext>
            </a:extLst>
          </p:cNvPr>
          <p:cNvSpPr txBox="1"/>
          <p:nvPr/>
        </p:nvSpPr>
        <p:spPr>
          <a:xfrm>
            <a:off x="6028660" y="3508745"/>
            <a:ext cx="2349795"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98198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7" name="组合 19">
            <a:extLst>
              <a:ext uri="{FF2B5EF4-FFF2-40B4-BE49-F238E27FC236}">
                <a16:creationId xmlns:a16="http://schemas.microsoft.com/office/drawing/2014/main" id="{6BAD8097-92F3-F2A6-6BB8-78CD684211EE}"/>
              </a:ext>
            </a:extLst>
          </p:cNvPr>
          <p:cNvGrpSpPr/>
          <p:nvPr/>
        </p:nvGrpSpPr>
        <p:grpSpPr>
          <a:xfrm>
            <a:off x="180753" y="131693"/>
            <a:ext cx="12011247" cy="1824698"/>
            <a:chOff x="692006" y="116442"/>
            <a:chExt cx="11176173" cy="2919244"/>
          </a:xfrm>
        </p:grpSpPr>
        <p:sp>
          <p:nvSpPr>
            <p:cNvPr id="8" name="矩形 16">
              <a:extLst>
                <a:ext uri="{FF2B5EF4-FFF2-40B4-BE49-F238E27FC236}">
                  <a16:creationId xmlns:a16="http://schemas.microsoft.com/office/drawing/2014/main" id="{820BA0B4-071A-8810-9B2B-CA7C3D72FD5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6">
              <a:extLst>
                <a:ext uri="{FF2B5EF4-FFF2-40B4-BE49-F238E27FC236}">
                  <a16:creationId xmlns:a16="http://schemas.microsoft.com/office/drawing/2014/main" id="{549666B6-171D-F7CB-DBA0-C9FF05156C8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7" name="Rectangle 70">
            <a:extLst>
              <a:ext uri="{FF2B5EF4-FFF2-40B4-BE49-F238E27FC236}">
                <a16:creationId xmlns:a16="http://schemas.microsoft.com/office/drawing/2014/main" id="{F0DBA50A-893D-BC70-305B-89C487EBA321}"/>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hình 4, em hãy cho biết vai trò của ruộng bậc thang đối với đời sống và sản xuất của người dân khu vực miền núi Bắc Bộ.</a:t>
            </a:r>
            <a:endPar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19" name="Picture 18">
            <a:extLst>
              <a:ext uri="{FF2B5EF4-FFF2-40B4-BE49-F238E27FC236}">
                <a16:creationId xmlns:a16="http://schemas.microsoft.com/office/drawing/2014/main" id="{889A3A54-E220-7826-9D03-738F90964FBD}"/>
              </a:ext>
            </a:extLst>
          </p:cNvPr>
          <p:cNvPicPr>
            <a:picLocks noChangeAspect="1"/>
          </p:cNvPicPr>
          <p:nvPr/>
        </p:nvPicPr>
        <p:blipFill>
          <a:blip r:embed="rId4"/>
          <a:stretch>
            <a:fillRect/>
          </a:stretch>
        </p:blipFill>
        <p:spPr>
          <a:xfrm>
            <a:off x="4036828" y="2028825"/>
            <a:ext cx="7924800" cy="4629150"/>
          </a:xfrm>
          <a:prstGeom prst="rect">
            <a:avLst/>
          </a:prstGeom>
        </p:spPr>
      </p:pic>
      <p:sp>
        <p:nvSpPr>
          <p:cNvPr id="20" name="TextBox 19">
            <a:extLst>
              <a:ext uri="{FF2B5EF4-FFF2-40B4-BE49-F238E27FC236}">
                <a16:creationId xmlns:a16="http://schemas.microsoft.com/office/drawing/2014/main" id="{F819DD38-8CA6-3858-1785-46607B184683}"/>
              </a:ext>
            </a:extLst>
          </p:cNvPr>
          <p:cNvSpPr txBox="1"/>
          <p:nvPr/>
        </p:nvSpPr>
        <p:spPr>
          <a:xfrm>
            <a:off x="808074" y="2955851"/>
            <a:ext cx="3019647"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4. </a:t>
            </a:r>
            <a:r>
              <a:rPr lang="en-US" sz="3200" b="1" dirty="0" err="1">
                <a:latin typeface="Cambria" panose="02040503050406030204" pitchFamily="18" charset="0"/>
                <a:ea typeface="Cambria" panose="02040503050406030204" pitchFamily="18" charset="0"/>
              </a:rPr>
              <a:t>Ruộng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bậc</a:t>
            </a:r>
            <a:r>
              <a:rPr lang="en-US" sz="3200" b="1" dirty="0">
                <a:latin typeface="Cambria" panose="02040503050406030204" pitchFamily="18" charset="0"/>
                <a:ea typeface="Cambria" panose="02040503050406030204" pitchFamily="18" charset="0"/>
              </a:rPr>
              <a:t> thang ở </a:t>
            </a:r>
            <a:r>
              <a:rPr lang="en-US" sz="3200" b="1" dirty="0" err="1">
                <a:latin typeface="Cambria" panose="02040503050406030204" pitchFamily="18" charset="0"/>
                <a:ea typeface="Cambria" panose="02040503050406030204" pitchFamily="18" charset="0"/>
              </a:rPr>
              <a:t>Mù</a:t>
            </a:r>
            <a:r>
              <a:rPr lang="en-US" sz="3200" b="1" dirty="0">
                <a:latin typeface="Cambria" panose="02040503050406030204" pitchFamily="18" charset="0"/>
                <a:ea typeface="Cambria" panose="02040503050406030204" pitchFamily="18" charset="0"/>
              </a:rPr>
              <a:t> Cang </a:t>
            </a:r>
            <a:r>
              <a:rPr lang="en-US" sz="3200" b="1" dirty="0" err="1">
                <a:latin typeface="Cambria" panose="02040503050406030204" pitchFamily="18" charset="0"/>
                <a:ea typeface="Cambria" panose="02040503050406030204" pitchFamily="18" charset="0"/>
              </a:rPr>
              <a:t>Chải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Bái</a:t>
            </a:r>
            <a:r>
              <a:rPr lang="en-US" sz="32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13229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5" name="Google Shape;284;p17">
            <a:extLst>
              <a:ext uri="{FF2B5EF4-FFF2-40B4-BE49-F238E27FC236}">
                <a16:creationId xmlns:a16="http://schemas.microsoft.com/office/drawing/2014/main" id="{F3A0AFBB-5672-5859-E6AA-8602721F0C36}"/>
              </a:ext>
            </a:extLst>
          </p:cNvPr>
          <p:cNvSpPr/>
          <p:nvPr/>
        </p:nvSpPr>
        <p:spPr>
          <a:xfrm>
            <a:off x="4270291" y="311043"/>
            <a:ext cx="4512202" cy="1305106"/>
          </a:xfrm>
          <a:custGeom>
            <a:avLst/>
            <a:gdLst/>
            <a:ahLst/>
            <a:cxnLst/>
            <a:rect l="l" t="t" r="r" b="b"/>
            <a:pathLst>
              <a:path w="63640" h="25361" extrusionOk="0">
                <a:moveTo>
                  <a:pt x="29760" y="1"/>
                </a:moveTo>
                <a:cubicBezTo>
                  <a:pt x="23080" y="1"/>
                  <a:pt x="15267" y="77"/>
                  <a:pt x="6496" y="292"/>
                </a:cubicBezTo>
                <a:cubicBezTo>
                  <a:pt x="3408" y="363"/>
                  <a:pt x="72" y="576"/>
                  <a:pt x="143" y="7426"/>
                </a:cubicBezTo>
                <a:cubicBezTo>
                  <a:pt x="178" y="10904"/>
                  <a:pt x="1" y="16831"/>
                  <a:pt x="214" y="19529"/>
                </a:cubicBezTo>
                <a:cubicBezTo>
                  <a:pt x="683" y="25121"/>
                  <a:pt x="4090" y="25279"/>
                  <a:pt x="5725" y="25279"/>
                </a:cubicBezTo>
                <a:cubicBezTo>
                  <a:pt x="5823" y="25279"/>
                  <a:pt x="5915" y="25279"/>
                  <a:pt x="5999" y="25279"/>
                </a:cubicBezTo>
                <a:cubicBezTo>
                  <a:pt x="21564" y="25336"/>
                  <a:pt x="30274" y="25360"/>
                  <a:pt x="35635" y="25360"/>
                </a:cubicBezTo>
                <a:cubicBezTo>
                  <a:pt x="46789" y="25360"/>
                  <a:pt x="43444" y="25257"/>
                  <a:pt x="57180" y="25137"/>
                </a:cubicBezTo>
                <a:cubicBezTo>
                  <a:pt x="62539" y="25101"/>
                  <a:pt x="63178" y="23291"/>
                  <a:pt x="63427" y="17754"/>
                </a:cubicBezTo>
                <a:cubicBezTo>
                  <a:pt x="63640" y="14027"/>
                  <a:pt x="63640" y="10301"/>
                  <a:pt x="63356" y="6609"/>
                </a:cubicBezTo>
                <a:cubicBezTo>
                  <a:pt x="63214" y="3486"/>
                  <a:pt x="62859" y="505"/>
                  <a:pt x="55902" y="469"/>
                </a:cubicBezTo>
                <a:cubicBezTo>
                  <a:pt x="55902" y="469"/>
                  <a:pt x="46303" y="1"/>
                  <a:pt x="29760" y="1"/>
                </a:cubicBezTo>
                <a:close/>
              </a:path>
            </a:pathLst>
          </a:custGeom>
          <a:solidFill>
            <a:schemeClr val="accent4"/>
          </a:solidFill>
          <a:ln w="28575">
            <a:solidFill>
              <a:srgbClr val="002060"/>
            </a:solidFill>
          </a:ln>
        </p:spPr>
        <p:txBody>
          <a:bodyPr spcFirstLastPara="1" wrap="square" lIns="243833" tIns="121900" rIns="243833" bIns="121900" anchor="ctr" anchorCtr="0">
            <a:noAutofit/>
          </a:bodyPr>
          <a:lstStyle/>
          <a:p>
            <a:pPr algn="ctr" defTabSz="1219170">
              <a:buClr>
                <a:srgbClr val="000000"/>
              </a:buClr>
            </a:pPr>
            <a:r>
              <a:rPr lang="en-US" sz="4000" b="1" kern="0" dirty="0">
                <a:solidFill>
                  <a:srgbClr val="002060"/>
                </a:solidFill>
                <a:latin typeface="Calibri" panose="020F0502020204030204" pitchFamily="34" charset="0"/>
                <a:ea typeface="Roboto"/>
                <a:cs typeface="Calibri" panose="020F0502020204030204" pitchFamily="34" charset="0"/>
                <a:sym typeface="Roboto"/>
              </a:rPr>
              <a:t>Vai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trò</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của</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ruộng</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bậc</a:t>
            </a:r>
            <a:r>
              <a:rPr lang="en-US" sz="4000" b="1" kern="0" dirty="0">
                <a:solidFill>
                  <a:srgbClr val="002060"/>
                </a:solidFill>
                <a:latin typeface="Calibri" panose="020F0502020204030204" pitchFamily="34" charset="0"/>
                <a:ea typeface="Roboto"/>
                <a:cs typeface="Calibri" panose="020F0502020204030204" pitchFamily="34" charset="0"/>
                <a:sym typeface="Roboto"/>
              </a:rPr>
              <a:t> thang</a:t>
            </a:r>
            <a:endParaRPr sz="4000" b="1" kern="0" dirty="0">
              <a:solidFill>
                <a:srgbClr val="002060"/>
              </a:solidFill>
              <a:latin typeface="Calibri" panose="020F0502020204030204" pitchFamily="34" charset="0"/>
              <a:ea typeface="Roboto"/>
              <a:cs typeface="Calibri" panose="020F0502020204030204" pitchFamily="34" charset="0"/>
              <a:sym typeface="Roboto"/>
            </a:endParaRPr>
          </a:p>
        </p:txBody>
      </p:sp>
      <p:cxnSp>
        <p:nvCxnSpPr>
          <p:cNvPr id="7" name="Google Shape;1610;p37">
            <a:extLst>
              <a:ext uri="{FF2B5EF4-FFF2-40B4-BE49-F238E27FC236}">
                <a16:creationId xmlns:a16="http://schemas.microsoft.com/office/drawing/2014/main" id="{F9008083-3404-2628-CB79-909AB5B369F2}"/>
              </a:ext>
            </a:extLst>
          </p:cNvPr>
          <p:cNvCxnSpPr>
            <a:cxnSpLocks/>
          </p:cNvCxnSpPr>
          <p:nvPr/>
        </p:nvCxnSpPr>
        <p:spPr>
          <a:xfrm rot="10800000" flipV="1">
            <a:off x="1807552" y="1254641"/>
            <a:ext cx="2477368" cy="427194"/>
          </a:xfrm>
          <a:prstGeom prst="bentConnector3">
            <a:avLst>
              <a:gd name="adj1" fmla="val 100215"/>
            </a:avLst>
          </a:prstGeom>
          <a:noFill/>
          <a:ln w="28575" cap="flat" cmpd="sng">
            <a:solidFill>
              <a:schemeClr val="dk1"/>
            </a:solidFill>
            <a:prstDash val="solid"/>
            <a:round/>
            <a:headEnd type="none" w="med" len="med"/>
            <a:tailEnd type="none" w="med" len="med"/>
          </a:ln>
        </p:spPr>
      </p:cxnSp>
      <p:sp>
        <p:nvSpPr>
          <p:cNvPr id="8" name="Google Shape;1621;p37">
            <a:extLst>
              <a:ext uri="{FF2B5EF4-FFF2-40B4-BE49-F238E27FC236}">
                <a16:creationId xmlns:a16="http://schemas.microsoft.com/office/drawing/2014/main" id="{05B0FFF7-D5BD-D1E7-EC90-7F4901F53A9E}"/>
              </a:ext>
            </a:extLst>
          </p:cNvPr>
          <p:cNvSpPr/>
          <p:nvPr/>
        </p:nvSpPr>
        <p:spPr>
          <a:xfrm>
            <a:off x="325402" y="1658767"/>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6">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2800" b="1" kern="0" dirty="0">
                <a:solidFill>
                  <a:srgbClr val="FF0000"/>
                </a:solidFill>
                <a:latin typeface="Calibri" panose="020F0502020204030204" pitchFamily="34" charset="0"/>
                <a:ea typeface="Roboto"/>
                <a:cs typeface="Calibri" panose="020F0502020204030204" pitchFamily="34" charset="0"/>
                <a:sym typeface="Roboto"/>
              </a:rPr>
              <a:t>Trồng lúa nước, giúp đảm bảo nguồn lương thực cho người dân.</a:t>
            </a:r>
          </a:p>
        </p:txBody>
      </p:sp>
      <p:sp>
        <p:nvSpPr>
          <p:cNvPr id="12" name="Google Shape;1622;p37">
            <a:extLst>
              <a:ext uri="{FF2B5EF4-FFF2-40B4-BE49-F238E27FC236}">
                <a16:creationId xmlns:a16="http://schemas.microsoft.com/office/drawing/2014/main" id="{78E8CE04-9261-B241-AE76-E6DB3F83506E}"/>
              </a:ext>
            </a:extLst>
          </p:cNvPr>
          <p:cNvSpPr/>
          <p:nvPr/>
        </p:nvSpPr>
        <p:spPr>
          <a:xfrm>
            <a:off x="353190" y="1635851"/>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621;p37">
            <a:extLst>
              <a:ext uri="{FF2B5EF4-FFF2-40B4-BE49-F238E27FC236}">
                <a16:creationId xmlns:a16="http://schemas.microsoft.com/office/drawing/2014/main" id="{F62B33C9-FCF6-AAF5-9E74-7DE9D567EF1E}"/>
              </a:ext>
            </a:extLst>
          </p:cNvPr>
          <p:cNvSpPr/>
          <p:nvPr/>
        </p:nvSpPr>
        <p:spPr>
          <a:xfrm>
            <a:off x="4822974" y="2094702"/>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5">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3200" b="1" kern="0" dirty="0">
                <a:solidFill>
                  <a:srgbClr val="FF0000"/>
                </a:solidFill>
                <a:latin typeface="Calibri" panose="020F0502020204030204" pitchFamily="34" charset="0"/>
                <a:ea typeface="Roboto"/>
                <a:cs typeface="Calibri" panose="020F0502020204030204" pitchFamily="34" charset="0"/>
                <a:sym typeface="Roboto"/>
              </a:rPr>
              <a:t>Hạn chế tình trạng phá rừng làm nương rẫy.</a:t>
            </a:r>
          </a:p>
        </p:txBody>
      </p:sp>
      <p:sp>
        <p:nvSpPr>
          <p:cNvPr id="20" name="Google Shape;1622;p37">
            <a:extLst>
              <a:ext uri="{FF2B5EF4-FFF2-40B4-BE49-F238E27FC236}">
                <a16:creationId xmlns:a16="http://schemas.microsoft.com/office/drawing/2014/main" id="{655195E0-336D-B31C-08A5-9364D1F03281}"/>
              </a:ext>
            </a:extLst>
          </p:cNvPr>
          <p:cNvSpPr/>
          <p:nvPr/>
        </p:nvSpPr>
        <p:spPr>
          <a:xfrm>
            <a:off x="4850762" y="2071786"/>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22" name="Straight Connector 21">
            <a:extLst>
              <a:ext uri="{FF2B5EF4-FFF2-40B4-BE49-F238E27FC236}">
                <a16:creationId xmlns:a16="http://schemas.microsoft.com/office/drawing/2014/main" id="{8DFCCDB2-33D5-D9A6-A285-9F41520242A9}"/>
              </a:ext>
            </a:extLst>
          </p:cNvPr>
          <p:cNvCxnSpPr>
            <a:cxnSpLocks/>
          </p:cNvCxnSpPr>
          <p:nvPr/>
        </p:nvCxnSpPr>
        <p:spPr>
          <a:xfrm>
            <a:off x="6634717" y="1626781"/>
            <a:ext cx="0" cy="4784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oogle Shape;1611;p37">
            <a:extLst>
              <a:ext uri="{FF2B5EF4-FFF2-40B4-BE49-F238E27FC236}">
                <a16:creationId xmlns:a16="http://schemas.microsoft.com/office/drawing/2014/main" id="{18D3D068-00EF-6FCF-A198-057800D949B2}"/>
              </a:ext>
            </a:extLst>
          </p:cNvPr>
          <p:cNvCxnSpPr>
            <a:cxnSpLocks/>
          </p:cNvCxnSpPr>
          <p:nvPr/>
        </p:nvCxnSpPr>
        <p:spPr>
          <a:xfrm>
            <a:off x="8782493" y="1158948"/>
            <a:ext cx="1945758" cy="531628"/>
          </a:xfrm>
          <a:prstGeom prst="bentConnector3">
            <a:avLst>
              <a:gd name="adj1" fmla="val 100820"/>
            </a:avLst>
          </a:prstGeom>
          <a:noFill/>
          <a:ln w="28575" cap="flat" cmpd="sng">
            <a:solidFill>
              <a:schemeClr val="dk1"/>
            </a:solidFill>
            <a:prstDash val="solid"/>
            <a:round/>
            <a:headEnd type="none" w="med" len="med"/>
            <a:tailEnd type="none" w="med" len="med"/>
          </a:ln>
        </p:spPr>
      </p:cxnSp>
      <p:sp>
        <p:nvSpPr>
          <p:cNvPr id="25" name="Google Shape;1630;p37">
            <a:extLst>
              <a:ext uri="{FF2B5EF4-FFF2-40B4-BE49-F238E27FC236}">
                <a16:creationId xmlns:a16="http://schemas.microsoft.com/office/drawing/2014/main" id="{7843E8DB-2501-2DC9-F56B-B4F397CDEA64}"/>
              </a:ext>
            </a:extLst>
          </p:cNvPr>
          <p:cNvSpPr/>
          <p:nvPr/>
        </p:nvSpPr>
        <p:spPr>
          <a:xfrm>
            <a:off x="9107203" y="1658767"/>
            <a:ext cx="2907924" cy="2015508"/>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4">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en-US" sz="2800" b="1" kern="0" dirty="0" err="1">
                <a:solidFill>
                  <a:srgbClr val="FF0000"/>
                </a:solidFill>
                <a:latin typeface="Calibri" panose="020F0502020204030204" pitchFamily="34" charset="0"/>
                <a:ea typeface="Roboto"/>
                <a:cs typeface="Calibri" panose="020F0502020204030204" pitchFamily="34" charset="0"/>
                <a:sym typeface="Roboto"/>
              </a:rPr>
              <a:t>Thúc</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đẩy</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hoạt</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động</a:t>
            </a:r>
            <a:r>
              <a:rPr lang="en-US" sz="2800" b="1" kern="0" dirty="0">
                <a:solidFill>
                  <a:srgbClr val="FF0000"/>
                </a:solidFill>
                <a:latin typeface="Calibri" panose="020F0502020204030204" pitchFamily="34" charset="0"/>
                <a:ea typeface="Roboto"/>
                <a:cs typeface="Calibri" panose="020F0502020204030204" pitchFamily="34" charset="0"/>
                <a:sym typeface="Roboto"/>
              </a:rPr>
              <a:t> du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lịch</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của</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vùng</a:t>
            </a:r>
            <a:r>
              <a:rPr lang="en-US" sz="2800" b="1" kern="0" dirty="0">
                <a:solidFill>
                  <a:srgbClr val="FF0000"/>
                </a:solidFill>
                <a:latin typeface="Calibri" panose="020F0502020204030204" pitchFamily="34" charset="0"/>
                <a:ea typeface="Roboto"/>
                <a:cs typeface="Calibri" panose="020F0502020204030204" pitchFamily="34" charset="0"/>
                <a:sym typeface="Roboto"/>
              </a:rPr>
              <a:t>.</a:t>
            </a:r>
          </a:p>
        </p:txBody>
      </p:sp>
      <p:sp>
        <p:nvSpPr>
          <p:cNvPr id="26" name="Google Shape;1631;p37">
            <a:extLst>
              <a:ext uri="{FF2B5EF4-FFF2-40B4-BE49-F238E27FC236}">
                <a16:creationId xmlns:a16="http://schemas.microsoft.com/office/drawing/2014/main" id="{50E01678-9382-E6A8-4F7B-E1AB1615A03F}"/>
              </a:ext>
            </a:extLst>
          </p:cNvPr>
          <p:cNvSpPr/>
          <p:nvPr/>
        </p:nvSpPr>
        <p:spPr>
          <a:xfrm>
            <a:off x="9133368" y="1635851"/>
            <a:ext cx="2924374" cy="2064280"/>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Biến đổi khí hậu gây nhiều áp lực cho nghề trồng lúa nước">
            <a:extLst>
              <a:ext uri="{FF2B5EF4-FFF2-40B4-BE49-F238E27FC236}">
                <a16:creationId xmlns:a16="http://schemas.microsoft.com/office/drawing/2014/main" id="{7805B401-1D56-3349-098E-29C229572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46" y="3944679"/>
            <a:ext cx="2978828" cy="19061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óng tình trạng đốt phá rừng làm nương rẫy tại Kon Tum | VTV.VN">
            <a:extLst>
              <a:ext uri="{FF2B5EF4-FFF2-40B4-BE49-F238E27FC236}">
                <a16:creationId xmlns:a16="http://schemas.microsoft.com/office/drawing/2014/main" id="{0A75BEFE-7723-A78E-0BFE-F61DF59ED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874" y="4455617"/>
            <a:ext cx="3423684" cy="1690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ừng bỏ lỡ ngắm ruộng bậc thang đẹp nhất thế giới ở Mù Cang Chải">
            <a:extLst>
              <a:ext uri="{FF2B5EF4-FFF2-40B4-BE49-F238E27FC236}">
                <a16:creationId xmlns:a16="http://schemas.microsoft.com/office/drawing/2014/main" id="{9C5CAE1C-9C84-1441-1ED1-78D28D146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0032" y="3817088"/>
            <a:ext cx="3063109" cy="179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983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fade">
                                      <p:cBhvr>
                                        <p:cTn id="51" dur="500"/>
                                        <p:tgtEl>
                                          <p:spTgt spid="205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54"/>
                                        </p:tgtEl>
                                        <p:attrNameLst>
                                          <p:attrName>style.visibility</p:attrName>
                                        </p:attrNameLst>
                                      </p:cBhvr>
                                      <p:to>
                                        <p:strVal val="visible"/>
                                      </p:to>
                                    </p:set>
                                    <p:animEffect transition="in" filter="fade">
                                      <p:cBhvr>
                                        <p:cTn id="7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9" grpId="0" animBg="1"/>
      <p:bldP spid="20"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4" descr="Ruộng bậc thang Mù Cang Chải trở thành di tích quốc gia đặc biệt - VOV Du  lịch - Trang tin tức của Truyền hình VOVTV">
            <a:extLst>
              <a:ext uri="{FF2B5EF4-FFF2-40B4-BE49-F238E27FC236}">
                <a16:creationId xmlns:a16="http://schemas.microsoft.com/office/drawing/2014/main" id="{482187BC-A9F7-D617-DA17-ABC8807D6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38" r="2" b="21270"/>
          <a:stretch/>
        </p:blipFill>
        <p:spPr bwMode="auto">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Khát vọng vươn lên ở Mù Cang Chải (Bài cuối): Khai thác 'mỏ vàng' du lịch">
            <a:extLst>
              <a:ext uri="{FF2B5EF4-FFF2-40B4-BE49-F238E27FC236}">
                <a16:creationId xmlns:a16="http://schemas.microsoft.com/office/drawing/2014/main" id="{5E02AE2D-FB6E-C169-6782-D538F552B8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23" r="-1" b="8553"/>
          <a:stretch/>
        </p:blipFill>
        <p:spPr bwMode="auto">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0E21EC3-C8F9-6DF1-49E8-1B58DC99138D}"/>
              </a:ext>
            </a:extLst>
          </p:cNvPr>
          <p:cNvSpPr txBox="1"/>
          <p:nvPr/>
        </p:nvSpPr>
        <p:spPr>
          <a:xfrm>
            <a:off x="104774" y="266700"/>
            <a:ext cx="2409826" cy="649408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Em</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có</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biết</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Ruộng bậc thang ở Mù Cang Chải</a:t>
            </a:r>
            <a:r>
              <a:rPr kumimoji="0" lang="en-US"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 </a:t>
            </a: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(Yên Bái), Hoàng Su Phì (Hà Giang), Sa Pa (Lào Cai) đã được công nhận là danh thắng quốc gia và trở thành địa điểm du lịch nổi tiếng.</a:t>
            </a:r>
          </a:p>
        </p:txBody>
      </p:sp>
    </p:spTree>
    <p:extLst>
      <p:ext uri="{BB962C8B-B14F-4D97-AF65-F5344CB8AC3E}">
        <p14:creationId xmlns:p14="http://schemas.microsoft.com/office/powerpoint/2010/main" val="44914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5" name="Video">
            <a:hlinkClick r:id="" action="ppaction://media"/>
            <a:extLst>
              <a:ext uri="{FF2B5EF4-FFF2-40B4-BE49-F238E27FC236}">
                <a16:creationId xmlns:a16="http://schemas.microsoft.com/office/drawing/2014/main" id="{C3F3C257-D5A1-8FB6-E29E-0C0DA32C3D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7038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descr="A circular image of a dam&#10;&#10;Description automatically generated">
            <a:extLst>
              <a:ext uri="{FF2B5EF4-FFF2-40B4-BE49-F238E27FC236}">
                <a16:creationId xmlns:a16="http://schemas.microsoft.com/office/drawing/2014/main" id="{DF9448B4-CB76-5130-B7E7-F6CFA93E5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1" y="1881963"/>
            <a:ext cx="4251249" cy="4251249"/>
          </a:xfrm>
          <a:prstGeom prst="rect">
            <a:avLst/>
          </a:prstGeom>
        </p:spPr>
      </p:pic>
      <p:pic>
        <p:nvPicPr>
          <p:cNvPr id="21" name="图片 2">
            <a:extLst>
              <a:ext uri="{FF2B5EF4-FFF2-40B4-BE49-F238E27FC236}">
                <a16:creationId xmlns:a16="http://schemas.microsoft.com/office/drawing/2014/main" id="{526BE8CB-6DBD-EC79-0FE1-467B01636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8891" y="-338328"/>
            <a:ext cx="11150602" cy="4676412"/>
          </a:xfrm>
          <a:prstGeom prst="rect">
            <a:avLst/>
          </a:prstGeom>
        </p:spPr>
      </p:pic>
      <p:sp>
        <p:nvSpPr>
          <p:cNvPr id="22" name="Text Box 9">
            <a:extLst>
              <a:ext uri="{FF2B5EF4-FFF2-40B4-BE49-F238E27FC236}">
                <a16:creationId xmlns:a16="http://schemas.microsoft.com/office/drawing/2014/main" id="{ACBFBFCC-3F61-2AB9-3B9D-AD6EC6286C94}"/>
              </a:ext>
            </a:extLst>
          </p:cNvPr>
          <p:cNvSpPr txBox="1">
            <a:spLocks noChangeArrowheads="1"/>
          </p:cNvSpPr>
          <p:nvPr/>
        </p:nvSpPr>
        <p:spPr bwMode="auto">
          <a:xfrm>
            <a:off x="5062883" y="1123348"/>
            <a:ext cx="58332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b="1" dirty="0">
                <a:latin typeface="Calibri" panose="020F0502020204030204" pitchFamily="34" charset="0"/>
                <a:cs typeface="Calibri" panose="020F0502020204030204" pitchFamily="34" charset="0"/>
              </a:rPr>
              <a:t>b) </a:t>
            </a:r>
            <a:r>
              <a:rPr lang="en-US" sz="4800" b="1" dirty="0" err="1">
                <a:latin typeface="Calibri" panose="020F0502020204030204" pitchFamily="34" charset="0"/>
                <a:cs typeface="Calibri" panose="020F0502020204030204" pitchFamily="34" charset="0"/>
              </a:rPr>
              <a:t>Xây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dựng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công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trình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thủy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điện</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7222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5" name="组合 19">
            <a:extLst>
              <a:ext uri="{FF2B5EF4-FFF2-40B4-BE49-F238E27FC236}">
                <a16:creationId xmlns:a16="http://schemas.microsoft.com/office/drawing/2014/main" id="{1CBE0B68-6FF2-2B68-DB84-C6CC9A0E1182}"/>
              </a:ext>
            </a:extLst>
          </p:cNvPr>
          <p:cNvGrpSpPr/>
          <p:nvPr/>
        </p:nvGrpSpPr>
        <p:grpSpPr>
          <a:xfrm>
            <a:off x="180753" y="131693"/>
            <a:ext cx="12011247" cy="1665209"/>
            <a:chOff x="692006" y="116442"/>
            <a:chExt cx="11176173" cy="2919244"/>
          </a:xfrm>
        </p:grpSpPr>
        <p:sp>
          <p:nvSpPr>
            <p:cNvPr id="6" name="矩形 16">
              <a:extLst>
                <a:ext uri="{FF2B5EF4-FFF2-40B4-BE49-F238E27FC236}">
                  <a16:creationId xmlns:a16="http://schemas.microsoft.com/office/drawing/2014/main" id="{BD9D04F1-C3F4-CAA4-9B91-E3081D1CD8A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16">
              <a:extLst>
                <a:ext uri="{FF2B5EF4-FFF2-40B4-BE49-F238E27FC236}">
                  <a16:creationId xmlns:a16="http://schemas.microsoft.com/office/drawing/2014/main" id="{B3940177-BA31-CC02-8697-26C3BDC60698}"/>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2" name="Rectangle 70">
            <a:extLst>
              <a:ext uri="{FF2B5EF4-FFF2-40B4-BE49-F238E27FC236}">
                <a16:creationId xmlns:a16="http://schemas.microsoft.com/office/drawing/2014/main" id="{3CFB2533-81CE-84FE-813F-BC61BDE2E817}"/>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5, 6, em hãy kể tên và xác định trên lược đồ một số nhà máy thuỷ điện ở vùng Trung du và miền núi Bắc Bộ.</a:t>
            </a:r>
          </a:p>
        </p:txBody>
      </p:sp>
      <p:pic>
        <p:nvPicPr>
          <p:cNvPr id="24" name="Picture 23">
            <a:extLst>
              <a:ext uri="{FF2B5EF4-FFF2-40B4-BE49-F238E27FC236}">
                <a16:creationId xmlns:a16="http://schemas.microsoft.com/office/drawing/2014/main" id="{86097EF7-F6F0-AF32-D492-44C3237A788E}"/>
              </a:ext>
            </a:extLst>
          </p:cNvPr>
          <p:cNvPicPr>
            <a:picLocks noChangeAspect="1"/>
          </p:cNvPicPr>
          <p:nvPr/>
        </p:nvPicPr>
        <p:blipFill>
          <a:blip r:embed="rId4"/>
          <a:stretch>
            <a:fillRect/>
          </a:stretch>
        </p:blipFill>
        <p:spPr>
          <a:xfrm rot="355062">
            <a:off x="331028" y="2634790"/>
            <a:ext cx="5806867" cy="35409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a:extLst>
              <a:ext uri="{FF2B5EF4-FFF2-40B4-BE49-F238E27FC236}">
                <a16:creationId xmlns:a16="http://schemas.microsoft.com/office/drawing/2014/main" id="{718D72E0-0123-35C3-5A45-863542FC82E4}"/>
              </a:ext>
            </a:extLst>
          </p:cNvPr>
          <p:cNvPicPr>
            <a:picLocks noChangeAspect="1"/>
          </p:cNvPicPr>
          <p:nvPr/>
        </p:nvPicPr>
        <p:blipFill>
          <a:blip r:embed="rId5"/>
          <a:stretch>
            <a:fillRect/>
          </a:stretch>
        </p:blipFill>
        <p:spPr>
          <a:xfrm rot="20935446">
            <a:off x="6559089" y="2234773"/>
            <a:ext cx="5155361" cy="3912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66263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3" name="Rectangle 11">
            <a:extLst>
              <a:ext uri="{FF2B5EF4-FFF2-40B4-BE49-F238E27FC236}">
                <a16:creationId xmlns:a16="http://schemas.microsoft.com/office/drawing/2014/main" id="{E22AF958-4755-9FE2-6F71-0C43F0A4D81C}"/>
              </a:ext>
            </a:extLst>
          </p:cNvPr>
          <p:cNvSpPr>
            <a:spLocks noChangeArrowheads="1"/>
          </p:cNvSpPr>
          <p:nvPr/>
        </p:nvSpPr>
        <p:spPr bwMode="auto">
          <a:xfrm>
            <a:off x="170122" y="1095467"/>
            <a:ext cx="6900530" cy="4550421"/>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rPr>
              <a:t>Sông ngòi ở vùng Trung du và miền núi Bắc Bộ có tiềm năng lớn để phát triển thuỷ điện. Nhiều nhà máy thuỷ điện đã được xây dựng, cung cấp điện phục vụ cho sinh hoạt và sản xuất, đồng thời giảm lũ cho vùng đồng bằng.</a:t>
            </a:r>
            <a:endParaRPr lang="en-US"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endParaRPr>
          </a:p>
        </p:txBody>
      </p:sp>
      <p:pic>
        <p:nvPicPr>
          <p:cNvPr id="4" name="Picture 3" descr="A circular image of a dam&#10;&#10;Description automatically generated">
            <a:extLst>
              <a:ext uri="{FF2B5EF4-FFF2-40B4-BE49-F238E27FC236}">
                <a16:creationId xmlns:a16="http://schemas.microsoft.com/office/drawing/2014/main" id="{5CF31199-BEA1-BF6A-C52D-85815D390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940" y="584792"/>
            <a:ext cx="5316278" cy="5316278"/>
          </a:xfrm>
          <a:prstGeom prst="rect">
            <a:avLst/>
          </a:prstGeom>
        </p:spPr>
      </p:pic>
    </p:spTree>
    <p:extLst>
      <p:ext uri="{BB962C8B-B14F-4D97-AF65-F5344CB8AC3E}">
        <p14:creationId xmlns:p14="http://schemas.microsoft.com/office/powerpoint/2010/main" val="368484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a:extLst>
              <a:ext uri="{FF2B5EF4-FFF2-40B4-BE49-F238E27FC236}">
                <a16:creationId xmlns:a16="http://schemas.microsoft.com/office/drawing/2014/main" id="{3582CADF-FED5-41CA-AEFB-8867256A4478}"/>
              </a:ext>
            </a:extLst>
          </p:cNvPr>
          <p:cNvPicPr>
            <a:picLocks noChangeAspect="1"/>
          </p:cNvPicPr>
          <p:nvPr/>
        </p:nvPicPr>
        <p:blipFill>
          <a:blip r:embed="rId4"/>
          <a:stretch>
            <a:fillRect/>
          </a:stretch>
        </p:blipFill>
        <p:spPr>
          <a:xfrm>
            <a:off x="134840" y="531628"/>
            <a:ext cx="7864644" cy="5968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1EF47D09-05BE-6E2D-F75E-5047535EFFF5}"/>
              </a:ext>
            </a:extLst>
          </p:cNvPr>
          <p:cNvSpPr/>
          <p:nvPr/>
        </p:nvSpPr>
        <p:spPr>
          <a:xfrm>
            <a:off x="1095153" y="2275367"/>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FE3C502-5105-D40D-FC39-D9448349AD41}"/>
              </a:ext>
            </a:extLst>
          </p:cNvPr>
          <p:cNvSpPr/>
          <p:nvPr/>
        </p:nvSpPr>
        <p:spPr>
          <a:xfrm>
            <a:off x="1945757" y="3125972"/>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CDE339B-CCE5-27EC-E857-B95D6A6D1B41}"/>
              </a:ext>
            </a:extLst>
          </p:cNvPr>
          <p:cNvSpPr/>
          <p:nvPr/>
        </p:nvSpPr>
        <p:spPr>
          <a:xfrm>
            <a:off x="3721395" y="2009553"/>
            <a:ext cx="786810" cy="4465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0F780EC-BC4D-D41B-0E04-B292130C31BC}"/>
              </a:ext>
            </a:extLst>
          </p:cNvPr>
          <p:cNvSpPr/>
          <p:nvPr/>
        </p:nvSpPr>
        <p:spPr>
          <a:xfrm>
            <a:off x="3327989" y="2913321"/>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E42EBBEF-34D5-231C-1095-8CF9EDADAA0E}"/>
              </a:ext>
            </a:extLst>
          </p:cNvPr>
          <p:cNvSpPr/>
          <p:nvPr/>
        </p:nvSpPr>
        <p:spPr>
          <a:xfrm>
            <a:off x="3700129" y="4104166"/>
            <a:ext cx="786810" cy="4359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a16="http://schemas.microsoft.com/office/drawing/2014/main" id="{CF7B1F1E-A752-3A3A-15A8-9547F5A8824F}"/>
              </a:ext>
            </a:extLst>
          </p:cNvPr>
          <p:cNvSpPr>
            <a:spLocks noChangeArrowheads="1"/>
          </p:cNvSpPr>
          <p:nvPr/>
        </p:nvSpPr>
        <p:spPr bwMode="auto">
          <a:xfrm>
            <a:off x="8052393" y="1116419"/>
            <a:ext cx="4217580" cy="4158193"/>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Lai Châu.</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Sơn La.</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Thác Bà.</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Hòa Bình.</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Tuyên Quang.</a:t>
            </a:r>
            <a:endParaRPr lang="en-US" altLang="en-US" sz="2400" b="1" kern="0"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5447867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6" grpId="0" animBg="1"/>
      <p:bldP spid="29" grpId="0" animBg="1"/>
      <p:bldP spid="30" grpId="0" animBg="1"/>
      <p:bldP spid="31"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2" name="Picture 1">
            <a:extLst>
              <a:ext uri="{FF2B5EF4-FFF2-40B4-BE49-F238E27FC236}">
                <a16:creationId xmlns:a16="http://schemas.microsoft.com/office/drawing/2014/main" id="{17E996C7-38A5-9C62-5E21-9AB53ED5D3D2}"/>
              </a:ext>
            </a:extLst>
          </p:cNvPr>
          <p:cNvPicPr>
            <a:picLocks noChangeAspect="1"/>
          </p:cNvPicPr>
          <p:nvPr/>
        </p:nvPicPr>
        <p:blipFill>
          <a:blip r:embed="rId3"/>
          <a:stretch>
            <a:fillRect/>
          </a:stretch>
        </p:blipFill>
        <p:spPr>
          <a:xfrm>
            <a:off x="3908880" y="2261501"/>
            <a:ext cx="4145639" cy="2639797"/>
          </a:xfrm>
          <a:prstGeom prst="rect">
            <a:avLst/>
          </a:prstGeom>
        </p:spPr>
      </p:pic>
    </p:spTree>
    <p:extLst>
      <p:ext uri="{BB962C8B-B14F-4D97-AF65-F5344CB8AC3E}">
        <p14:creationId xmlns:p14="http://schemas.microsoft.com/office/powerpoint/2010/main" val="3486374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F0C9C5A-C1A3-9C93-A2F3-5B5C53E61B9F}"/>
              </a:ext>
            </a:extLst>
          </p:cNvPr>
          <p:cNvSpPr txBox="1">
            <a:spLocks noChangeArrowheads="1"/>
          </p:cNvSpPr>
          <p:nvPr/>
        </p:nvSpPr>
        <p:spPr>
          <a:xfrm>
            <a:off x="1492988" y="1150706"/>
            <a:ext cx="9686925" cy="2372437"/>
          </a:xfrm>
          <a:prstGeom prst="rect">
            <a:avLst/>
          </a:prstGeom>
          <a:solidFill>
            <a:schemeClr val="accent2">
              <a:lumMod val="60000"/>
              <a:lumOff val="4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Mô tả (viết hoặc vẽ) cách thức khai thác tự nhiên (làm ruộng bậc thang, xây dựng công trình thủy điện) ở vùng Trung du và miền núi Bắc Bộ.</a:t>
            </a:r>
            <a:endParaRPr kumimoji="0" lang="en-US" alt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j-cs"/>
            </a:endParaRPr>
          </a:p>
        </p:txBody>
      </p:sp>
      <p:pic>
        <p:nvPicPr>
          <p:cNvPr id="5" name="Graphic 4">
            <a:extLst>
              <a:ext uri="{FF2B5EF4-FFF2-40B4-BE49-F238E27FC236}">
                <a16:creationId xmlns:a16="http://schemas.microsoft.com/office/drawing/2014/main" id="{F64015A6-C08B-2ACE-7458-8710585324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751" y="3615071"/>
            <a:ext cx="2580085" cy="2757378"/>
          </a:xfrm>
          <a:prstGeom prst="rect">
            <a:avLst/>
          </a:prstGeom>
        </p:spPr>
      </p:pic>
      <p:sp>
        <p:nvSpPr>
          <p:cNvPr id="2" name="TextBox 1">
            <a:extLst>
              <a:ext uri="{FF2B5EF4-FFF2-40B4-BE49-F238E27FC236}">
                <a16:creationId xmlns:a16="http://schemas.microsoft.com/office/drawing/2014/main" id="{1E68F2CF-44CC-D626-15A2-494A51B77B05}"/>
              </a:ext>
            </a:extLst>
          </p:cNvPr>
          <p:cNvSpPr txBox="1"/>
          <p:nvPr/>
        </p:nvSpPr>
        <p:spPr>
          <a:xfrm>
            <a:off x="4017196" y="4027470"/>
            <a:ext cx="6904233" cy="1569660"/>
          </a:xfrm>
          <a:prstGeom prst="rect">
            <a:avLst/>
          </a:prstGeom>
          <a:noFill/>
        </p:spPr>
        <p:txBody>
          <a:bodyPr wrap="square" rtlCol="0">
            <a:spAutoFit/>
          </a:bodyPr>
          <a:lstStyle/>
          <a:p>
            <a:pPr algn="just"/>
            <a:r>
              <a:rPr lang="en-US" sz="3200" b="1" i="1" dirty="0" err="1">
                <a:solidFill>
                  <a:srgbClr val="FF0000"/>
                </a:solidFill>
                <a:latin typeface="Calibri" panose="020F0502020204030204" pitchFamily="34" charset="0"/>
                <a:cs typeface="Calibri" panose="020F0502020204030204" pitchFamily="34" charset="0"/>
              </a:rPr>
              <a:t>Gợi</a:t>
            </a:r>
            <a:r>
              <a:rPr lang="en-US" sz="3200" b="1" i="1" dirty="0">
                <a:solidFill>
                  <a:srgbClr val="FF0000"/>
                </a:solidFill>
                <a:latin typeface="Calibri" panose="020F0502020204030204" pitchFamily="34" charset="0"/>
                <a:cs typeface="Calibri" panose="020F0502020204030204" pitchFamily="34" charset="0"/>
              </a:rPr>
              <a:t> ý: </a:t>
            </a:r>
            <a:r>
              <a:rPr lang="en-US" sz="3200" b="1" i="1" dirty="0" err="1">
                <a:solidFill>
                  <a:srgbClr val="FF0000"/>
                </a:solidFill>
                <a:latin typeface="Calibri" panose="020F0502020204030204" pitchFamily="34" charset="0"/>
                <a:cs typeface="Calibri" panose="020F0502020204030204" pitchFamily="34" charset="0"/>
              </a:rPr>
              <a:t>Vẽ</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theo</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tiêu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chí</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điều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kiện</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để</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cách</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thức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dụng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vai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trò</a:t>
            </a:r>
            <a:r>
              <a:rPr lang="en-US" sz="3200" b="1" i="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576579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1ECC6495-A3CE-4F32-8BF9-A5950C2A1B0B}"/>
              </a:ext>
            </a:extLst>
          </p:cNvPr>
          <p:cNvSpPr/>
          <p:nvPr/>
        </p:nvSpPr>
        <p:spPr>
          <a:xfrm>
            <a:off x="2775099" y="1122567"/>
            <a:ext cx="6539022" cy="4183080"/>
          </a:xfrm>
          <a:prstGeom prst="cloud">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8570216"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3" name="Picture 2">
            <a:extLst>
              <a:ext uri="{FF2B5EF4-FFF2-40B4-BE49-F238E27FC236}">
                <a16:creationId xmlns:a16="http://schemas.microsoft.com/office/drawing/2014/main" id="{D7EC70FA-051F-4A95-A768-B6E30B9FD9C3}"/>
              </a:ext>
            </a:extLst>
          </p:cNvPr>
          <p:cNvPicPr>
            <a:picLocks noChangeAspect="1"/>
          </p:cNvPicPr>
          <p:nvPr/>
        </p:nvPicPr>
        <p:blipFill>
          <a:blip r:embed="rId7"/>
          <a:stretch>
            <a:fillRect/>
          </a:stretch>
        </p:blipFill>
        <p:spPr>
          <a:xfrm>
            <a:off x="3527873" y="1369101"/>
            <a:ext cx="5114987" cy="3694496"/>
          </a:xfrm>
          <a:prstGeom prst="rect">
            <a:avLst/>
          </a:prstGeom>
        </p:spPr>
      </p:pic>
    </p:spTree>
    <p:extLst>
      <p:ext uri="{BB962C8B-B14F-4D97-AF65-F5344CB8AC3E}">
        <p14:creationId xmlns:p14="http://schemas.microsoft.com/office/powerpoint/2010/main" val="3952951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png" descr="A diagram of a diagram&#10;&#10;Description automatically generated">
            <a:extLst>
              <a:ext uri="{FF2B5EF4-FFF2-40B4-BE49-F238E27FC236}">
                <a16:creationId xmlns:a16="http://schemas.microsoft.com/office/drawing/2014/main" id="{8532972E-2990-AD6F-FD7E-2390125592F5}"/>
              </a:ext>
            </a:extLst>
          </p:cNvPr>
          <p:cNvPicPr/>
          <p:nvPr/>
        </p:nvPicPr>
        <p:blipFill>
          <a:blip r:embed="rId2"/>
          <a:srcRect/>
          <a:stretch>
            <a:fillRect/>
          </a:stretch>
        </p:blipFill>
        <p:spPr>
          <a:xfrm>
            <a:off x="2317899" y="542260"/>
            <a:ext cx="6764456" cy="5385929"/>
          </a:xfrm>
          <a:prstGeom prst="rect">
            <a:avLst/>
          </a:prstGeom>
          <a:ln/>
        </p:spPr>
      </p:pic>
      <p:sp>
        <p:nvSpPr>
          <p:cNvPr id="5" name="TextBox 4">
            <a:extLst>
              <a:ext uri="{FF2B5EF4-FFF2-40B4-BE49-F238E27FC236}">
                <a16:creationId xmlns:a16="http://schemas.microsoft.com/office/drawing/2014/main" id="{C2B85372-F9C7-60D6-79A8-E47A9F339652}"/>
              </a:ext>
            </a:extLst>
          </p:cNvPr>
          <p:cNvSpPr txBox="1"/>
          <p:nvPr/>
        </p:nvSpPr>
        <p:spPr>
          <a:xfrm>
            <a:off x="750013" y="503434"/>
            <a:ext cx="2075380" cy="707886"/>
          </a:xfrm>
          <a:prstGeom prst="rect">
            <a:avLst/>
          </a:prstGeom>
          <a:noFill/>
        </p:spPr>
        <p:txBody>
          <a:bodyPr wrap="square" rtlCol="0">
            <a:spAutoFit/>
          </a:bodyPr>
          <a:lstStyle/>
          <a:p>
            <a:r>
              <a:rPr lang="en-US" sz="4000" i="1" dirty="0" err="1">
                <a:latin typeface="Calibri" panose="020F0502020204030204" pitchFamily="34" charset="0"/>
                <a:cs typeface="Calibri" panose="020F0502020204030204" pitchFamily="34" charset="0"/>
              </a:rPr>
              <a:t>Ví</a:t>
            </a:r>
            <a:r>
              <a:rPr lang="en-US" sz="4000" i="1" dirty="0">
                <a:latin typeface="Calibri" panose="020F0502020204030204" pitchFamily="34" charset="0"/>
                <a:cs typeface="Calibri" panose="020F0502020204030204" pitchFamily="34" charset="0"/>
              </a:rPr>
              <a:t> </a:t>
            </a:r>
            <a:r>
              <a:rPr lang="en-US" sz="4000" i="1" dirty="0" err="1">
                <a:latin typeface="Calibri" panose="020F0502020204030204" pitchFamily="34" charset="0"/>
                <a:cs typeface="Calibri" panose="020F0502020204030204" pitchFamily="34" charset="0"/>
              </a:rPr>
              <a:t>dụ</a:t>
            </a:r>
            <a:r>
              <a:rPr lang="en-US" sz="4000" i="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11708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2" name="图片 2">
            <a:extLst>
              <a:ext uri="{FF2B5EF4-FFF2-40B4-BE49-F238E27FC236}">
                <a16:creationId xmlns:a16="http://schemas.microsoft.com/office/drawing/2014/main" id="{CB6483CF-6300-FE7C-79FE-99866D2EE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3" name="Picture 2">
            <a:extLst>
              <a:ext uri="{FF2B5EF4-FFF2-40B4-BE49-F238E27FC236}">
                <a16:creationId xmlns:a16="http://schemas.microsoft.com/office/drawing/2014/main" id="{16C57E45-FC89-758C-6912-824AF3F8CDB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4" name="Text Box 9">
            <a:extLst>
              <a:ext uri="{FF2B5EF4-FFF2-40B4-BE49-F238E27FC236}">
                <a16:creationId xmlns:a16="http://schemas.microsoft.com/office/drawing/2014/main" id="{F912BF9F-4C3F-484C-AB78-DAD1CCA55C1B}"/>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Về</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xem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lại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r>
              <a:rPr lang="vi-VN" sz="4000" b="1" dirty="0">
                <a:latin typeface="Calibri" panose="020F0502020204030204" pitchFamily="34" charset="0"/>
                <a:cs typeface="Calibri" panose="020F0502020204030204" pitchFamily="34" charset="0"/>
              </a:rPr>
              <a:t>.</a:t>
            </a:r>
            <a:endParaRPr lang="en-US" sz="4000" b="1" dirty="0">
              <a:latin typeface="Calibri" panose="020F0502020204030204" pitchFamily="34" charset="0"/>
              <a:cs typeface="Calibri" panose="020F0502020204030204" pitchFamily="34" charset="0"/>
            </a:endParaRPr>
          </a:p>
          <a:p>
            <a:pPr eaLnBrk="1" hangingPunct="1">
              <a:spcBef>
                <a:spcPct val="50000"/>
              </a:spcBef>
              <a:buFont typeface="Wingdings 2" pitchFamily="18" charset="2"/>
              <a:buNone/>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Chuẩn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bị</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3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endParaRPr lang="en-US" sz="40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2ED2D5A-7EE9-B832-B2E3-258ECAA5E538}"/>
              </a:ext>
            </a:extLst>
          </p:cNvPr>
          <p:cNvPicPr>
            <a:picLocks noChangeAspect="1"/>
          </p:cNvPicPr>
          <p:nvPr/>
        </p:nvPicPr>
        <p:blipFill>
          <a:blip r:embed="rId7"/>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24016380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84AFB-AD3D-91C4-BA22-A98B736FA98A}"/>
              </a:ext>
            </a:extLst>
          </p:cNvPr>
          <p:cNvPicPr>
            <a:picLocks noChangeAspect="1"/>
          </p:cNvPicPr>
          <p:nvPr/>
        </p:nvPicPr>
        <p:blipFill>
          <a:blip r:embed="rId2"/>
          <a:stretch>
            <a:fillRect/>
          </a:stretch>
        </p:blipFill>
        <p:spPr>
          <a:xfrm>
            <a:off x="3410145" y="1052623"/>
            <a:ext cx="7994688" cy="2812291"/>
          </a:xfrm>
          <a:prstGeom prst="rect">
            <a:avLst/>
          </a:prstGeom>
        </p:spPr>
      </p:pic>
    </p:spTree>
    <p:extLst>
      <p:ext uri="{BB962C8B-B14F-4D97-AF65-F5344CB8AC3E}">
        <p14:creationId xmlns:p14="http://schemas.microsoft.com/office/powerpoint/2010/main" val="1967553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948BFD-9C59-9C44-B577-1F0F3D897E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95696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254642" y="1395303"/>
            <a:ext cx="10813311"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755390"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626781" y="1651780"/>
            <a:ext cx="10565219" cy="2574294"/>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a:t>
            </a:r>
            <a:r>
              <a:rPr kumimoji="0" lang="vi-VN"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ên</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tộc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phổ</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biến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ở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vùng</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Trung du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và</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miền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núi</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Bắc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bộ</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377" rtl="0" eaLnBrk="1" fontAlgn="auto" latinLnBrk="0" hangingPunct="1">
              <a:lnSpc>
                <a:spcPct val="150000"/>
              </a:lnSpc>
              <a:spcBef>
                <a:spcPts val="0"/>
              </a:spcBef>
              <a:spcAft>
                <a:spcPts val="0"/>
              </a:spcAft>
              <a:buClrTx/>
              <a:buSzTx/>
              <a:buFontTx/>
              <a:buNone/>
              <a:tabLst/>
              <a:defRPr/>
            </a:pPr>
            <a:r>
              <a:rPr lang="en-US" sz="3733" b="1" dirty="0">
                <a:solidFill>
                  <a:prstClr val="white">
                    <a:lumMod val="95000"/>
                  </a:prstClr>
                </a:solidFill>
                <a:latin typeface="Times New Roman" panose="02020603050405020304" pitchFamily="18" charset="0"/>
                <a:cs typeface="Times New Roman" panose="02020603050405020304" pitchFamily="18" charset="0"/>
              </a:rPr>
              <a:t>ư</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noProof="0" dirty="0">
                <a:solidFill>
                  <a:prstClr val="white">
                    <a:lumMod val="95000"/>
                  </a:prstClr>
                </a:solidFill>
                <a:latin typeface="Times New Roman" panose="02020603050405020304" pitchFamily="18" charset="0"/>
                <a:cs typeface="Times New Roman" panose="02020603050405020304" pitchFamily="18" charset="0"/>
              </a:rPr>
              <a:t>ờ</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M</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g</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p:txBody>
      </p:sp>
      <p:pic>
        <p:nvPicPr>
          <p:cNvPr id="49" name="Picture 48">
            <a:extLst>
              <a:ext uri="{FF2B5EF4-FFF2-40B4-BE49-F238E27FC236}">
                <a16:creationId xmlns:a16="http://schemas.microsoft.com/office/drawing/2014/main" id="{2773B7EA-82A8-6645-B36E-C6BE99703A34}"/>
              </a:ext>
            </a:extLst>
          </p:cNvPr>
          <p:cNvPicPr>
            <a:picLocks noChangeAspect="1"/>
          </p:cNvPicPr>
          <p:nvPr/>
        </p:nvPicPr>
        <p:blipFill>
          <a:blip r:embed="rId3"/>
          <a:stretch>
            <a:fillRect/>
          </a:stretch>
        </p:blipFill>
        <p:spPr>
          <a:xfrm>
            <a:off x="109232" y="193486"/>
            <a:ext cx="2556591" cy="1669774"/>
          </a:xfrm>
          <a:prstGeom prst="rect">
            <a:avLst/>
          </a:prstGeom>
        </p:spPr>
      </p:pic>
      <p:sp>
        <p:nvSpPr>
          <p:cNvPr id="2" name="Hộp Văn bản 1">
            <a:extLst>
              <a:ext uri="{FF2B5EF4-FFF2-40B4-BE49-F238E27FC236}">
                <a16:creationId xmlns:a16="http://schemas.microsoft.com/office/drawing/2014/main" id="{9C14C173-D0CB-4090-A71D-1518E1AF00ED}"/>
              </a:ext>
            </a:extLst>
          </p:cNvPr>
          <p:cNvSpPr txBox="1"/>
          <p:nvPr/>
        </p:nvSpPr>
        <p:spPr>
          <a:xfrm>
            <a:off x="5466735" y="4611329"/>
            <a:ext cx="37657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Mường</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6126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339702" y="1395303"/>
            <a:ext cx="10590028"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972364"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892595" y="1770462"/>
            <a:ext cx="9208443" cy="2485745"/>
          </a:xfrm>
          <a:prstGeom prst="rect">
            <a:avLst/>
          </a:prstGeom>
        </p:spPr>
        <p:txBody>
          <a:bodyPr wrap="square">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tên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tỉnh</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mật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độ</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số</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400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/km2:</a:t>
            </a:r>
            <a:endParaRPr lang="en-US" sz="3600" b="1" dirty="0">
              <a:solidFill>
                <a:prstClr val="white">
                  <a:lumMod val="95000"/>
                </a:prstClr>
              </a:solidFill>
              <a:latin typeface="Times New Roman" panose="02020603050405020304" pitchFamily="18" charset="0"/>
              <a:cs typeface="Times New Roman" panose="02020603050405020304" pitchFamily="18" charset="0"/>
            </a:endParaRPr>
          </a:p>
          <a:p>
            <a:pPr lvl="0" algn="ctr" defTabSz="914377">
              <a:lnSpc>
                <a:spcPct val="150000"/>
              </a:lnSpc>
              <a:defRPr/>
            </a:pPr>
            <a:r>
              <a:rPr lang="en-US" sz="3600" b="1" dirty="0">
                <a:solidFill>
                  <a:prstClr val="white">
                    <a:lumMod val="95000"/>
                  </a:prstClr>
                </a:solidFill>
                <a:latin typeface="Times New Roman" panose="02020603050405020304" pitchFamily="18" charset="0"/>
                <a:cs typeface="Times New Roman" panose="02020603050405020304" pitchFamily="18" charset="0"/>
              </a:rPr>
              <a:t>H, ú, P, ọ, h, </a:t>
            </a:r>
            <a:r>
              <a:rPr lang="en-US" sz="3600" b="1" noProof="0" dirty="0">
                <a:solidFill>
                  <a:prstClr val="white">
                    <a:lumMod val="95000"/>
                  </a:prstClr>
                </a:solidFill>
                <a:latin typeface="Times New Roman" panose="02020603050405020304" pitchFamily="18" charset="0"/>
                <a:cs typeface="Times New Roman" panose="02020603050405020304" pitchFamily="18" charset="0"/>
              </a:rPr>
              <a:t>T</a:t>
            </a:r>
            <a:endPar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E0C303EB-0B9C-784E-B4F1-74DE36BC8D5F}"/>
              </a:ext>
            </a:extLst>
          </p:cNvPr>
          <p:cNvPicPr>
            <a:picLocks noChangeAspect="1"/>
          </p:cNvPicPr>
          <p:nvPr/>
        </p:nvPicPr>
        <p:blipFill>
          <a:blip r:embed="rId3"/>
          <a:stretch>
            <a:fillRect/>
          </a:stretch>
        </p:blipFill>
        <p:spPr>
          <a:xfrm>
            <a:off x="0" y="0"/>
            <a:ext cx="2556591" cy="1669774"/>
          </a:xfrm>
          <a:prstGeom prst="rect">
            <a:avLst/>
          </a:prstGeom>
        </p:spPr>
      </p:pic>
      <p:sp>
        <p:nvSpPr>
          <p:cNvPr id="44" name="Hộp Văn bản 43">
            <a:extLst>
              <a:ext uri="{FF2B5EF4-FFF2-40B4-BE49-F238E27FC236}">
                <a16:creationId xmlns:a16="http://schemas.microsoft.com/office/drawing/2014/main" id="{DCC1EF0F-F9DF-4EE1-A85F-F8EE64D7868D}"/>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Phú</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Thọ</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4433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412194"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835063" y="0"/>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3366379" y="1564848"/>
            <a:ext cx="7335579" cy="1815753"/>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b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br>
            <a:endPar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D47AF07B-9D85-6841-8404-C93EB5B2B24B}"/>
              </a:ext>
            </a:extLst>
          </p:cNvPr>
          <p:cNvPicPr>
            <a:picLocks noChangeAspect="1"/>
          </p:cNvPicPr>
          <p:nvPr/>
        </p:nvPicPr>
        <p:blipFill>
          <a:blip r:embed="rId3"/>
          <a:stretch>
            <a:fillRect/>
          </a:stretch>
        </p:blipFill>
        <p:spPr>
          <a:xfrm>
            <a:off x="0" y="0"/>
            <a:ext cx="2556591" cy="1669774"/>
          </a:xfrm>
          <a:prstGeom prst="rect">
            <a:avLst/>
          </a:prstGeom>
        </p:spPr>
      </p:pic>
      <p:sp>
        <p:nvSpPr>
          <p:cNvPr id="44" name="Rectangle 50">
            <a:extLst>
              <a:ext uri="{FF2B5EF4-FFF2-40B4-BE49-F238E27FC236}">
                <a16:creationId xmlns:a16="http://schemas.microsoft.com/office/drawing/2014/main" id="{350D3FAF-ACD1-4B73-B02D-0F72F69F4B42}"/>
              </a:ext>
            </a:extLst>
          </p:cNvPr>
          <p:cNvSpPr/>
          <p:nvPr/>
        </p:nvSpPr>
        <p:spPr>
          <a:xfrm>
            <a:off x="3558238" y="1770462"/>
            <a:ext cx="7542800" cy="2485745"/>
          </a:xfrm>
          <a:prstGeom prst="rect">
            <a:avLst/>
          </a:prstGeom>
        </p:spPr>
        <p:txBody>
          <a:bodyPr wrap="square">
            <a:spAutoFit/>
          </a:bodyPr>
          <a:lstStyle/>
          <a:p>
            <a:pPr lvl="0" defTabSz="914377">
              <a:lnSpc>
                <a:spcPct val="150000"/>
              </a:lnSpc>
              <a:defRPr/>
            </a:pPr>
            <a:r>
              <a:rPr lang="en-US" sz="3600" dirty="0">
                <a:solidFill>
                  <a:prstClr val="white">
                    <a:lumMod val="95000"/>
                  </a:prstClr>
                </a:solidFill>
                <a:latin typeface="Times New Roman" panose="02020603050405020304" pitchFamily="18" charset="0"/>
                <a:cs typeface="Times New Roman" panose="02020603050405020304" pitchFamily="18" charset="0"/>
              </a:rPr>
              <a:t>S</a:t>
            </a:r>
            <a:r>
              <a:rPr lang="vi-VN" sz="3600" dirty="0">
                <a:solidFill>
                  <a:prstClr val="white">
                    <a:lumMod val="95000"/>
                  </a:prstClr>
                </a:solidFill>
                <a:latin typeface="Times New Roman" panose="02020603050405020304" pitchFamily="18" charset="0"/>
                <a:cs typeface="Times New Roman" panose="02020603050405020304" pitchFamily="18" charset="0"/>
              </a:rPr>
              <a:t>ố người dân trung bình sống trên một đơn vị diện tích lãnh thổ (đơn vị: người/km2)</a:t>
            </a:r>
            <a:r>
              <a:rPr lang="en-US" sz="3600" dirty="0">
                <a:solidFill>
                  <a:prstClr val="white">
                    <a:lumMod val="95000"/>
                  </a:prstClr>
                </a:solidFill>
                <a:latin typeface="Times New Roman" panose="02020603050405020304" pitchFamily="18" charset="0"/>
                <a:cs typeface="Times New Roman" panose="02020603050405020304" pitchFamily="18" charset="0"/>
              </a:rPr>
              <a:t> </a:t>
            </a:r>
            <a:r>
              <a:rPr lang="en-US" sz="3600" dirty="0" err="1">
                <a:solidFill>
                  <a:prstClr val="white">
                    <a:lumMod val="95000"/>
                  </a:prstClr>
                </a:solidFill>
                <a:latin typeface="Times New Roman" panose="02020603050405020304" pitchFamily="18" charset="0"/>
                <a:cs typeface="Times New Roman" panose="02020603050405020304" pitchFamily="18" charset="0"/>
              </a:rPr>
              <a:t>là</a:t>
            </a:r>
            <a:endPar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45" name="Hộp Văn bản 44">
            <a:extLst>
              <a:ext uri="{FF2B5EF4-FFF2-40B4-BE49-F238E27FC236}">
                <a16:creationId xmlns:a16="http://schemas.microsoft.com/office/drawing/2014/main" id="{891C7335-32E2-40DD-BC74-9F25E92495E3}"/>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Mật</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độ</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dân</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số</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29337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6E8B36CB-A8C6-47A4-9A0B-86F9D649227D}"/>
              </a:ext>
            </a:extLst>
          </p:cNvPr>
          <p:cNvSpPr/>
          <p:nvPr/>
        </p:nvSpPr>
        <p:spPr>
          <a:xfrm>
            <a:off x="3444949" y="1485368"/>
            <a:ext cx="5794672" cy="3469404"/>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4" name="Picture 3">
            <a:extLst>
              <a:ext uri="{FF2B5EF4-FFF2-40B4-BE49-F238E27FC236}">
                <a16:creationId xmlns:a16="http://schemas.microsoft.com/office/drawing/2014/main" id="{13BD72A0-447D-018B-8552-3F41274118A8}"/>
              </a:ext>
            </a:extLst>
          </p:cNvPr>
          <p:cNvPicPr>
            <a:picLocks noChangeAspect="1"/>
          </p:cNvPicPr>
          <p:nvPr/>
        </p:nvPicPr>
        <p:blipFill>
          <a:blip r:embed="rId7"/>
          <a:stretch>
            <a:fillRect/>
          </a:stretch>
        </p:blipFill>
        <p:spPr>
          <a:xfrm>
            <a:off x="3941711" y="1802569"/>
            <a:ext cx="4712616" cy="3359187"/>
          </a:xfrm>
          <a:prstGeom prst="rect">
            <a:avLst/>
          </a:prstGeom>
        </p:spPr>
      </p:pic>
    </p:spTree>
    <p:extLst>
      <p:ext uri="{BB962C8B-B14F-4D97-AF65-F5344CB8AC3E}">
        <p14:creationId xmlns:p14="http://schemas.microsoft.com/office/powerpoint/2010/main" val="3482117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5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hqprint">
            <a:extLst>
              <a:ext uri="{BEBA8EAE-BF5A-486C-A8C5-ECC9F3942E4B}">
                <a14:imgProps xmlns:a14="http://schemas.microsoft.com/office/drawing/2010/main">
                  <a14:imgLayer r:embed="rId4">
                    <a14:imgEffect>
                      <a14:backgroundRemoval t="6000" b="90000" l="10000" r="90000"/>
                    </a14:imgEffect>
                  </a14:imgLayer>
                </a14:imgProps>
              </a:ext>
              <a:ext uri="{28A0092B-C50C-407E-A947-70E740481C1C}">
                <a14:useLocalDpi xmlns:a14="http://schemas.microsoft.com/office/drawing/2010/main" val="0"/>
              </a:ext>
            </a:extLst>
          </a:blip>
          <a:stretch>
            <a:fillRect/>
          </a:stretch>
        </p:blipFill>
        <p:spPr>
          <a:xfrm>
            <a:off x="3145768" y="0"/>
            <a:ext cx="741377" cy="741377"/>
          </a:xfrm>
          <a:prstGeom prst="rect">
            <a:avLst/>
          </a:prstGeom>
        </p:spPr>
      </p:pic>
      <p:grpSp>
        <p:nvGrpSpPr>
          <p:cNvPr id="2" name="组合 30">
            <a:extLst>
              <a:ext uri="{FF2B5EF4-FFF2-40B4-BE49-F238E27FC236}">
                <a16:creationId xmlns:a16="http://schemas.microsoft.com/office/drawing/2014/main" id="{690D5BC0-B066-DC25-46E7-C995EF550146}"/>
              </a:ext>
            </a:extLst>
          </p:cNvPr>
          <p:cNvGrpSpPr/>
          <p:nvPr/>
        </p:nvGrpSpPr>
        <p:grpSpPr>
          <a:xfrm>
            <a:off x="5257882" y="798570"/>
            <a:ext cx="6934118" cy="5426052"/>
            <a:chOff x="1251662" y="1243647"/>
            <a:chExt cx="6556824" cy="4453996"/>
          </a:xfrm>
        </p:grpSpPr>
        <p:sp>
          <p:nvSpPr>
            <p:cNvPr id="3" name="任意多边形: 形状 27">
              <a:extLst>
                <a:ext uri="{FF2B5EF4-FFF2-40B4-BE49-F238E27FC236}">
                  <a16:creationId xmlns:a16="http://schemas.microsoft.com/office/drawing/2014/main" id="{23E7351F-5400-9D3B-9068-4E738B56A5BD}"/>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圆角 29">
              <a:extLst>
                <a:ext uri="{FF2B5EF4-FFF2-40B4-BE49-F238E27FC236}">
                  <a16:creationId xmlns:a16="http://schemas.microsoft.com/office/drawing/2014/main" id="{F437C76B-A527-7244-D977-4D89560AF0D7}"/>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7" name="文本框 38">
            <a:extLst>
              <a:ext uri="{FF2B5EF4-FFF2-40B4-BE49-F238E27FC236}">
                <a16:creationId xmlns:a16="http://schemas.microsoft.com/office/drawing/2014/main" id="{4C9F3E1C-163B-2669-C491-058DEA5BBCF6}"/>
              </a:ext>
            </a:extLst>
          </p:cNvPr>
          <p:cNvSpPr txBox="1"/>
          <p:nvPr/>
        </p:nvSpPr>
        <p:spPr>
          <a:xfrm>
            <a:off x="6148202" y="1469116"/>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8" name="文本框 38">
            <a:extLst>
              <a:ext uri="{FF2B5EF4-FFF2-40B4-BE49-F238E27FC236}">
                <a16:creationId xmlns:a16="http://schemas.microsoft.com/office/drawing/2014/main" id="{FD7B9D8B-7CDA-4AB9-379F-4E4FE319CE70}"/>
              </a:ext>
            </a:extLst>
          </p:cNvPr>
          <p:cNvSpPr txBox="1"/>
          <p:nvPr/>
        </p:nvSpPr>
        <p:spPr>
          <a:xfrm>
            <a:off x="5630006" y="2460993"/>
            <a:ext cx="6447403"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cách</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thức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khai</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thác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tự</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nhiên</a:t>
            </a:r>
            <a:endParaRPr kumimoji="0" lang="zh-CN"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spTree>
    <p:extLst>
      <p:ext uri="{BB962C8B-B14F-4D97-AF65-F5344CB8AC3E}">
        <p14:creationId xmlns:p14="http://schemas.microsoft.com/office/powerpoint/2010/main" val="28556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1000"/>
                                        <p:tgtEl>
                                          <p:spTgt spid="17"/>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descr="Hơn 1.100 Ruộng Bậc Thang hình minh họa, đồ họa vectơ trả phí bản quyền một  lần &amp; Clip Art - iStock">
            <a:extLst>
              <a:ext uri="{FF2B5EF4-FFF2-40B4-BE49-F238E27FC236}">
                <a16:creationId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4676412"/>
          </a:xfrm>
          <a:prstGeom prst="rect">
            <a:avLst/>
          </a:prstGeom>
        </p:spPr>
      </p:pic>
      <p:pic>
        <p:nvPicPr>
          <p:cNvPr id="3" name="Picture 2">
            <a:extLst>
              <a:ext uri="{FF2B5EF4-FFF2-40B4-BE49-F238E27FC236}">
                <a16:creationId xmlns:a16="http://schemas.microsoft.com/office/drawing/2014/main" id="{82DA8859-E38A-C5AD-879F-36590EF5D3E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172194"/>
            <a:ext cx="3274454" cy="5869067"/>
          </a:xfrm>
          <a:prstGeom prst="rect">
            <a:avLst/>
          </a:prstGeom>
        </p:spPr>
      </p:pic>
      <p:sp>
        <p:nvSpPr>
          <p:cNvPr id="4" name="Text Box 9">
            <a:extLst>
              <a:ext uri="{FF2B5EF4-FFF2-40B4-BE49-F238E27FC236}">
                <a16:creationId xmlns:a16="http://schemas.microsoft.com/office/drawing/2014/main" id="{D2DED86D-1648-F468-12BB-5CCF15C4E3CE}"/>
              </a:ext>
            </a:extLst>
          </p:cNvPr>
          <p:cNvSpPr txBox="1">
            <a:spLocks noChangeArrowheads="1"/>
          </p:cNvSpPr>
          <p:nvPr/>
        </p:nvSpPr>
        <p:spPr bwMode="auto">
          <a:xfrm>
            <a:off x="4701377" y="974492"/>
            <a:ext cx="58332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6000" b="1" dirty="0">
                <a:latin typeface="Calibri" panose="020F0502020204030204" pitchFamily="34" charset="0"/>
                <a:cs typeface="Calibri" panose="020F0502020204030204" pitchFamily="34" charset="0"/>
              </a:rPr>
              <a:t>a) </a:t>
            </a:r>
            <a:r>
              <a:rPr lang="en-US" sz="6000" b="1" dirty="0" err="1">
                <a:latin typeface="Calibri" panose="020F0502020204030204" pitchFamily="34" charset="0"/>
                <a:cs typeface="Calibri" panose="020F0502020204030204" pitchFamily="34" charset="0"/>
              </a:rPr>
              <a:t>Làm</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ruộng</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bậc</a:t>
            </a:r>
            <a:r>
              <a:rPr lang="en-US" sz="6000" b="1" dirty="0">
                <a:latin typeface="Calibri" panose="020F0502020204030204" pitchFamily="34" charset="0"/>
                <a:cs typeface="Calibri" panose="020F0502020204030204" pitchFamily="34" charset="0"/>
              </a:rPr>
              <a:t> thang</a:t>
            </a:r>
          </a:p>
        </p:txBody>
      </p:sp>
    </p:spTree>
    <p:extLst>
      <p:ext uri="{BB962C8B-B14F-4D97-AF65-F5344CB8AC3E}">
        <p14:creationId xmlns:p14="http://schemas.microsoft.com/office/powerpoint/2010/main" val="230689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142</TotalTime>
  <Words>490</Words>
  <Application>Microsoft Office PowerPoint</Application>
  <PresentationFormat>Widescreen</PresentationFormat>
  <Paragraphs>49</Paragraphs>
  <Slides>22</Slides>
  <Notes>12</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等线</vt:lpstr>
      <vt:lpstr>等线 Light</vt:lpstr>
      <vt:lpstr>Meiryo</vt:lpstr>
      <vt:lpstr>Arial</vt:lpstr>
      <vt:lpstr>Calibri</vt:lpstr>
      <vt:lpstr>Calibri Light</vt:lpstr>
      <vt:lpstr>Cambria</vt:lpstr>
      <vt:lpstr>inpin heiti</vt:lpstr>
      <vt:lpstr>Times New Roman</vt:lpstr>
      <vt:lpstr>Wingdings 2</vt:lpstr>
      <vt:lpstr>字魂70号-灵悦黑体</vt:lpstr>
      <vt:lpstr>Office 主题​​</vt:lpstr>
      <vt:lpstr>Office Theme</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Laptop98</cp:lastModifiedBy>
  <cp:revision>36</cp:revision>
  <dcterms:created xsi:type="dcterms:W3CDTF">2023-07-22T00:49:01Z</dcterms:created>
  <dcterms:modified xsi:type="dcterms:W3CDTF">2025-10-18T03:47:22Z</dcterms:modified>
  <cp:category>9Slide.vn</cp:category>
</cp:coreProperties>
</file>