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59" r:id="rId5"/>
    <p:sldId id="265" r:id="rId6"/>
    <p:sldId id="260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292C7-33F1-4A70-BDDD-C0D905E3F9BC}" v="3" dt="2022-07-13T09:42:50.275"/>
    <p1510:client id="{BB3751D0-1007-4191-BCF0-40469DB7897C}" v="202" dt="2022-07-13T09:31:47.115"/>
    <p1510:client id="{DBB17EB9-36F6-4FC9-A992-DF6E3FA01D0D}" v="138" dt="2022-07-14T09:00:59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16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MỘT PHẦN MẤY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2108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9B1AAB-D20C-BCE6-3EF6-67E3531B8011}"/>
              </a:ext>
            </a:extLst>
          </p:cNvPr>
          <p:cNvSpPr txBox="1"/>
          <p:nvPr/>
        </p:nvSpPr>
        <p:spPr>
          <a:xfrm>
            <a:off x="3566319" y="7625715"/>
            <a:ext cx="342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3C</a:t>
            </a:r>
            <a:endParaRPr lang="vi-V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919" y="1324979"/>
            <a:ext cx="2682313" cy="1305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FB4B90-1E48-852B-8EC6-2AFC81A70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30" t="223" r="4047" b="42645"/>
          <a:stretch/>
        </p:blipFill>
        <p:spPr>
          <a:xfrm>
            <a:off x="1661319" y="2566905"/>
            <a:ext cx="13106400" cy="61336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CDCEDA-2108-6504-F331-8C3F67AFEC89}"/>
              </a:ext>
            </a:extLst>
          </p:cNvPr>
          <p:cNvSpPr/>
          <p:nvPr/>
        </p:nvSpPr>
        <p:spPr>
          <a:xfrm>
            <a:off x="10835176" y="3429000"/>
            <a:ext cx="3810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295400"/>
            <a:ext cx="2327973" cy="1091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7BF042-6C43-820B-766B-110AC66AE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0" t="8877"/>
          <a:stretch/>
        </p:blipFill>
        <p:spPr>
          <a:xfrm>
            <a:off x="746919" y="2362200"/>
            <a:ext cx="3031112" cy="2851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BDC1BA-CA0A-D38D-33BA-1DD778D13B52}"/>
                  </a:ext>
                </a:extLst>
              </p:cNvPr>
              <p:cNvSpPr txBox="1"/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hình tròn thành 2 phần bằng nhau, tô màu 1 phần.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Đã tô màu một phần hai hình tròn.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BDC1BA-CA0A-D38D-33BA-1DD778D13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A0C74604-BB8C-349A-D472-7D938984D90E}"/>
              </a:ext>
            </a:extLst>
          </p:cNvPr>
          <p:cNvSpPr/>
          <p:nvPr/>
        </p:nvSpPr>
        <p:spPr>
          <a:xfrm rot="10800000">
            <a:off x="3875570" y="2949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DA8256-6028-7211-F4CE-E32D761C66A8}"/>
              </a:ext>
            </a:extLst>
          </p:cNvPr>
          <p:cNvSpPr/>
          <p:nvPr/>
        </p:nvSpPr>
        <p:spPr>
          <a:xfrm rot="10800000">
            <a:off x="3881034" y="3711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2185A6-217C-4E3D-D080-7AEC292507E2}"/>
              </a:ext>
            </a:extLst>
          </p:cNvPr>
          <p:cNvSpPr/>
          <p:nvPr/>
        </p:nvSpPr>
        <p:spPr>
          <a:xfrm rot="10800000">
            <a:off x="3875570" y="47783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A20021-4B76-E9D6-F049-1DB47003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146" y="5912618"/>
            <a:ext cx="3117273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8AF431-566F-8F7C-4CED-2B90A28D908E}"/>
                  </a:ext>
                </a:extLst>
              </p:cNvPr>
              <p:cNvSpPr txBox="1"/>
              <p:nvPr/>
            </p:nvSpPr>
            <p:spPr>
              <a:xfrm>
                <a:off x="3847269" y="5822835"/>
                <a:ext cx="11658600" cy="285103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8AF431-566F-8F7C-4CED-2B90A28D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269" y="5822835"/>
                <a:ext cx="11658600" cy="2851037"/>
              </a:xfrm>
              <a:prstGeom prst="rect">
                <a:avLst/>
              </a:prstGeom>
              <a:blipFill>
                <a:blip r:embed="rId6"/>
                <a:stretch>
                  <a:fillRect r="-889" b="-25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A655F3FC-D4C6-96E5-0B08-B05AF803E339}"/>
              </a:ext>
            </a:extLst>
          </p:cNvPr>
          <p:cNvSpPr/>
          <p:nvPr/>
        </p:nvSpPr>
        <p:spPr>
          <a:xfrm rot="10800000">
            <a:off x="3904328" y="6257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ED38D20-4D7D-1354-F79B-B5D540C11E12}"/>
              </a:ext>
            </a:extLst>
          </p:cNvPr>
          <p:cNvSpPr/>
          <p:nvPr/>
        </p:nvSpPr>
        <p:spPr>
          <a:xfrm rot="10800000">
            <a:off x="3909792" y="7019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192DCF-FEB0-F514-8027-E1EF429C05B5}"/>
              </a:ext>
            </a:extLst>
          </p:cNvPr>
          <p:cNvSpPr/>
          <p:nvPr/>
        </p:nvSpPr>
        <p:spPr>
          <a:xfrm rot="10800000">
            <a:off x="3904328" y="80865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8" grpId="0" animBg="1"/>
      <p:bldP spid="25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719" y="1066800"/>
            <a:ext cx="3886200" cy="144780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2602169" y="2743200"/>
            <a:ext cx="2139694" cy="996366"/>
            <a:chOff x="1470819" y="1556334"/>
            <a:chExt cx="2139694" cy="9963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556334"/>
              <a:ext cx="533400" cy="996366"/>
              <a:chOff x="1737519" y="1556334"/>
              <a:chExt cx="533400" cy="996366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04609" y="15563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CC4FB5-7E18-AA85-41A4-213857ED2D64}"/>
                </a:ext>
              </a:extLst>
            </p:cNvPr>
            <p:cNvSpPr txBox="1"/>
            <p:nvPr/>
          </p:nvSpPr>
          <p:spPr>
            <a:xfrm>
              <a:off x="2071309" y="1556334"/>
              <a:ext cx="15392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6C86F-F2F0-6597-1F48-5538DE891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382" t="11362" r="-61"/>
          <a:stretch/>
        </p:blipFill>
        <p:spPr>
          <a:xfrm>
            <a:off x="4175919" y="3124200"/>
            <a:ext cx="9873787" cy="5012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EDC395-1883-237F-8286-63D7C665AB79}"/>
              </a:ext>
            </a:extLst>
          </p:cNvPr>
          <p:cNvSpPr txBox="1"/>
          <p:nvPr/>
        </p:nvSpPr>
        <p:spPr>
          <a:xfrm>
            <a:off x="8214519" y="48768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8C5675-AB9C-65B7-4A56-CCA134C13432}"/>
              </a:ext>
            </a:extLst>
          </p:cNvPr>
          <p:cNvSpPr txBox="1"/>
          <p:nvPr/>
        </p:nvSpPr>
        <p:spPr>
          <a:xfrm>
            <a:off x="8138319" y="73152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90F48A-D32D-08D8-32C0-ABA007E8AF61}"/>
              </a:ext>
            </a:extLst>
          </p:cNvPr>
          <p:cNvSpPr txBox="1"/>
          <p:nvPr/>
        </p:nvSpPr>
        <p:spPr>
          <a:xfrm>
            <a:off x="13319919" y="48768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16EE8-6FDE-9471-5535-A7A6CEFE96B6}"/>
              </a:ext>
            </a:extLst>
          </p:cNvPr>
          <p:cNvSpPr txBox="1"/>
          <p:nvPr/>
        </p:nvSpPr>
        <p:spPr>
          <a:xfrm>
            <a:off x="13332192" y="73152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60604" y="1524000"/>
            <a:ext cx="14212632" cy="1201879"/>
            <a:chOff x="1470819" y="1350821"/>
            <a:chExt cx="14212632" cy="120187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350821"/>
              <a:ext cx="533400" cy="1201879"/>
              <a:chOff x="1737519" y="1350821"/>
              <a:chExt cx="533400" cy="120187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350821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350821"/>
              <a:ext cx="1356493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EDEA4AE-83A8-87E2-464E-831D3CD63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16" t="12691" r="949" b="1401"/>
          <a:stretch/>
        </p:blipFill>
        <p:spPr>
          <a:xfrm>
            <a:off x="2728119" y="2590800"/>
            <a:ext cx="11549855" cy="541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0CC44B-1766-A75D-5990-7AFE67D4EFC1}"/>
              </a:ext>
            </a:extLst>
          </p:cNvPr>
          <p:cNvCxnSpPr/>
          <p:nvPr/>
        </p:nvCxnSpPr>
        <p:spPr>
          <a:xfrm>
            <a:off x="5166519" y="3352800"/>
            <a:ext cx="106680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16762D-42C3-06E0-6790-D09E1818C5B1}"/>
              </a:ext>
            </a:extLst>
          </p:cNvPr>
          <p:cNvCxnSpPr>
            <a:cxnSpLocks/>
          </p:cNvCxnSpPr>
          <p:nvPr/>
        </p:nvCxnSpPr>
        <p:spPr>
          <a:xfrm>
            <a:off x="10751360" y="3754794"/>
            <a:ext cx="1501759" cy="16554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29101A-9BFF-8600-1EED-566E6A9555FA}"/>
              </a:ext>
            </a:extLst>
          </p:cNvPr>
          <p:cNvCxnSpPr>
            <a:cxnSpLocks/>
          </p:cNvCxnSpPr>
          <p:nvPr/>
        </p:nvCxnSpPr>
        <p:spPr>
          <a:xfrm flipH="1">
            <a:off x="10500519" y="3697876"/>
            <a:ext cx="1295400" cy="201712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3406772-2BB3-F1EA-5428-69D567903242}"/>
              </a:ext>
            </a:extLst>
          </p:cNvPr>
          <p:cNvCxnSpPr>
            <a:cxnSpLocks/>
          </p:cNvCxnSpPr>
          <p:nvPr/>
        </p:nvCxnSpPr>
        <p:spPr>
          <a:xfrm>
            <a:off x="6004719" y="5562600"/>
            <a:ext cx="533400" cy="1981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58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99110" y="1600200"/>
            <a:ext cx="8869821" cy="889924"/>
            <a:chOff x="1470819" y="1825446"/>
            <a:chExt cx="8869821" cy="88992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khoanh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vào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hạt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dẻ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blipFill>
                  <a:blip r:embed="rId2"/>
                  <a:stretch>
                    <a:fillRect l="-2298" r="-1186" b="-10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71E0C10-FCF5-9C94-CA7D-8E75A492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9" y="2490124"/>
            <a:ext cx="5655170" cy="3419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1C602B-717B-77E5-F097-E741BF106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008" y="2566324"/>
            <a:ext cx="5586809" cy="334287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7F9C9CD-D15A-1470-83D6-1E4290CA7BEA}"/>
              </a:ext>
            </a:extLst>
          </p:cNvPr>
          <p:cNvSpPr/>
          <p:nvPr/>
        </p:nvSpPr>
        <p:spPr>
          <a:xfrm>
            <a:off x="11499304" y="5257800"/>
            <a:ext cx="762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147</Words>
  <Application>Microsoft Office PowerPoint</Application>
  <PresentationFormat>Custom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107</cp:revision>
  <dcterms:created xsi:type="dcterms:W3CDTF">2022-07-10T01:37:20Z</dcterms:created>
  <dcterms:modified xsi:type="dcterms:W3CDTF">2025-10-18T01:54:03Z</dcterms:modified>
</cp:coreProperties>
</file>