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4" r:id="rId4"/>
  </p:sldMasterIdLst>
  <p:notesMasterIdLst>
    <p:notesMasterId r:id="rId6"/>
  </p:notesMasterIdLst>
  <p:sldIdLst>
    <p:sldId id="470" r:id="rId5"/>
    <p:sldId id="471" r:id="rId7"/>
    <p:sldId id="352" r:id="rId8"/>
    <p:sldId id="513" r:id="rId9"/>
    <p:sldId id="472" r:id="rId10"/>
    <p:sldId id="496" r:id="rId11"/>
    <p:sldId id="318" r:id="rId12"/>
    <p:sldId id="503" r:id="rId13"/>
    <p:sldId id="514" r:id="rId14"/>
    <p:sldId id="515" r:id="rId15"/>
    <p:sldId id="516" r:id="rId16"/>
    <p:sldId id="497" r:id="rId17"/>
    <p:sldId id="502" r:id="rId18"/>
    <p:sldId id="517" r:id="rId19"/>
    <p:sldId id="293" r:id="rId20"/>
    <p:sldId id="499" r:id="rId21"/>
    <p:sldId id="500" r:id="rId22"/>
    <p:sldId id="504" r:id="rId23"/>
    <p:sldId id="510" r:id="rId24"/>
    <p:sldId id="508" r:id="rId25"/>
    <p:sldId id="511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89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9" Type="http://schemas.openxmlformats.org/officeDocument/2006/relationships/tableStyles" Target="tableStyles.xml"/><Relationship Id="rId28" Type="http://schemas.openxmlformats.org/officeDocument/2006/relationships/viewProps" Target="viewProps.xml"/><Relationship Id="rId27" Type="http://schemas.openxmlformats.org/officeDocument/2006/relationships/presProps" Target="presProps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DB6C0-C3BF-4237-8017-B0DF7C090956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93F79-AC9C-4FB1-A8B0-F4BADE33089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Time 1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en-US" dirty="0"/>
              <a:t>,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dirty="0" err="1"/>
              <a:t>kể</a:t>
            </a:r>
            <a:r>
              <a:rPr lang="en-US" dirty="0"/>
              <a:t> </a:t>
            </a:r>
            <a:r>
              <a:rPr lang="en-US" dirty="0" err="1"/>
              <a:t>nhiền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thắng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Click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tròn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ô 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gương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cảm</a:t>
            </a:r>
            <a:r>
              <a:rPr lang="en-US" dirty="0"/>
              <a:t> </a:t>
            </a:r>
            <a:r>
              <a:rPr lang="en-US" dirty="0" err="1"/>
              <a:t>xúc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/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/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1_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 matchingName="Title and two columns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matchingName="Title 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/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06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200" lvl="1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800" lvl="2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400" lvl="3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8000" lvl="4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600" lvl="5" indent="-406400">
              <a:spcBef>
                <a:spcPts val="2135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200" lvl="6" indent="-406400">
              <a:spcBef>
                <a:spcPts val="2135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800" lvl="7" indent="-406400">
              <a:spcBef>
                <a:spcPts val="2135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400" lvl="8" indent="-406400">
              <a:spcBef>
                <a:spcPts val="2135"/>
              </a:spcBef>
              <a:spcAft>
                <a:spcPts val="2135"/>
              </a:spcAft>
              <a:buSzPts val="1200"/>
              <a:buChar char="■"/>
              <a:defRPr sz="1600"/>
            </a:lvl9pPr>
          </a:lstStyle>
          <a:p/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/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/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200" lvl="1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A35A3-FA2F-4694-A9F1-A82E3A2F9657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7" Type="http://schemas.openxmlformats.org/officeDocument/2006/relationships/theme" Target="../theme/theme2.xml"/><Relationship Id="rId16" Type="http://schemas.openxmlformats.org/officeDocument/2006/relationships/image" Target="../media/image1.png"/><Relationship Id="rId15" Type="http://schemas.microsoft.com/office/2007/relationships/hdphoto" Target="../media/image3.wdp"/><Relationship Id="rId14" Type="http://schemas.openxmlformats.org/officeDocument/2006/relationships/image" Target="../media/image2.png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6.xml"/><Relationship Id="rId14" Type="http://schemas.openxmlformats.org/officeDocument/2006/relationships/theme" Target="../theme/theme3.xml"/><Relationship Id="rId13" Type="http://schemas.openxmlformats.org/officeDocument/2006/relationships/image" Target="../media/image1.png"/><Relationship Id="rId12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1085A-3F86-4E41-B9F5-6B6BC31B5752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A35A3-FA2F-4694-A9F1-A82E3A2F9657}" type="slidenum">
              <a:rPr lang="en-US" smtClean="0"/>
            </a:fld>
            <a:endParaRPr lang="en-US"/>
          </a:p>
        </p:txBody>
      </p:sp>
      <p:pic>
        <p:nvPicPr>
          <p:cNvPr id="8" name="Picture 7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739" y="159026"/>
            <a:ext cx="1168378" cy="116837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5">
                <a:solidFill>
                  <a:schemeClr val="dk2"/>
                </a:solidFill>
              </a:defRPr>
            </a:lvl1pPr>
            <a:lvl2pPr lvl="1" algn="r">
              <a:buNone/>
              <a:defRPr sz="1335">
                <a:solidFill>
                  <a:schemeClr val="dk2"/>
                </a:solidFill>
              </a:defRPr>
            </a:lvl2pPr>
            <a:lvl3pPr lvl="2" algn="r">
              <a:buNone/>
              <a:defRPr sz="1335">
                <a:solidFill>
                  <a:schemeClr val="dk2"/>
                </a:solidFill>
              </a:defRPr>
            </a:lvl3pPr>
            <a:lvl4pPr lvl="3" algn="r">
              <a:buNone/>
              <a:defRPr sz="1335">
                <a:solidFill>
                  <a:schemeClr val="dk2"/>
                </a:solidFill>
              </a:defRPr>
            </a:lvl4pPr>
            <a:lvl5pPr lvl="4" algn="r">
              <a:buNone/>
              <a:defRPr sz="1335">
                <a:solidFill>
                  <a:schemeClr val="dk2"/>
                </a:solidFill>
              </a:defRPr>
            </a:lvl5pPr>
            <a:lvl6pPr lvl="5" algn="r">
              <a:buNone/>
              <a:defRPr sz="1335">
                <a:solidFill>
                  <a:schemeClr val="dk2"/>
                </a:solidFill>
              </a:defRPr>
            </a:lvl6pPr>
            <a:lvl7pPr lvl="6" algn="r">
              <a:buNone/>
              <a:defRPr sz="1335">
                <a:solidFill>
                  <a:schemeClr val="dk2"/>
                </a:solidFill>
              </a:defRPr>
            </a:lvl7pPr>
            <a:lvl8pPr lvl="7" algn="r">
              <a:buNone/>
              <a:defRPr sz="1335">
                <a:solidFill>
                  <a:schemeClr val="dk2"/>
                </a:solidFill>
              </a:defRPr>
            </a:lvl8pPr>
            <a:lvl9pPr lvl="8" algn="r">
              <a:buNone/>
              <a:defRPr sz="1335">
                <a:solidFill>
                  <a:schemeClr val="dk2"/>
                </a:solidFill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0000000-1234-1234-1234-123412341234}" type="slidenum">
              <a:rPr kumimoji="0" lang="en-GB" sz="1335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fld>
            <a:endParaRPr kumimoji="0" lang="en-GB" sz="1335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5" name="Picture 4" descr="Shape&#10;&#10;Description automatically generated with medium confidence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113" y="96078"/>
            <a:ext cx="1131935" cy="1131935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microsoft.com/office/2007/relationships/media" Target="../media/audio1.wav"/><Relationship Id="rId7" Type="http://schemas.openxmlformats.org/officeDocument/2006/relationships/audio" Target="../media/audio1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9.xml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6.png"/><Relationship Id="rId2" Type="http://schemas.openxmlformats.org/officeDocument/2006/relationships/image" Target="../media/image37.emf"/><Relationship Id="rId1" Type="http://schemas.openxmlformats.org/officeDocument/2006/relationships/image" Target="../media/image5.emf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7.png"/><Relationship Id="rId2" Type="http://schemas.openxmlformats.org/officeDocument/2006/relationships/image" Target="../media/image37.emf"/><Relationship Id="rId1" Type="http://schemas.openxmlformats.org/officeDocument/2006/relationships/image" Target="../media/image5.emf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image" Target="../media/image40.emf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3.xml"/><Relationship Id="rId3" Type="http://schemas.openxmlformats.org/officeDocument/2006/relationships/slideLayout" Target="../slideLayouts/slideLayout19.xml"/><Relationship Id="rId2" Type="http://schemas.microsoft.com/office/2007/relationships/hdphoto" Target="../media/image42.wdp"/><Relationship Id="rId1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.emf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slide" Target="slide1.xml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slide" Target="slide1.xml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9.xml"/><Relationship Id="rId5" Type="http://schemas.openxmlformats.org/officeDocument/2006/relationships/slide" Target="slide1.xml"/><Relationship Id="rId4" Type="http://schemas.microsoft.com/office/2007/relationships/hdphoto" Target="../media/image45.wdp"/><Relationship Id="rId3" Type="http://schemas.openxmlformats.org/officeDocument/2006/relationships/image" Target="../media/image44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5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47.png"/><Relationship Id="rId5" Type="http://schemas.openxmlformats.org/officeDocument/2006/relationships/image" Target="../media/image5.emf"/><Relationship Id="rId4" Type="http://schemas.microsoft.com/office/2007/relationships/hdphoto" Target="../media/image12.wdp"/><Relationship Id="rId3" Type="http://schemas.openxmlformats.org/officeDocument/2006/relationships/image" Target="../media/image11.png"/><Relationship Id="rId2" Type="http://schemas.microsoft.com/office/2007/relationships/hdphoto" Target="../media/image22.wdp"/><Relationship Id="rId1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15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openxmlformats.org/officeDocument/2006/relationships/image" Target="../media/image5.emf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48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1.png"/><Relationship Id="rId2" Type="http://schemas.openxmlformats.org/officeDocument/2006/relationships/image" Target="../media/image48.png"/><Relationship Id="rId1" Type="http://schemas.openxmlformats.org/officeDocument/2006/relationships/image" Target="../media/image49.emf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microsoft.com/office/2007/relationships/hdphoto" Target="../media/image17.wdp"/><Relationship Id="rId1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20.png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openxmlformats.org/officeDocument/2006/relationships/image" Target="../media/image5.emf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5.emf"/><Relationship Id="rId2" Type="http://schemas.microsoft.com/office/2007/relationships/hdphoto" Target="../media/image22.wdp"/><Relationship Id="rId1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microsoft.com/office/2007/relationships/hdphoto" Target="../media/image17.wdp"/><Relationship Id="rId2" Type="http://schemas.openxmlformats.org/officeDocument/2006/relationships/image" Target="../media/image16.png"/><Relationship Id="rId1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36.png"/><Relationship Id="rId8" Type="http://schemas.openxmlformats.org/officeDocument/2006/relationships/image" Target="../media/image35.png"/><Relationship Id="rId7" Type="http://schemas.openxmlformats.org/officeDocument/2006/relationships/image" Target="../media/image34.jpe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4" Type="http://schemas.openxmlformats.org/officeDocument/2006/relationships/notesSlide" Target="../notesSlides/notesSlide7.xml"/><Relationship Id="rId13" Type="http://schemas.openxmlformats.org/officeDocument/2006/relationships/slideLayout" Target="../slideLayouts/slideLayout27.xml"/><Relationship Id="rId12" Type="http://schemas.microsoft.com/office/2007/relationships/hdphoto" Target="../media/image39.wdp"/><Relationship Id="rId11" Type="http://schemas.openxmlformats.org/officeDocument/2006/relationships/image" Target="../media/image38.png"/><Relationship Id="rId10" Type="http://schemas.openxmlformats.org/officeDocument/2006/relationships/image" Target="../media/image37.emf"/><Relationship Id="rId1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8.xml"/><Relationship Id="rId5" Type="http://schemas.openxmlformats.org/officeDocument/2006/relationships/slideLayout" Target="../slideLayouts/slideLayout19.xml"/><Relationship Id="rId4" Type="http://schemas.openxmlformats.org/officeDocument/2006/relationships/image" Target="../media/image1.png"/><Relationship Id="rId3" Type="http://schemas.openxmlformats.org/officeDocument/2006/relationships/image" Target="../media/image24.png"/><Relationship Id="rId2" Type="http://schemas.openxmlformats.org/officeDocument/2006/relationships/image" Target="../media/image37.emf"/><Relationship Id="rId1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5.png"/><Relationship Id="rId2" Type="http://schemas.openxmlformats.org/officeDocument/2006/relationships/image" Target="../media/image37.emf"/><Relationship Id="rId1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8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66" y="-137295"/>
            <a:ext cx="1268705" cy="17105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0640" y="3805234"/>
            <a:ext cx="2286318" cy="30400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9779" y="3787292"/>
            <a:ext cx="2084572" cy="3075865"/>
          </a:xfrm>
          <a:prstGeom prst="rect">
            <a:avLst/>
          </a:prstGeom>
        </p:spPr>
      </p:pic>
      <p:pic>
        <p:nvPicPr>
          <p:cNvPr id="11" name="图片 88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61795">
            <a:off x="10644948" y="-137296"/>
            <a:ext cx="1268705" cy="171056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752" y="1296966"/>
            <a:ext cx="11796782" cy="1755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3524" y="3052766"/>
            <a:ext cx="3773751" cy="107298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50031" y="492941"/>
            <a:ext cx="3334801" cy="969348"/>
          </a:xfrm>
          <a:prstGeom prst="rect">
            <a:avLst/>
          </a:prstGeom>
        </p:spPr>
      </p:pic>
      <p:pic>
        <p:nvPicPr>
          <p:cNvPr id="12" name="5bfd36810f03f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0665" y="396653"/>
            <a:ext cx="487363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/>
          <p:cNvSpPr/>
          <p:nvPr/>
        </p:nvSpPr>
        <p:spPr>
          <a:xfrm>
            <a:off x="4962943" y="3718560"/>
            <a:ext cx="5221372" cy="2072640"/>
          </a:xfrm>
          <a:custGeom>
            <a:avLst/>
            <a:gdLst>
              <a:gd name="connsiteX0" fmla="*/ 0 w 5221372"/>
              <a:gd name="connsiteY0" fmla="*/ 345440 h 2072640"/>
              <a:gd name="connsiteX1" fmla="*/ 345440 w 5221372"/>
              <a:gd name="connsiteY1" fmla="*/ 0 h 2072640"/>
              <a:gd name="connsiteX2" fmla="*/ 947348 w 5221372"/>
              <a:gd name="connsiteY2" fmla="*/ 0 h 2072640"/>
              <a:gd name="connsiteX3" fmla="*/ 1594561 w 5221372"/>
              <a:gd name="connsiteY3" fmla="*/ 0 h 2072640"/>
              <a:gd name="connsiteX4" fmla="*/ 2105860 w 5221372"/>
              <a:gd name="connsiteY4" fmla="*/ 0 h 2072640"/>
              <a:gd name="connsiteX5" fmla="*/ 2843683 w 5221372"/>
              <a:gd name="connsiteY5" fmla="*/ 0 h 2072640"/>
              <a:gd name="connsiteX6" fmla="*/ 3400286 w 5221372"/>
              <a:gd name="connsiteY6" fmla="*/ 0 h 2072640"/>
              <a:gd name="connsiteX7" fmla="*/ 4092804 w 5221372"/>
              <a:gd name="connsiteY7" fmla="*/ 0 h 2072640"/>
              <a:gd name="connsiteX8" fmla="*/ 4875932 w 5221372"/>
              <a:gd name="connsiteY8" fmla="*/ 0 h 2072640"/>
              <a:gd name="connsiteX9" fmla="*/ 5221372 w 5221372"/>
              <a:gd name="connsiteY9" fmla="*/ 345440 h 2072640"/>
              <a:gd name="connsiteX10" fmla="*/ 5221372 w 5221372"/>
              <a:gd name="connsiteY10" fmla="*/ 1022502 h 2072640"/>
              <a:gd name="connsiteX11" fmla="*/ 5221372 w 5221372"/>
              <a:gd name="connsiteY11" fmla="*/ 1727200 h 2072640"/>
              <a:gd name="connsiteX12" fmla="*/ 4875932 w 5221372"/>
              <a:gd name="connsiteY12" fmla="*/ 2072640 h 2072640"/>
              <a:gd name="connsiteX13" fmla="*/ 4319329 w 5221372"/>
              <a:gd name="connsiteY13" fmla="*/ 2072640 h 2072640"/>
              <a:gd name="connsiteX14" fmla="*/ 3581506 w 5221372"/>
              <a:gd name="connsiteY14" fmla="*/ 2072640 h 2072640"/>
              <a:gd name="connsiteX15" fmla="*/ 2843683 w 5221372"/>
              <a:gd name="connsiteY15" fmla="*/ 2072640 h 2072640"/>
              <a:gd name="connsiteX16" fmla="*/ 2151165 w 5221372"/>
              <a:gd name="connsiteY16" fmla="*/ 2072640 h 2072640"/>
              <a:gd name="connsiteX17" fmla="*/ 1549256 w 5221372"/>
              <a:gd name="connsiteY17" fmla="*/ 2072640 h 2072640"/>
              <a:gd name="connsiteX18" fmla="*/ 992653 w 5221372"/>
              <a:gd name="connsiteY18" fmla="*/ 2072640 h 2072640"/>
              <a:gd name="connsiteX19" fmla="*/ 345440 w 5221372"/>
              <a:gd name="connsiteY19" fmla="*/ 2072640 h 2072640"/>
              <a:gd name="connsiteX20" fmla="*/ 0 w 5221372"/>
              <a:gd name="connsiteY20" fmla="*/ 1727200 h 2072640"/>
              <a:gd name="connsiteX21" fmla="*/ 0 w 5221372"/>
              <a:gd name="connsiteY21" fmla="*/ 1063955 h 2072640"/>
              <a:gd name="connsiteX22" fmla="*/ 0 w 5221372"/>
              <a:gd name="connsiteY22" fmla="*/ 345440 h 2072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2072640" fill="none" extrusionOk="0">
                <a:moveTo>
                  <a:pt x="0" y="345440"/>
                </a:moveTo>
                <a:cubicBezTo>
                  <a:pt x="-14256" y="145826"/>
                  <a:pt x="157436" y="-30498"/>
                  <a:pt x="345440" y="0"/>
                </a:cubicBezTo>
                <a:cubicBezTo>
                  <a:pt x="630186" y="12456"/>
                  <a:pt x="780556" y="8049"/>
                  <a:pt x="947348" y="0"/>
                </a:cubicBezTo>
                <a:cubicBezTo>
                  <a:pt x="1114140" y="-8049"/>
                  <a:pt x="1366881" y="22554"/>
                  <a:pt x="1594561" y="0"/>
                </a:cubicBezTo>
                <a:cubicBezTo>
                  <a:pt x="1822241" y="-22554"/>
                  <a:pt x="1966694" y="15065"/>
                  <a:pt x="2105860" y="0"/>
                </a:cubicBezTo>
                <a:cubicBezTo>
                  <a:pt x="2245026" y="-15065"/>
                  <a:pt x="2693949" y="-8503"/>
                  <a:pt x="2843683" y="0"/>
                </a:cubicBezTo>
                <a:cubicBezTo>
                  <a:pt x="2993417" y="8503"/>
                  <a:pt x="3140599" y="13627"/>
                  <a:pt x="3400286" y="0"/>
                </a:cubicBezTo>
                <a:cubicBezTo>
                  <a:pt x="3659973" y="-13627"/>
                  <a:pt x="3815622" y="-33664"/>
                  <a:pt x="4092804" y="0"/>
                </a:cubicBezTo>
                <a:cubicBezTo>
                  <a:pt x="4369986" y="33664"/>
                  <a:pt x="4515752" y="-699"/>
                  <a:pt x="4875932" y="0"/>
                </a:cubicBezTo>
                <a:cubicBezTo>
                  <a:pt x="5030820" y="28472"/>
                  <a:pt x="5248441" y="178447"/>
                  <a:pt x="5221372" y="345440"/>
                </a:cubicBezTo>
                <a:cubicBezTo>
                  <a:pt x="5241371" y="542174"/>
                  <a:pt x="5253674" y="753990"/>
                  <a:pt x="5221372" y="1022502"/>
                </a:cubicBezTo>
                <a:cubicBezTo>
                  <a:pt x="5189070" y="1291014"/>
                  <a:pt x="5237152" y="1508430"/>
                  <a:pt x="5221372" y="1727200"/>
                </a:cubicBezTo>
                <a:cubicBezTo>
                  <a:pt x="5216881" y="1949328"/>
                  <a:pt x="5073637" y="2072509"/>
                  <a:pt x="4875932" y="2072640"/>
                </a:cubicBezTo>
                <a:cubicBezTo>
                  <a:pt x="4651017" y="2083127"/>
                  <a:pt x="4573544" y="2080332"/>
                  <a:pt x="4319329" y="2072640"/>
                </a:cubicBezTo>
                <a:cubicBezTo>
                  <a:pt x="4065114" y="2064948"/>
                  <a:pt x="3897664" y="2080122"/>
                  <a:pt x="3581506" y="2072640"/>
                </a:cubicBezTo>
                <a:cubicBezTo>
                  <a:pt x="3265348" y="2065158"/>
                  <a:pt x="3150354" y="2083314"/>
                  <a:pt x="2843683" y="2072640"/>
                </a:cubicBezTo>
                <a:cubicBezTo>
                  <a:pt x="2537012" y="2061966"/>
                  <a:pt x="2448412" y="2090428"/>
                  <a:pt x="2151165" y="2072640"/>
                </a:cubicBezTo>
                <a:cubicBezTo>
                  <a:pt x="1853918" y="2054852"/>
                  <a:pt x="1785242" y="2046934"/>
                  <a:pt x="1549256" y="2072640"/>
                </a:cubicBezTo>
                <a:cubicBezTo>
                  <a:pt x="1313270" y="2098346"/>
                  <a:pt x="1268854" y="2058323"/>
                  <a:pt x="992653" y="2072640"/>
                </a:cubicBezTo>
                <a:cubicBezTo>
                  <a:pt x="716452" y="2086957"/>
                  <a:pt x="505381" y="2047520"/>
                  <a:pt x="345440" y="2072640"/>
                </a:cubicBezTo>
                <a:cubicBezTo>
                  <a:pt x="154685" y="2050326"/>
                  <a:pt x="17726" y="1938320"/>
                  <a:pt x="0" y="1727200"/>
                </a:cubicBezTo>
                <a:cubicBezTo>
                  <a:pt x="2333" y="1588178"/>
                  <a:pt x="24299" y="1297635"/>
                  <a:pt x="0" y="1063955"/>
                </a:cubicBezTo>
                <a:cubicBezTo>
                  <a:pt x="-24299" y="830276"/>
                  <a:pt x="22434" y="698426"/>
                  <a:pt x="0" y="345440"/>
                </a:cubicBezTo>
                <a:close/>
              </a:path>
              <a:path w="5221372" h="2072640" stroke="0" extrusionOk="0">
                <a:moveTo>
                  <a:pt x="0" y="345440"/>
                </a:moveTo>
                <a:cubicBezTo>
                  <a:pt x="-9733" y="187850"/>
                  <a:pt x="181069" y="8725"/>
                  <a:pt x="345440" y="0"/>
                </a:cubicBezTo>
                <a:cubicBezTo>
                  <a:pt x="495571" y="-10440"/>
                  <a:pt x="740960" y="23505"/>
                  <a:pt x="947348" y="0"/>
                </a:cubicBezTo>
                <a:cubicBezTo>
                  <a:pt x="1153736" y="-23505"/>
                  <a:pt x="1421114" y="23534"/>
                  <a:pt x="1685171" y="0"/>
                </a:cubicBezTo>
                <a:cubicBezTo>
                  <a:pt x="1949228" y="-23534"/>
                  <a:pt x="2152601" y="9693"/>
                  <a:pt x="2287079" y="0"/>
                </a:cubicBezTo>
                <a:cubicBezTo>
                  <a:pt x="2421557" y="-9693"/>
                  <a:pt x="2655207" y="19446"/>
                  <a:pt x="2798378" y="0"/>
                </a:cubicBezTo>
                <a:cubicBezTo>
                  <a:pt x="2941549" y="-19446"/>
                  <a:pt x="3274161" y="8428"/>
                  <a:pt x="3490896" y="0"/>
                </a:cubicBezTo>
                <a:cubicBezTo>
                  <a:pt x="3707631" y="-8428"/>
                  <a:pt x="3893134" y="15452"/>
                  <a:pt x="4228719" y="0"/>
                </a:cubicBezTo>
                <a:cubicBezTo>
                  <a:pt x="4564304" y="-15452"/>
                  <a:pt x="4630180" y="-453"/>
                  <a:pt x="4875932" y="0"/>
                </a:cubicBezTo>
                <a:cubicBezTo>
                  <a:pt x="5049521" y="-8862"/>
                  <a:pt x="5231800" y="151402"/>
                  <a:pt x="5221372" y="345440"/>
                </a:cubicBezTo>
                <a:cubicBezTo>
                  <a:pt x="5232326" y="511802"/>
                  <a:pt x="5224746" y="848748"/>
                  <a:pt x="5221372" y="1063955"/>
                </a:cubicBezTo>
                <a:cubicBezTo>
                  <a:pt x="5217998" y="1279163"/>
                  <a:pt x="5199351" y="1578823"/>
                  <a:pt x="5221372" y="1727200"/>
                </a:cubicBezTo>
                <a:cubicBezTo>
                  <a:pt x="5260049" y="1891543"/>
                  <a:pt x="5026713" y="2098245"/>
                  <a:pt x="4875932" y="2072640"/>
                </a:cubicBezTo>
                <a:cubicBezTo>
                  <a:pt x="4737087" y="2092957"/>
                  <a:pt x="4536550" y="2062513"/>
                  <a:pt x="4364634" y="2072640"/>
                </a:cubicBezTo>
                <a:cubicBezTo>
                  <a:pt x="4192718" y="2082767"/>
                  <a:pt x="3952781" y="2049905"/>
                  <a:pt x="3808030" y="2072640"/>
                </a:cubicBezTo>
                <a:cubicBezTo>
                  <a:pt x="3663279" y="2095375"/>
                  <a:pt x="3256894" y="2065614"/>
                  <a:pt x="3115512" y="2072640"/>
                </a:cubicBezTo>
                <a:cubicBezTo>
                  <a:pt x="2974130" y="2079666"/>
                  <a:pt x="2788814" y="2078660"/>
                  <a:pt x="2604214" y="2072640"/>
                </a:cubicBezTo>
                <a:cubicBezTo>
                  <a:pt x="2419614" y="2066620"/>
                  <a:pt x="2231040" y="2067701"/>
                  <a:pt x="2002306" y="2072640"/>
                </a:cubicBezTo>
                <a:cubicBezTo>
                  <a:pt x="1773572" y="2077579"/>
                  <a:pt x="1585179" y="2050806"/>
                  <a:pt x="1445702" y="2072640"/>
                </a:cubicBezTo>
                <a:cubicBezTo>
                  <a:pt x="1306225" y="2094474"/>
                  <a:pt x="571657" y="2066728"/>
                  <a:pt x="345440" y="2072640"/>
                </a:cubicBezTo>
                <a:cubicBezTo>
                  <a:pt x="142329" y="2083052"/>
                  <a:pt x="-12215" y="1892876"/>
                  <a:pt x="0" y="1727200"/>
                </a:cubicBezTo>
                <a:cubicBezTo>
                  <a:pt x="25967" y="1523443"/>
                  <a:pt x="24481" y="1376759"/>
                  <a:pt x="0" y="1063955"/>
                </a:cubicBezTo>
                <a:cubicBezTo>
                  <a:pt x="-24481" y="751152"/>
                  <a:pt x="18369" y="669381"/>
                  <a:pt x="0" y="34544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kumimoji="0" lang="vi-VN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Việc làm đó </a:t>
            </a:r>
            <a:r>
              <a:rPr lang="en-US" sz="3200" b="1" kern="0" noProof="0" dirty="0">
                <a:solidFill>
                  <a:srgbClr val="FF0000"/>
                </a:solidFill>
              </a:rPr>
              <a:t>t</a:t>
            </a:r>
            <a:r>
              <a:rPr lang="vi-VN" sz="3200" b="1" kern="0" dirty="0">
                <a:solidFill>
                  <a:srgbClr val="FF0000"/>
                </a:solidFill>
              </a:rPr>
              <a:t>hể hiện bạn nam và mẹ quan tâm, lo lắng cho sức khỏe của ông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172" y="3892761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/>
          <p:cNvSpPr/>
          <p:nvPr/>
        </p:nvSpPr>
        <p:spPr>
          <a:xfrm>
            <a:off x="5222240" y="1627646"/>
            <a:ext cx="54356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khỏe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36" y="1384570"/>
            <a:ext cx="4603570" cy="3431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/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việc quan tâm, tạo dựng mối quan hệ tốt với những người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/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sang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53" y="1574740"/>
            <a:ext cx="4595685" cy="322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/>
        </p:nvPicPr>
        <p:blipFill>
          <a:blip r:embed="rId1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4380" y="629649"/>
            <a:ext cx="11185417" cy="35921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908238" y="1305342"/>
            <a:ext cx="927938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vi-VN" sz="4400" dirty="0">
                <a:solidFill>
                  <a:srgbClr val="002060"/>
                </a:solidFill>
              </a:rPr>
              <a:t>Em còn biết những việc làm nào khác thể hiện sự quan tâm hàng xóm láng giềng?</a:t>
            </a:r>
            <a:endParaRPr lang="en-US" sz="4400" dirty="0">
              <a:solidFill>
                <a:srgbClr val="00206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2432" y="3684472"/>
            <a:ext cx="2283084" cy="30357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15516" y="3684472"/>
            <a:ext cx="2045868" cy="30187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4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5089" b="88166" l="23669" r="89645">
                        <a14:foregroundMark x1="63018" y1="56805" x2="77219" y2="46746"/>
                        <a14:foregroundMark x1="77219" y1="46746" x2="77515" y2="42308"/>
                        <a14:foregroundMark x1="89645" y1="38462" x2="89645" y2="38462"/>
                        <a14:foregroundMark x1="39645" y1="76627" x2="42308" y2="88166"/>
                        <a14:foregroundMark x1="29290" y1="21302" x2="57692" y2="15089"/>
                        <a14:foregroundMark x1="23669" y1="19822" x2="24852" y2="29290"/>
                        <a14:foregroundMark x1="35799" y1="64793" x2="51183" y2="585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664" t="12186" r="23096" b="13105"/>
          <a:stretch>
            <a:fillRect/>
          </a:stretch>
        </p:blipFill>
        <p:spPr bwMode="auto">
          <a:xfrm>
            <a:off x="10232095" y="3702009"/>
            <a:ext cx="2333563" cy="3155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/>
          <p:cNvSpPr/>
          <p:nvPr/>
        </p:nvSpPr>
        <p:spPr>
          <a:xfrm>
            <a:off x="152400" y="412536"/>
            <a:ext cx="12039600" cy="999704"/>
          </a:xfrm>
          <a:custGeom>
            <a:avLst/>
            <a:gdLst>
              <a:gd name="connsiteX0" fmla="*/ 0 w 12039600"/>
              <a:gd name="connsiteY0" fmla="*/ 166621 h 999704"/>
              <a:gd name="connsiteX1" fmla="*/ 166621 w 12039600"/>
              <a:gd name="connsiteY1" fmla="*/ 0 h 999704"/>
              <a:gd name="connsiteX2" fmla="*/ 11872979 w 12039600"/>
              <a:gd name="connsiteY2" fmla="*/ 0 h 999704"/>
              <a:gd name="connsiteX3" fmla="*/ 12039600 w 12039600"/>
              <a:gd name="connsiteY3" fmla="*/ 166621 h 999704"/>
              <a:gd name="connsiteX4" fmla="*/ 12039600 w 12039600"/>
              <a:gd name="connsiteY4" fmla="*/ 833083 h 999704"/>
              <a:gd name="connsiteX5" fmla="*/ 11872979 w 12039600"/>
              <a:gd name="connsiteY5" fmla="*/ 999704 h 999704"/>
              <a:gd name="connsiteX6" fmla="*/ 166621 w 12039600"/>
              <a:gd name="connsiteY6" fmla="*/ 999704 h 999704"/>
              <a:gd name="connsiteX7" fmla="*/ 0 w 12039600"/>
              <a:gd name="connsiteY7" fmla="*/ 833083 h 999704"/>
              <a:gd name="connsiteX8" fmla="*/ 0 w 12039600"/>
              <a:gd name="connsiteY8" fmla="*/ 166621 h 9997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039600" h="999704" fill="none" extrusionOk="0">
                <a:moveTo>
                  <a:pt x="0" y="166621"/>
                </a:moveTo>
                <a:cubicBezTo>
                  <a:pt x="70" y="76487"/>
                  <a:pt x="80854" y="10498"/>
                  <a:pt x="166621" y="0"/>
                </a:cubicBezTo>
                <a:cubicBezTo>
                  <a:pt x="2880825" y="72427"/>
                  <a:pt x="10684747" y="61419"/>
                  <a:pt x="11872979" y="0"/>
                </a:cubicBezTo>
                <a:cubicBezTo>
                  <a:pt x="11963603" y="-9622"/>
                  <a:pt x="12025342" y="70286"/>
                  <a:pt x="12039600" y="166621"/>
                </a:cubicBezTo>
                <a:cubicBezTo>
                  <a:pt x="11996700" y="289728"/>
                  <a:pt x="12036750" y="683665"/>
                  <a:pt x="12039600" y="833083"/>
                </a:cubicBezTo>
                <a:cubicBezTo>
                  <a:pt x="12043062" y="907536"/>
                  <a:pt x="11963338" y="997840"/>
                  <a:pt x="11872979" y="999704"/>
                </a:cubicBezTo>
                <a:cubicBezTo>
                  <a:pt x="9834153" y="1029531"/>
                  <a:pt x="4677110" y="920398"/>
                  <a:pt x="166621" y="999704"/>
                </a:cubicBezTo>
                <a:cubicBezTo>
                  <a:pt x="85155" y="998511"/>
                  <a:pt x="-3293" y="925756"/>
                  <a:pt x="0" y="833083"/>
                </a:cubicBezTo>
                <a:cubicBezTo>
                  <a:pt x="46183" y="705420"/>
                  <a:pt x="-23276" y="492219"/>
                  <a:pt x="0" y="166621"/>
                </a:cubicBezTo>
                <a:close/>
              </a:path>
              <a:path w="12039600" h="999704" stroke="0" extrusionOk="0">
                <a:moveTo>
                  <a:pt x="0" y="166621"/>
                </a:moveTo>
                <a:cubicBezTo>
                  <a:pt x="5900" y="76207"/>
                  <a:pt x="78909" y="8979"/>
                  <a:pt x="166621" y="0"/>
                </a:cubicBezTo>
                <a:cubicBezTo>
                  <a:pt x="4291162" y="123000"/>
                  <a:pt x="7587931" y="-96860"/>
                  <a:pt x="11872979" y="0"/>
                </a:cubicBezTo>
                <a:cubicBezTo>
                  <a:pt x="11954561" y="-7957"/>
                  <a:pt x="12042588" y="68576"/>
                  <a:pt x="12039600" y="166621"/>
                </a:cubicBezTo>
                <a:cubicBezTo>
                  <a:pt x="11986475" y="243367"/>
                  <a:pt x="12042698" y="679606"/>
                  <a:pt x="12039600" y="833083"/>
                </a:cubicBezTo>
                <a:cubicBezTo>
                  <a:pt x="12022878" y="931163"/>
                  <a:pt x="11953169" y="997768"/>
                  <a:pt x="11872979" y="999704"/>
                </a:cubicBezTo>
                <a:cubicBezTo>
                  <a:pt x="6343199" y="838997"/>
                  <a:pt x="2258900" y="1039371"/>
                  <a:pt x="166621" y="999704"/>
                </a:cubicBezTo>
                <a:cubicBezTo>
                  <a:pt x="72551" y="999290"/>
                  <a:pt x="-9247" y="920916"/>
                  <a:pt x="0" y="833083"/>
                </a:cubicBezTo>
                <a:cubicBezTo>
                  <a:pt x="49563" y="755420"/>
                  <a:pt x="9784" y="257078"/>
                  <a:pt x="0" y="166621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defTabSz="914400"/>
            <a:r>
              <a:rPr lang="en-US" sz="4000" i="1" dirty="0" err="1">
                <a:solidFill>
                  <a:srgbClr val="FF0000"/>
                </a:solidFill>
              </a:rPr>
              <a:t>Hàng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xóm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láng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giềng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cần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quan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tâm</a:t>
            </a:r>
            <a:r>
              <a:rPr lang="en-US" sz="4000" i="1" dirty="0">
                <a:solidFill>
                  <a:srgbClr val="FF0000"/>
                </a:solidFill>
              </a:rPr>
              <a:t>, </a:t>
            </a:r>
            <a:r>
              <a:rPr lang="en-US" sz="4000" i="1" dirty="0" err="1">
                <a:solidFill>
                  <a:srgbClr val="FF0000"/>
                </a:solidFill>
              </a:rPr>
              <a:t>giúp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đỡ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lẫn</a:t>
            </a:r>
            <a:r>
              <a:rPr lang="en-US" sz="4000" i="1" dirty="0">
                <a:solidFill>
                  <a:srgbClr val="FF0000"/>
                </a:solidFill>
              </a:rPr>
              <a:t> </a:t>
            </a:r>
            <a:r>
              <a:rPr lang="en-US" sz="4000" i="1" dirty="0" err="1">
                <a:solidFill>
                  <a:srgbClr val="FF0000"/>
                </a:solidFill>
              </a:rPr>
              <a:t>nhau</a:t>
            </a:r>
            <a:r>
              <a:rPr lang="en-US" sz="4000" i="1" dirty="0">
                <a:solidFill>
                  <a:srgbClr val="FF0000"/>
                </a:solidFill>
              </a:rPr>
              <a:t>. </a:t>
            </a:r>
            <a:endParaRPr lang="en-US" sz="4000" i="1" dirty="0">
              <a:solidFill>
                <a:srgbClr val="FF0000"/>
              </a:solidFill>
              <a:latin typeface="Calibri" panose="020F050202020403020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6882" y="2354345"/>
            <a:ext cx="8716638" cy="2862322"/>
          </a:xfrm>
          <a:custGeom>
            <a:avLst/>
            <a:gdLst>
              <a:gd name="connsiteX0" fmla="*/ 0 w 8716638"/>
              <a:gd name="connsiteY0" fmla="*/ 0 h 2862322"/>
              <a:gd name="connsiteX1" fmla="*/ 8716638 w 8716638"/>
              <a:gd name="connsiteY1" fmla="*/ 0 h 2862322"/>
              <a:gd name="connsiteX2" fmla="*/ 8716638 w 8716638"/>
              <a:gd name="connsiteY2" fmla="*/ 2862322 h 2862322"/>
              <a:gd name="connsiteX3" fmla="*/ 0 w 8716638"/>
              <a:gd name="connsiteY3" fmla="*/ 2862322 h 2862322"/>
              <a:gd name="connsiteX4" fmla="*/ 0 w 8716638"/>
              <a:gd name="connsiteY4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16638" h="2862322" fill="none" extrusionOk="0">
                <a:moveTo>
                  <a:pt x="0" y="0"/>
                </a:moveTo>
                <a:cubicBezTo>
                  <a:pt x="2127379" y="5222"/>
                  <a:pt x="4660625" y="24918"/>
                  <a:pt x="8716638" y="0"/>
                </a:cubicBezTo>
                <a:cubicBezTo>
                  <a:pt x="8555393" y="942177"/>
                  <a:pt x="8672878" y="1869700"/>
                  <a:pt x="8716638" y="2862322"/>
                </a:cubicBezTo>
                <a:cubicBezTo>
                  <a:pt x="5982187" y="2697561"/>
                  <a:pt x="1548083" y="2980472"/>
                  <a:pt x="0" y="2862322"/>
                </a:cubicBezTo>
                <a:cubicBezTo>
                  <a:pt x="-55725" y="1471564"/>
                  <a:pt x="17072" y="1108071"/>
                  <a:pt x="0" y="0"/>
                </a:cubicBezTo>
                <a:close/>
              </a:path>
              <a:path w="8716638" h="2862322" stroke="0" extrusionOk="0">
                <a:moveTo>
                  <a:pt x="0" y="0"/>
                </a:moveTo>
                <a:cubicBezTo>
                  <a:pt x="1218847" y="11849"/>
                  <a:pt x="6798044" y="-161459"/>
                  <a:pt x="8716638" y="0"/>
                </a:cubicBezTo>
                <a:cubicBezTo>
                  <a:pt x="8719768" y="1124090"/>
                  <a:pt x="8615462" y="1755093"/>
                  <a:pt x="8716638" y="2862322"/>
                </a:cubicBezTo>
                <a:cubicBezTo>
                  <a:pt x="5131935" y="2716462"/>
                  <a:pt x="1680843" y="2783998"/>
                  <a:pt x="0" y="2862322"/>
                </a:cubicBezTo>
                <a:cubicBezTo>
                  <a:pt x="74291" y="2043234"/>
                  <a:pt x="168006" y="726102"/>
                  <a:pt x="0" y="0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Dù còn nhỏ, các em cũng cần biết làm các việc phù hợp với lứa tuổi như: chào hỏi khi gặp hàng xóm, hỏi thăm khi hàng xóm có chuyện buồn, giúp đỡ hàng xóm khi cần thiết,.....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reeform: Shape 34"/>
          <p:cNvSpPr/>
          <p:nvPr/>
        </p:nvSpPr>
        <p:spPr>
          <a:xfrm>
            <a:off x="781468" y="141224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4400"/>
            <a:r>
              <a:rPr lang="en-US" sz="4600" b="1" dirty="0">
                <a:solidFill>
                  <a:srgbClr val="000000"/>
                </a:solidFill>
              </a:rPr>
              <a:t>2.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vì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sao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phải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endParaRPr kumimoji="0" lang="en-US" sz="4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15360" y="1379270"/>
            <a:ext cx="5019039" cy="258532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14400">
              <a:defRPr/>
            </a:pPr>
            <a:r>
              <a:rPr lang="en-US" sz="5400" b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Nghe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54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5400" b="1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1"/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0" name="矩形 28"/>
          <p:cNvSpPr/>
          <p:nvPr/>
        </p:nvSpPr>
        <p:spPr>
          <a:xfrm>
            <a:off x="984308" y="234103"/>
            <a:ext cx="1103034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r>
              <a:rPr lang="vi-VN" altLang="zh-CN" sz="4000" b="1" spc="-150" noProof="1">
                <a:solidFill>
                  <a:srgbClr val="EF4546"/>
                </a:solidFill>
                <a:latin typeface="Calibri" panose="020F0502020204030204"/>
                <a:ea typeface="STXinwei" panose="02010800040101010101" pitchFamily="2" charset="-122"/>
                <a:cs typeface="+mn-ea"/>
                <a:sym typeface="Arial" panose="020B0604020202020204" pitchFamily="34" charset="0"/>
              </a:rPr>
              <a:t>Biết tin chồn mẹ bị ốm, những người hàng xóm đã làm gì?</a:t>
            </a:r>
            <a:endParaRPr lang="vi-VN" altLang="zh-CN" sz="4000" b="1" spc="-150" noProof="1">
              <a:solidFill>
                <a:srgbClr val="EF4546"/>
              </a:solidFill>
              <a:latin typeface="Calibri" panose="020F0502020204030204"/>
              <a:ea typeface="STXinwei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8" name="Picture 7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1518" y="-93746"/>
            <a:ext cx="1520971" cy="1140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812501" y="1764604"/>
            <a:ext cx="7356139" cy="1754326"/>
          </a:xfrm>
          <a:custGeom>
            <a:avLst/>
            <a:gdLst>
              <a:gd name="connsiteX0" fmla="*/ 0 w 7356139"/>
              <a:gd name="connsiteY0" fmla="*/ 0 h 1754326"/>
              <a:gd name="connsiteX1" fmla="*/ 7356139 w 7356139"/>
              <a:gd name="connsiteY1" fmla="*/ 0 h 1754326"/>
              <a:gd name="connsiteX2" fmla="*/ 7356139 w 7356139"/>
              <a:gd name="connsiteY2" fmla="*/ 1754326 h 1754326"/>
              <a:gd name="connsiteX3" fmla="*/ 0 w 7356139"/>
              <a:gd name="connsiteY3" fmla="*/ 1754326 h 1754326"/>
              <a:gd name="connsiteX4" fmla="*/ 0 w 7356139"/>
              <a:gd name="connsiteY4" fmla="*/ 0 h 17543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56139" h="1754326" fill="none" extrusionOk="0">
                <a:moveTo>
                  <a:pt x="0" y="0"/>
                </a:moveTo>
                <a:cubicBezTo>
                  <a:pt x="3505298" y="5222"/>
                  <a:pt x="5192043" y="24918"/>
                  <a:pt x="7356139" y="0"/>
                </a:cubicBezTo>
                <a:cubicBezTo>
                  <a:pt x="7420714" y="239465"/>
                  <a:pt x="7258066" y="1500058"/>
                  <a:pt x="7356139" y="1754326"/>
                </a:cubicBezTo>
                <a:cubicBezTo>
                  <a:pt x="5767469" y="1589565"/>
                  <a:pt x="2270614" y="1872476"/>
                  <a:pt x="0" y="1754326"/>
                </a:cubicBezTo>
                <a:cubicBezTo>
                  <a:pt x="-8328" y="1287393"/>
                  <a:pt x="-71301" y="628243"/>
                  <a:pt x="0" y="0"/>
                </a:cubicBezTo>
                <a:close/>
              </a:path>
              <a:path w="7356139" h="1754326" stroke="0" extrusionOk="0">
                <a:moveTo>
                  <a:pt x="0" y="0"/>
                </a:moveTo>
                <a:cubicBezTo>
                  <a:pt x="1247574" y="11849"/>
                  <a:pt x="3944089" y="-161459"/>
                  <a:pt x="7356139" y="0"/>
                </a:cubicBezTo>
                <a:cubicBezTo>
                  <a:pt x="7330325" y="606792"/>
                  <a:pt x="7209609" y="1569389"/>
                  <a:pt x="7356139" y="1754326"/>
                </a:cubicBezTo>
                <a:cubicBezTo>
                  <a:pt x="5260399" y="1608466"/>
                  <a:pt x="2339879" y="1676002"/>
                  <a:pt x="0" y="1754326"/>
                </a:cubicBezTo>
                <a:cubicBezTo>
                  <a:pt x="-86507" y="1268396"/>
                  <a:pt x="-134028" y="800933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algn="just" defTabSz="914400"/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Biết tin chồn mẹ bị ốm những người hàng xóm đã sẵn sàng giúp đỡ:</a:t>
            </a:r>
            <a:endParaRPr lang="vi-VN" sz="3600" dirty="0">
              <a:solidFill>
                <a:srgbClr val="FF0066"/>
              </a:solidFill>
              <a:cs typeface="Pattaya" panose="00000500000000000000" pitchFamily="2" charset="-34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7763" y="3821572"/>
            <a:ext cx="7198573" cy="2308324"/>
          </a:xfrm>
          <a:custGeom>
            <a:avLst/>
            <a:gdLst>
              <a:gd name="connsiteX0" fmla="*/ 0 w 7198573"/>
              <a:gd name="connsiteY0" fmla="*/ 0 h 2308324"/>
              <a:gd name="connsiteX1" fmla="*/ 7198573 w 7198573"/>
              <a:gd name="connsiteY1" fmla="*/ 0 h 2308324"/>
              <a:gd name="connsiteX2" fmla="*/ 7198573 w 7198573"/>
              <a:gd name="connsiteY2" fmla="*/ 2308324 h 2308324"/>
              <a:gd name="connsiteX3" fmla="*/ 0 w 7198573"/>
              <a:gd name="connsiteY3" fmla="*/ 2308324 h 2308324"/>
              <a:gd name="connsiteX4" fmla="*/ 0 w 7198573"/>
              <a:gd name="connsiteY4" fmla="*/ 0 h 23083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198573" h="2308324" fill="none" extrusionOk="0">
                <a:moveTo>
                  <a:pt x="0" y="0"/>
                </a:moveTo>
                <a:cubicBezTo>
                  <a:pt x="2171076" y="5222"/>
                  <a:pt x="4390580" y="24918"/>
                  <a:pt x="7198573" y="0"/>
                </a:cubicBezTo>
                <a:cubicBezTo>
                  <a:pt x="7037328" y="295473"/>
                  <a:pt x="7154813" y="1186317"/>
                  <a:pt x="7198573" y="2308324"/>
                </a:cubicBezTo>
                <a:cubicBezTo>
                  <a:pt x="4832033" y="2143563"/>
                  <a:pt x="3198838" y="2426474"/>
                  <a:pt x="0" y="2308324"/>
                </a:cubicBezTo>
                <a:cubicBezTo>
                  <a:pt x="-55725" y="1490219"/>
                  <a:pt x="17072" y="609588"/>
                  <a:pt x="0" y="0"/>
                </a:cubicBezTo>
                <a:close/>
              </a:path>
              <a:path w="7198573" h="2308324" stroke="0" extrusionOk="0">
                <a:moveTo>
                  <a:pt x="0" y="0"/>
                </a:moveTo>
                <a:cubicBezTo>
                  <a:pt x="1145333" y="11849"/>
                  <a:pt x="3961968" y="-161459"/>
                  <a:pt x="7198573" y="0"/>
                </a:cubicBezTo>
                <a:cubicBezTo>
                  <a:pt x="7201703" y="699270"/>
                  <a:pt x="7097397" y="2031698"/>
                  <a:pt x="7198573" y="2308324"/>
                </a:cubicBezTo>
                <a:cubicBezTo>
                  <a:pt x="5803117" y="2162464"/>
                  <a:pt x="1294500" y="2230000"/>
                  <a:pt x="0" y="2308324"/>
                </a:cubicBezTo>
                <a:cubicBezTo>
                  <a:pt x="74291" y="1581858"/>
                  <a:pt x="168006" y="1077334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Voi giúp tưới nước cho cây;</a:t>
            </a:r>
            <a:endParaRPr lang="vi-VN" sz="3600" dirty="0">
              <a:solidFill>
                <a:srgbClr val="FF0066"/>
              </a:solidFill>
              <a:cs typeface="Pattaya" panose="00000500000000000000" pitchFamily="2" charset="-34"/>
            </a:endParaRPr>
          </a:p>
          <a:p>
            <a:pPr marL="457200" indent="-457200" algn="just" defTabSz="9144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Sóc rửa bát đĩa và lau dọn nhà cửa; chuột túi dỗ dành</a:t>
            </a:r>
            <a:endParaRPr lang="vi-VN" sz="3600" dirty="0">
              <a:solidFill>
                <a:srgbClr val="FF0066"/>
              </a:solidFill>
              <a:cs typeface="Pattaya" panose="00000500000000000000" pitchFamily="2" charset="-34"/>
            </a:endParaRPr>
          </a:p>
          <a:p>
            <a:pPr marL="457200" indent="-457200" defTabSz="9144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FF0066"/>
                </a:solidFill>
                <a:cs typeface="Pattaya" panose="00000500000000000000" pitchFamily="2" charset="-34"/>
              </a:rPr>
              <a:t>Chăm sóc hai chú chồn con.</a:t>
            </a:r>
            <a:endParaRPr lang="vi-VN" sz="3600" dirty="0">
              <a:solidFill>
                <a:srgbClr val="FF0066"/>
              </a:solidFill>
              <a:cs typeface="Pattaya" panose="00000500000000000000" pitchFamily="2" charset="-34"/>
            </a:endParaRPr>
          </a:p>
        </p:txBody>
      </p:sp>
      <p:pic>
        <p:nvPicPr>
          <p:cNvPr id="16" name="Picture 18" descr="https://i.pinimg.com/564x/68/1d/33/681d33ded71ccbaacec9eb98770439c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1999" y="3538517"/>
            <a:ext cx="4104941" cy="328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Arrow: Right 18">
            <a:hlinkClick r:id="rId5" action="ppaction://hlinksldjump"/>
          </p:cNvPr>
          <p:cNvSpPr/>
          <p:nvPr/>
        </p:nvSpPr>
        <p:spPr>
          <a:xfrm rot="10605222" flipH="1">
            <a:off x="10599216" y="578784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5" action="ppaction://hlinksldjump"/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 animBg="1"/>
      <p:bldP spid="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/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9" name="矩形 28"/>
          <p:cNvSpPr/>
          <p:nvPr/>
        </p:nvSpPr>
        <p:spPr>
          <a:xfrm>
            <a:off x="729395" y="239090"/>
            <a:ext cx="11345303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 panose="020F0502020204030204"/>
                <a:ea typeface="STXinwei" panose="02010800040101010101" pitchFamily="2" charset="-122"/>
                <a:cs typeface="+mn-ea"/>
                <a:sym typeface="Arial" panose="020B0604020202020204" pitchFamily="34" charset="0"/>
              </a:rPr>
              <a:t>2. </a:t>
            </a:r>
            <a:r>
              <a:rPr lang="vi-VN" altLang="zh-CN" sz="4000" b="1" spc="-150" noProof="1">
                <a:solidFill>
                  <a:srgbClr val="EF4546"/>
                </a:solidFill>
                <a:latin typeface="Calibri" panose="020F0502020204030204"/>
                <a:ea typeface="STXinwei" panose="02010800040101010101" pitchFamily="2" charset="-122"/>
                <a:cs typeface="+mn-ea"/>
                <a:sym typeface="Arial" panose="020B0604020202020204" pitchFamily="34" charset="0"/>
              </a:rPr>
              <a:t>Khi được hàng xóm giúp đỡ, chồn mẹ cảm thấy thế nào?</a:t>
            </a:r>
            <a:endParaRPr lang="zh-CN" altLang="en-US" sz="4000" b="1" spc="-150" noProof="1">
              <a:solidFill>
                <a:srgbClr val="EF4546"/>
              </a:solidFill>
              <a:latin typeface="Calibri" panose="020F0502020204030204"/>
              <a:ea typeface="STXinwei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0" name="Picture 9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4375" y="-257625"/>
            <a:ext cx="1419416" cy="122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704756" y="2104106"/>
            <a:ext cx="6982044" cy="1323439"/>
          </a:xfrm>
          <a:custGeom>
            <a:avLst/>
            <a:gdLst>
              <a:gd name="connsiteX0" fmla="*/ 0 w 6982044"/>
              <a:gd name="connsiteY0" fmla="*/ 0 h 1323439"/>
              <a:gd name="connsiteX1" fmla="*/ 6982044 w 6982044"/>
              <a:gd name="connsiteY1" fmla="*/ 0 h 1323439"/>
              <a:gd name="connsiteX2" fmla="*/ 6982044 w 6982044"/>
              <a:gd name="connsiteY2" fmla="*/ 1323439 h 1323439"/>
              <a:gd name="connsiteX3" fmla="*/ 0 w 6982044"/>
              <a:gd name="connsiteY3" fmla="*/ 1323439 h 1323439"/>
              <a:gd name="connsiteX4" fmla="*/ 0 w 6982044"/>
              <a:gd name="connsiteY4" fmla="*/ 0 h 132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82044" h="1323439" fill="none" extrusionOk="0">
                <a:moveTo>
                  <a:pt x="0" y="0"/>
                </a:moveTo>
                <a:cubicBezTo>
                  <a:pt x="2633086" y="5222"/>
                  <a:pt x="5378747" y="24918"/>
                  <a:pt x="6982044" y="0"/>
                </a:cubicBezTo>
                <a:cubicBezTo>
                  <a:pt x="6919450" y="502581"/>
                  <a:pt x="6945086" y="742429"/>
                  <a:pt x="6982044" y="1323439"/>
                </a:cubicBezTo>
                <a:cubicBezTo>
                  <a:pt x="5209215" y="1158678"/>
                  <a:pt x="1219503" y="1441589"/>
                  <a:pt x="0" y="1323439"/>
                </a:cubicBezTo>
                <a:cubicBezTo>
                  <a:pt x="-52747" y="826522"/>
                  <a:pt x="-93581" y="659507"/>
                  <a:pt x="0" y="0"/>
                </a:cubicBezTo>
                <a:close/>
              </a:path>
              <a:path w="6982044" h="1323439" stroke="0" extrusionOk="0">
                <a:moveTo>
                  <a:pt x="0" y="0"/>
                </a:moveTo>
                <a:cubicBezTo>
                  <a:pt x="713491" y="11849"/>
                  <a:pt x="6076086" y="-161459"/>
                  <a:pt x="6982044" y="0"/>
                </a:cubicBezTo>
                <a:cubicBezTo>
                  <a:pt x="6967384" y="501774"/>
                  <a:pt x="6902109" y="1007572"/>
                  <a:pt x="6982044" y="1323439"/>
                </a:cubicBezTo>
                <a:cubicBezTo>
                  <a:pt x="5212812" y="1177579"/>
                  <a:pt x="937916" y="1245115"/>
                  <a:pt x="0" y="1323439"/>
                </a:cubicBezTo>
                <a:cubicBezTo>
                  <a:pt x="-53371" y="1066481"/>
                  <a:pt x="-89897" y="500856"/>
                  <a:pt x="0" y="0"/>
                </a:cubicBezTo>
                <a:close/>
              </a:path>
            </a:pathLst>
          </a:custGeom>
          <a:solidFill>
            <a:srgbClr val="CCFF99"/>
          </a:solidFill>
          <a:ln w="38100">
            <a:solidFill>
              <a:srgbClr val="1FAE98"/>
            </a:solidFill>
            <a:prstDash val="sysDash"/>
          </a:ln>
        </p:spPr>
        <p:txBody>
          <a:bodyPr wrap="square">
            <a:spAutoFit/>
          </a:bodyPr>
          <a:lstStyle/>
          <a:p>
            <a:pPr defTabSz="914400"/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Chồn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vẻ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hạnh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,…..</a:t>
            </a:r>
            <a:endParaRPr lang="en-US" sz="4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8" descr="https://i.pinimg.com/564x/68/1d/33/681d33ded71ccbaacec9eb98770439c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5098" y="2874422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Arrow: Right 17">
            <a:hlinkClick r:id="rId5" action="ppaction://hlinksldjump"/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19" name="Arrow: Right 18">
            <a:hlinkClick r:id="rId5" action="ppaction://hlinksldjump"/>
          </p:cNvPr>
          <p:cNvSpPr/>
          <p:nvPr/>
        </p:nvSpPr>
        <p:spPr>
          <a:xfrm rot="10605222" flipH="1">
            <a:off x="10599217" y="5808792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0" name="Arrow: Right 19">
            <a:hlinkClick r:id="rId5" action="ppaction://hlinksldjump"/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"/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13" name="矩形 28"/>
          <p:cNvSpPr/>
          <p:nvPr/>
        </p:nvSpPr>
        <p:spPr>
          <a:xfrm>
            <a:off x="2037018" y="262098"/>
            <a:ext cx="9428481" cy="61555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latin typeface="Calibri" panose="020F0502020204030204"/>
                <a:ea typeface="STXinwei" panose="02010800040101010101" pitchFamily="2" charset="-122"/>
                <a:cs typeface="+mn-ea"/>
                <a:sym typeface="Arial" panose="020B0604020202020204" pitchFamily="34" charset="0"/>
              </a:rPr>
              <a:t>3. Em rút ra được điều gì qua câu chuyện trên?</a:t>
            </a:r>
            <a:endParaRPr lang="zh-CN" altLang="en-US" sz="4000" b="1" spc="-150" noProof="1">
              <a:solidFill>
                <a:srgbClr val="EF4546"/>
              </a:solidFill>
              <a:latin typeface="Calibri" panose="020F0502020204030204"/>
              <a:ea typeface="STXinwei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14" name="Picture 13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3" y="-34145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8" descr="https://i.pinimg.com/564x/68/1d/33/681d33ded71ccbaacec9eb98770439ce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8889" l="4263" r="89876">
                        <a14:foregroundMark x1="47780" y1="90667" x2="48490" y2="93333"/>
                        <a14:foregroundMark x1="53641" y1="90000" x2="53996" y2="9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8423" y="3429000"/>
            <a:ext cx="4748186" cy="379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1972769" y="1395592"/>
            <a:ext cx="8633110" cy="2554545"/>
          </a:xfrm>
          <a:custGeom>
            <a:avLst/>
            <a:gdLst>
              <a:gd name="connsiteX0" fmla="*/ 0 w 8633110"/>
              <a:gd name="connsiteY0" fmla="*/ 0 h 2554545"/>
              <a:gd name="connsiteX1" fmla="*/ 8633110 w 8633110"/>
              <a:gd name="connsiteY1" fmla="*/ 0 h 2554545"/>
              <a:gd name="connsiteX2" fmla="*/ 8633110 w 8633110"/>
              <a:gd name="connsiteY2" fmla="*/ 2554545 h 2554545"/>
              <a:gd name="connsiteX3" fmla="*/ 0 w 8633110"/>
              <a:gd name="connsiteY3" fmla="*/ 2554545 h 2554545"/>
              <a:gd name="connsiteX4" fmla="*/ 0 w 8633110"/>
              <a:gd name="connsiteY4" fmla="*/ 0 h 2554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3110" h="2554545" fill="none" extrusionOk="0">
                <a:moveTo>
                  <a:pt x="0" y="0"/>
                </a:moveTo>
                <a:cubicBezTo>
                  <a:pt x="1023822" y="5222"/>
                  <a:pt x="7597560" y="24918"/>
                  <a:pt x="8633110" y="0"/>
                </a:cubicBezTo>
                <a:cubicBezTo>
                  <a:pt x="8471865" y="837733"/>
                  <a:pt x="8589350" y="1383476"/>
                  <a:pt x="8633110" y="2554545"/>
                </a:cubicBezTo>
                <a:cubicBezTo>
                  <a:pt x="6135788" y="2389784"/>
                  <a:pt x="2078835" y="2672695"/>
                  <a:pt x="0" y="2554545"/>
                </a:cubicBezTo>
                <a:cubicBezTo>
                  <a:pt x="-55725" y="1859262"/>
                  <a:pt x="17072" y="437056"/>
                  <a:pt x="0" y="0"/>
                </a:cubicBezTo>
                <a:close/>
              </a:path>
              <a:path w="8633110" h="2554545" stroke="0" extrusionOk="0">
                <a:moveTo>
                  <a:pt x="0" y="0"/>
                </a:moveTo>
                <a:cubicBezTo>
                  <a:pt x="3749745" y="11849"/>
                  <a:pt x="6615846" y="-161459"/>
                  <a:pt x="8633110" y="0"/>
                </a:cubicBezTo>
                <a:cubicBezTo>
                  <a:pt x="8636240" y="1191849"/>
                  <a:pt x="8531934" y="1724527"/>
                  <a:pt x="8633110" y="2554545"/>
                </a:cubicBezTo>
                <a:cubicBezTo>
                  <a:pt x="6307129" y="2408685"/>
                  <a:pt x="3493112" y="2476221"/>
                  <a:pt x="0" y="2554545"/>
                </a:cubicBezTo>
                <a:cubicBezTo>
                  <a:pt x="74291" y="1310571"/>
                  <a:pt x="168006" y="1199883"/>
                  <a:pt x="0" y="0"/>
                </a:cubicBez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  <a:ln w="38100">
            <a:solidFill>
              <a:srgbClr val="72EFA3"/>
            </a:solidFill>
            <a:prstDash val="sysDash"/>
          </a:ln>
        </p:spPr>
        <p:txBody>
          <a:bodyPr wrap="square">
            <a:spAutoFit/>
          </a:bodyPr>
          <a:lstStyle/>
          <a:p>
            <a:pPr defTabSz="914400"/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chuyện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giềng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gặp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ốm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đau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nạn</a:t>
            </a:r>
            <a:r>
              <a:rPr lang="en-US" sz="400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solidFill>
                <a:srgbClr val="FF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Arrow: Right 21">
            <a:hlinkClick r:id="rId5" action="ppaction://hlinksldjump"/>
          </p:cNvPr>
          <p:cNvSpPr/>
          <p:nvPr/>
        </p:nvSpPr>
        <p:spPr>
          <a:xfrm rot="10605222" flipH="1">
            <a:off x="10599217" y="5796269"/>
            <a:ext cx="757462" cy="8274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2400">
              <a:solidFill>
                <a:prstClr val="white"/>
              </a:solidFill>
              <a:latin typeface="#9Slide03 AllRoundGothic" panose="020B07030202020201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-149037"/>
            <a:ext cx="12187592" cy="6855520"/>
          </a:xfrm>
          <a:prstGeom prst="rect">
            <a:avLst/>
          </a:prstGeom>
        </p:spPr>
      </p:pic>
      <p:pic>
        <p:nvPicPr>
          <p:cNvPr id="15" name="Picture 14" descr="Mục này có hình ảnh của: 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6764140" y="862168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/>
          <p:cNvGrpSpPr/>
          <p:nvPr/>
        </p:nvGrpSpPr>
        <p:grpSpPr>
          <a:xfrm>
            <a:off x="3771555" y="1874754"/>
            <a:ext cx="4164423" cy="2807936"/>
            <a:chOff x="7065141" y="1881946"/>
            <a:chExt cx="3768009" cy="2592533"/>
          </a:xfrm>
        </p:grpSpPr>
        <p:sp>
          <p:nvSpPr>
            <p:cNvPr id="9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zh-CN" altLang="en-US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2881" y="2709840"/>
            <a:ext cx="2836832" cy="37720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6381" y="2627306"/>
            <a:ext cx="4541914" cy="16033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/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  <p:sp>
          <p:nvSpPr>
            <p:cNvPr id="10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/>
              <a:endParaRPr lang="zh-CN" altLang="en-US">
                <a:solidFill>
                  <a:srgbClr val="FFFFFF"/>
                </a:solidFill>
                <a:latin typeface="Calibri" panose="020F0502020204030204"/>
                <a:ea typeface="SimSun" panose="02010600030101010101" pitchFamily="2" charset="-122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050" y="2363204"/>
            <a:ext cx="5255207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矩形 1"/>
          <p:cNvSpPr/>
          <p:nvPr/>
        </p:nvSpPr>
        <p:spPr>
          <a:xfrm>
            <a:off x="1645920" y="233680"/>
            <a:ext cx="8542427" cy="1326170"/>
          </a:xfrm>
          <a:custGeom>
            <a:avLst/>
            <a:gdLst>
              <a:gd name="connsiteX0" fmla="*/ 0 w 8542427"/>
              <a:gd name="connsiteY0" fmla="*/ 0 h 1326170"/>
              <a:gd name="connsiteX1" fmla="*/ 8542427 w 8542427"/>
              <a:gd name="connsiteY1" fmla="*/ 0 h 1326170"/>
              <a:gd name="connsiteX2" fmla="*/ 8542427 w 8542427"/>
              <a:gd name="connsiteY2" fmla="*/ 1326170 h 1326170"/>
              <a:gd name="connsiteX3" fmla="*/ 0 w 8542427"/>
              <a:gd name="connsiteY3" fmla="*/ 1326170 h 1326170"/>
              <a:gd name="connsiteX4" fmla="*/ 0 w 8542427"/>
              <a:gd name="connsiteY4" fmla="*/ 0 h 13261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42427" h="1326170" fill="none" extrusionOk="0">
                <a:moveTo>
                  <a:pt x="0" y="0"/>
                </a:moveTo>
                <a:cubicBezTo>
                  <a:pt x="2549539" y="-81710"/>
                  <a:pt x="4618728" y="51488"/>
                  <a:pt x="8542427" y="0"/>
                </a:cubicBezTo>
                <a:cubicBezTo>
                  <a:pt x="8639197" y="311095"/>
                  <a:pt x="8635979" y="756845"/>
                  <a:pt x="8542427" y="1326170"/>
                </a:cubicBezTo>
                <a:cubicBezTo>
                  <a:pt x="5657807" y="1374969"/>
                  <a:pt x="4016523" y="1229255"/>
                  <a:pt x="0" y="1326170"/>
                </a:cubicBezTo>
                <a:cubicBezTo>
                  <a:pt x="-110251" y="986363"/>
                  <a:pt x="22213" y="361825"/>
                  <a:pt x="0" y="0"/>
                </a:cubicBezTo>
                <a:close/>
              </a:path>
              <a:path w="8542427" h="1326170" stroke="0" extrusionOk="0">
                <a:moveTo>
                  <a:pt x="0" y="0"/>
                </a:moveTo>
                <a:cubicBezTo>
                  <a:pt x="1026675" y="-147471"/>
                  <a:pt x="4311268" y="-158921"/>
                  <a:pt x="8542427" y="0"/>
                </a:cubicBezTo>
                <a:cubicBezTo>
                  <a:pt x="8504202" y="489299"/>
                  <a:pt x="8498672" y="998245"/>
                  <a:pt x="8542427" y="1326170"/>
                </a:cubicBezTo>
                <a:cubicBezTo>
                  <a:pt x="6126549" y="1453540"/>
                  <a:pt x="1706672" y="1321779"/>
                  <a:pt x="0" y="1326170"/>
                </a:cubicBezTo>
                <a:cubicBezTo>
                  <a:pt x="-46505" y="1034311"/>
                  <a:pt x="-85411" y="279015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" name="矩形 28"/>
          <p:cNvSpPr/>
          <p:nvPr/>
        </p:nvSpPr>
        <p:spPr>
          <a:xfrm>
            <a:off x="1709012" y="328744"/>
            <a:ext cx="8542427" cy="12311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ctr" defTabSz="914400">
              <a:defRPr/>
            </a:pPr>
            <a:r>
              <a:rPr lang="en-US" altLang="zh-CN" sz="4000" b="1" spc="-150" noProof="1">
                <a:solidFill>
                  <a:srgbClr val="EF4546"/>
                </a:solidFill>
                <a:ea typeface="STXinwei" panose="02010800040101010101" pitchFamily="2" charset="-122"/>
                <a:cs typeface="+mn-ea"/>
                <a:sym typeface="Arial" panose="020B0604020202020204" pitchFamily="34" charset="0"/>
              </a:rPr>
              <a:t>Chia sẻ một số việc em đã làm để thể hiện sự quan tâm hàng xóm láng giềng</a:t>
            </a:r>
            <a:endParaRPr lang="zh-CN" altLang="en-US" sz="4000" b="1" spc="-150" noProof="1">
              <a:solidFill>
                <a:srgbClr val="EF4546"/>
              </a:solidFill>
              <a:latin typeface="Calibri" panose="020F0502020204030204"/>
              <a:ea typeface="STXinwei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0" t="2306" r="54156" b="-2306"/>
          <a:stretch>
            <a:fillRect/>
          </a:stretch>
        </p:blipFill>
        <p:spPr>
          <a:xfrm flipH="1">
            <a:off x="10251439" y="3641601"/>
            <a:ext cx="1964247" cy="3332627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2286000" y="2441272"/>
            <a:ext cx="9022080" cy="12003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3600" dirty="0">
                <a:cs typeface="Arial" panose="020B0604020202020204" pitchFamily="34" charset="0"/>
              </a:rPr>
              <a:t>VD: Nhà bác hàng xóm có chuyện buồn, em và bố mẹ đã sang an ủi gia đình bác.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reeform: Shape 34"/>
          <p:cNvSpPr/>
          <p:nvPr/>
        </p:nvSpPr>
        <p:spPr>
          <a:xfrm>
            <a:off x="1677042" y="1559850"/>
            <a:ext cx="1279934" cy="884197"/>
          </a:xfrm>
          <a:custGeom>
            <a:avLst/>
            <a:gdLst>
              <a:gd name="connsiteX0" fmla="*/ 5495 w 730885"/>
              <a:gd name="connsiteY0" fmla="*/ 130766 h 536889"/>
              <a:gd name="connsiteX1" fmla="*/ 71904 w 730885"/>
              <a:gd name="connsiteY1" fmla="*/ 222717 h 536889"/>
              <a:gd name="connsiteX2" fmla="*/ 189397 w 730885"/>
              <a:gd name="connsiteY2" fmla="*/ 322331 h 536889"/>
              <a:gd name="connsiteX3" fmla="*/ 350311 w 730885"/>
              <a:gd name="connsiteY3" fmla="*/ 424498 h 536889"/>
              <a:gd name="connsiteX4" fmla="*/ 460141 w 730885"/>
              <a:gd name="connsiteY4" fmla="*/ 455148 h 536889"/>
              <a:gd name="connsiteX5" fmla="*/ 416720 w 730885"/>
              <a:gd name="connsiteY5" fmla="*/ 534328 h 536889"/>
              <a:gd name="connsiteX6" fmla="*/ 603176 w 730885"/>
              <a:gd name="connsiteY6" fmla="*/ 519003 h 536889"/>
              <a:gd name="connsiteX7" fmla="*/ 730885 w 730885"/>
              <a:gd name="connsiteY7" fmla="*/ 508786 h 536889"/>
              <a:gd name="connsiteX8" fmla="*/ 603176 w 730885"/>
              <a:gd name="connsiteY8" fmla="*/ 289126 h 536889"/>
              <a:gd name="connsiteX9" fmla="*/ 521442 w 730885"/>
              <a:gd name="connsiteY9" fmla="*/ 347872 h 536889"/>
              <a:gd name="connsiteX10" fmla="*/ 332431 w 730885"/>
              <a:gd name="connsiteY10" fmla="*/ 179296 h 536889"/>
              <a:gd name="connsiteX11" fmla="*/ 214939 w 730885"/>
              <a:gd name="connsiteY11" fmla="*/ 503 h 536889"/>
              <a:gd name="connsiteX12" fmla="*/ 5495 w 730885"/>
              <a:gd name="connsiteY12" fmla="*/ 130766 h 536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30885" h="536889">
                <a:moveTo>
                  <a:pt x="5495" y="130766"/>
                </a:moveTo>
                <a:cubicBezTo>
                  <a:pt x="-18344" y="167802"/>
                  <a:pt x="41254" y="190789"/>
                  <a:pt x="71904" y="222717"/>
                </a:cubicBezTo>
                <a:cubicBezTo>
                  <a:pt x="102554" y="254645"/>
                  <a:pt x="142996" y="288701"/>
                  <a:pt x="189397" y="322331"/>
                </a:cubicBezTo>
                <a:cubicBezTo>
                  <a:pt x="235798" y="355961"/>
                  <a:pt x="305187" y="402362"/>
                  <a:pt x="350311" y="424498"/>
                </a:cubicBezTo>
                <a:cubicBezTo>
                  <a:pt x="395435" y="446634"/>
                  <a:pt x="449073" y="436843"/>
                  <a:pt x="460141" y="455148"/>
                </a:cubicBezTo>
                <a:cubicBezTo>
                  <a:pt x="471209" y="473453"/>
                  <a:pt x="392881" y="523686"/>
                  <a:pt x="416720" y="534328"/>
                </a:cubicBezTo>
                <a:cubicBezTo>
                  <a:pt x="440559" y="544971"/>
                  <a:pt x="603176" y="519003"/>
                  <a:pt x="603176" y="519003"/>
                </a:cubicBezTo>
                <a:cubicBezTo>
                  <a:pt x="655537" y="514746"/>
                  <a:pt x="730885" y="547099"/>
                  <a:pt x="730885" y="508786"/>
                </a:cubicBezTo>
                <a:cubicBezTo>
                  <a:pt x="730885" y="470473"/>
                  <a:pt x="638083" y="315945"/>
                  <a:pt x="603176" y="289126"/>
                </a:cubicBezTo>
                <a:cubicBezTo>
                  <a:pt x="568269" y="262307"/>
                  <a:pt x="566566" y="366177"/>
                  <a:pt x="521442" y="347872"/>
                </a:cubicBezTo>
                <a:cubicBezTo>
                  <a:pt x="476318" y="329567"/>
                  <a:pt x="383515" y="237191"/>
                  <a:pt x="332431" y="179296"/>
                </a:cubicBezTo>
                <a:cubicBezTo>
                  <a:pt x="281347" y="121401"/>
                  <a:pt x="267726" y="9017"/>
                  <a:pt x="214939" y="503"/>
                </a:cubicBezTo>
                <a:cubicBezTo>
                  <a:pt x="162152" y="-8011"/>
                  <a:pt x="29334" y="93730"/>
                  <a:pt x="5495" y="13076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YaHei" panose="020B0503020204020204" charset="-122"/>
              <a:ea typeface="Microsoft YaHei" panose="020B0503020204020204" charset="-122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8" grpId="0" animBg="1"/>
      <p:bldP spid="2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197650" y="-175712"/>
            <a:ext cx="8632910" cy="4759091"/>
            <a:chOff x="1198800" y="1420752"/>
            <a:chExt cx="2017727" cy="1828800"/>
          </a:xfrm>
        </p:grpSpPr>
        <p:pic>
          <p:nvPicPr>
            <p:cNvPr id="11" name="图片 7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198800" y="1420752"/>
              <a:ext cx="2017727" cy="182880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1395366" y="2229863"/>
              <a:ext cx="1641298" cy="21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400"/>
              <a:endParaRPr lang="en-US" sz="3000" dirty="0">
                <a:solidFill>
                  <a:srgbClr val="0066FF"/>
                </a:solidFill>
                <a:latin typeface="Pattaya" panose="00000500000000000000" pitchFamily="2" charset="-34"/>
                <a:cs typeface="Pattaya" panose="00000500000000000000" pitchFamily="2" charset="-34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3510531" y="1490008"/>
            <a:ext cx="58168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sống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chuẩn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  <a:endParaRPr lang="en-US" sz="4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41" r="908"/>
          <a:stretch>
            <a:fillRect/>
          </a:stretch>
        </p:blipFill>
        <p:spPr>
          <a:xfrm flipH="1">
            <a:off x="1831902" y="3589767"/>
            <a:ext cx="2077519" cy="3268233"/>
          </a:xfrm>
          <a:prstGeom prst="rect">
            <a:avLst/>
          </a:prstGeom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205" y="-55072"/>
            <a:ext cx="12187592" cy="1041159"/>
          </a:xfrm>
          <a:prstGeom prst="rect">
            <a:avLst/>
          </a:prstGeom>
          <a:solidFill>
            <a:srgbClr val="A2CC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25" name="矩形 28"/>
          <p:cNvSpPr/>
          <p:nvPr/>
        </p:nvSpPr>
        <p:spPr>
          <a:xfrm>
            <a:off x="1912420" y="224069"/>
            <a:ext cx="10493971" cy="67710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defRPr/>
            </a:pPr>
            <a:r>
              <a:rPr lang="vi-VN" altLang="zh-CN" sz="4400" b="1" spc="-150" noProof="1">
                <a:solidFill>
                  <a:srgbClr val="EF4546"/>
                </a:solidFill>
                <a:latin typeface="Calibri" panose="020F0502020204030204"/>
                <a:ea typeface="STXinwei" panose="02010800040101010101" pitchFamily="2" charset="-122"/>
                <a:cs typeface="+mn-ea"/>
                <a:sym typeface="Arial" panose="020B0604020202020204" pitchFamily="34" charset="0"/>
              </a:rPr>
              <a:t>Hãy kể về một người hàng xóm mà em yêu quý</a:t>
            </a:r>
            <a:endParaRPr lang="zh-CN" altLang="en-US" sz="4400" b="1" spc="-150" noProof="1">
              <a:solidFill>
                <a:srgbClr val="EF4546"/>
              </a:solidFill>
              <a:latin typeface="Calibri" panose="020F0502020204030204"/>
              <a:ea typeface="STXinwei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26" name="Picture 10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309" y="-430391"/>
            <a:ext cx="1906316" cy="1429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204" y="1878541"/>
            <a:ext cx="7770196" cy="2783802"/>
            <a:chOff x="76504" y="514663"/>
            <a:chExt cx="7485060" cy="5687287"/>
          </a:xfrm>
          <a:solidFill>
            <a:schemeClr val="bg1"/>
          </a:solidFill>
        </p:grpSpPr>
        <p:sp>
          <p:nvSpPr>
            <p:cNvPr id="11" name="Rectangle: Rounded Corners 10"/>
            <p:cNvSpPr/>
            <p:nvPr/>
          </p:nvSpPr>
          <p:spPr>
            <a:xfrm>
              <a:off x="139597" y="56470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2" name="Rectangle: Rounded Corners 11"/>
            <p:cNvSpPr/>
            <p:nvPr/>
          </p:nvSpPr>
          <p:spPr>
            <a:xfrm>
              <a:off x="112903" y="51466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97063" y="557879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376769 w 7364501"/>
                <a:gd name="connsiteY2" fmla="*/ 0 h 5587207"/>
                <a:gd name="connsiteX3" fmla="*/ 1849688 w 7364501"/>
                <a:gd name="connsiteY3" fmla="*/ 0 h 5587207"/>
                <a:gd name="connsiteX4" fmla="*/ 2322608 w 7364501"/>
                <a:gd name="connsiteY4" fmla="*/ 0 h 5587207"/>
                <a:gd name="connsiteX5" fmla="*/ 2972872 w 7364501"/>
                <a:gd name="connsiteY5" fmla="*/ 0 h 5587207"/>
                <a:gd name="connsiteX6" fmla="*/ 3623136 w 7364501"/>
                <a:gd name="connsiteY6" fmla="*/ 0 h 5587207"/>
                <a:gd name="connsiteX7" fmla="*/ 4096055 w 7364501"/>
                <a:gd name="connsiteY7" fmla="*/ 0 h 5587207"/>
                <a:gd name="connsiteX8" fmla="*/ 4568974 w 7364501"/>
                <a:gd name="connsiteY8" fmla="*/ 0 h 5587207"/>
                <a:gd name="connsiteX9" fmla="*/ 5278353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17105 h 5587207"/>
                <a:gd name="connsiteX14" fmla="*/ 7364501 w 7364501"/>
                <a:gd name="connsiteY14" fmla="*/ 1949046 h 5587207"/>
                <a:gd name="connsiteX15" fmla="*/ 7364501 w 7364501"/>
                <a:gd name="connsiteY15" fmla="*/ 2456962 h 5587207"/>
                <a:gd name="connsiteX16" fmla="*/ 7364501 w 7364501"/>
                <a:gd name="connsiteY16" fmla="*/ 3047561 h 5587207"/>
                <a:gd name="connsiteX17" fmla="*/ 7364501 w 7364501"/>
                <a:gd name="connsiteY17" fmla="*/ 3638161 h 5587207"/>
                <a:gd name="connsiteX18" fmla="*/ 7364501 w 7364501"/>
                <a:gd name="connsiteY18" fmla="*/ 4146077 h 5587207"/>
                <a:gd name="connsiteX19" fmla="*/ 7364501 w 7364501"/>
                <a:gd name="connsiteY19" fmla="*/ 4860702 h 5587207"/>
                <a:gd name="connsiteX20" fmla="*/ 6637996 w 7364501"/>
                <a:gd name="connsiteY20" fmla="*/ 5587207 h 5587207"/>
                <a:gd name="connsiteX21" fmla="*/ 5928617 w 7364501"/>
                <a:gd name="connsiteY21" fmla="*/ 5587207 h 5587207"/>
                <a:gd name="connsiteX22" fmla="*/ 5396583 w 7364501"/>
                <a:gd name="connsiteY22" fmla="*/ 5587207 h 5587207"/>
                <a:gd name="connsiteX23" fmla="*/ 4923664 w 7364501"/>
                <a:gd name="connsiteY23" fmla="*/ 5587207 h 5587207"/>
                <a:gd name="connsiteX24" fmla="*/ 4214285 w 7364501"/>
                <a:gd name="connsiteY24" fmla="*/ 5587207 h 5587207"/>
                <a:gd name="connsiteX25" fmla="*/ 3800480 w 7364501"/>
                <a:gd name="connsiteY25" fmla="*/ 5587207 h 5587207"/>
                <a:gd name="connsiteX26" fmla="*/ 3091101 w 7364501"/>
                <a:gd name="connsiteY26" fmla="*/ 5587207 h 5587207"/>
                <a:gd name="connsiteX27" fmla="*/ 2381722 w 7364501"/>
                <a:gd name="connsiteY27" fmla="*/ 5587207 h 5587207"/>
                <a:gd name="connsiteX28" fmla="*/ 1908803 w 7364501"/>
                <a:gd name="connsiteY28" fmla="*/ 5587207 h 5587207"/>
                <a:gd name="connsiteX29" fmla="*/ 1494999 w 7364501"/>
                <a:gd name="connsiteY29" fmla="*/ 5587207 h 5587207"/>
                <a:gd name="connsiteX30" fmla="*/ 726505 w 7364501"/>
                <a:gd name="connsiteY30" fmla="*/ 5587207 h 5587207"/>
                <a:gd name="connsiteX31" fmla="*/ 0 w 7364501"/>
                <a:gd name="connsiteY31" fmla="*/ 4860702 h 5587207"/>
                <a:gd name="connsiteX32" fmla="*/ 0 w 7364501"/>
                <a:gd name="connsiteY32" fmla="*/ 4228760 h 5587207"/>
                <a:gd name="connsiteX33" fmla="*/ 0 w 7364501"/>
                <a:gd name="connsiteY33" fmla="*/ 3638161 h 5587207"/>
                <a:gd name="connsiteX34" fmla="*/ 0 w 7364501"/>
                <a:gd name="connsiteY34" fmla="*/ 3088903 h 5587207"/>
                <a:gd name="connsiteX35" fmla="*/ 0 w 7364501"/>
                <a:gd name="connsiteY35" fmla="*/ 2456962 h 5587207"/>
                <a:gd name="connsiteX36" fmla="*/ 0 w 7364501"/>
                <a:gd name="connsiteY36" fmla="*/ 1783678 h 5587207"/>
                <a:gd name="connsiteX37" fmla="*/ 0 w 7364501"/>
                <a:gd name="connsiteY37" fmla="*/ 1317105 h 5587207"/>
                <a:gd name="connsiteX38" fmla="*/ 0 w 7364501"/>
                <a:gd name="connsiteY38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7364501" h="5587207" fill="none" extrusionOk="0">
                  <a:moveTo>
                    <a:pt x="0" y="726505"/>
                  </a:moveTo>
                  <a:cubicBezTo>
                    <a:pt x="-110588" y="367109"/>
                    <a:pt x="358231" y="16355"/>
                    <a:pt x="726505" y="0"/>
                  </a:cubicBezTo>
                  <a:cubicBezTo>
                    <a:pt x="860252" y="-59428"/>
                    <a:pt x="1075883" y="6738"/>
                    <a:pt x="1376769" y="0"/>
                  </a:cubicBezTo>
                  <a:cubicBezTo>
                    <a:pt x="1677655" y="-6738"/>
                    <a:pt x="1651362" y="43582"/>
                    <a:pt x="1849688" y="0"/>
                  </a:cubicBezTo>
                  <a:cubicBezTo>
                    <a:pt x="2048014" y="-43582"/>
                    <a:pt x="2223606" y="53000"/>
                    <a:pt x="2322608" y="0"/>
                  </a:cubicBezTo>
                  <a:cubicBezTo>
                    <a:pt x="2421610" y="-53000"/>
                    <a:pt x="2807215" y="67713"/>
                    <a:pt x="2972872" y="0"/>
                  </a:cubicBezTo>
                  <a:cubicBezTo>
                    <a:pt x="3138529" y="-67713"/>
                    <a:pt x="3359941" y="16340"/>
                    <a:pt x="3623136" y="0"/>
                  </a:cubicBezTo>
                  <a:cubicBezTo>
                    <a:pt x="3886331" y="-16340"/>
                    <a:pt x="3970313" y="12431"/>
                    <a:pt x="4096055" y="0"/>
                  </a:cubicBezTo>
                  <a:cubicBezTo>
                    <a:pt x="4221797" y="-12431"/>
                    <a:pt x="4420851" y="32464"/>
                    <a:pt x="4568974" y="0"/>
                  </a:cubicBezTo>
                  <a:cubicBezTo>
                    <a:pt x="4717097" y="-32464"/>
                    <a:pt x="5102729" y="53769"/>
                    <a:pt x="5278353" y="0"/>
                  </a:cubicBezTo>
                  <a:cubicBezTo>
                    <a:pt x="5453977" y="-53769"/>
                    <a:pt x="5616006" y="46606"/>
                    <a:pt x="5869502" y="0"/>
                  </a:cubicBezTo>
                  <a:cubicBezTo>
                    <a:pt x="6122998" y="-46606"/>
                    <a:pt x="6368667" y="16358"/>
                    <a:pt x="6637996" y="0"/>
                  </a:cubicBezTo>
                  <a:cubicBezTo>
                    <a:pt x="6992659" y="89387"/>
                    <a:pt x="7350147" y="257864"/>
                    <a:pt x="7364501" y="726505"/>
                  </a:cubicBezTo>
                  <a:cubicBezTo>
                    <a:pt x="7420485" y="894972"/>
                    <a:pt x="7311067" y="1135432"/>
                    <a:pt x="7364501" y="1317105"/>
                  </a:cubicBezTo>
                  <a:cubicBezTo>
                    <a:pt x="7417935" y="1498778"/>
                    <a:pt x="7311750" y="1812992"/>
                    <a:pt x="7364501" y="1949046"/>
                  </a:cubicBezTo>
                  <a:cubicBezTo>
                    <a:pt x="7417252" y="2085100"/>
                    <a:pt x="7327506" y="2289094"/>
                    <a:pt x="7364501" y="2456962"/>
                  </a:cubicBezTo>
                  <a:cubicBezTo>
                    <a:pt x="7401496" y="2624830"/>
                    <a:pt x="7346830" y="2826145"/>
                    <a:pt x="7364501" y="3047561"/>
                  </a:cubicBezTo>
                  <a:cubicBezTo>
                    <a:pt x="7382172" y="3268977"/>
                    <a:pt x="7303739" y="3452484"/>
                    <a:pt x="7364501" y="3638161"/>
                  </a:cubicBezTo>
                  <a:cubicBezTo>
                    <a:pt x="7425263" y="3823838"/>
                    <a:pt x="7361581" y="3894244"/>
                    <a:pt x="7364501" y="4146077"/>
                  </a:cubicBezTo>
                  <a:cubicBezTo>
                    <a:pt x="7367421" y="4397910"/>
                    <a:pt x="7319318" y="4505011"/>
                    <a:pt x="7364501" y="4860702"/>
                  </a:cubicBezTo>
                  <a:cubicBezTo>
                    <a:pt x="7376562" y="5255480"/>
                    <a:pt x="7011666" y="5686005"/>
                    <a:pt x="6637996" y="5587207"/>
                  </a:cubicBezTo>
                  <a:cubicBezTo>
                    <a:pt x="6399708" y="5601709"/>
                    <a:pt x="6263945" y="5518091"/>
                    <a:pt x="5928617" y="5587207"/>
                  </a:cubicBezTo>
                  <a:cubicBezTo>
                    <a:pt x="5593289" y="5656323"/>
                    <a:pt x="5577941" y="5535150"/>
                    <a:pt x="5396583" y="5587207"/>
                  </a:cubicBezTo>
                  <a:cubicBezTo>
                    <a:pt x="5215225" y="5639264"/>
                    <a:pt x="5029183" y="5550419"/>
                    <a:pt x="4923664" y="5587207"/>
                  </a:cubicBezTo>
                  <a:cubicBezTo>
                    <a:pt x="4818145" y="5623995"/>
                    <a:pt x="4534116" y="5515615"/>
                    <a:pt x="4214285" y="5587207"/>
                  </a:cubicBezTo>
                  <a:cubicBezTo>
                    <a:pt x="3894454" y="5658799"/>
                    <a:pt x="3964110" y="5586338"/>
                    <a:pt x="3800480" y="5587207"/>
                  </a:cubicBezTo>
                  <a:cubicBezTo>
                    <a:pt x="3636850" y="5588076"/>
                    <a:pt x="3426162" y="5582306"/>
                    <a:pt x="3091101" y="5587207"/>
                  </a:cubicBezTo>
                  <a:cubicBezTo>
                    <a:pt x="2756040" y="5592108"/>
                    <a:pt x="2657646" y="5557464"/>
                    <a:pt x="2381722" y="5587207"/>
                  </a:cubicBezTo>
                  <a:cubicBezTo>
                    <a:pt x="2105798" y="5616950"/>
                    <a:pt x="2123665" y="5583928"/>
                    <a:pt x="1908803" y="5587207"/>
                  </a:cubicBezTo>
                  <a:cubicBezTo>
                    <a:pt x="1693941" y="5590486"/>
                    <a:pt x="1631795" y="5548624"/>
                    <a:pt x="1494999" y="5587207"/>
                  </a:cubicBezTo>
                  <a:cubicBezTo>
                    <a:pt x="1358203" y="5625790"/>
                    <a:pt x="961255" y="5558879"/>
                    <a:pt x="726505" y="5587207"/>
                  </a:cubicBezTo>
                  <a:cubicBezTo>
                    <a:pt x="290069" y="5627253"/>
                    <a:pt x="-62891" y="5273233"/>
                    <a:pt x="0" y="4860702"/>
                  </a:cubicBezTo>
                  <a:cubicBezTo>
                    <a:pt x="-46103" y="4663726"/>
                    <a:pt x="73495" y="4538742"/>
                    <a:pt x="0" y="4228760"/>
                  </a:cubicBezTo>
                  <a:cubicBezTo>
                    <a:pt x="-73495" y="3918778"/>
                    <a:pt x="57179" y="3799508"/>
                    <a:pt x="0" y="3638161"/>
                  </a:cubicBezTo>
                  <a:cubicBezTo>
                    <a:pt x="-57179" y="3476814"/>
                    <a:pt x="62886" y="3320804"/>
                    <a:pt x="0" y="3088903"/>
                  </a:cubicBezTo>
                  <a:cubicBezTo>
                    <a:pt x="-62886" y="2857002"/>
                    <a:pt x="52575" y="2635666"/>
                    <a:pt x="0" y="2456962"/>
                  </a:cubicBezTo>
                  <a:cubicBezTo>
                    <a:pt x="-52575" y="2278258"/>
                    <a:pt x="2431" y="2093986"/>
                    <a:pt x="0" y="1783678"/>
                  </a:cubicBezTo>
                  <a:cubicBezTo>
                    <a:pt x="-2431" y="1473370"/>
                    <a:pt x="52364" y="1477421"/>
                    <a:pt x="0" y="1317105"/>
                  </a:cubicBezTo>
                  <a:cubicBezTo>
                    <a:pt x="-52364" y="1156789"/>
                    <a:pt x="51560" y="975503"/>
                    <a:pt x="0" y="726505"/>
                  </a:cubicBezTo>
                  <a:close/>
                </a:path>
                <a:path w="7364501" h="5587207" stroke="0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grpFill/>
            <a:ln w="28575" cap="flat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>
                <a:solidFill>
                  <a:srgbClr val="000000"/>
                </a:solidFill>
                <a:latin typeface="Calibri" panose="020F0502020204030204"/>
              </a:endParaRPr>
            </a:p>
          </p:txBody>
        </p:sp>
        <p:sp>
          <p:nvSpPr>
            <p:cNvPr id="14" name="Rectangle: Rounded Corners 13"/>
            <p:cNvSpPr/>
            <p:nvPr/>
          </p:nvSpPr>
          <p:spPr>
            <a:xfrm>
              <a:off x="76504" y="614743"/>
              <a:ext cx="7364501" cy="5587207"/>
            </a:xfrm>
            <a:custGeom>
              <a:avLst/>
              <a:gdLst>
                <a:gd name="connsiteX0" fmla="*/ 0 w 7364501"/>
                <a:gd name="connsiteY0" fmla="*/ 726505 h 5587207"/>
                <a:gd name="connsiteX1" fmla="*/ 726505 w 7364501"/>
                <a:gd name="connsiteY1" fmla="*/ 0 h 5587207"/>
                <a:gd name="connsiteX2" fmla="*/ 1435884 w 7364501"/>
                <a:gd name="connsiteY2" fmla="*/ 0 h 5587207"/>
                <a:gd name="connsiteX3" fmla="*/ 2027033 w 7364501"/>
                <a:gd name="connsiteY3" fmla="*/ 0 h 5587207"/>
                <a:gd name="connsiteX4" fmla="*/ 2499952 w 7364501"/>
                <a:gd name="connsiteY4" fmla="*/ 0 h 5587207"/>
                <a:gd name="connsiteX5" fmla="*/ 3091101 w 7364501"/>
                <a:gd name="connsiteY5" fmla="*/ 0 h 5587207"/>
                <a:gd name="connsiteX6" fmla="*/ 3504906 w 7364501"/>
                <a:gd name="connsiteY6" fmla="*/ 0 h 5587207"/>
                <a:gd name="connsiteX7" fmla="*/ 4036940 w 7364501"/>
                <a:gd name="connsiteY7" fmla="*/ 0 h 5587207"/>
                <a:gd name="connsiteX8" fmla="*/ 4628089 w 7364501"/>
                <a:gd name="connsiteY8" fmla="*/ 0 h 5587207"/>
                <a:gd name="connsiteX9" fmla="*/ 5219238 w 7364501"/>
                <a:gd name="connsiteY9" fmla="*/ 0 h 5587207"/>
                <a:gd name="connsiteX10" fmla="*/ 5869502 w 7364501"/>
                <a:gd name="connsiteY10" fmla="*/ 0 h 5587207"/>
                <a:gd name="connsiteX11" fmla="*/ 6637996 w 7364501"/>
                <a:gd name="connsiteY11" fmla="*/ 0 h 5587207"/>
                <a:gd name="connsiteX12" fmla="*/ 7364501 w 7364501"/>
                <a:gd name="connsiteY12" fmla="*/ 726505 h 5587207"/>
                <a:gd name="connsiteX13" fmla="*/ 7364501 w 7364501"/>
                <a:gd name="connsiteY13" fmla="*/ 1358447 h 5587207"/>
                <a:gd name="connsiteX14" fmla="*/ 7364501 w 7364501"/>
                <a:gd name="connsiteY14" fmla="*/ 1907704 h 5587207"/>
                <a:gd name="connsiteX15" fmla="*/ 7364501 w 7364501"/>
                <a:gd name="connsiteY15" fmla="*/ 2580988 h 5587207"/>
                <a:gd name="connsiteX16" fmla="*/ 7364501 w 7364501"/>
                <a:gd name="connsiteY16" fmla="*/ 3254271 h 5587207"/>
                <a:gd name="connsiteX17" fmla="*/ 7364501 w 7364501"/>
                <a:gd name="connsiteY17" fmla="*/ 3927555 h 5587207"/>
                <a:gd name="connsiteX18" fmla="*/ 7364501 w 7364501"/>
                <a:gd name="connsiteY18" fmla="*/ 4860702 h 5587207"/>
                <a:gd name="connsiteX19" fmla="*/ 6637996 w 7364501"/>
                <a:gd name="connsiteY19" fmla="*/ 5587207 h 5587207"/>
                <a:gd name="connsiteX20" fmla="*/ 6046847 w 7364501"/>
                <a:gd name="connsiteY20" fmla="*/ 5587207 h 5587207"/>
                <a:gd name="connsiteX21" fmla="*/ 5455698 w 7364501"/>
                <a:gd name="connsiteY21" fmla="*/ 5587207 h 5587207"/>
                <a:gd name="connsiteX22" fmla="*/ 4805434 w 7364501"/>
                <a:gd name="connsiteY22" fmla="*/ 5587207 h 5587207"/>
                <a:gd name="connsiteX23" fmla="*/ 4155170 w 7364501"/>
                <a:gd name="connsiteY23" fmla="*/ 5587207 h 5587207"/>
                <a:gd name="connsiteX24" fmla="*/ 3623136 w 7364501"/>
                <a:gd name="connsiteY24" fmla="*/ 5587207 h 5587207"/>
                <a:gd name="connsiteX25" fmla="*/ 3209331 w 7364501"/>
                <a:gd name="connsiteY25" fmla="*/ 5587207 h 5587207"/>
                <a:gd name="connsiteX26" fmla="*/ 2795527 w 7364501"/>
                <a:gd name="connsiteY26" fmla="*/ 5587207 h 5587207"/>
                <a:gd name="connsiteX27" fmla="*/ 2322608 w 7364501"/>
                <a:gd name="connsiteY27" fmla="*/ 5587207 h 5587207"/>
                <a:gd name="connsiteX28" fmla="*/ 1908803 w 7364501"/>
                <a:gd name="connsiteY28" fmla="*/ 5587207 h 5587207"/>
                <a:gd name="connsiteX29" fmla="*/ 726505 w 7364501"/>
                <a:gd name="connsiteY29" fmla="*/ 5587207 h 5587207"/>
                <a:gd name="connsiteX30" fmla="*/ 0 w 7364501"/>
                <a:gd name="connsiteY30" fmla="*/ 4860702 h 5587207"/>
                <a:gd name="connsiteX31" fmla="*/ 0 w 7364501"/>
                <a:gd name="connsiteY31" fmla="*/ 4228760 h 5587207"/>
                <a:gd name="connsiteX32" fmla="*/ 0 w 7364501"/>
                <a:gd name="connsiteY32" fmla="*/ 3638161 h 5587207"/>
                <a:gd name="connsiteX33" fmla="*/ 0 w 7364501"/>
                <a:gd name="connsiteY33" fmla="*/ 3006219 h 5587207"/>
                <a:gd name="connsiteX34" fmla="*/ 0 w 7364501"/>
                <a:gd name="connsiteY34" fmla="*/ 2415620 h 5587207"/>
                <a:gd name="connsiteX35" fmla="*/ 0 w 7364501"/>
                <a:gd name="connsiteY35" fmla="*/ 1825020 h 5587207"/>
                <a:gd name="connsiteX36" fmla="*/ 0 w 7364501"/>
                <a:gd name="connsiteY36" fmla="*/ 726505 h 55872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364501" h="5587207" extrusionOk="0">
                  <a:moveTo>
                    <a:pt x="0" y="726505"/>
                  </a:moveTo>
                  <a:cubicBezTo>
                    <a:pt x="-43097" y="364073"/>
                    <a:pt x="304611" y="107321"/>
                    <a:pt x="726505" y="0"/>
                  </a:cubicBezTo>
                  <a:cubicBezTo>
                    <a:pt x="983268" y="-24756"/>
                    <a:pt x="1178202" y="12737"/>
                    <a:pt x="1435884" y="0"/>
                  </a:cubicBezTo>
                  <a:cubicBezTo>
                    <a:pt x="1693566" y="-12737"/>
                    <a:pt x="1889391" y="49013"/>
                    <a:pt x="2027033" y="0"/>
                  </a:cubicBezTo>
                  <a:cubicBezTo>
                    <a:pt x="2164675" y="-49013"/>
                    <a:pt x="2337773" y="33326"/>
                    <a:pt x="2499952" y="0"/>
                  </a:cubicBezTo>
                  <a:cubicBezTo>
                    <a:pt x="2662131" y="-33326"/>
                    <a:pt x="2839773" y="47405"/>
                    <a:pt x="3091101" y="0"/>
                  </a:cubicBezTo>
                  <a:cubicBezTo>
                    <a:pt x="3342429" y="-47405"/>
                    <a:pt x="3334179" y="35528"/>
                    <a:pt x="3504906" y="0"/>
                  </a:cubicBezTo>
                  <a:cubicBezTo>
                    <a:pt x="3675634" y="-35528"/>
                    <a:pt x="3830761" y="6644"/>
                    <a:pt x="4036940" y="0"/>
                  </a:cubicBezTo>
                  <a:cubicBezTo>
                    <a:pt x="4243119" y="-6644"/>
                    <a:pt x="4344995" y="51907"/>
                    <a:pt x="4628089" y="0"/>
                  </a:cubicBezTo>
                  <a:cubicBezTo>
                    <a:pt x="4911183" y="-51907"/>
                    <a:pt x="5060299" y="18305"/>
                    <a:pt x="5219238" y="0"/>
                  </a:cubicBezTo>
                  <a:cubicBezTo>
                    <a:pt x="5378177" y="-18305"/>
                    <a:pt x="5638816" y="66643"/>
                    <a:pt x="5869502" y="0"/>
                  </a:cubicBezTo>
                  <a:cubicBezTo>
                    <a:pt x="6100188" y="-66643"/>
                    <a:pt x="6299235" y="59178"/>
                    <a:pt x="6637996" y="0"/>
                  </a:cubicBezTo>
                  <a:cubicBezTo>
                    <a:pt x="7049580" y="2384"/>
                    <a:pt x="7380798" y="389133"/>
                    <a:pt x="7364501" y="726505"/>
                  </a:cubicBezTo>
                  <a:cubicBezTo>
                    <a:pt x="7382375" y="949320"/>
                    <a:pt x="7354714" y="1048890"/>
                    <a:pt x="7364501" y="1358447"/>
                  </a:cubicBezTo>
                  <a:cubicBezTo>
                    <a:pt x="7374288" y="1668004"/>
                    <a:pt x="7355485" y="1641634"/>
                    <a:pt x="7364501" y="1907704"/>
                  </a:cubicBezTo>
                  <a:cubicBezTo>
                    <a:pt x="7373517" y="2173774"/>
                    <a:pt x="7318480" y="2400752"/>
                    <a:pt x="7364501" y="2580988"/>
                  </a:cubicBezTo>
                  <a:cubicBezTo>
                    <a:pt x="7410522" y="2761224"/>
                    <a:pt x="7338142" y="2962443"/>
                    <a:pt x="7364501" y="3254271"/>
                  </a:cubicBezTo>
                  <a:cubicBezTo>
                    <a:pt x="7390860" y="3546099"/>
                    <a:pt x="7364435" y="3619632"/>
                    <a:pt x="7364501" y="3927555"/>
                  </a:cubicBezTo>
                  <a:cubicBezTo>
                    <a:pt x="7364567" y="4235478"/>
                    <a:pt x="7354871" y="4471806"/>
                    <a:pt x="7364501" y="4860702"/>
                  </a:cubicBezTo>
                  <a:cubicBezTo>
                    <a:pt x="7437249" y="5218350"/>
                    <a:pt x="6960077" y="5673814"/>
                    <a:pt x="6637996" y="5587207"/>
                  </a:cubicBezTo>
                  <a:cubicBezTo>
                    <a:pt x="6451693" y="5634276"/>
                    <a:pt x="6293250" y="5517763"/>
                    <a:pt x="6046847" y="5587207"/>
                  </a:cubicBezTo>
                  <a:cubicBezTo>
                    <a:pt x="5800444" y="5656651"/>
                    <a:pt x="5695054" y="5577560"/>
                    <a:pt x="5455698" y="5587207"/>
                  </a:cubicBezTo>
                  <a:cubicBezTo>
                    <a:pt x="5216342" y="5596854"/>
                    <a:pt x="5003655" y="5571335"/>
                    <a:pt x="4805434" y="5587207"/>
                  </a:cubicBezTo>
                  <a:cubicBezTo>
                    <a:pt x="4607213" y="5603079"/>
                    <a:pt x="4357663" y="5555779"/>
                    <a:pt x="4155170" y="5587207"/>
                  </a:cubicBezTo>
                  <a:cubicBezTo>
                    <a:pt x="3952677" y="5618635"/>
                    <a:pt x="3800077" y="5586075"/>
                    <a:pt x="3623136" y="5587207"/>
                  </a:cubicBezTo>
                  <a:cubicBezTo>
                    <a:pt x="3446195" y="5588339"/>
                    <a:pt x="3414495" y="5561246"/>
                    <a:pt x="3209331" y="5587207"/>
                  </a:cubicBezTo>
                  <a:cubicBezTo>
                    <a:pt x="3004167" y="5613168"/>
                    <a:pt x="2957298" y="5570907"/>
                    <a:pt x="2795527" y="5587207"/>
                  </a:cubicBezTo>
                  <a:cubicBezTo>
                    <a:pt x="2633756" y="5603507"/>
                    <a:pt x="2492264" y="5568618"/>
                    <a:pt x="2322608" y="5587207"/>
                  </a:cubicBezTo>
                  <a:cubicBezTo>
                    <a:pt x="2152952" y="5605796"/>
                    <a:pt x="2073286" y="5564969"/>
                    <a:pt x="1908803" y="5587207"/>
                  </a:cubicBezTo>
                  <a:cubicBezTo>
                    <a:pt x="1744321" y="5609445"/>
                    <a:pt x="1077822" y="5470843"/>
                    <a:pt x="726505" y="5587207"/>
                  </a:cubicBezTo>
                  <a:cubicBezTo>
                    <a:pt x="282893" y="5670425"/>
                    <a:pt x="-9108" y="5276105"/>
                    <a:pt x="0" y="4860702"/>
                  </a:cubicBezTo>
                  <a:cubicBezTo>
                    <a:pt x="-31361" y="4557373"/>
                    <a:pt x="17741" y="4410292"/>
                    <a:pt x="0" y="4228760"/>
                  </a:cubicBezTo>
                  <a:cubicBezTo>
                    <a:pt x="-17741" y="4047228"/>
                    <a:pt x="42534" y="3889152"/>
                    <a:pt x="0" y="3638161"/>
                  </a:cubicBezTo>
                  <a:cubicBezTo>
                    <a:pt x="-42534" y="3387170"/>
                    <a:pt x="62552" y="3157236"/>
                    <a:pt x="0" y="3006219"/>
                  </a:cubicBezTo>
                  <a:cubicBezTo>
                    <a:pt x="-62552" y="2855202"/>
                    <a:pt x="61759" y="2603880"/>
                    <a:pt x="0" y="2415620"/>
                  </a:cubicBezTo>
                  <a:cubicBezTo>
                    <a:pt x="-61759" y="2227360"/>
                    <a:pt x="25277" y="2036802"/>
                    <a:pt x="0" y="1825020"/>
                  </a:cubicBezTo>
                  <a:cubicBezTo>
                    <a:pt x="-25277" y="1613238"/>
                    <a:pt x="76492" y="1220165"/>
                    <a:pt x="0" y="726505"/>
                  </a:cubicBezTo>
                  <a:close/>
                </a:path>
              </a:pathLst>
            </a:custGeom>
            <a:noFill/>
            <a:ln w="28575" cap="flat">
              <a:solidFill>
                <a:schemeClr val="accent6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914400"/>
              <a:endParaRPr lang="en-US" dirty="0">
                <a:solidFill>
                  <a:srgbClr val="000000"/>
                </a:solidFill>
                <a:latin typeface="Calibri" panose="020F0502020204030204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1813" y="2276452"/>
            <a:ext cx="74149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 defTabSz="914400">
              <a:buBlip>
                <a:blip r:embed="rId3"/>
              </a:buBlip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Người hàng xóm đó tên là gì?</a:t>
            </a:r>
            <a:endParaRPr lang="en-US" sz="4000" b="1" dirty="0">
              <a:solidFill>
                <a:srgbClr val="000000"/>
              </a:solidFill>
              <a:latin typeface="Calibri" panose="020F0502020204030204"/>
            </a:endParaRPr>
          </a:p>
          <a:p>
            <a:pPr marL="342900" indent="-342900" algn="just" defTabSz="914400">
              <a:buBlip>
                <a:blip r:embed="rId3"/>
              </a:buBlip>
            </a:pPr>
            <a:r>
              <a:rPr lang="vi-VN" sz="4000" b="1" dirty="0">
                <a:solidFill>
                  <a:srgbClr val="000000"/>
                </a:solidFill>
                <a:latin typeface="Calibri" panose="020F0502020204030204"/>
              </a:rPr>
              <a:t>Vì sao em yêu quý người hàng xóm đó?</a:t>
            </a:r>
            <a:endParaRPr lang="en-US" sz="400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326" y="3921760"/>
            <a:ext cx="4955673" cy="30130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Mục này có hình ảnh của: 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6959" b="89691" l="8051" r="92373">
                        <a14:foregroundMark x1="8051" y1="15464" x2="77966" y2="19588"/>
                        <a14:foregroundMark x1="77966" y1="19588" x2="89407" y2="22938"/>
                        <a14:foregroundMark x1="14407" y1="18557" x2="25847" y2="34021"/>
                        <a14:foregroundMark x1="65678" y1="9021" x2="61441" y2="35309"/>
                        <a14:foregroundMark x1="61441" y1="7216" x2="69915" y2="19845"/>
                        <a14:foregroundMark x1="69915" y1="19845" x2="75847" y2="14691"/>
                        <a14:foregroundMark x1="89407" y1="35052" x2="92373" y2="43299"/>
                        <a14:foregroundMark x1="47458" y1="89433" x2="60593" y2="894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22789">
            <a:off x="7244212" y="3919"/>
            <a:ext cx="1565430" cy="2573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55"/>
          <p:cNvGrpSpPr/>
          <p:nvPr/>
        </p:nvGrpSpPr>
        <p:grpSpPr>
          <a:xfrm>
            <a:off x="2580640" y="1107440"/>
            <a:ext cx="5316617" cy="3538107"/>
            <a:chOff x="7065141" y="1881946"/>
            <a:chExt cx="3768009" cy="2592533"/>
          </a:xfrm>
        </p:grpSpPr>
        <p:sp>
          <p:nvSpPr>
            <p:cNvPr id="9" name="椭圆 56"/>
            <p:cNvSpPr/>
            <p:nvPr/>
          </p:nvSpPr>
          <p:spPr>
            <a:xfrm>
              <a:off x="7065141" y="1881946"/>
              <a:ext cx="3768009" cy="2592533"/>
            </a:xfrm>
            <a:prstGeom prst="ellipse">
              <a:avLst/>
            </a:prstGeom>
            <a:solidFill>
              <a:srgbClr val="83B345">
                <a:alpha val="7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  <p:sp>
          <p:nvSpPr>
            <p:cNvPr id="10" name="椭圆 57"/>
            <p:cNvSpPr/>
            <p:nvPr/>
          </p:nvSpPr>
          <p:spPr>
            <a:xfrm>
              <a:off x="7248938" y="2016269"/>
              <a:ext cx="3400414" cy="2323886"/>
            </a:xfrm>
            <a:prstGeom prst="ellipse">
              <a:avLst/>
            </a:prstGeom>
            <a:solidFill>
              <a:srgbClr val="83B3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7601" y="2667850"/>
            <a:ext cx="2836832" cy="3772079"/>
          </a:xfrm>
          <a:prstGeom prst="rect">
            <a:avLst/>
          </a:prstGeom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0828" y1="11538" x2="57101" y2="9763"/>
                        <a14:foregroundMark x1="57101" y1="9763" x2="57396" y2="9763"/>
                        <a14:foregroundMark x1="44675" y1="67160" x2="58284" y2="85207"/>
                        <a14:foregroundMark x1="66864" y1="61243" x2="47929" y2="84615"/>
                        <a14:foregroundMark x1="38462" y1="79882" x2="69822" y2="81657"/>
                        <a14:foregroundMark x1="69822" y1="81657" x2="75444" y2="81361"/>
                        <a14:foregroundMark x1="52367" y1="77219" x2="66272" y2="81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9795" y="4023562"/>
            <a:ext cx="3218705" cy="321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68805" y="2506355"/>
            <a:ext cx="4828450" cy="11095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图片 6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sp>
        <p:nvSpPr>
          <p:cNvPr id="4" name="Rectangle: Rounded Corners 3"/>
          <p:cNvSpPr/>
          <p:nvPr/>
        </p:nvSpPr>
        <p:spPr>
          <a:xfrm>
            <a:off x="1727204" y="1473200"/>
            <a:ext cx="9745152" cy="2064009"/>
          </a:xfrm>
          <a:custGeom>
            <a:avLst/>
            <a:gdLst>
              <a:gd name="connsiteX0" fmla="*/ 0 w 9745152"/>
              <a:gd name="connsiteY0" fmla="*/ 344008 h 2064009"/>
              <a:gd name="connsiteX1" fmla="*/ 344008 w 9745152"/>
              <a:gd name="connsiteY1" fmla="*/ 0 h 2064009"/>
              <a:gd name="connsiteX2" fmla="*/ 9401144 w 9745152"/>
              <a:gd name="connsiteY2" fmla="*/ 0 h 2064009"/>
              <a:gd name="connsiteX3" fmla="*/ 9745152 w 9745152"/>
              <a:gd name="connsiteY3" fmla="*/ 344008 h 2064009"/>
              <a:gd name="connsiteX4" fmla="*/ 9745152 w 9745152"/>
              <a:gd name="connsiteY4" fmla="*/ 1720001 h 2064009"/>
              <a:gd name="connsiteX5" fmla="*/ 9401144 w 9745152"/>
              <a:gd name="connsiteY5" fmla="*/ 2064009 h 2064009"/>
              <a:gd name="connsiteX6" fmla="*/ 344008 w 9745152"/>
              <a:gd name="connsiteY6" fmla="*/ 2064009 h 2064009"/>
              <a:gd name="connsiteX7" fmla="*/ 0 w 9745152"/>
              <a:gd name="connsiteY7" fmla="*/ 1720001 h 2064009"/>
              <a:gd name="connsiteX8" fmla="*/ 0 w 9745152"/>
              <a:gd name="connsiteY8" fmla="*/ 344008 h 2064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745152" h="2064009" fill="none" extrusionOk="0">
                <a:moveTo>
                  <a:pt x="0" y="344008"/>
                </a:moveTo>
                <a:cubicBezTo>
                  <a:pt x="576" y="169598"/>
                  <a:pt x="171998" y="30175"/>
                  <a:pt x="344008" y="0"/>
                </a:cubicBezTo>
                <a:cubicBezTo>
                  <a:pt x="3971041" y="72427"/>
                  <a:pt x="6930275" y="61419"/>
                  <a:pt x="9401144" y="0"/>
                </a:cubicBezTo>
                <a:cubicBezTo>
                  <a:pt x="9588634" y="-17207"/>
                  <a:pt x="9735446" y="151082"/>
                  <a:pt x="9745152" y="344008"/>
                </a:cubicBezTo>
                <a:cubicBezTo>
                  <a:pt x="9715653" y="687273"/>
                  <a:pt x="9629007" y="1470794"/>
                  <a:pt x="9745152" y="1720001"/>
                </a:cubicBezTo>
                <a:cubicBezTo>
                  <a:pt x="9752427" y="1873066"/>
                  <a:pt x="9585607" y="2057813"/>
                  <a:pt x="9401144" y="2064009"/>
                </a:cubicBezTo>
                <a:cubicBezTo>
                  <a:pt x="6492132" y="2093836"/>
                  <a:pt x="2234071" y="1984703"/>
                  <a:pt x="344008" y="2064009"/>
                </a:cubicBezTo>
                <a:cubicBezTo>
                  <a:pt x="180362" y="2061031"/>
                  <a:pt x="-17938" y="1913538"/>
                  <a:pt x="0" y="1720001"/>
                </a:cubicBezTo>
                <a:cubicBezTo>
                  <a:pt x="83373" y="1278547"/>
                  <a:pt x="-91520" y="796191"/>
                  <a:pt x="0" y="344008"/>
                </a:cubicBezTo>
                <a:close/>
              </a:path>
              <a:path w="9745152" h="2064009" stroke="0" extrusionOk="0">
                <a:moveTo>
                  <a:pt x="0" y="344008"/>
                </a:moveTo>
                <a:cubicBezTo>
                  <a:pt x="4801" y="155327"/>
                  <a:pt x="158285" y="8891"/>
                  <a:pt x="344008" y="0"/>
                </a:cubicBezTo>
                <a:cubicBezTo>
                  <a:pt x="4375738" y="123000"/>
                  <a:pt x="5166264" y="-96860"/>
                  <a:pt x="9401144" y="0"/>
                </a:cubicBezTo>
                <a:cubicBezTo>
                  <a:pt x="9571056" y="-15302"/>
                  <a:pt x="9753085" y="138024"/>
                  <a:pt x="9745152" y="344008"/>
                </a:cubicBezTo>
                <a:cubicBezTo>
                  <a:pt x="9768910" y="495932"/>
                  <a:pt x="9675356" y="1127832"/>
                  <a:pt x="9745152" y="1720001"/>
                </a:cubicBezTo>
                <a:cubicBezTo>
                  <a:pt x="9731312" y="1915005"/>
                  <a:pt x="9572783" y="2061006"/>
                  <a:pt x="9401144" y="2064009"/>
                </a:cubicBezTo>
                <a:cubicBezTo>
                  <a:pt x="7015213" y="1903302"/>
                  <a:pt x="4390310" y="2103676"/>
                  <a:pt x="344008" y="2064009"/>
                </a:cubicBezTo>
                <a:cubicBezTo>
                  <a:pt x="128227" y="2058800"/>
                  <a:pt x="-21822" y="1900105"/>
                  <a:pt x="0" y="1720001"/>
                </a:cubicBezTo>
                <a:cubicBezTo>
                  <a:pt x="-117382" y="1418904"/>
                  <a:pt x="84981" y="835989"/>
                  <a:pt x="0" y="344008"/>
                </a:cubicBezTo>
                <a:close/>
              </a:path>
            </a:pathLst>
          </a:custGeom>
          <a:ln w="38100"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/>
            <a:r>
              <a:rPr lang="en-US" sz="4600" b="1" dirty="0">
                <a:solidFill>
                  <a:srgbClr val="000000"/>
                </a:solidFill>
              </a:rPr>
              <a:t>1. </a:t>
            </a:r>
            <a:r>
              <a:rPr lang="en-US" sz="4600" b="1" dirty="0" err="1">
                <a:solidFill>
                  <a:srgbClr val="000000"/>
                </a:solidFill>
              </a:rPr>
              <a:t>Tìm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một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số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biểu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hiện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của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việc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quan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tâm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hàng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xóm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láng</a:t>
            </a:r>
            <a:r>
              <a:rPr lang="en-US" sz="4600" b="1" dirty="0">
                <a:solidFill>
                  <a:srgbClr val="000000"/>
                </a:solidFill>
              </a:rPr>
              <a:t> </a:t>
            </a:r>
            <a:r>
              <a:rPr lang="en-US" sz="4600" b="1" dirty="0" err="1">
                <a:solidFill>
                  <a:srgbClr val="000000"/>
                </a:solidFill>
              </a:rPr>
              <a:t>giềng</a:t>
            </a:r>
            <a:endParaRPr lang="en-US" sz="4600" b="1" dirty="0">
              <a:solidFill>
                <a:srgbClr val="000000"/>
              </a:solidFill>
              <a:latin typeface="Calibri" panose="020F050202020403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0884" y="3735805"/>
            <a:ext cx="2197791" cy="29223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1"/>
          <p:cNvSpPr/>
          <p:nvPr/>
        </p:nvSpPr>
        <p:spPr>
          <a:xfrm>
            <a:off x="2204" y="38447"/>
            <a:ext cx="12187592" cy="1041159"/>
          </a:xfrm>
          <a:custGeom>
            <a:avLst/>
            <a:gdLst>
              <a:gd name="connsiteX0" fmla="*/ 0 w 12187592"/>
              <a:gd name="connsiteY0" fmla="*/ 0 h 1041159"/>
              <a:gd name="connsiteX1" fmla="*/ 12187592 w 12187592"/>
              <a:gd name="connsiteY1" fmla="*/ 0 h 1041159"/>
              <a:gd name="connsiteX2" fmla="*/ 12187592 w 12187592"/>
              <a:gd name="connsiteY2" fmla="*/ 1041159 h 1041159"/>
              <a:gd name="connsiteX3" fmla="*/ 0 w 12187592"/>
              <a:gd name="connsiteY3" fmla="*/ 1041159 h 1041159"/>
              <a:gd name="connsiteX4" fmla="*/ 0 w 12187592"/>
              <a:gd name="connsiteY4" fmla="*/ 0 h 10411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7592" h="1041159" fill="none" extrusionOk="0">
                <a:moveTo>
                  <a:pt x="0" y="0"/>
                </a:moveTo>
                <a:cubicBezTo>
                  <a:pt x="3142262" y="-81710"/>
                  <a:pt x="10462865" y="51488"/>
                  <a:pt x="12187592" y="0"/>
                </a:cubicBezTo>
                <a:cubicBezTo>
                  <a:pt x="12229439" y="134224"/>
                  <a:pt x="12188654" y="812216"/>
                  <a:pt x="12187592" y="1041159"/>
                </a:cubicBezTo>
                <a:cubicBezTo>
                  <a:pt x="9963840" y="1089958"/>
                  <a:pt x="4798885" y="944244"/>
                  <a:pt x="0" y="1041159"/>
                </a:cubicBezTo>
                <a:cubicBezTo>
                  <a:pt x="-20274" y="611061"/>
                  <a:pt x="-79936" y="470135"/>
                  <a:pt x="0" y="0"/>
                </a:cubicBezTo>
                <a:close/>
              </a:path>
              <a:path w="12187592" h="1041159" stroke="0" extrusionOk="0">
                <a:moveTo>
                  <a:pt x="0" y="0"/>
                </a:moveTo>
                <a:cubicBezTo>
                  <a:pt x="3865773" y="-147471"/>
                  <a:pt x="6228698" y="-158921"/>
                  <a:pt x="12187592" y="0"/>
                </a:cubicBezTo>
                <a:cubicBezTo>
                  <a:pt x="12163616" y="379531"/>
                  <a:pt x="12173911" y="597842"/>
                  <a:pt x="12187592" y="1041159"/>
                </a:cubicBezTo>
                <a:cubicBezTo>
                  <a:pt x="7276390" y="1168529"/>
                  <a:pt x="2791311" y="1036768"/>
                  <a:pt x="0" y="1041159"/>
                </a:cubicBezTo>
                <a:cubicBezTo>
                  <a:pt x="-56274" y="849736"/>
                  <a:pt x="54021" y="189316"/>
                  <a:pt x="0" y="0"/>
                </a:cubicBezTo>
                <a:close/>
              </a:path>
            </a:pathLst>
          </a:custGeom>
          <a:solidFill>
            <a:srgbClr val="B3FF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>
              <a:solidFill>
                <a:srgbClr val="FFFFFF"/>
              </a:solidFill>
              <a:latin typeface="Calibri" panose="020F0502020204030204"/>
              <a:ea typeface="SimSun" panose="02010600030101010101" pitchFamily="2" charset="-122"/>
            </a:endParaRPr>
          </a:p>
        </p:txBody>
      </p:sp>
      <p:sp>
        <p:nvSpPr>
          <p:cNvPr id="3" name="矩形 28"/>
          <p:cNvSpPr/>
          <p:nvPr/>
        </p:nvSpPr>
        <p:spPr>
          <a:xfrm>
            <a:off x="1050197" y="282091"/>
            <a:ext cx="11436443" cy="553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914400">
              <a:defRPr/>
            </a:pPr>
            <a:r>
              <a:rPr lang="en-US" altLang="zh-CN" sz="3600" b="1" spc="-150" noProof="1">
                <a:solidFill>
                  <a:srgbClr val="EF4546"/>
                </a:solidFill>
                <a:ea typeface="STXinwei" panose="02010800040101010101" pitchFamily="2" charset="-122"/>
                <a:cs typeface="+mn-ea"/>
                <a:sym typeface="Arial" panose="020B0604020202020204" pitchFamily="34" charset="0"/>
              </a:rPr>
              <a:t>Nêu những việc làm thể hiện sự quan tâm hàng xóm láng giềng </a:t>
            </a:r>
            <a:endParaRPr lang="zh-CN" altLang="en-US" sz="3600" b="1" spc="-150" noProof="1">
              <a:solidFill>
                <a:srgbClr val="EF4546"/>
              </a:solidFill>
              <a:latin typeface="Calibri" panose="020F0502020204030204"/>
              <a:ea typeface="STXinwei" panose="02010800040101010101" pitchFamily="2" charset="-122"/>
              <a:cs typeface="+mn-ea"/>
              <a:sym typeface="Arial" panose="020B0604020202020204" pitchFamily="34" charset="0"/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" y="1956190"/>
            <a:ext cx="5411369" cy="4937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5080" y="2721278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8589" y="3044443"/>
            <a:ext cx="224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600" dirty="0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FFBF53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600" dirty="0">
              <a:solidFill>
                <a:srgbClr val="FFBF53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Mục này có hình ảnh của: 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215" b="91525" l="9746" r="89831">
                        <a14:foregroundMark x1="19068" y1="75141" x2="75847" y2="60452"/>
                        <a14:foregroundMark x1="75847" y1="60452" x2="86017" y2="53107"/>
                        <a14:foregroundMark x1="75000" y1="73446" x2="80508" y2="62147"/>
                        <a14:foregroundMark x1="26695" y1="92655" x2="50424" y2="87006"/>
                        <a14:foregroundMark x1="50424" y1="87006" x2="50847" y2="87006"/>
                        <a14:foregroundMark x1="32627" y1="44068" x2="35169" y2="76836"/>
                        <a14:foregroundMark x1="35169" y1="76836" x2="45339" y2="42373"/>
                        <a14:foregroundMark x1="45339" y1="42373" x2="45339" y2="42373"/>
                        <a14:foregroundMark x1="36864" y1="39548" x2="55508" y2="38418"/>
                        <a14:foregroundMark x1="58898" y1="26554" x2="47881" y2="11864"/>
                        <a14:foregroundMark x1="67797" y1="32768" x2="59746" y2="7345"/>
                        <a14:foregroundMark x1="55508" y1="7345" x2="63136" y2="6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6715" y="-237167"/>
            <a:ext cx="1565756" cy="131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5205510" y="1229360"/>
            <a:ext cx="6984288" cy="5664259"/>
            <a:chOff x="999224" y="609601"/>
            <a:chExt cx="9294762" cy="6333598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99224" y="786948"/>
              <a:ext cx="4925378" cy="3350464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865912" y="609601"/>
              <a:ext cx="4301075" cy="34564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184375" y="4090560"/>
              <a:ext cx="4555075" cy="285263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738911" y="4066021"/>
              <a:ext cx="4555075" cy="268224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1"/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3"/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4"/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5"/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6"/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/>
          <p:cNvPicPr preferRelativeResize="0"/>
          <p:nvPr/>
        </p:nvPicPr>
        <p:blipFill>
          <a:blip r:embed="rId7"/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/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endParaRPr kumimoji="0" sz="4665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 panose="02040502050405020303"/>
              <a:ea typeface="Georgia" panose="02040502050405020303"/>
              <a:cs typeface="Georgia" panose="02040502050405020303"/>
              <a:sym typeface="Georgia" panose="02040502050405020303"/>
            </a:endParaRPr>
          </a:p>
        </p:txBody>
      </p:sp>
      <p:pic>
        <p:nvPicPr>
          <p:cNvPr id="95" name="Google Shape;81;p14"/>
          <p:cNvPicPr preferRelativeResize="0"/>
          <p:nvPr/>
        </p:nvPicPr>
        <p:blipFill>
          <a:blip r:embed="rId8"/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/>
          <p:cNvPicPr preferRelativeResize="0"/>
          <p:nvPr/>
        </p:nvPicPr>
        <p:blipFill rotWithShape="1">
          <a:blip r:embed="rId9"/>
          <a:srcRect l="13052" t="3784" r="13119" b="3450"/>
          <a:stretch>
            <a:fillRect/>
          </a:stretch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9612" y="2128100"/>
            <a:ext cx="5877496" cy="791198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67" y="2840826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/>
          <p:cNvSpPr/>
          <p:nvPr/>
        </p:nvSpPr>
        <p:spPr>
          <a:xfrm>
            <a:off x="4962943" y="3718560"/>
            <a:ext cx="5221372" cy="1627374"/>
          </a:xfrm>
          <a:custGeom>
            <a:avLst/>
            <a:gdLst>
              <a:gd name="connsiteX0" fmla="*/ 0 w 5221372"/>
              <a:gd name="connsiteY0" fmla="*/ 271229 h 1627374"/>
              <a:gd name="connsiteX1" fmla="*/ 271229 w 5221372"/>
              <a:gd name="connsiteY1" fmla="*/ 0 h 1627374"/>
              <a:gd name="connsiteX2" fmla="*/ 892856 w 5221372"/>
              <a:gd name="connsiteY2" fmla="*/ 0 h 1627374"/>
              <a:gd name="connsiteX3" fmla="*/ 1561272 w 5221372"/>
              <a:gd name="connsiteY3" fmla="*/ 0 h 1627374"/>
              <a:gd name="connsiteX4" fmla="*/ 2089321 w 5221372"/>
              <a:gd name="connsiteY4" fmla="*/ 0 h 1627374"/>
              <a:gd name="connsiteX5" fmla="*/ 2851316 w 5221372"/>
              <a:gd name="connsiteY5" fmla="*/ 0 h 1627374"/>
              <a:gd name="connsiteX6" fmla="*/ 3426154 w 5221372"/>
              <a:gd name="connsiteY6" fmla="*/ 0 h 1627374"/>
              <a:gd name="connsiteX7" fmla="*/ 4141359 w 5221372"/>
              <a:gd name="connsiteY7" fmla="*/ 0 h 1627374"/>
              <a:gd name="connsiteX8" fmla="*/ 4950143 w 5221372"/>
              <a:gd name="connsiteY8" fmla="*/ 0 h 1627374"/>
              <a:gd name="connsiteX9" fmla="*/ 5221372 w 5221372"/>
              <a:gd name="connsiteY9" fmla="*/ 271229 h 1627374"/>
              <a:gd name="connsiteX10" fmla="*/ 5221372 w 5221372"/>
              <a:gd name="connsiteY10" fmla="*/ 802838 h 1627374"/>
              <a:gd name="connsiteX11" fmla="*/ 5221372 w 5221372"/>
              <a:gd name="connsiteY11" fmla="*/ 1356145 h 1627374"/>
              <a:gd name="connsiteX12" fmla="*/ 4950143 w 5221372"/>
              <a:gd name="connsiteY12" fmla="*/ 1627374 h 1627374"/>
              <a:gd name="connsiteX13" fmla="*/ 4375305 w 5221372"/>
              <a:gd name="connsiteY13" fmla="*/ 1627374 h 1627374"/>
              <a:gd name="connsiteX14" fmla="*/ 3613310 w 5221372"/>
              <a:gd name="connsiteY14" fmla="*/ 1627374 h 1627374"/>
              <a:gd name="connsiteX15" fmla="*/ 2851316 w 5221372"/>
              <a:gd name="connsiteY15" fmla="*/ 1627374 h 1627374"/>
              <a:gd name="connsiteX16" fmla="*/ 2136110 w 5221372"/>
              <a:gd name="connsiteY16" fmla="*/ 1627374 h 1627374"/>
              <a:gd name="connsiteX17" fmla="*/ 1514483 w 5221372"/>
              <a:gd name="connsiteY17" fmla="*/ 1627374 h 1627374"/>
              <a:gd name="connsiteX18" fmla="*/ 939645 w 5221372"/>
              <a:gd name="connsiteY18" fmla="*/ 1627374 h 1627374"/>
              <a:gd name="connsiteX19" fmla="*/ 271229 w 5221372"/>
              <a:gd name="connsiteY19" fmla="*/ 1627374 h 1627374"/>
              <a:gd name="connsiteX20" fmla="*/ 0 w 5221372"/>
              <a:gd name="connsiteY20" fmla="*/ 1356145 h 1627374"/>
              <a:gd name="connsiteX21" fmla="*/ 0 w 5221372"/>
              <a:gd name="connsiteY21" fmla="*/ 835385 h 1627374"/>
              <a:gd name="connsiteX22" fmla="*/ 0 w 5221372"/>
              <a:gd name="connsiteY22" fmla="*/ 271229 h 16273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221372" h="1627374" fill="none" extrusionOk="0">
                <a:moveTo>
                  <a:pt x="0" y="271229"/>
                </a:moveTo>
                <a:cubicBezTo>
                  <a:pt x="-28533" y="103755"/>
                  <a:pt x="123537" y="-23101"/>
                  <a:pt x="271229" y="0"/>
                </a:cubicBezTo>
                <a:cubicBezTo>
                  <a:pt x="567354" y="8826"/>
                  <a:pt x="700189" y="-18060"/>
                  <a:pt x="892856" y="0"/>
                </a:cubicBezTo>
                <a:cubicBezTo>
                  <a:pt x="1085523" y="18060"/>
                  <a:pt x="1368776" y="905"/>
                  <a:pt x="1561272" y="0"/>
                </a:cubicBezTo>
                <a:cubicBezTo>
                  <a:pt x="1753768" y="-905"/>
                  <a:pt x="1892817" y="-25999"/>
                  <a:pt x="2089321" y="0"/>
                </a:cubicBezTo>
                <a:cubicBezTo>
                  <a:pt x="2285825" y="25999"/>
                  <a:pt x="2697248" y="30727"/>
                  <a:pt x="2851316" y="0"/>
                </a:cubicBezTo>
                <a:cubicBezTo>
                  <a:pt x="3005385" y="-30727"/>
                  <a:pt x="3151443" y="-11061"/>
                  <a:pt x="3426154" y="0"/>
                </a:cubicBezTo>
                <a:cubicBezTo>
                  <a:pt x="3700865" y="11061"/>
                  <a:pt x="3929603" y="-24449"/>
                  <a:pt x="4141359" y="0"/>
                </a:cubicBezTo>
                <a:cubicBezTo>
                  <a:pt x="4353116" y="24449"/>
                  <a:pt x="4563863" y="12049"/>
                  <a:pt x="4950143" y="0"/>
                </a:cubicBezTo>
                <a:cubicBezTo>
                  <a:pt x="5078280" y="17181"/>
                  <a:pt x="5231737" y="130542"/>
                  <a:pt x="5221372" y="271229"/>
                </a:cubicBezTo>
                <a:cubicBezTo>
                  <a:pt x="5212170" y="461814"/>
                  <a:pt x="5229195" y="668081"/>
                  <a:pt x="5221372" y="802838"/>
                </a:cubicBezTo>
                <a:cubicBezTo>
                  <a:pt x="5213549" y="937595"/>
                  <a:pt x="5228569" y="1226023"/>
                  <a:pt x="5221372" y="1356145"/>
                </a:cubicBezTo>
                <a:cubicBezTo>
                  <a:pt x="5220065" y="1515062"/>
                  <a:pt x="5136838" y="1626673"/>
                  <a:pt x="4950143" y="1627374"/>
                </a:cubicBezTo>
                <a:cubicBezTo>
                  <a:pt x="4818173" y="1602065"/>
                  <a:pt x="4510004" y="1610784"/>
                  <a:pt x="4375305" y="1627374"/>
                </a:cubicBezTo>
                <a:cubicBezTo>
                  <a:pt x="4240606" y="1643964"/>
                  <a:pt x="3969273" y="1663185"/>
                  <a:pt x="3613310" y="1627374"/>
                </a:cubicBezTo>
                <a:cubicBezTo>
                  <a:pt x="3257347" y="1591563"/>
                  <a:pt x="3086133" y="1662554"/>
                  <a:pt x="2851316" y="1627374"/>
                </a:cubicBezTo>
                <a:cubicBezTo>
                  <a:pt x="2616499" y="1592194"/>
                  <a:pt x="2376423" y="1646434"/>
                  <a:pt x="2136110" y="1627374"/>
                </a:cubicBezTo>
                <a:cubicBezTo>
                  <a:pt x="1895797" y="1608314"/>
                  <a:pt x="1659154" y="1621400"/>
                  <a:pt x="1514483" y="1627374"/>
                </a:cubicBezTo>
                <a:cubicBezTo>
                  <a:pt x="1369812" y="1633348"/>
                  <a:pt x="1216975" y="1607453"/>
                  <a:pt x="939645" y="1627374"/>
                </a:cubicBezTo>
                <a:cubicBezTo>
                  <a:pt x="662315" y="1647295"/>
                  <a:pt x="564706" y="1613033"/>
                  <a:pt x="271229" y="1627374"/>
                </a:cubicBezTo>
                <a:cubicBezTo>
                  <a:pt x="121469" y="1596101"/>
                  <a:pt x="6343" y="1513219"/>
                  <a:pt x="0" y="1356145"/>
                </a:cubicBezTo>
                <a:cubicBezTo>
                  <a:pt x="-4586" y="1131184"/>
                  <a:pt x="3427" y="958858"/>
                  <a:pt x="0" y="835385"/>
                </a:cubicBezTo>
                <a:cubicBezTo>
                  <a:pt x="-3427" y="711912"/>
                  <a:pt x="21212" y="415163"/>
                  <a:pt x="0" y="271229"/>
                </a:cubicBezTo>
                <a:close/>
              </a:path>
              <a:path w="5221372" h="1627374" stroke="0" extrusionOk="0">
                <a:moveTo>
                  <a:pt x="0" y="271229"/>
                </a:moveTo>
                <a:cubicBezTo>
                  <a:pt x="-5665" y="140750"/>
                  <a:pt x="152154" y="10149"/>
                  <a:pt x="271229" y="0"/>
                </a:cubicBezTo>
                <a:cubicBezTo>
                  <a:pt x="569979" y="-5167"/>
                  <a:pt x="699745" y="-2767"/>
                  <a:pt x="892856" y="0"/>
                </a:cubicBezTo>
                <a:cubicBezTo>
                  <a:pt x="1085967" y="2767"/>
                  <a:pt x="1324935" y="-14869"/>
                  <a:pt x="1654851" y="0"/>
                </a:cubicBezTo>
                <a:cubicBezTo>
                  <a:pt x="1984768" y="14869"/>
                  <a:pt x="1966454" y="2848"/>
                  <a:pt x="2276478" y="0"/>
                </a:cubicBezTo>
                <a:cubicBezTo>
                  <a:pt x="2586502" y="-2848"/>
                  <a:pt x="2578641" y="23924"/>
                  <a:pt x="2804527" y="0"/>
                </a:cubicBezTo>
                <a:cubicBezTo>
                  <a:pt x="3030413" y="-23924"/>
                  <a:pt x="3343139" y="32876"/>
                  <a:pt x="3519732" y="0"/>
                </a:cubicBezTo>
                <a:cubicBezTo>
                  <a:pt x="3696326" y="-32876"/>
                  <a:pt x="4124097" y="38"/>
                  <a:pt x="4281727" y="0"/>
                </a:cubicBezTo>
                <a:cubicBezTo>
                  <a:pt x="4439358" y="-38"/>
                  <a:pt x="4779883" y="9097"/>
                  <a:pt x="4950143" y="0"/>
                </a:cubicBezTo>
                <a:cubicBezTo>
                  <a:pt x="5095648" y="-2212"/>
                  <a:pt x="5239219" y="115859"/>
                  <a:pt x="5221372" y="271229"/>
                </a:cubicBezTo>
                <a:cubicBezTo>
                  <a:pt x="5233422" y="540311"/>
                  <a:pt x="5249518" y="659728"/>
                  <a:pt x="5221372" y="835385"/>
                </a:cubicBezTo>
                <a:cubicBezTo>
                  <a:pt x="5193226" y="1011042"/>
                  <a:pt x="5218844" y="1120180"/>
                  <a:pt x="5221372" y="1356145"/>
                </a:cubicBezTo>
                <a:cubicBezTo>
                  <a:pt x="5250815" y="1485815"/>
                  <a:pt x="5094884" y="1630610"/>
                  <a:pt x="4950143" y="1627374"/>
                </a:cubicBezTo>
                <a:cubicBezTo>
                  <a:pt x="4821237" y="1649839"/>
                  <a:pt x="4570558" y="1604851"/>
                  <a:pt x="4422094" y="1627374"/>
                </a:cubicBezTo>
                <a:cubicBezTo>
                  <a:pt x="4273630" y="1649897"/>
                  <a:pt x="4063301" y="1602585"/>
                  <a:pt x="3847256" y="1627374"/>
                </a:cubicBezTo>
                <a:cubicBezTo>
                  <a:pt x="3631211" y="1652163"/>
                  <a:pt x="3392534" y="1615987"/>
                  <a:pt x="3132051" y="1627374"/>
                </a:cubicBezTo>
                <a:cubicBezTo>
                  <a:pt x="2871569" y="1638761"/>
                  <a:pt x="2810388" y="1613170"/>
                  <a:pt x="2604002" y="1627374"/>
                </a:cubicBezTo>
                <a:cubicBezTo>
                  <a:pt x="2397616" y="1641578"/>
                  <a:pt x="2151572" y="1632500"/>
                  <a:pt x="1982375" y="1627374"/>
                </a:cubicBezTo>
                <a:cubicBezTo>
                  <a:pt x="1813178" y="1622248"/>
                  <a:pt x="1646680" y="1619432"/>
                  <a:pt x="1407537" y="1627374"/>
                </a:cubicBezTo>
                <a:cubicBezTo>
                  <a:pt x="1168394" y="1635316"/>
                  <a:pt x="580585" y="1634404"/>
                  <a:pt x="271229" y="1627374"/>
                </a:cubicBezTo>
                <a:cubicBezTo>
                  <a:pt x="112351" y="1635044"/>
                  <a:pt x="-5175" y="1495305"/>
                  <a:pt x="0" y="1356145"/>
                </a:cubicBezTo>
                <a:cubicBezTo>
                  <a:pt x="-24206" y="1108319"/>
                  <a:pt x="-9336" y="1070631"/>
                  <a:pt x="0" y="835385"/>
                </a:cubicBezTo>
                <a:cubicBezTo>
                  <a:pt x="9336" y="600139"/>
                  <a:pt x="2626" y="393524"/>
                  <a:pt x="0" y="271229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Điều đó thể hiện sự quan tâm, lễ phép với bác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/>
          <p:cNvSpPr/>
          <p:nvPr/>
        </p:nvSpPr>
        <p:spPr>
          <a:xfrm>
            <a:off x="5273040" y="1341614"/>
            <a:ext cx="5384800" cy="2025932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 gặp bác hàng xóm, bạn nữ đã chào hỏi lễ phép và hỏi thăm bác.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1714" y="1239842"/>
            <a:ext cx="5130800" cy="3873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Shape&#10;&#10;Description automatically generated with medium confidenc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651" y="-27660"/>
            <a:ext cx="1564523" cy="15645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lowchart: Alternate Process 33"/>
          <p:cNvSpPr/>
          <p:nvPr/>
        </p:nvSpPr>
        <p:spPr>
          <a:xfrm>
            <a:off x="4962943" y="3367545"/>
            <a:ext cx="5221372" cy="2089977"/>
          </a:xfrm>
          <a:custGeom>
            <a:avLst/>
            <a:gdLst>
              <a:gd name="connsiteX0" fmla="*/ 0 w 5221372"/>
              <a:gd name="connsiteY0" fmla="*/ 348330 h 2089977"/>
              <a:gd name="connsiteX1" fmla="*/ 348330 w 5221372"/>
              <a:gd name="connsiteY1" fmla="*/ 0 h 2089977"/>
              <a:gd name="connsiteX2" fmla="*/ 823425 w 5221372"/>
              <a:gd name="connsiteY2" fmla="*/ 0 h 2089977"/>
              <a:gd name="connsiteX3" fmla="*/ 1253273 w 5221372"/>
              <a:gd name="connsiteY3" fmla="*/ 0 h 2089977"/>
              <a:gd name="connsiteX4" fmla="*/ 1773615 w 5221372"/>
              <a:gd name="connsiteY4" fmla="*/ 0 h 2089977"/>
              <a:gd name="connsiteX5" fmla="*/ 2293957 w 5221372"/>
              <a:gd name="connsiteY5" fmla="*/ 0 h 2089977"/>
              <a:gd name="connsiteX6" fmla="*/ 2723804 w 5221372"/>
              <a:gd name="connsiteY6" fmla="*/ 0 h 2089977"/>
              <a:gd name="connsiteX7" fmla="*/ 3198899 w 5221372"/>
              <a:gd name="connsiteY7" fmla="*/ 0 h 2089977"/>
              <a:gd name="connsiteX8" fmla="*/ 3673994 w 5221372"/>
              <a:gd name="connsiteY8" fmla="*/ 0 h 2089977"/>
              <a:gd name="connsiteX9" fmla="*/ 4149089 w 5221372"/>
              <a:gd name="connsiteY9" fmla="*/ 0 h 2089977"/>
              <a:gd name="connsiteX10" fmla="*/ 4873043 w 5221372"/>
              <a:gd name="connsiteY10" fmla="*/ 0 h 2089977"/>
              <a:gd name="connsiteX11" fmla="*/ 5221373 w 5221372"/>
              <a:gd name="connsiteY11" fmla="*/ 348330 h 2089977"/>
              <a:gd name="connsiteX12" fmla="*/ 5221372 w 5221372"/>
              <a:gd name="connsiteY12" fmla="*/ 1741648 h 2089977"/>
              <a:gd name="connsiteX13" fmla="*/ 4873042 w 5221372"/>
              <a:gd name="connsiteY13" fmla="*/ 2089978 h 2089977"/>
              <a:gd name="connsiteX14" fmla="*/ 4307453 w 5221372"/>
              <a:gd name="connsiteY14" fmla="*/ 2089978 h 2089977"/>
              <a:gd name="connsiteX15" fmla="*/ 3787111 w 5221372"/>
              <a:gd name="connsiteY15" fmla="*/ 2089978 h 2089977"/>
              <a:gd name="connsiteX16" fmla="*/ 3221522 w 5221372"/>
              <a:gd name="connsiteY16" fmla="*/ 2089978 h 2089977"/>
              <a:gd name="connsiteX17" fmla="*/ 2655933 w 5221372"/>
              <a:gd name="connsiteY17" fmla="*/ 2089978 h 2089977"/>
              <a:gd name="connsiteX18" fmla="*/ 2226085 w 5221372"/>
              <a:gd name="connsiteY18" fmla="*/ 2089977 h 2089977"/>
              <a:gd name="connsiteX19" fmla="*/ 1750991 w 5221372"/>
              <a:gd name="connsiteY19" fmla="*/ 2089977 h 2089977"/>
              <a:gd name="connsiteX20" fmla="*/ 1230649 w 5221372"/>
              <a:gd name="connsiteY20" fmla="*/ 2089977 h 2089977"/>
              <a:gd name="connsiteX21" fmla="*/ 348330 w 5221372"/>
              <a:gd name="connsiteY21" fmla="*/ 2089977 h 2089977"/>
              <a:gd name="connsiteX22" fmla="*/ 0 w 5221372"/>
              <a:gd name="connsiteY22" fmla="*/ 1741647 h 2089977"/>
              <a:gd name="connsiteX23" fmla="*/ 0 w 5221372"/>
              <a:gd name="connsiteY23" fmla="*/ 1291141 h 2089977"/>
              <a:gd name="connsiteX24" fmla="*/ 0 w 5221372"/>
              <a:gd name="connsiteY24" fmla="*/ 854569 h 2089977"/>
              <a:gd name="connsiteX25" fmla="*/ 0 w 5221372"/>
              <a:gd name="connsiteY25" fmla="*/ 348330 h 2089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221372" h="2089977" fill="none" extrusionOk="0">
                <a:moveTo>
                  <a:pt x="0" y="348330"/>
                </a:moveTo>
                <a:cubicBezTo>
                  <a:pt x="-36024" y="177590"/>
                  <a:pt x="142413" y="34510"/>
                  <a:pt x="348330" y="0"/>
                </a:cubicBezTo>
                <a:cubicBezTo>
                  <a:pt x="555081" y="-22069"/>
                  <a:pt x="656231" y="46117"/>
                  <a:pt x="823425" y="0"/>
                </a:cubicBezTo>
                <a:cubicBezTo>
                  <a:pt x="990620" y="-46117"/>
                  <a:pt x="1099742" y="25509"/>
                  <a:pt x="1253273" y="0"/>
                </a:cubicBezTo>
                <a:cubicBezTo>
                  <a:pt x="1406804" y="-25509"/>
                  <a:pt x="1626940" y="20081"/>
                  <a:pt x="1773615" y="0"/>
                </a:cubicBezTo>
                <a:cubicBezTo>
                  <a:pt x="1920290" y="-20081"/>
                  <a:pt x="2046639" y="22532"/>
                  <a:pt x="2293957" y="0"/>
                </a:cubicBezTo>
                <a:cubicBezTo>
                  <a:pt x="2541275" y="-22532"/>
                  <a:pt x="2584769" y="38048"/>
                  <a:pt x="2723804" y="0"/>
                </a:cubicBezTo>
                <a:cubicBezTo>
                  <a:pt x="2862839" y="-38048"/>
                  <a:pt x="3003373" y="16534"/>
                  <a:pt x="3198899" y="0"/>
                </a:cubicBezTo>
                <a:cubicBezTo>
                  <a:pt x="3394426" y="-16534"/>
                  <a:pt x="3504952" y="4255"/>
                  <a:pt x="3673994" y="0"/>
                </a:cubicBezTo>
                <a:cubicBezTo>
                  <a:pt x="3843036" y="-4255"/>
                  <a:pt x="4039444" y="51048"/>
                  <a:pt x="4149089" y="0"/>
                </a:cubicBezTo>
                <a:cubicBezTo>
                  <a:pt x="4258734" y="-51048"/>
                  <a:pt x="4624809" y="24175"/>
                  <a:pt x="4873043" y="0"/>
                </a:cubicBezTo>
                <a:cubicBezTo>
                  <a:pt x="5052610" y="-31432"/>
                  <a:pt x="5264686" y="153190"/>
                  <a:pt x="5221373" y="348330"/>
                </a:cubicBezTo>
                <a:cubicBezTo>
                  <a:pt x="5342258" y="770490"/>
                  <a:pt x="5251489" y="1270199"/>
                  <a:pt x="5221372" y="1741648"/>
                </a:cubicBezTo>
                <a:cubicBezTo>
                  <a:pt x="5195945" y="1928470"/>
                  <a:pt x="5048863" y="2058529"/>
                  <a:pt x="4873042" y="2089978"/>
                </a:cubicBezTo>
                <a:cubicBezTo>
                  <a:pt x="4722335" y="2122678"/>
                  <a:pt x="4478606" y="2084627"/>
                  <a:pt x="4307453" y="2089978"/>
                </a:cubicBezTo>
                <a:cubicBezTo>
                  <a:pt x="4136300" y="2095329"/>
                  <a:pt x="3934308" y="2060380"/>
                  <a:pt x="3787111" y="2089978"/>
                </a:cubicBezTo>
                <a:cubicBezTo>
                  <a:pt x="3639914" y="2119576"/>
                  <a:pt x="3453230" y="2063107"/>
                  <a:pt x="3221522" y="2089978"/>
                </a:cubicBezTo>
                <a:cubicBezTo>
                  <a:pt x="2989814" y="2116849"/>
                  <a:pt x="2929908" y="2069528"/>
                  <a:pt x="2655933" y="2089978"/>
                </a:cubicBezTo>
                <a:cubicBezTo>
                  <a:pt x="2381958" y="2110427"/>
                  <a:pt x="2355663" y="2065268"/>
                  <a:pt x="2226085" y="2089977"/>
                </a:cubicBezTo>
                <a:cubicBezTo>
                  <a:pt x="2096507" y="2114686"/>
                  <a:pt x="1926901" y="2054508"/>
                  <a:pt x="1750991" y="2089977"/>
                </a:cubicBezTo>
                <a:cubicBezTo>
                  <a:pt x="1575081" y="2125446"/>
                  <a:pt x="1450094" y="2073748"/>
                  <a:pt x="1230649" y="2089977"/>
                </a:cubicBezTo>
                <a:cubicBezTo>
                  <a:pt x="1011204" y="2106206"/>
                  <a:pt x="588288" y="1996699"/>
                  <a:pt x="348330" y="2089977"/>
                </a:cubicBezTo>
                <a:cubicBezTo>
                  <a:pt x="144192" y="2078615"/>
                  <a:pt x="17159" y="1952926"/>
                  <a:pt x="0" y="1741647"/>
                </a:cubicBezTo>
                <a:cubicBezTo>
                  <a:pt x="-26857" y="1572853"/>
                  <a:pt x="372" y="1398684"/>
                  <a:pt x="0" y="1291141"/>
                </a:cubicBezTo>
                <a:cubicBezTo>
                  <a:pt x="-372" y="1183598"/>
                  <a:pt x="29844" y="993239"/>
                  <a:pt x="0" y="854569"/>
                </a:cubicBezTo>
                <a:cubicBezTo>
                  <a:pt x="-29844" y="715899"/>
                  <a:pt x="47242" y="515557"/>
                  <a:pt x="0" y="348330"/>
                </a:cubicBezTo>
                <a:close/>
              </a:path>
              <a:path w="5221372" h="2089977" stroke="0" extrusionOk="0">
                <a:moveTo>
                  <a:pt x="0" y="348330"/>
                </a:moveTo>
                <a:cubicBezTo>
                  <a:pt x="25745" y="147346"/>
                  <a:pt x="176481" y="-10484"/>
                  <a:pt x="348330" y="0"/>
                </a:cubicBezTo>
                <a:cubicBezTo>
                  <a:pt x="647719" y="-64338"/>
                  <a:pt x="783739" y="2466"/>
                  <a:pt x="959166" y="0"/>
                </a:cubicBezTo>
                <a:cubicBezTo>
                  <a:pt x="1134593" y="-2466"/>
                  <a:pt x="1260511" y="41373"/>
                  <a:pt x="1389014" y="0"/>
                </a:cubicBezTo>
                <a:cubicBezTo>
                  <a:pt x="1517517" y="-41373"/>
                  <a:pt x="1909420" y="23077"/>
                  <a:pt x="2045097" y="0"/>
                </a:cubicBezTo>
                <a:cubicBezTo>
                  <a:pt x="2180774" y="-23077"/>
                  <a:pt x="2357571" y="34584"/>
                  <a:pt x="2655934" y="0"/>
                </a:cubicBezTo>
                <a:cubicBezTo>
                  <a:pt x="2954297" y="-34584"/>
                  <a:pt x="3077304" y="29428"/>
                  <a:pt x="3312017" y="0"/>
                </a:cubicBezTo>
                <a:cubicBezTo>
                  <a:pt x="3546730" y="-29428"/>
                  <a:pt x="3582781" y="19268"/>
                  <a:pt x="3832359" y="0"/>
                </a:cubicBezTo>
                <a:cubicBezTo>
                  <a:pt x="4081937" y="-19268"/>
                  <a:pt x="4181606" y="61961"/>
                  <a:pt x="4352701" y="0"/>
                </a:cubicBezTo>
                <a:cubicBezTo>
                  <a:pt x="4523796" y="-61961"/>
                  <a:pt x="4682722" y="27900"/>
                  <a:pt x="4873043" y="0"/>
                </a:cubicBezTo>
                <a:cubicBezTo>
                  <a:pt x="5051096" y="9767"/>
                  <a:pt x="5169005" y="131952"/>
                  <a:pt x="5221373" y="348330"/>
                </a:cubicBezTo>
                <a:cubicBezTo>
                  <a:pt x="5354572" y="802822"/>
                  <a:pt x="5198429" y="1292347"/>
                  <a:pt x="5221372" y="1741648"/>
                </a:cubicBezTo>
                <a:cubicBezTo>
                  <a:pt x="5225419" y="1941020"/>
                  <a:pt x="5073933" y="2069142"/>
                  <a:pt x="4873042" y="2089978"/>
                </a:cubicBezTo>
                <a:cubicBezTo>
                  <a:pt x="4660565" y="2139619"/>
                  <a:pt x="4618125" y="2043866"/>
                  <a:pt x="4397947" y="2089978"/>
                </a:cubicBezTo>
                <a:cubicBezTo>
                  <a:pt x="4177770" y="2136090"/>
                  <a:pt x="3877145" y="2063482"/>
                  <a:pt x="3741864" y="2089978"/>
                </a:cubicBezTo>
                <a:cubicBezTo>
                  <a:pt x="3606583" y="2116474"/>
                  <a:pt x="3309972" y="2071855"/>
                  <a:pt x="3085781" y="2089978"/>
                </a:cubicBezTo>
                <a:cubicBezTo>
                  <a:pt x="2861590" y="2108101"/>
                  <a:pt x="2754567" y="2063368"/>
                  <a:pt x="2565439" y="2089977"/>
                </a:cubicBezTo>
                <a:cubicBezTo>
                  <a:pt x="2376311" y="2116586"/>
                  <a:pt x="2142970" y="2084968"/>
                  <a:pt x="1954603" y="2089977"/>
                </a:cubicBezTo>
                <a:cubicBezTo>
                  <a:pt x="1766236" y="2094986"/>
                  <a:pt x="1614521" y="2074471"/>
                  <a:pt x="1389014" y="2089977"/>
                </a:cubicBezTo>
                <a:cubicBezTo>
                  <a:pt x="1163507" y="2105483"/>
                  <a:pt x="1114920" y="2056591"/>
                  <a:pt x="913919" y="2089977"/>
                </a:cubicBezTo>
                <a:cubicBezTo>
                  <a:pt x="712919" y="2123363"/>
                  <a:pt x="576532" y="2033592"/>
                  <a:pt x="348330" y="2089977"/>
                </a:cubicBezTo>
                <a:cubicBezTo>
                  <a:pt x="149977" y="2092119"/>
                  <a:pt x="-1078" y="1978670"/>
                  <a:pt x="0" y="1741647"/>
                </a:cubicBezTo>
                <a:cubicBezTo>
                  <a:pt x="-17570" y="1609680"/>
                  <a:pt x="36235" y="1457710"/>
                  <a:pt x="0" y="1291141"/>
                </a:cubicBezTo>
                <a:cubicBezTo>
                  <a:pt x="-36235" y="1124572"/>
                  <a:pt x="47698" y="1022719"/>
                  <a:pt x="0" y="854569"/>
                </a:cubicBezTo>
                <a:cubicBezTo>
                  <a:pt x="-47698" y="686419"/>
                  <a:pt x="53444" y="521220"/>
                  <a:pt x="0" y="348330"/>
                </a:cubicBezTo>
                <a:close/>
              </a:path>
            </a:pathLst>
          </a:custGeom>
          <a:solidFill>
            <a:sysClr val="window" lastClr="FFFFFF"/>
          </a:solidFill>
          <a:ln w="28575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b="1" kern="0" dirty="0">
                <a:solidFill>
                  <a:srgbClr val="FF0000"/>
                </a:solidFill>
              </a:rPr>
              <a:t>Việc làm đó thể hiện bạn nữ và mẹ biết quan tâm, chia sẻ với hàng xóm.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98172" y="3367546"/>
            <a:ext cx="2093828" cy="2675185"/>
          </a:xfrm>
          <a:prstGeom prst="rect">
            <a:avLst/>
          </a:prstGeom>
        </p:spPr>
      </p:pic>
      <p:sp>
        <p:nvSpPr>
          <p:cNvPr id="36" name="Speech Bubble: Rectangle with Corners Rounded 35"/>
          <p:cNvSpPr/>
          <p:nvPr/>
        </p:nvSpPr>
        <p:spPr>
          <a:xfrm>
            <a:off x="5699760" y="1400477"/>
            <a:ext cx="4876800" cy="1739900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ln w="762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Mẹ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biếu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xóm</a:t>
            </a:r>
            <a:r>
              <a:rPr lang="en-US" sz="3600" kern="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2400" y="46896"/>
            <a:ext cx="7010400" cy="9437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61" y="1249680"/>
            <a:ext cx="4525276" cy="4328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1835</Words>
  <Application>WPS Presentation</Application>
  <PresentationFormat>Widescreen</PresentationFormat>
  <Paragraphs>61</Paragraphs>
  <Slides>21</Slides>
  <Notes>20</Notes>
  <HiddenSlides>0</HiddenSlides>
  <MMClips>2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21</vt:i4>
      </vt:variant>
    </vt:vector>
  </HeadingPairs>
  <TitlesOfParts>
    <vt:vector size="43" baseType="lpstr">
      <vt:lpstr>Arial</vt:lpstr>
      <vt:lpstr>SimSun</vt:lpstr>
      <vt:lpstr>Wingdings</vt:lpstr>
      <vt:lpstr>Calibri</vt:lpstr>
      <vt:lpstr>ITC Avant Garde Std Bk</vt:lpstr>
      <vt:lpstr>Century Gothic</vt:lpstr>
      <vt:lpstr>Arial</vt:lpstr>
      <vt:lpstr>等线</vt:lpstr>
      <vt:lpstr>等线</vt:lpstr>
      <vt:lpstr>STXinwei</vt:lpstr>
      <vt:lpstr>Georgia</vt:lpstr>
      <vt:lpstr>Microsoft YaHei</vt:lpstr>
      <vt:lpstr>Arial Unicode MS</vt:lpstr>
      <vt:lpstr>Pattaya</vt:lpstr>
      <vt:lpstr>Microsoft Sans Serif</vt:lpstr>
      <vt:lpstr>#9Slide03 AllRoundGothic</vt:lpstr>
      <vt:lpstr>Arial-Rounded</vt:lpstr>
      <vt:lpstr>Segoe UI Symbol</vt:lpstr>
      <vt:lpstr>Yu Gothic UI Semibold</vt:lpstr>
      <vt:lpstr>Office Theme</vt:lpstr>
      <vt:lpstr>1_Office Theme</vt:lpstr>
      <vt:lpstr>1_Simple Light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Minh Thư</cp:lastModifiedBy>
  <cp:revision>48</cp:revision>
  <dcterms:created xsi:type="dcterms:W3CDTF">2022-07-19T23:39:00Z</dcterms:created>
  <dcterms:modified xsi:type="dcterms:W3CDTF">2025-10-18T01:41:08Z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F9652BB615F6409EBED0535057954BAF_13</vt:lpwstr>
  </property>
  <property fmtid="{D5CDD505-2E9C-101B-9397-08002B2CF9AE}" pid="3" name="KSOProductBuildVer">
    <vt:lpwstr>1033-12.2.0.22530</vt:lpwstr>
  </property>
</Properties>
</file>