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8"/>
  </p:notesMasterIdLst>
  <p:sldIdLst>
    <p:sldId id="390" r:id="rId2"/>
    <p:sldId id="417" r:id="rId3"/>
    <p:sldId id="402" r:id="rId4"/>
    <p:sldId id="405" r:id="rId5"/>
    <p:sldId id="406" r:id="rId6"/>
    <p:sldId id="40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3BEC7-72A0-461F-A9CB-E31594EC37E0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4418A-8E31-4C8C-8EE1-3D95ED11D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HS </a:t>
            </a:r>
            <a:r>
              <a:rPr lang="en-GB" dirty="0" err="1"/>
              <a:t>giải</a:t>
            </a:r>
            <a:r>
              <a:rPr lang="en-GB" baseline="0" dirty="0"/>
              <a:t> ô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bằng</a:t>
            </a:r>
            <a:r>
              <a:rPr lang="en-GB" baseline="0" dirty="0"/>
              <a:t> </a:t>
            </a:r>
            <a:r>
              <a:rPr lang="en-GB" baseline="0" dirty="0" err="1"/>
              <a:t>cách</a:t>
            </a:r>
            <a:r>
              <a:rPr lang="en-GB" baseline="0" dirty="0"/>
              <a:t> </a:t>
            </a:r>
            <a:r>
              <a:rPr lang="en-GB" baseline="0" dirty="0" err="1"/>
              <a:t>đoán</a:t>
            </a:r>
            <a:r>
              <a:rPr lang="en-GB" baseline="0" dirty="0"/>
              <a:t> </a:t>
            </a:r>
            <a:r>
              <a:rPr lang="en-GB" baseline="0" dirty="0" err="1"/>
              <a:t>từng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cái</a:t>
            </a:r>
            <a:r>
              <a:rPr lang="en-GB" baseline="0" dirty="0"/>
              <a:t> </a:t>
            </a:r>
            <a:r>
              <a:rPr lang="en-GB" baseline="0" dirty="0" err="1"/>
              <a:t>và</a:t>
            </a:r>
            <a:r>
              <a:rPr lang="en-GB" baseline="0" dirty="0"/>
              <a:t> </a:t>
            </a:r>
            <a:r>
              <a:rPr lang="en-GB" baseline="0" dirty="0" err="1"/>
              <a:t>tìm</a:t>
            </a:r>
            <a:r>
              <a:rPr lang="en-GB" baseline="0" dirty="0"/>
              <a:t> </a:t>
            </a:r>
            <a:r>
              <a:rPr lang="en-GB" baseline="0" dirty="0" err="1"/>
              <a:t>ra</a:t>
            </a:r>
            <a:r>
              <a:rPr lang="en-GB" baseline="0" dirty="0"/>
              <a:t> 6 </a:t>
            </a:r>
            <a:r>
              <a:rPr lang="en-GB" baseline="0" dirty="0" err="1"/>
              <a:t>tên</a:t>
            </a:r>
            <a:r>
              <a:rPr lang="en-GB" baseline="0" dirty="0"/>
              <a:t> </a:t>
            </a:r>
            <a:r>
              <a:rPr lang="en-GB" baseline="0" dirty="0" err="1"/>
              <a:t>nhân</a:t>
            </a:r>
            <a:r>
              <a:rPr lang="en-GB" baseline="0" dirty="0"/>
              <a:t> </a:t>
            </a:r>
            <a:r>
              <a:rPr lang="en-GB" baseline="0" dirty="0" err="1"/>
              <a:t>vật</a:t>
            </a:r>
            <a:r>
              <a:rPr lang="en-GB" baseline="0" dirty="0"/>
              <a:t>. </a:t>
            </a:r>
            <a:r>
              <a:rPr lang="en-GB" baseline="0" dirty="0" err="1"/>
              <a:t>Nhấp</a:t>
            </a:r>
            <a:r>
              <a:rPr lang="en-GB" baseline="0" dirty="0"/>
              <a:t> </a:t>
            </a:r>
            <a:r>
              <a:rPr lang="en-GB" baseline="0" dirty="0" err="1"/>
              <a:t>chuột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từng</a:t>
            </a:r>
            <a:r>
              <a:rPr lang="en-GB" baseline="0" dirty="0"/>
              <a:t> ô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kiểm</a:t>
            </a:r>
            <a:r>
              <a:rPr lang="en-GB" baseline="0" dirty="0"/>
              <a:t> </a:t>
            </a:r>
            <a:r>
              <a:rPr lang="en-GB" baseline="0" dirty="0" err="1"/>
              <a:t>tra</a:t>
            </a:r>
            <a:r>
              <a:rPr lang="en-GB" baseline="0" dirty="0"/>
              <a:t> </a:t>
            </a:r>
            <a:r>
              <a:rPr lang="en-GB" baseline="0" dirty="0" err="1"/>
              <a:t>đáp</a:t>
            </a:r>
            <a:r>
              <a:rPr lang="en-GB" baseline="0" dirty="0"/>
              <a:t> </a:t>
            </a:r>
            <a:r>
              <a:rPr lang="en-GB" baseline="0" dirty="0" err="1"/>
              <a:t>án</a:t>
            </a:r>
            <a:r>
              <a:rPr lang="en-GB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4418A-8E31-4C8C-8EE1-3D95ED11D2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215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chia </a:t>
            </a:r>
            <a:r>
              <a:rPr lang="en-US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2 </a:t>
            </a:r>
            <a:r>
              <a:rPr lang="en-US" baseline="0" dirty="0" err="1"/>
              <a:t>đội</a:t>
            </a:r>
            <a:r>
              <a:rPr lang="en-US" baseline="0" dirty="0"/>
              <a:t>. </a:t>
            </a:r>
            <a:r>
              <a:rPr lang="en-US" dirty="0"/>
              <a:t>HS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đám</a:t>
            </a:r>
            <a:r>
              <a:rPr lang="en-US" baseline="0" dirty="0"/>
              <a:t> </a:t>
            </a:r>
            <a:r>
              <a:rPr lang="en-US" baseline="0" dirty="0" err="1"/>
              <a:t>mây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“</a:t>
            </a:r>
            <a:r>
              <a:rPr lang="en-US" baseline="0" dirty="0" err="1"/>
              <a:t>th</a:t>
            </a:r>
            <a:r>
              <a:rPr lang="en-US" baseline="0" dirty="0"/>
              <a:t>”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nghe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tứng</a:t>
            </a:r>
            <a:r>
              <a:rPr lang="en-US" baseline="0" dirty="0"/>
              <a:t>. 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GB" dirty="0" err="1"/>
              <a:t>câu</a:t>
            </a:r>
            <a:r>
              <a:rPr lang="en-GB" dirty="0"/>
              <a:t> </a:t>
            </a:r>
            <a:r>
              <a:rPr lang="en-GB" dirty="0" err="1"/>
              <a:t>trả</a:t>
            </a:r>
            <a:r>
              <a:rPr lang="en-GB" dirty="0"/>
              <a:t> </a:t>
            </a:r>
            <a:r>
              <a:rPr lang="en-GB" dirty="0" err="1"/>
              <a:t>lời</a:t>
            </a:r>
            <a:r>
              <a:rPr lang="en-GB" dirty="0"/>
              <a:t> </a:t>
            </a:r>
            <a:r>
              <a:rPr lang="en-GB" dirty="0" err="1"/>
              <a:t>đúng</a:t>
            </a:r>
            <a:r>
              <a:rPr lang="en-GB" dirty="0"/>
              <a:t>, HS </a:t>
            </a:r>
            <a:r>
              <a:rPr lang="en-GB" dirty="0" err="1"/>
              <a:t>được</a:t>
            </a:r>
            <a:r>
              <a:rPr lang="en-GB" dirty="0"/>
              <a:t> </a:t>
            </a:r>
            <a:r>
              <a:rPr lang="en-GB" dirty="0" err="1"/>
              <a:t>bắn</a:t>
            </a:r>
            <a:r>
              <a:rPr lang="en-GB" dirty="0"/>
              <a:t> 3 </a:t>
            </a:r>
            <a:r>
              <a:rPr lang="en-GB" dirty="0" err="1"/>
              <a:t>quả</a:t>
            </a:r>
            <a:r>
              <a:rPr lang="en-GB" dirty="0"/>
              <a:t> </a:t>
            </a:r>
            <a:r>
              <a:rPr lang="en-GB" dirty="0" err="1"/>
              <a:t>bóng</a:t>
            </a:r>
            <a:r>
              <a:rPr lang="en-GB" dirty="0"/>
              <a:t> bay </a:t>
            </a:r>
            <a:r>
              <a:rPr lang="en-GB" dirty="0" err="1"/>
              <a:t>của</a:t>
            </a:r>
            <a:r>
              <a:rPr lang="en-GB" baseline="0" dirty="0"/>
              <a:t> </a:t>
            </a:r>
            <a:r>
              <a:rPr lang="en-GB" baseline="0" dirty="0" err="1"/>
              <a:t>đổi</a:t>
            </a:r>
            <a:r>
              <a:rPr lang="en-GB" baseline="0" dirty="0"/>
              <a:t> </a:t>
            </a:r>
            <a:r>
              <a:rPr lang="en-GB" baseline="0" dirty="0" err="1"/>
              <a:t>mình</a:t>
            </a:r>
            <a:r>
              <a:rPr lang="en-GB" dirty="0"/>
              <a:t>. </a:t>
            </a:r>
            <a:r>
              <a:rPr lang="en-GB" dirty="0" err="1"/>
              <a:t>Đội</a:t>
            </a:r>
            <a:r>
              <a:rPr lang="en-GB" baseline="0" dirty="0"/>
              <a:t> </a:t>
            </a:r>
            <a:r>
              <a:rPr lang="en-GB" baseline="0" dirty="0" err="1"/>
              <a:t>nào</a:t>
            </a:r>
            <a:r>
              <a:rPr lang="en-GB" baseline="0" dirty="0"/>
              <a:t> </a:t>
            </a:r>
            <a:r>
              <a:rPr lang="en-GB" baseline="0" dirty="0" err="1"/>
              <a:t>còn</a:t>
            </a:r>
            <a:r>
              <a:rPr lang="en-GB" baseline="0" dirty="0"/>
              <a:t> </a:t>
            </a:r>
            <a:r>
              <a:rPr lang="en-GB" baseline="0" dirty="0" err="1"/>
              <a:t>ít</a:t>
            </a:r>
            <a:r>
              <a:rPr lang="en-GB" baseline="0" dirty="0"/>
              <a:t> </a:t>
            </a:r>
            <a:r>
              <a:rPr lang="en-GB" baseline="0" dirty="0" err="1"/>
              <a:t>bóng</a:t>
            </a:r>
            <a:r>
              <a:rPr lang="en-GB" baseline="0" dirty="0"/>
              <a:t> bay </a:t>
            </a:r>
            <a:r>
              <a:rPr lang="en-GB" baseline="0" dirty="0" err="1"/>
              <a:t>hơn</a:t>
            </a:r>
            <a:r>
              <a:rPr lang="en-GB" baseline="0" dirty="0"/>
              <a:t> </a:t>
            </a:r>
            <a:r>
              <a:rPr lang="en-GB" baseline="0" dirty="0" err="1"/>
              <a:t>là</a:t>
            </a:r>
            <a:r>
              <a:rPr lang="en-GB" baseline="0" dirty="0"/>
              <a:t> </a:t>
            </a:r>
            <a:r>
              <a:rPr lang="en-GB" baseline="0" dirty="0" err="1"/>
              <a:t>đội</a:t>
            </a:r>
            <a:r>
              <a:rPr lang="en-GB" baseline="0" dirty="0"/>
              <a:t> </a:t>
            </a:r>
            <a:r>
              <a:rPr lang="en-GB" baseline="0" dirty="0" err="1"/>
              <a:t>chiến</a:t>
            </a:r>
            <a:r>
              <a:rPr lang="en-GB" baseline="0" dirty="0"/>
              <a:t> </a:t>
            </a:r>
            <a:r>
              <a:rPr lang="en-GB" baseline="0" dirty="0" err="1"/>
              <a:t>thắng</a:t>
            </a:r>
            <a:r>
              <a:rPr lang="en-GB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14418A-8E31-4C8C-8EE1-3D95ED11D2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5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7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5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110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39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04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3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91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9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9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1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8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1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2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7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9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9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8" Type="http://schemas.openxmlformats.org/officeDocument/2006/relationships/image" Target="../media/image19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3 – PERIOD 5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EF4C28-2CAB-4F54-B4C9-420125F8D703}"/>
              </a:ext>
            </a:extLst>
          </p:cNvPr>
          <p:cNvSpPr txBox="1"/>
          <p:nvPr/>
        </p:nvSpPr>
        <p:spPr>
          <a:xfrm>
            <a:off x="3355704" y="487453"/>
            <a:ext cx="5816544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Our friends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61D02B-CFF8-4874-9512-40BB7E49F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495" y="3159425"/>
            <a:ext cx="5611008" cy="2934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370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94BCDF0-40BE-43DE-BAF7-FD6F02812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85787"/>
              </p:ext>
            </p:extLst>
          </p:nvPr>
        </p:nvGraphicFramePr>
        <p:xfrm>
          <a:off x="3666478" y="2547891"/>
          <a:ext cx="4682117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636">
                  <a:extLst>
                    <a:ext uri="{9D8B030D-6E8A-4147-A177-3AD203B41FA5}">
                      <a16:colId xmlns:a16="http://schemas.microsoft.com/office/drawing/2014/main" val="1370450026"/>
                    </a:ext>
                  </a:extLst>
                </a:gridCol>
                <a:gridCol w="594806">
                  <a:extLst>
                    <a:ext uri="{9D8B030D-6E8A-4147-A177-3AD203B41FA5}">
                      <a16:colId xmlns:a16="http://schemas.microsoft.com/office/drawing/2014/main" val="863614269"/>
                    </a:ext>
                  </a:extLst>
                </a:gridCol>
                <a:gridCol w="636232">
                  <a:extLst>
                    <a:ext uri="{9D8B030D-6E8A-4147-A177-3AD203B41FA5}">
                      <a16:colId xmlns:a16="http://schemas.microsoft.com/office/drawing/2014/main" val="3095815596"/>
                    </a:ext>
                  </a:extLst>
                </a:gridCol>
                <a:gridCol w="615519">
                  <a:extLst>
                    <a:ext uri="{9D8B030D-6E8A-4147-A177-3AD203B41FA5}">
                      <a16:colId xmlns:a16="http://schemas.microsoft.com/office/drawing/2014/main" val="1065321703"/>
                    </a:ext>
                  </a:extLst>
                </a:gridCol>
                <a:gridCol w="615519">
                  <a:extLst>
                    <a:ext uri="{9D8B030D-6E8A-4147-A177-3AD203B41FA5}">
                      <a16:colId xmlns:a16="http://schemas.microsoft.com/office/drawing/2014/main" val="4035250336"/>
                    </a:ext>
                  </a:extLst>
                </a:gridCol>
                <a:gridCol w="615519">
                  <a:extLst>
                    <a:ext uri="{9D8B030D-6E8A-4147-A177-3AD203B41FA5}">
                      <a16:colId xmlns:a16="http://schemas.microsoft.com/office/drawing/2014/main" val="2200398811"/>
                    </a:ext>
                  </a:extLst>
                </a:gridCol>
                <a:gridCol w="527367">
                  <a:extLst>
                    <a:ext uri="{9D8B030D-6E8A-4147-A177-3AD203B41FA5}">
                      <a16:colId xmlns:a16="http://schemas.microsoft.com/office/drawing/2014/main" val="1515982035"/>
                    </a:ext>
                  </a:extLst>
                </a:gridCol>
                <a:gridCol w="615519">
                  <a:extLst>
                    <a:ext uri="{9D8B030D-6E8A-4147-A177-3AD203B41FA5}">
                      <a16:colId xmlns:a16="http://schemas.microsoft.com/office/drawing/2014/main" val="3232441876"/>
                    </a:ext>
                  </a:extLst>
                </a:gridCol>
              </a:tblGrid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2</a:t>
                      </a:r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3</a:t>
                      </a:r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4</a:t>
                      </a:r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6525982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L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 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N 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G 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792612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6178753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FF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5</a:t>
                      </a:r>
                      <a:endParaRPr lang="en-US" sz="2000" dirty="0">
                        <a:solidFill>
                          <a:srgbClr val="0000FF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8860042"/>
                  </a:ext>
                </a:extLst>
              </a:tr>
              <a:tr h="14523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2897510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6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M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4167333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7246000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H</a:t>
                      </a:r>
                      <a:endParaRPr lang="en-US" sz="2000" dirty="0">
                        <a:solidFill>
                          <a:srgbClr val="FF0000"/>
                        </a:solidFill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5469253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6356534"/>
                  </a:ext>
                </a:extLst>
              </a:tr>
              <a:tr h="366473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Aharoni" panose="02010803020104030203" pitchFamily="2" charset="-79"/>
                          <a:cs typeface="Aharoni" panose="02010803020104030203" pitchFamily="2" charset="-79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haroni" panose="02010803020104030203" pitchFamily="2" charset="-79"/>
                        <a:cs typeface="Aharoni" panose="02010803020104030203" pitchFamily="2" charset="-79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1459799"/>
                  </a:ext>
                </a:extLst>
              </a:tr>
            </a:tbl>
          </a:graphicData>
        </a:graphic>
      </p:graphicFrame>
      <p:sp>
        <p:nvSpPr>
          <p:cNvPr id="6" name="Arrow: Right 5">
            <a:extLst>
              <a:ext uri="{FF2B5EF4-FFF2-40B4-BE49-F238E27FC236}">
                <a16:creationId xmlns:a16="http://schemas.microsoft.com/office/drawing/2014/main" id="{951EB86C-FB7D-4BA4-993E-F1DE3ACACB6B}"/>
              </a:ext>
            </a:extLst>
          </p:cNvPr>
          <p:cNvSpPr/>
          <p:nvPr/>
        </p:nvSpPr>
        <p:spPr>
          <a:xfrm>
            <a:off x="1367161" y="2476870"/>
            <a:ext cx="825623" cy="470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26AD86D-B9ED-44A9-8787-6C6396B14DA5}"/>
              </a:ext>
            </a:extLst>
          </p:cNvPr>
          <p:cNvSpPr/>
          <p:nvPr/>
        </p:nvSpPr>
        <p:spPr>
          <a:xfrm rot="5400000">
            <a:off x="1091416" y="3211498"/>
            <a:ext cx="825623" cy="470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918FF6-7BEB-4082-9400-29F0355CF2E5}"/>
              </a:ext>
            </a:extLst>
          </p:cNvPr>
          <p:cNvSpPr txBox="1"/>
          <p:nvPr/>
        </p:nvSpPr>
        <p:spPr>
          <a:xfrm>
            <a:off x="2380632" y="2527462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nap ITC" panose="04040A07060A02020202" pitchFamily="82" charset="0"/>
              </a:rPr>
              <a:t>1 and 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nap ITC" panose="04040A07060A020202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B46AE2-97A0-4ECF-8895-4A3B6B7FFAFA}"/>
              </a:ext>
            </a:extLst>
          </p:cNvPr>
          <p:cNvSpPr txBox="1"/>
          <p:nvPr/>
        </p:nvSpPr>
        <p:spPr>
          <a:xfrm>
            <a:off x="1932060" y="3156960"/>
            <a:ext cx="1188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howcard Gothic" panose="04020904020102020604" pitchFamily="82" charset="0"/>
              </a:rPr>
              <a:t>2 – 3 -4 - 5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howcard Gothic" panose="04020904020102020604" pitchFamily="8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747DBD-3F63-4B96-A375-C564222083E1}"/>
              </a:ext>
            </a:extLst>
          </p:cNvPr>
          <p:cNvSpPr/>
          <p:nvPr/>
        </p:nvSpPr>
        <p:spPr>
          <a:xfrm>
            <a:off x="5989466" y="3748966"/>
            <a:ext cx="594803" cy="3946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3D1AAF-5AA4-4E5E-8561-ADE04370FEB8}"/>
              </a:ext>
            </a:extLst>
          </p:cNvPr>
          <p:cNvSpPr/>
          <p:nvPr/>
        </p:nvSpPr>
        <p:spPr>
          <a:xfrm>
            <a:off x="5976845" y="3346881"/>
            <a:ext cx="613363" cy="3994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005ED1-8A13-4C05-B3E1-5465A9C3E21C}"/>
              </a:ext>
            </a:extLst>
          </p:cNvPr>
          <p:cNvSpPr/>
          <p:nvPr/>
        </p:nvSpPr>
        <p:spPr>
          <a:xfrm>
            <a:off x="5356189" y="2946056"/>
            <a:ext cx="611084" cy="3830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33F7E-8DA0-4859-ACD7-7B0464C229BE}"/>
              </a:ext>
            </a:extLst>
          </p:cNvPr>
          <p:cNvSpPr/>
          <p:nvPr/>
        </p:nvSpPr>
        <p:spPr>
          <a:xfrm>
            <a:off x="4733459" y="3351071"/>
            <a:ext cx="613363" cy="3728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81BE59-6226-4280-A131-1F70049A1461}"/>
              </a:ext>
            </a:extLst>
          </p:cNvPr>
          <p:cNvSpPr/>
          <p:nvPr/>
        </p:nvSpPr>
        <p:spPr>
          <a:xfrm>
            <a:off x="6603508" y="2947386"/>
            <a:ext cx="594803" cy="3728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A14C7F-19F5-4CC0-BC57-CD646FBB5227}"/>
              </a:ext>
            </a:extLst>
          </p:cNvPr>
          <p:cNvSpPr/>
          <p:nvPr/>
        </p:nvSpPr>
        <p:spPr>
          <a:xfrm>
            <a:off x="4724518" y="3720026"/>
            <a:ext cx="623180" cy="4126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7AC8CC-A79F-4DB7-A1FE-DDEF4D086820}"/>
              </a:ext>
            </a:extLst>
          </p:cNvPr>
          <p:cNvSpPr/>
          <p:nvPr/>
        </p:nvSpPr>
        <p:spPr>
          <a:xfrm>
            <a:off x="7743039" y="2947386"/>
            <a:ext cx="603086" cy="3728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CC4E0A-92E6-4F86-ABD0-9007A461B55D}"/>
              </a:ext>
            </a:extLst>
          </p:cNvPr>
          <p:cNvSpPr/>
          <p:nvPr/>
        </p:nvSpPr>
        <p:spPr>
          <a:xfrm>
            <a:off x="7211492" y="3720310"/>
            <a:ext cx="525492" cy="4120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829D63-17CB-4CE3-9576-91A527087CD4}"/>
              </a:ext>
            </a:extLst>
          </p:cNvPr>
          <p:cNvSpPr/>
          <p:nvPr/>
        </p:nvSpPr>
        <p:spPr>
          <a:xfrm>
            <a:off x="7210728" y="3329126"/>
            <a:ext cx="525492" cy="39459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41DE-AA8E-450E-916B-C8DE18EC5C05}"/>
              </a:ext>
            </a:extLst>
          </p:cNvPr>
          <p:cNvSpPr/>
          <p:nvPr/>
        </p:nvSpPr>
        <p:spPr>
          <a:xfrm>
            <a:off x="5973082" y="4145461"/>
            <a:ext cx="614444" cy="7611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246949-6E76-4E99-9F4A-7A4317F3900A}"/>
              </a:ext>
            </a:extLst>
          </p:cNvPr>
          <p:cNvSpPr/>
          <p:nvPr/>
        </p:nvSpPr>
        <p:spPr>
          <a:xfrm>
            <a:off x="5339810" y="4531300"/>
            <a:ext cx="627884" cy="41028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5A8D76-C849-45B4-B0FC-EDCC1F488342}"/>
              </a:ext>
            </a:extLst>
          </p:cNvPr>
          <p:cNvSpPr/>
          <p:nvPr/>
        </p:nvSpPr>
        <p:spPr>
          <a:xfrm>
            <a:off x="4725157" y="4533716"/>
            <a:ext cx="623180" cy="3728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EF1097-63C7-4C17-BEE2-8A6A9306BD4D}"/>
              </a:ext>
            </a:extLst>
          </p:cNvPr>
          <p:cNvSpPr/>
          <p:nvPr/>
        </p:nvSpPr>
        <p:spPr>
          <a:xfrm>
            <a:off x="4109692" y="4508658"/>
            <a:ext cx="623180" cy="4041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5F1DE6-963B-4DB1-8AC1-82E76FA34AD9}"/>
              </a:ext>
            </a:extLst>
          </p:cNvPr>
          <p:cNvSpPr/>
          <p:nvPr/>
        </p:nvSpPr>
        <p:spPr>
          <a:xfrm>
            <a:off x="4111906" y="4912887"/>
            <a:ext cx="618751" cy="4041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2E01D4-409C-4B18-9359-359AA710DAB6}"/>
              </a:ext>
            </a:extLst>
          </p:cNvPr>
          <p:cNvSpPr/>
          <p:nvPr/>
        </p:nvSpPr>
        <p:spPr>
          <a:xfrm>
            <a:off x="4117452" y="5323334"/>
            <a:ext cx="623347" cy="4041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3956D1-D2BE-4D6B-B711-5894960B1DB2}"/>
              </a:ext>
            </a:extLst>
          </p:cNvPr>
          <p:cNvSpPr/>
          <p:nvPr/>
        </p:nvSpPr>
        <p:spPr>
          <a:xfrm>
            <a:off x="4117452" y="5727472"/>
            <a:ext cx="623180" cy="4041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E033834-2F7E-4866-87C9-CAB456776213}"/>
              </a:ext>
            </a:extLst>
          </p:cNvPr>
          <p:cNvSpPr/>
          <p:nvPr/>
        </p:nvSpPr>
        <p:spPr>
          <a:xfrm>
            <a:off x="4106064" y="1507058"/>
            <a:ext cx="4548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E6633"/>
                </a:solidFill>
                <a:effectLst>
                  <a:outerShdw blurRad="12700" dist="38100" dir="2700000" algn="tl" rotWithShape="0">
                    <a:srgbClr val="CE663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Find six names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415F22-B360-47BA-981F-BDA38D309E59}"/>
              </a:ext>
            </a:extLst>
          </p:cNvPr>
          <p:cNvGrpSpPr/>
          <p:nvPr/>
        </p:nvGrpSpPr>
        <p:grpSpPr>
          <a:xfrm>
            <a:off x="3505199" y="428641"/>
            <a:ext cx="5919009" cy="823216"/>
            <a:chOff x="5477069" y="1553404"/>
            <a:chExt cx="4547853" cy="802888"/>
          </a:xfrm>
        </p:grpSpPr>
        <p:sp>
          <p:nvSpPr>
            <p:cNvPr id="31" name="Freeform: Shape 2">
              <a:extLst>
                <a:ext uri="{FF2B5EF4-FFF2-40B4-BE49-F238E27FC236}">
                  <a16:creationId xmlns:a16="http://schemas.microsoft.com/office/drawing/2014/main" id="{502C2213-B30D-42B6-A0D5-0784B8714026}"/>
                </a:ext>
              </a:extLst>
            </p:cNvPr>
            <p:cNvSpPr/>
            <p:nvPr/>
          </p:nvSpPr>
          <p:spPr>
            <a:xfrm>
              <a:off x="5839498" y="1553404"/>
              <a:ext cx="4185424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6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Warm-up &amp; Review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4E580BA-36A7-46E6-A416-1DE6BACC7937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4800" b="1" dirty="0">
                  <a:ln w="180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Forte" pitchFamily="66" charset="0"/>
                  <a:cs typeface="Arial" charset="0"/>
                </a:rPr>
                <a:t>1</a:t>
              </a:r>
              <a:endParaRPr lang="en-US" sz="4800" b="1" dirty="0">
                <a:ln w="180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Forte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3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186629" y="5969945"/>
            <a:ext cx="863856" cy="888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85" y="1424787"/>
            <a:ext cx="8746156" cy="351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0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714"/>
            <a:ext cx="12192000" cy="2769274"/>
          </a:xfrm>
          <a:prstGeom prst="rect">
            <a:avLst/>
          </a:prstGeom>
        </p:spPr>
      </p:pic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234057" y="5873223"/>
            <a:ext cx="957943" cy="984777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0E125BC7-B0BB-4CF0-9E64-6456F0887CF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9423" y="3607927"/>
            <a:ext cx="457200" cy="457200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9692E896-511C-48E8-995D-C1BF2EC5A37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9447" y="283875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482"/>
          <a:stretch/>
        </p:blipFill>
        <p:spPr>
          <a:xfrm>
            <a:off x="1004002" y="0"/>
            <a:ext cx="10171146" cy="6857999"/>
          </a:xfrm>
          <a:prstGeom prst="rect">
            <a:avLst/>
          </a:prstGeom>
        </p:spPr>
      </p:pic>
      <p:pic>
        <p:nvPicPr>
          <p:cNvPr id="3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20C0085-453C-4048-987D-B301EEEF8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397818" y="6041570"/>
            <a:ext cx="794182" cy="8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23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7A9CAB15-C41B-4793-B771-B60D4801EC7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6867" y="4469194"/>
            <a:ext cx="304800" cy="381000"/>
          </a:xfrm>
          <a:prstGeom prst="rect">
            <a:avLst/>
          </a:prstGeom>
          <a:noFill/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F2AB08E-F6C5-4C26-87F7-3725C11A202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3067" y="4469194"/>
            <a:ext cx="228600" cy="304800"/>
          </a:xfrm>
          <a:prstGeom prst="rect">
            <a:avLst/>
          </a:prstGeom>
          <a:noFill/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6F7571C-1DB1-481C-AB7B-CCC4A622DC9C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667" y="4164394"/>
            <a:ext cx="533400" cy="498231"/>
          </a:xfrm>
          <a:prstGeom prst="rect">
            <a:avLst/>
          </a:prstGeom>
          <a:noFill/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4137D76-6C06-4493-8BF1-D56324C4BA8B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653067" y="4392994"/>
            <a:ext cx="304800" cy="381000"/>
          </a:xfrm>
          <a:prstGeom prst="rect">
            <a:avLst/>
          </a:prstGeom>
          <a:noFill/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1379C47-7928-4AC6-9493-6C88F2A0CC6A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29267" y="4469194"/>
            <a:ext cx="228600" cy="304800"/>
          </a:xfrm>
          <a:prstGeom prst="rect">
            <a:avLst/>
          </a:prstGeom>
          <a:noFill/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E64CD9F-3902-4E5D-AFFD-1BA9F29586DC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038600"/>
            <a:ext cx="533400" cy="498231"/>
          </a:xfrm>
          <a:prstGeom prst="rect">
            <a:avLst/>
          </a:prstGeom>
          <a:noFill/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7BCEB44-EBF8-4099-BA33-CD4D95CEFB49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1981200"/>
            <a:ext cx="377825" cy="841375"/>
          </a:xfrm>
          <a:prstGeom prst="rect">
            <a:avLst/>
          </a:prstGeom>
          <a:noFill/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DA84C26-3780-4D57-9233-6D40869F9A35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1981200"/>
            <a:ext cx="377825" cy="841375"/>
          </a:xfrm>
          <a:prstGeom prst="rect">
            <a:avLst/>
          </a:prstGeom>
          <a:noFill/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6AFD0F1-3974-4AC9-88BB-BBD04E4CD2D3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2743200"/>
            <a:ext cx="377825" cy="841375"/>
          </a:xfrm>
          <a:prstGeom prst="rect">
            <a:avLst/>
          </a:prstGeom>
          <a:noFill/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D19FFA6-C700-4640-B92E-93AB0896B4D0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9800" y="2743200"/>
            <a:ext cx="353695" cy="847725"/>
          </a:xfrm>
          <a:prstGeom prst="rect">
            <a:avLst/>
          </a:prstGeom>
          <a:noFill/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AB525371-7FD6-4645-8BF6-E1797EA4A203}"/>
              </a:ext>
            </a:extLst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9200" y="1981200"/>
            <a:ext cx="377825" cy="847725"/>
          </a:xfrm>
          <a:prstGeom prst="rect">
            <a:avLst/>
          </a:prstGeom>
          <a:noFill/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871C19E-B314-403A-B4BC-34A89E2C5B93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0200" y="1981200"/>
            <a:ext cx="359410" cy="847725"/>
          </a:xfrm>
          <a:prstGeom prst="rect">
            <a:avLst/>
          </a:prstGeom>
          <a:noFill/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78E068B-0095-4404-9E0D-5C6BCE323386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1667" y="2716594"/>
            <a:ext cx="377825" cy="841375"/>
          </a:xfrm>
          <a:prstGeom prst="rect">
            <a:avLst/>
          </a:prstGeom>
          <a:noFill/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818489A-8973-4871-92E0-44F3CC47188F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2667" y="2716594"/>
            <a:ext cx="353695" cy="847725"/>
          </a:xfrm>
          <a:prstGeom prst="rect">
            <a:avLst/>
          </a:prstGeom>
          <a:noFill/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6647F8C-676D-42F3-96D6-B79F4D1D3AD4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1667" y="2030794"/>
            <a:ext cx="377825" cy="841375"/>
          </a:xfrm>
          <a:prstGeom prst="rect">
            <a:avLst/>
          </a:prstGeom>
          <a:noFill/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5DA5929-7ACD-4976-92BC-B12360274381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2667" y="2030794"/>
            <a:ext cx="377825" cy="841375"/>
          </a:xfrm>
          <a:prstGeom prst="rect">
            <a:avLst/>
          </a:prstGeom>
          <a:noFill/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D95B19ED-7EC0-4047-A756-13FCE156545A}"/>
              </a:ext>
            </a:extLst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2067" y="2030794"/>
            <a:ext cx="377825" cy="847725"/>
          </a:xfrm>
          <a:prstGeom prst="rect">
            <a:avLst/>
          </a:prstGeom>
          <a:noFill/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841CAC68-2B06-4806-BFDA-54DD1E3EE6E0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3067" y="2030794"/>
            <a:ext cx="359410" cy="847725"/>
          </a:xfrm>
          <a:prstGeom prst="rect">
            <a:avLst/>
          </a:prstGeom>
          <a:noFill/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D515C64F-2843-4DA7-98FF-4ADE8FF8DA86}"/>
              </a:ext>
            </a:extLst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47800" y="2209800"/>
            <a:ext cx="298450" cy="688975"/>
          </a:xfrm>
          <a:prstGeom prst="rect">
            <a:avLst/>
          </a:prstGeom>
          <a:noFill/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DD433C2B-27AA-45B2-A1F6-8B2F79B9A13E}"/>
              </a:ext>
            </a:extLst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52600" y="2209800"/>
            <a:ext cx="328930" cy="817245"/>
          </a:xfrm>
          <a:prstGeom prst="rect">
            <a:avLst/>
          </a:prstGeom>
          <a:noFill/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86CC410C-582F-49B2-B259-3F9D1E126F4E}"/>
              </a:ext>
            </a:extLst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81200" y="2209800"/>
            <a:ext cx="365760" cy="829310"/>
          </a:xfrm>
          <a:prstGeom prst="rect">
            <a:avLst/>
          </a:prstGeom>
          <a:noFill/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DEED9F7F-2C7C-4CE3-9BBC-6DB68A1423F7}"/>
              </a:ext>
            </a:extLst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0" y="2209800"/>
            <a:ext cx="347345" cy="841375"/>
          </a:xfrm>
          <a:prstGeom prst="rect">
            <a:avLst/>
          </a:prstGeom>
          <a:noFill/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6AFA615-0136-4EC6-A56C-3FBE1B574B72}"/>
              </a:ext>
            </a:extLst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90600" y="2209800"/>
            <a:ext cx="365760" cy="829310"/>
          </a:xfrm>
          <a:prstGeom prst="rect">
            <a:avLst/>
          </a:prstGeom>
          <a:noFill/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D9C3E580-B48E-4FCD-AE9A-5B0EFBFC4D32}"/>
              </a:ext>
            </a:extLst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95400" y="2209800"/>
            <a:ext cx="347345" cy="835025"/>
          </a:xfrm>
          <a:prstGeom prst="rect">
            <a:avLst/>
          </a:prstGeom>
          <a:noFill/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E66EDACC-15AD-4FAE-8E5C-12F483446F31}"/>
              </a:ext>
            </a:extLst>
          </p:cNvPr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34067" y="2259394"/>
            <a:ext cx="365760" cy="829310"/>
          </a:xfrm>
          <a:prstGeom prst="rect">
            <a:avLst/>
          </a:prstGeom>
          <a:noFill/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AA700647-CF7F-49E2-9C6D-DABB737033DC}"/>
              </a:ext>
            </a:extLst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38867" y="2259394"/>
            <a:ext cx="347345" cy="841375"/>
          </a:xfrm>
          <a:prstGeom prst="rect">
            <a:avLst/>
          </a:prstGeom>
          <a:noFill/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EEA50102-047E-4582-B44F-330A4BF82DC8}"/>
              </a:ext>
            </a:extLst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0667" y="2259394"/>
            <a:ext cx="298450" cy="688975"/>
          </a:xfrm>
          <a:prstGeom prst="rect">
            <a:avLst/>
          </a:prstGeom>
          <a:noFill/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4809176-7C8D-43B9-B23A-D3AD7EC39FD0}"/>
              </a:ext>
            </a:extLst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05467" y="2259394"/>
            <a:ext cx="328930" cy="817245"/>
          </a:xfrm>
          <a:prstGeom prst="rect">
            <a:avLst/>
          </a:prstGeom>
          <a:noFill/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D0272C69-4FD0-49A4-BB13-8A510F30F01D}"/>
              </a:ext>
            </a:extLst>
          </p:cNvPr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43467" y="2259394"/>
            <a:ext cx="365760" cy="829310"/>
          </a:xfrm>
          <a:prstGeom prst="rect">
            <a:avLst/>
          </a:prstGeom>
          <a:noFill/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D701289A-9E1C-4AB5-A0A3-67DC23C429B6}"/>
              </a:ext>
            </a:extLst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48267" y="2259394"/>
            <a:ext cx="347345" cy="835025"/>
          </a:xfrm>
          <a:prstGeom prst="rect">
            <a:avLst/>
          </a:prstGeom>
          <a:noFill/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CB5BEDDE-299C-41A5-8B1E-C4E61AB8B035}"/>
              </a:ext>
            </a:extLst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76400" y="2895600"/>
            <a:ext cx="290239" cy="744583"/>
          </a:xfrm>
          <a:prstGeom prst="rect">
            <a:avLst/>
          </a:prstGeom>
          <a:noFill/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A5EF1961-162E-452A-856B-7F30970C7027}"/>
              </a:ext>
            </a:extLst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47800" y="2895600"/>
            <a:ext cx="294459" cy="680606"/>
          </a:xfrm>
          <a:prstGeom prst="rect">
            <a:avLst/>
          </a:prstGeom>
          <a:noFill/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09C2F640-18BB-476C-8111-DD48046CD376}"/>
              </a:ext>
            </a:extLst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29267" y="2945194"/>
            <a:ext cx="290239" cy="744583"/>
          </a:xfrm>
          <a:prstGeom prst="rect">
            <a:avLst/>
          </a:prstGeom>
          <a:noFill/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4E0C22A0-5A29-426B-A3DE-0531023D9962}"/>
              </a:ext>
            </a:extLst>
          </p:cNvPr>
          <p:cNvPicPr/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00667" y="2945194"/>
            <a:ext cx="294459" cy="680606"/>
          </a:xfrm>
          <a:prstGeom prst="rect">
            <a:avLst/>
          </a:prstGeom>
          <a:noFill/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657E9A04-4625-4F07-AC11-A13B3D359412}"/>
              </a:ext>
            </a:extLst>
          </p:cNvPr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66800" y="2743200"/>
            <a:ext cx="298450" cy="658495"/>
          </a:xfrm>
          <a:prstGeom prst="rect">
            <a:avLst/>
          </a:prstGeom>
          <a:noFill/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1F9942C2-4A3A-4762-AEB3-FB912BD00BA7}"/>
              </a:ext>
            </a:extLst>
          </p:cNvPr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371600" y="2667000"/>
            <a:ext cx="328930" cy="780415"/>
          </a:xfrm>
          <a:prstGeom prst="rect">
            <a:avLst/>
          </a:prstGeom>
          <a:noFill/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AF7E7668-7884-4491-8C90-EA31E0485A3A}"/>
              </a:ext>
            </a:extLst>
          </p:cNvPr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752600" y="1600200"/>
            <a:ext cx="213360" cy="548640"/>
          </a:xfrm>
          <a:prstGeom prst="rect">
            <a:avLst/>
          </a:prstGeom>
          <a:noFill/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10F01B77-34C1-494B-8AA3-13DF39016EFF}"/>
              </a:ext>
            </a:extLst>
          </p:cNvPr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981200" y="1600200"/>
            <a:ext cx="225425" cy="646430"/>
          </a:xfrm>
          <a:prstGeom prst="rect">
            <a:avLst/>
          </a:prstGeom>
          <a:noFill/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B6800025-8CE3-4754-B93F-EE7210865AE2}"/>
              </a:ext>
            </a:extLst>
          </p:cNvPr>
          <p:cNvPicPr/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119667" y="2716594"/>
            <a:ext cx="298450" cy="658495"/>
          </a:xfrm>
          <a:prstGeom prst="rect">
            <a:avLst/>
          </a:prstGeom>
          <a:noFill/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74CD5C20-2980-4601-A8B5-0C9D34D44D5C}"/>
              </a:ext>
            </a:extLst>
          </p:cNvPr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424467" y="2640394"/>
            <a:ext cx="328930" cy="780415"/>
          </a:xfrm>
          <a:prstGeom prst="rect">
            <a:avLst/>
          </a:prstGeom>
          <a:noFill/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D83B340F-BBE5-45F3-909E-CA1F620AEDDE}"/>
              </a:ext>
            </a:extLst>
          </p:cNvPr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195867" y="1649794"/>
            <a:ext cx="377825" cy="847725"/>
          </a:xfrm>
          <a:prstGeom prst="rect">
            <a:avLst/>
          </a:prstGeom>
          <a:noFill/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310BE20F-DCF9-4E76-B37F-028E29DE3999}"/>
              </a:ext>
            </a:extLst>
          </p:cNvPr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576867" y="1649794"/>
            <a:ext cx="359410" cy="847725"/>
          </a:xfrm>
          <a:prstGeom prst="rect">
            <a:avLst/>
          </a:prstGeom>
          <a:noFill/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3A2E649B-0F71-40CA-83F1-04E96F5CA570}"/>
              </a:ext>
            </a:extLst>
          </p:cNvPr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805467" y="1649794"/>
            <a:ext cx="213360" cy="548640"/>
          </a:xfrm>
          <a:prstGeom prst="rect">
            <a:avLst/>
          </a:prstGeom>
          <a:noFill/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583F9D96-8C25-4337-A018-1D80BC3B4A09}"/>
              </a:ext>
            </a:extLst>
          </p:cNvPr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034067" y="1649794"/>
            <a:ext cx="225425" cy="646430"/>
          </a:xfrm>
          <a:prstGeom prst="rect">
            <a:avLst/>
          </a:prstGeom>
          <a:noFill/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38D07095-FE91-444B-AFD9-5290A77004C2}"/>
              </a:ext>
            </a:extLst>
          </p:cNvPr>
          <p:cNvPicPr/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143000" y="1676400"/>
            <a:ext cx="377825" cy="847725"/>
          </a:xfrm>
          <a:prstGeom prst="rect">
            <a:avLst/>
          </a:prstGeom>
          <a:noFill/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42380C33-CAF3-482A-9D76-9D1C7B255BC3}"/>
              </a:ext>
            </a:extLst>
          </p:cNvPr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524000" y="1676400"/>
            <a:ext cx="359410" cy="847725"/>
          </a:xfrm>
          <a:prstGeom prst="rect">
            <a:avLst/>
          </a:prstGeom>
          <a:noFill/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0D86BDA3-8066-4142-B548-3994ACFF280E}"/>
              </a:ext>
            </a:extLst>
          </p:cNvPr>
          <p:cNvSpPr/>
          <p:nvPr/>
        </p:nvSpPr>
        <p:spPr>
          <a:xfrm>
            <a:off x="1143000" y="1066800"/>
            <a:ext cx="11479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TEAM 1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634AD1E-F72C-4F00-B0C9-8D22DCAE505B}"/>
              </a:ext>
            </a:extLst>
          </p:cNvPr>
          <p:cNvSpPr/>
          <p:nvPr/>
        </p:nvSpPr>
        <p:spPr>
          <a:xfrm>
            <a:off x="3272067" y="1040194"/>
            <a:ext cx="11479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TEAM 2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7" name="Picture 146">
            <a:extLst>
              <a:ext uri="{FF2B5EF4-FFF2-40B4-BE49-F238E27FC236}">
                <a16:creationId xmlns:a16="http://schemas.microsoft.com/office/drawing/2014/main" id="{AD489A91-D3D4-4D7E-AC9B-9B3F10BD355E}"/>
              </a:ext>
            </a:extLst>
          </p:cNvPr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143000" y="1524000"/>
            <a:ext cx="701040" cy="2755900"/>
          </a:xfrm>
          <a:prstGeom prst="rect">
            <a:avLst/>
          </a:prstGeom>
          <a:noFill/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CBBF9923-8B81-487E-A064-ADE3E91FCC7D}"/>
              </a:ext>
            </a:extLst>
          </p:cNvPr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600200" y="1524000"/>
            <a:ext cx="701040" cy="2694940"/>
          </a:xfrm>
          <a:prstGeom prst="rect">
            <a:avLst/>
          </a:prstGeom>
          <a:noFill/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3246DFE9-A35E-4BF4-800D-A4ABF41D454E}"/>
              </a:ext>
            </a:extLst>
          </p:cNvPr>
          <p:cNvPicPr/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219200" y="1828800"/>
            <a:ext cx="707390" cy="2451100"/>
          </a:xfrm>
          <a:prstGeom prst="rect">
            <a:avLst/>
          </a:prstGeom>
          <a:noFill/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8C4C1041-5C5E-4E1B-8D18-D94D6CF6A15A}"/>
              </a:ext>
            </a:extLst>
          </p:cNvPr>
          <p:cNvPicPr/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752600" y="1828800"/>
            <a:ext cx="829310" cy="2451100"/>
          </a:xfrm>
          <a:prstGeom prst="rect">
            <a:avLst/>
          </a:prstGeom>
          <a:noFill/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517907B7-5D8B-4445-9004-7D0BD9186289}"/>
              </a:ext>
            </a:extLst>
          </p:cNvPr>
          <p:cNvPicPr/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990600" y="2133600"/>
            <a:ext cx="737870" cy="2145665"/>
          </a:xfrm>
          <a:prstGeom prst="rect">
            <a:avLst/>
          </a:prstGeom>
          <a:noFill/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0B812341-4DEA-43C9-9CC6-C3A228718EFC}"/>
              </a:ext>
            </a:extLst>
          </p:cNvPr>
          <p:cNvPicPr/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752600" y="2133600"/>
            <a:ext cx="890270" cy="2145665"/>
          </a:xfrm>
          <a:prstGeom prst="rect">
            <a:avLst/>
          </a:prstGeom>
          <a:noFill/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A867F852-70FB-48B1-9916-EF576FAB5737}"/>
              </a:ext>
            </a:extLst>
          </p:cNvPr>
          <p:cNvPicPr/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1371600" y="2133600"/>
            <a:ext cx="694690" cy="2145665"/>
          </a:xfrm>
          <a:prstGeom prst="rect">
            <a:avLst/>
          </a:prstGeom>
          <a:noFill/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8328EF3E-7796-41B8-9DD4-6D27B00108A8}"/>
              </a:ext>
            </a:extLst>
          </p:cNvPr>
          <p:cNvPicPr/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1752600" y="2590800"/>
            <a:ext cx="749935" cy="1688465"/>
          </a:xfrm>
          <a:prstGeom prst="rect">
            <a:avLst/>
          </a:prstGeom>
          <a:noFill/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id="{A4B452AF-0E9F-489A-9DB7-EF9EFE237E03}"/>
              </a:ext>
            </a:extLst>
          </p:cNvPr>
          <p:cNvPicPr/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066800" y="2590800"/>
            <a:ext cx="694690" cy="1688465"/>
          </a:xfrm>
          <a:prstGeom prst="rect">
            <a:avLst/>
          </a:prstGeom>
          <a:noFill/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id="{F7EC3665-9668-49D7-AB35-C90E9FCE5758}"/>
              </a:ext>
            </a:extLst>
          </p:cNvPr>
          <p:cNvPicPr/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1371600" y="2819400"/>
            <a:ext cx="694690" cy="1463040"/>
          </a:xfrm>
          <a:prstGeom prst="rect">
            <a:avLst/>
          </a:prstGeom>
          <a:noFill/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DD8FA243-EEF9-4906-A276-FFA4EFCC8D64}"/>
              </a:ext>
            </a:extLst>
          </p:cNvPr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195867" y="1573594"/>
            <a:ext cx="701040" cy="2755900"/>
          </a:xfrm>
          <a:prstGeom prst="rect">
            <a:avLst/>
          </a:prstGeom>
          <a:noFill/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39A87854-627D-4026-904D-919B981702DA}"/>
              </a:ext>
            </a:extLst>
          </p:cNvPr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653067" y="1573594"/>
            <a:ext cx="701040" cy="2694940"/>
          </a:xfrm>
          <a:prstGeom prst="rect">
            <a:avLst/>
          </a:prstGeom>
          <a:noFill/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9BC2A0A9-F006-425D-8D41-DB66B508ACFA}"/>
              </a:ext>
            </a:extLst>
          </p:cNvPr>
          <p:cNvPicPr/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272067" y="1878394"/>
            <a:ext cx="707390" cy="2451100"/>
          </a:xfrm>
          <a:prstGeom prst="rect">
            <a:avLst/>
          </a:prstGeom>
          <a:noFill/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71D403F3-AB87-422E-8DBC-14211F8A856A}"/>
              </a:ext>
            </a:extLst>
          </p:cNvPr>
          <p:cNvPicPr/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805467" y="1878394"/>
            <a:ext cx="829310" cy="2451100"/>
          </a:xfrm>
          <a:prstGeom prst="rect">
            <a:avLst/>
          </a:prstGeom>
          <a:noFill/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B6FF200B-7447-4C13-89A0-127000695325}"/>
              </a:ext>
            </a:extLst>
          </p:cNvPr>
          <p:cNvPicPr/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043467" y="2183194"/>
            <a:ext cx="737870" cy="2145665"/>
          </a:xfrm>
          <a:prstGeom prst="rect">
            <a:avLst/>
          </a:prstGeom>
          <a:noFill/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D6865C5B-1908-4359-8EE4-5B5F5B9ED5BC}"/>
              </a:ext>
            </a:extLst>
          </p:cNvPr>
          <p:cNvPicPr/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805467" y="2183194"/>
            <a:ext cx="890270" cy="2145665"/>
          </a:xfrm>
          <a:prstGeom prst="rect">
            <a:avLst/>
          </a:prstGeom>
          <a:noFill/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5FB3E21B-139A-4D4F-94CE-0E8C02D4421A}"/>
              </a:ext>
            </a:extLst>
          </p:cNvPr>
          <p:cNvPicPr/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424467" y="2183194"/>
            <a:ext cx="694690" cy="2145665"/>
          </a:xfrm>
          <a:prstGeom prst="rect">
            <a:avLst/>
          </a:prstGeom>
          <a:noFill/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8DF887C8-FEA3-4964-8F76-C6D5C4E6E366}"/>
              </a:ext>
            </a:extLst>
          </p:cNvPr>
          <p:cNvPicPr/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805467" y="2640394"/>
            <a:ext cx="749935" cy="1688465"/>
          </a:xfrm>
          <a:prstGeom prst="rect">
            <a:avLst/>
          </a:prstGeom>
          <a:noFill/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8806CB8D-8007-4523-A2B1-CE1E707821E7}"/>
              </a:ext>
            </a:extLst>
          </p:cNvPr>
          <p:cNvPicPr/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119667" y="2640394"/>
            <a:ext cx="694690" cy="1688465"/>
          </a:xfrm>
          <a:prstGeom prst="rect">
            <a:avLst/>
          </a:prstGeom>
          <a:noFill/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8A8A6176-A6A4-4FCD-96A2-5F4C5466714B}"/>
              </a:ext>
            </a:extLst>
          </p:cNvPr>
          <p:cNvPicPr/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424467" y="2868994"/>
            <a:ext cx="694690" cy="1463040"/>
          </a:xfrm>
          <a:prstGeom prst="rect">
            <a:avLst/>
          </a:prstGeom>
          <a:noFill/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70F9580E-3F43-4FA7-848E-665BC751131A}"/>
              </a:ext>
            </a:extLst>
          </p:cNvPr>
          <p:cNvPicPr/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500667" y="4240594"/>
            <a:ext cx="533400" cy="762000"/>
          </a:xfrm>
          <a:prstGeom prst="rect">
            <a:avLst/>
          </a:prstGeom>
          <a:noFill/>
        </p:spPr>
      </p:pic>
      <p:sp>
        <p:nvSpPr>
          <p:cNvPr id="190" name="Rectangle 189">
            <a:extLst>
              <a:ext uri="{FF2B5EF4-FFF2-40B4-BE49-F238E27FC236}">
                <a16:creationId xmlns:a16="http://schemas.microsoft.com/office/drawing/2014/main" id="{E2D03977-1E52-4963-BC34-DF4F174EC499}"/>
              </a:ext>
            </a:extLst>
          </p:cNvPr>
          <p:cNvSpPr/>
          <p:nvPr/>
        </p:nvSpPr>
        <p:spPr>
          <a:xfrm>
            <a:off x="1365250" y="3709960"/>
            <a:ext cx="27542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POP!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2FB5EAED-B276-42BE-A34F-9ACB9307E9BE}"/>
              </a:ext>
            </a:extLst>
          </p:cNvPr>
          <p:cNvSpPr/>
          <p:nvPr/>
        </p:nvSpPr>
        <p:spPr>
          <a:xfrm>
            <a:off x="3500667" y="424059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2B9D4CA0-3DFA-4D98-A086-06E999CE95F6}"/>
              </a:ext>
            </a:extLst>
          </p:cNvPr>
          <p:cNvSpPr/>
          <p:nvPr/>
        </p:nvSpPr>
        <p:spPr>
          <a:xfrm>
            <a:off x="3500667" y="424059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D4E788F7-861D-4D3A-8586-F6E623DC5BDF}"/>
              </a:ext>
            </a:extLst>
          </p:cNvPr>
          <p:cNvSpPr/>
          <p:nvPr/>
        </p:nvSpPr>
        <p:spPr>
          <a:xfrm>
            <a:off x="3500667" y="424059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0" name="Picture 199">
            <a:extLst>
              <a:ext uri="{FF2B5EF4-FFF2-40B4-BE49-F238E27FC236}">
                <a16:creationId xmlns:a16="http://schemas.microsoft.com/office/drawing/2014/main" id="{3193843C-F2F1-4F76-8C2C-6952838193F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572000"/>
            <a:ext cx="304800" cy="381000"/>
          </a:xfrm>
          <a:prstGeom prst="rect">
            <a:avLst/>
          </a:prstGeom>
          <a:noFill/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92C085A8-5540-45F9-8A84-C86DF3252D58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419600"/>
            <a:ext cx="228600" cy="304800"/>
          </a:xfrm>
          <a:prstGeom prst="rect">
            <a:avLst/>
          </a:prstGeom>
          <a:noFill/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1A43E099-C6F9-475D-8DBD-BD28CE94CBA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00200" y="4572000"/>
            <a:ext cx="304800" cy="381000"/>
          </a:xfrm>
          <a:prstGeom prst="rect">
            <a:avLst/>
          </a:prstGeom>
          <a:noFill/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9D7AB42A-B890-45D0-8E76-09BCBFC2061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52600" y="4419600"/>
            <a:ext cx="228600" cy="304800"/>
          </a:xfrm>
          <a:prstGeom prst="rect">
            <a:avLst/>
          </a:prstGeom>
          <a:noFill/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33CEF822-310F-4FB9-9F87-9BDF4929CE64}"/>
              </a:ext>
            </a:extLst>
          </p:cNvPr>
          <p:cNvPicPr/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447800" y="4191000"/>
            <a:ext cx="533400" cy="762000"/>
          </a:xfrm>
          <a:prstGeom prst="rect">
            <a:avLst/>
          </a:prstGeom>
          <a:noFill/>
        </p:spPr>
      </p:pic>
      <p:sp>
        <p:nvSpPr>
          <p:cNvPr id="205" name="Rectangle 204">
            <a:extLst>
              <a:ext uri="{FF2B5EF4-FFF2-40B4-BE49-F238E27FC236}">
                <a16:creationId xmlns:a16="http://schemas.microsoft.com/office/drawing/2014/main" id="{90FBE343-6E6F-496F-86CE-9BE6D93D6860}"/>
              </a:ext>
            </a:extLst>
          </p:cNvPr>
          <p:cNvSpPr/>
          <p:nvPr/>
        </p:nvSpPr>
        <p:spPr>
          <a:xfrm>
            <a:off x="1447800" y="4191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577C13C6-3835-4934-B200-3FF2AE55B5CE}"/>
              </a:ext>
            </a:extLst>
          </p:cNvPr>
          <p:cNvSpPr/>
          <p:nvPr/>
        </p:nvSpPr>
        <p:spPr>
          <a:xfrm>
            <a:off x="1447800" y="4191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CDA6A333-2F57-4DAA-9C85-C4DFD1AFED2F}"/>
              </a:ext>
            </a:extLst>
          </p:cNvPr>
          <p:cNvSpPr/>
          <p:nvPr/>
        </p:nvSpPr>
        <p:spPr>
          <a:xfrm>
            <a:off x="1447799" y="41910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" name="Picture 1023">
            <a:extLst>
              <a:ext uri="{FF2B5EF4-FFF2-40B4-BE49-F238E27FC236}">
                <a16:creationId xmlns:a16="http://schemas.microsoft.com/office/drawing/2014/main" id="{522ED564-8BC5-4009-85FD-FA737CF2D6A8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215868" y="1330071"/>
            <a:ext cx="5034029" cy="209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024">
            <a:hlinkClick r:id="" action="ppaction://noaction"/>
            <a:extLst>
              <a:ext uri="{FF2B5EF4-FFF2-40B4-BE49-F238E27FC236}">
                <a16:creationId xmlns:a16="http://schemas.microsoft.com/office/drawing/2014/main" id="{DAC42353-7504-4658-B05D-487406B97FC7}"/>
              </a:ext>
            </a:extLst>
          </p:cNvPr>
          <p:cNvSpPr/>
          <p:nvPr/>
        </p:nvSpPr>
        <p:spPr>
          <a:xfrm>
            <a:off x="6030980" y="3702787"/>
            <a:ext cx="444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1</a:t>
            </a:r>
          </a:p>
        </p:txBody>
      </p:sp>
      <p:sp>
        <p:nvSpPr>
          <p:cNvPr id="220" name="Rectangle 219">
            <a:hlinkClick r:id="" action="ppaction://noaction"/>
            <a:extLst>
              <a:ext uri="{FF2B5EF4-FFF2-40B4-BE49-F238E27FC236}">
                <a16:creationId xmlns:a16="http://schemas.microsoft.com/office/drawing/2014/main" id="{F1FD2B13-8F96-4450-B6EC-ABF972875E15}"/>
              </a:ext>
            </a:extLst>
          </p:cNvPr>
          <p:cNvSpPr/>
          <p:nvPr/>
        </p:nvSpPr>
        <p:spPr>
          <a:xfrm>
            <a:off x="6976326" y="3709960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2</a:t>
            </a:r>
          </a:p>
        </p:txBody>
      </p:sp>
      <p:sp>
        <p:nvSpPr>
          <p:cNvPr id="221" name="Rectangle 220">
            <a:hlinkClick r:id="" action="ppaction://noaction"/>
            <a:extLst>
              <a:ext uri="{FF2B5EF4-FFF2-40B4-BE49-F238E27FC236}">
                <a16:creationId xmlns:a16="http://schemas.microsoft.com/office/drawing/2014/main" id="{6E9ABDC4-8BA7-44C7-A5A0-0D3D44A1AD2B}"/>
              </a:ext>
            </a:extLst>
          </p:cNvPr>
          <p:cNvSpPr/>
          <p:nvPr/>
        </p:nvSpPr>
        <p:spPr>
          <a:xfrm>
            <a:off x="7910835" y="3709960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3</a:t>
            </a:r>
          </a:p>
        </p:txBody>
      </p:sp>
      <p:sp>
        <p:nvSpPr>
          <p:cNvPr id="222" name="Rectangle 221">
            <a:hlinkClick r:id="" action="ppaction://noaction"/>
            <a:extLst>
              <a:ext uri="{FF2B5EF4-FFF2-40B4-BE49-F238E27FC236}">
                <a16:creationId xmlns:a16="http://schemas.microsoft.com/office/drawing/2014/main" id="{B672C1AF-30BC-4DA7-BBC5-55F1A9223CBC}"/>
              </a:ext>
            </a:extLst>
          </p:cNvPr>
          <p:cNvSpPr/>
          <p:nvPr/>
        </p:nvSpPr>
        <p:spPr>
          <a:xfrm>
            <a:off x="5990905" y="4641033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4</a:t>
            </a:r>
          </a:p>
        </p:txBody>
      </p:sp>
      <p:sp>
        <p:nvSpPr>
          <p:cNvPr id="223" name="Rectangle 222">
            <a:hlinkClick r:id="" action="ppaction://noaction"/>
            <a:extLst>
              <a:ext uri="{FF2B5EF4-FFF2-40B4-BE49-F238E27FC236}">
                <a16:creationId xmlns:a16="http://schemas.microsoft.com/office/drawing/2014/main" id="{C47BEEC6-B51B-456F-9C40-33DBD1A5F30C}"/>
              </a:ext>
            </a:extLst>
          </p:cNvPr>
          <p:cNvSpPr/>
          <p:nvPr/>
        </p:nvSpPr>
        <p:spPr>
          <a:xfrm>
            <a:off x="6925735" y="4621594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5</a:t>
            </a:r>
          </a:p>
        </p:txBody>
      </p:sp>
      <p:sp>
        <p:nvSpPr>
          <p:cNvPr id="224" name="Rectangle 223">
            <a:hlinkClick r:id="" action="ppaction://noaction"/>
            <a:extLst>
              <a:ext uri="{FF2B5EF4-FFF2-40B4-BE49-F238E27FC236}">
                <a16:creationId xmlns:a16="http://schemas.microsoft.com/office/drawing/2014/main" id="{0AFD527D-3EE2-4959-B518-697D5B1EB178}"/>
              </a:ext>
            </a:extLst>
          </p:cNvPr>
          <p:cNvSpPr/>
          <p:nvPr/>
        </p:nvSpPr>
        <p:spPr>
          <a:xfrm>
            <a:off x="7902355" y="4631302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ernard MT Condensed" panose="02050806060905020404" pitchFamily="18" charset="0"/>
              </a:rPr>
              <a:t>6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E415F22-B360-47BA-981F-BDA38D309E59}"/>
              </a:ext>
            </a:extLst>
          </p:cNvPr>
          <p:cNvGrpSpPr/>
          <p:nvPr/>
        </p:nvGrpSpPr>
        <p:grpSpPr>
          <a:xfrm>
            <a:off x="3832772" y="140778"/>
            <a:ext cx="6660004" cy="823216"/>
            <a:chOff x="5477069" y="1553404"/>
            <a:chExt cx="4547853" cy="802888"/>
          </a:xfrm>
        </p:grpSpPr>
        <p:sp>
          <p:nvSpPr>
            <p:cNvPr id="99" name="Freeform: Shape 2">
              <a:extLst>
                <a:ext uri="{FF2B5EF4-FFF2-40B4-BE49-F238E27FC236}">
                  <a16:creationId xmlns:a16="http://schemas.microsoft.com/office/drawing/2014/main" id="{502C2213-B30D-42B6-A0D5-0784B8714026}"/>
                </a:ext>
              </a:extLst>
            </p:cNvPr>
            <p:cNvSpPr/>
            <p:nvPr/>
          </p:nvSpPr>
          <p:spPr>
            <a:xfrm>
              <a:off x="5839498" y="1553404"/>
              <a:ext cx="4185424" cy="802888"/>
            </a:xfrm>
            <a:custGeom>
              <a:avLst/>
              <a:gdLst>
                <a:gd name="connsiteX0" fmla="*/ 0 w 4185424"/>
                <a:gd name="connsiteY0" fmla="*/ 0 h 802888"/>
                <a:gd name="connsiteX1" fmla="*/ 4185424 w 4185424"/>
                <a:gd name="connsiteY1" fmla="*/ 0 h 802888"/>
                <a:gd name="connsiteX2" fmla="*/ 4185424 w 4185424"/>
                <a:gd name="connsiteY2" fmla="*/ 802888 h 802888"/>
                <a:gd name="connsiteX3" fmla="*/ 0 w 4185424"/>
                <a:gd name="connsiteY3" fmla="*/ 802888 h 802888"/>
                <a:gd name="connsiteX4" fmla="*/ 473927 w 4185424"/>
                <a:gd name="connsiteY4" fmla="*/ 401444 h 802888"/>
                <a:gd name="connsiteX5" fmla="*/ 0 w 4185424"/>
                <a:gd name="connsiteY5" fmla="*/ 0 h 80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85424" h="802888">
                  <a:moveTo>
                    <a:pt x="0" y="0"/>
                  </a:moveTo>
                  <a:lnTo>
                    <a:pt x="4185424" y="0"/>
                  </a:lnTo>
                  <a:lnTo>
                    <a:pt x="4185424" y="802888"/>
                  </a:lnTo>
                  <a:lnTo>
                    <a:pt x="0" y="802888"/>
                  </a:lnTo>
                  <a:cubicBezTo>
                    <a:pt x="261743" y="802888"/>
                    <a:pt x="473927" y="623155"/>
                    <a:pt x="473927" y="401444"/>
                  </a:cubicBezTo>
                  <a:cubicBezTo>
                    <a:pt x="473927" y="179733"/>
                    <a:pt x="261743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B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600" b="1" dirty="0">
                  <a:ln w="18000">
                    <a:noFill/>
                    <a:prstDash val="solid"/>
                    <a:miter lim="800000"/>
                  </a:ln>
                  <a:solidFill>
                    <a:srgbClr val="DF821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charset="0"/>
                </a:rPr>
                <a:t>     Fun corner &amp; Wrap-up</a:t>
              </a: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4E580BA-36A7-46E6-A416-1DE6BACC7937}"/>
                </a:ext>
              </a:extLst>
            </p:cNvPr>
            <p:cNvSpPr/>
            <p:nvPr/>
          </p:nvSpPr>
          <p:spPr>
            <a:xfrm>
              <a:off x="5477069" y="1610951"/>
              <a:ext cx="724857" cy="68779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4800" b="1" dirty="0">
                  <a:ln w="18000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miter lim="800000"/>
                  </a:ln>
                  <a:solidFill>
                    <a:srgbClr val="FFC000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Forte" pitchFamily="66" charset="0"/>
                  <a:cs typeface="Arial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58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xit" presetSubtype="0" fill="hold" grpId="4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6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xit" presetSubtype="0" fill="hold" grpId="6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7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xit" presetSubtype="0" fill="hold" grpId="7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7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grpId="7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6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grpId="7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6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grpId="6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7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xit" presetSubtype="0" fill="hold" grpId="7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6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grpId="6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7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grpId="7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6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7" presetClass="exit" presetSubtype="0" fill="hold" grpId="6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4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4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4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7" presetClass="exit" presetSubtype="0" fill="hold" grpId="4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5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7" presetClass="exit" presetSubtype="0" fill="hold" grpId="6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5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7" presetClass="exit" presetSubtype="0" fill="hold" grpId="5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5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7" presetClass="exit" presetSubtype="0" fill="hold" grpId="5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5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7" presetClass="exit" presetSubtype="0" fill="hold" grpId="5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5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7" presetClass="exit" presetSubtype="0" fill="hold" grpId="5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4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7" presetClass="exit" presetSubtype="0" fill="hold" grpId="5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7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47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47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47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ntr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47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47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>
                      <p:stCondLst>
                        <p:cond delay="0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47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6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47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ntr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47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1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ntr" presetSubtype="0" fill="hold" grpId="4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47" presetClass="exit" presetSubtype="0" fill="hold" grpId="4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0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4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47" presetClass="exit" presetSubtype="0" fill="hold" grpId="4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4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3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47" presetClass="exit" presetSubtype="0" fill="hold" grpId="3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ntr" presetSubtype="0" fill="hold" grpId="3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47" presetClass="exit" presetSubtype="0" fill="hold" grpId="3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501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2" fill="hold">
                      <p:stCondLst>
                        <p:cond delay="0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1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ntr" presetSubtype="0" fill="hold" grpId="3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47" presetClass="exit" presetSubtype="0" fill="hold" grpId="3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52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6" fill="hold">
                      <p:stCondLst>
                        <p:cond delay="0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6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3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47" presetClass="exit" presetSubtype="0" fill="hold" grpId="3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549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0" fill="hold">
                      <p:stCondLst>
                        <p:cond delay="0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5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" presetClass="entr" presetSubtype="0" fill="hold" grpId="2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2" presetID="47" presetClass="exit" presetSubtype="0" fill="hold" grpId="3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4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577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8" fill="hold">
                      <p:stCondLst>
                        <p:cond delay="0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2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47" presetClass="exit" presetSubtype="0" fill="hold" grpId="28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2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3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601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2" fill="hold">
                      <p:stCondLst>
                        <p:cond delay="0"/>
                      </p:stCondLst>
                      <p:childTnLst>
                        <p:par>
                          <p:cTn id="603" fill="hold">
                            <p:stCondLst>
                              <p:cond delay="0"/>
                            </p:stCondLst>
                            <p:childTnLst>
                              <p:par>
                                <p:cTn id="6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grpId="2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47" presetClass="exit" presetSubtype="0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6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629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0" fill="hold">
                      <p:stCondLst>
                        <p:cond delay="0"/>
                      </p:stCondLst>
                      <p:childTnLst>
                        <p:par>
                          <p:cTn id="631" fill="hold">
                            <p:stCondLst>
                              <p:cond delay="0"/>
                            </p:stCondLst>
                            <p:childTnLst>
                              <p:par>
                                <p:cTn id="6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47" presetClass="exit" presetSubtype="0" fill="hold" grpId="2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8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2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657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8" fill="hold">
                      <p:stCondLst>
                        <p:cond delay="0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500"/>
                            </p:stCondLst>
                            <p:childTnLst>
                              <p:par>
                                <p:cTn id="66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1500"/>
                            </p:stCondLst>
                            <p:childTnLst>
                              <p:par>
                                <p:cTn id="67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2000"/>
                            </p:stCondLst>
                            <p:childTnLst>
                              <p:par>
                                <p:cTn id="6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8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500"/>
                            </p:stCondLst>
                            <p:childTnLst>
                              <p:par>
                                <p:cTn id="68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3000"/>
                            </p:stCondLst>
                            <p:childTnLst>
                              <p:par>
                                <p:cTn id="6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8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1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2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6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7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8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1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2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5" dur="3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7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8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720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1" fill="hold">
                      <p:stCondLst>
                        <p:cond delay="0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500"/>
                            </p:stCondLst>
                            <p:childTnLst>
                              <p:par>
                                <p:cTn id="72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1000"/>
                            </p:stCondLst>
                            <p:childTnLst>
                              <p:par>
                                <p:cTn id="7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1500"/>
                            </p:stCondLst>
                            <p:childTnLst>
                              <p:par>
                                <p:cTn id="736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2000"/>
                            </p:stCondLst>
                            <p:childTnLst>
                              <p:par>
                                <p:cTn id="7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4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3000"/>
                            </p:stCondLst>
                            <p:childTnLst>
                              <p:par>
                                <p:cTn id="7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0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1" dur="2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9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783" restart="whenNotActive" fill="hold" evtFilter="cancelBubble" nodeType="interactiveSeq">
                <p:stCondLst>
                  <p:cond evt="onClick" delay="0">
                    <p:tgtEl>
                      <p:spTgt spid="1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4" fill="hold">
                      <p:stCondLst>
                        <p:cond delay="0"/>
                      </p:stCondLst>
                      <p:childTnLst>
                        <p:par>
                          <p:cTn id="785" fill="hold">
                            <p:stCondLst>
                              <p:cond delay="0"/>
                            </p:stCondLst>
                            <p:childTnLst>
                              <p:par>
                                <p:cTn id="78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"/>
                  </p:tgtEl>
                </p:cond>
              </p:nextCondLst>
            </p:seq>
            <p:seq concurrent="1" nextAc="seek">
              <p:cTn id="789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0" fill="hold">
                      <p:stCondLst>
                        <p:cond delay="0"/>
                      </p:stCondLst>
                      <p:childTnLst>
                        <p:par>
                          <p:cTn id="791" fill="hold">
                            <p:stCondLst>
                              <p:cond delay="0"/>
                            </p:stCondLst>
                            <p:childTnLst>
                              <p:par>
                                <p:cTn id="79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795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6" fill="hold">
                      <p:stCondLst>
                        <p:cond delay="0"/>
                      </p:stCondLst>
                      <p:childTnLst>
                        <p:par>
                          <p:cTn id="797" fill="hold">
                            <p:stCondLst>
                              <p:cond delay="0"/>
                            </p:stCondLst>
                            <p:childTnLst>
                              <p:par>
                                <p:cTn id="79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9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801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2" fill="hold">
                      <p:stCondLst>
                        <p:cond delay="0"/>
                      </p:stCondLst>
                      <p:childTnLst>
                        <p:par>
                          <p:cTn id="803" fill="hold">
                            <p:stCondLst>
                              <p:cond delay="0"/>
                            </p:stCondLst>
                            <p:childTnLst>
                              <p:par>
                                <p:cTn id="80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0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807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8" fill="hold">
                      <p:stCondLst>
                        <p:cond delay="0"/>
                      </p:stCondLst>
                      <p:childTnLst>
                        <p:par>
                          <p:cTn id="809" fill="hold">
                            <p:stCondLst>
                              <p:cond delay="0"/>
                            </p:stCondLst>
                            <p:childTnLst>
                              <p:par>
                                <p:cTn id="8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1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813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4" fill="hold">
                      <p:stCondLst>
                        <p:cond delay="0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7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</p:childTnLst>
        </p:cTn>
      </p:par>
    </p:tnLst>
    <p:bldLst>
      <p:bldP spid="190" grpId="0"/>
      <p:bldP spid="190" grpId="1"/>
      <p:bldP spid="190" grpId="2"/>
      <p:bldP spid="190" grpId="3"/>
      <p:bldP spid="190" grpId="4"/>
      <p:bldP spid="190" grpId="5"/>
      <p:bldP spid="190" grpId="6"/>
      <p:bldP spid="190" grpId="7"/>
      <p:bldP spid="190" grpId="8"/>
      <p:bldP spid="190" grpId="9"/>
      <p:bldP spid="190" grpId="10"/>
      <p:bldP spid="190" grpId="11"/>
      <p:bldP spid="190" grpId="12"/>
      <p:bldP spid="190" grpId="13"/>
      <p:bldP spid="190" grpId="14"/>
      <p:bldP spid="190" grpId="15"/>
      <p:bldP spid="190" grpId="16"/>
      <p:bldP spid="190" grpId="17"/>
      <p:bldP spid="190" grpId="18"/>
      <p:bldP spid="190" grpId="19"/>
      <p:bldP spid="190" grpId="20"/>
      <p:bldP spid="190" grpId="21"/>
      <p:bldP spid="190" grpId="22"/>
      <p:bldP spid="190" grpId="23"/>
      <p:bldP spid="190" grpId="24"/>
      <p:bldP spid="190" grpId="25"/>
      <p:bldP spid="190" grpId="26"/>
      <p:bldP spid="190" grpId="27"/>
      <p:bldP spid="190" grpId="28"/>
      <p:bldP spid="190" grpId="29"/>
      <p:bldP spid="190" grpId="30"/>
      <p:bldP spid="190" grpId="31"/>
      <p:bldP spid="190" grpId="32"/>
      <p:bldP spid="190" grpId="33"/>
      <p:bldP spid="190" grpId="34"/>
      <p:bldP spid="190" grpId="35"/>
      <p:bldP spid="190" grpId="36"/>
      <p:bldP spid="190" grpId="37"/>
      <p:bldP spid="190" grpId="38"/>
      <p:bldP spid="190" grpId="39"/>
      <p:bldP spid="190" grpId="40"/>
      <p:bldP spid="190" grpId="41"/>
      <p:bldP spid="190" grpId="42"/>
      <p:bldP spid="190" grpId="43"/>
      <p:bldP spid="190" grpId="44"/>
      <p:bldP spid="190" grpId="45"/>
      <p:bldP spid="190" grpId="46"/>
      <p:bldP spid="190" grpId="47"/>
      <p:bldP spid="190" grpId="48"/>
      <p:bldP spid="190" grpId="49"/>
      <p:bldP spid="190" grpId="50"/>
      <p:bldP spid="190" grpId="51"/>
      <p:bldP spid="190" grpId="52"/>
      <p:bldP spid="190" grpId="53"/>
      <p:bldP spid="190" grpId="54"/>
      <p:bldP spid="190" grpId="55"/>
      <p:bldP spid="190" grpId="56"/>
      <p:bldP spid="190" grpId="57"/>
      <p:bldP spid="190" grpId="58"/>
      <p:bldP spid="190" grpId="59"/>
      <p:bldP spid="190" grpId="60"/>
      <p:bldP spid="190" grpId="61"/>
      <p:bldP spid="190" grpId="62"/>
      <p:bldP spid="190" grpId="63"/>
      <p:bldP spid="190" grpId="64"/>
      <p:bldP spid="190" grpId="65"/>
      <p:bldP spid="190" grpId="66"/>
      <p:bldP spid="190" grpId="67"/>
      <p:bldP spid="190" grpId="68"/>
      <p:bldP spid="190" grpId="69"/>
      <p:bldP spid="190" grpId="70"/>
      <p:bldP spid="190" grpId="71"/>
      <p:bldP spid="190" grpId="72"/>
      <p:bldP spid="190" grpId="73"/>
      <p:bldP spid="190" grpId="74"/>
      <p:bldP spid="190" grpId="75"/>
      <p:bldP spid="190" grpId="76"/>
      <p:bldP spid="190" grpId="77"/>
      <p:bldP spid="190" grpId="78"/>
      <p:bldP spid="191" grpId="0"/>
      <p:bldP spid="191" grpId="1"/>
      <p:bldP spid="192" grpId="0"/>
      <p:bldP spid="192" grpId="1"/>
      <p:bldP spid="193" grpId="0"/>
      <p:bldP spid="193" grpId="1"/>
      <p:bldP spid="205" grpId="0"/>
      <p:bldP spid="205" grpId="1"/>
      <p:bldP spid="206" grpId="0"/>
      <p:bldP spid="206" grpId="1"/>
      <p:bldP spid="207" grpId="0"/>
      <p:bldP spid="207" grpId="1"/>
      <p:bldP spid="1025" grpId="0"/>
      <p:bldP spid="220" grpId="0"/>
      <p:bldP spid="221" grpId="0"/>
      <p:bldP spid="222" grpId="0"/>
      <p:bldP spid="223" grpId="0"/>
      <p:bldP spid="224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171</Words>
  <Application>Microsoft Office PowerPoint</Application>
  <PresentationFormat>Widescreen</PresentationFormat>
  <Paragraphs>55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Aharoni</vt:lpstr>
      <vt:lpstr>Arial</vt:lpstr>
      <vt:lpstr>Bernard MT Condensed</vt:lpstr>
      <vt:lpstr>Calibri</vt:lpstr>
      <vt:lpstr>Cambria</vt:lpstr>
      <vt:lpstr>Comic Sans MS</vt:lpstr>
      <vt:lpstr>Forte</vt:lpstr>
      <vt:lpstr>Showcard Gothic</vt:lpstr>
      <vt:lpstr>Snap ITC</vt:lpstr>
      <vt:lpstr>Sport Day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61</cp:revision>
  <dcterms:created xsi:type="dcterms:W3CDTF">2021-12-21T04:46:35Z</dcterms:created>
  <dcterms:modified xsi:type="dcterms:W3CDTF">2025-10-17T09:46:05Z</dcterms:modified>
</cp:coreProperties>
</file>