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13" r:id="rId2"/>
    <p:sldId id="279" r:id="rId3"/>
    <p:sldId id="289" r:id="rId4"/>
    <p:sldId id="305" r:id="rId5"/>
    <p:sldId id="257" r:id="rId6"/>
    <p:sldId id="308" r:id="rId7"/>
    <p:sldId id="309" r:id="rId8"/>
    <p:sldId id="307" r:id="rId9"/>
    <p:sldId id="310" r:id="rId10"/>
    <p:sldId id="31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7BA"/>
    <a:srgbClr val="EEDCEC"/>
    <a:srgbClr val="FBF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A0BF0-37A3-4224-B91B-062E30AA02F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EBFFC-5A50-464D-BF85-EF036832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1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6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2A80651-D3A1-0F4E-BAA2-AAFDBB438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" y="4185811"/>
            <a:ext cx="12202516" cy="26693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7C3759E-F7B1-B24D-98F3-DFA075B6CA66}"/>
              </a:ext>
            </a:extLst>
          </p:cNvPr>
          <p:cNvSpPr/>
          <p:nvPr userDrawn="1"/>
        </p:nvSpPr>
        <p:spPr>
          <a:xfrm>
            <a:off x="279625" y="356821"/>
            <a:ext cx="11671369" cy="6065250"/>
          </a:xfrm>
          <a:prstGeom prst="roundRect">
            <a:avLst>
              <a:gd name="adj" fmla="val 10628"/>
            </a:avLst>
          </a:prstGeom>
          <a:solidFill>
            <a:schemeClr val="bg1"/>
          </a:solidFill>
          <a:ln w="889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汉仪正圆-55W" panose="0002060004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85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6A30E-0FC2-65B6-2364-AAA8F7B8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4" y="0"/>
            <a:ext cx="11953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9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07A2CC-B3D9-D9A3-6FB0-D50E4E3AF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34" y="419806"/>
            <a:ext cx="1048603" cy="1286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0AB21E-B5E2-116F-8DCC-CDA8BFB84289}"/>
              </a:ext>
            </a:extLst>
          </p:cNvPr>
          <p:cNvSpPr txBox="1"/>
          <p:nvPr/>
        </p:nvSpPr>
        <p:spPr>
          <a:xfrm>
            <a:off x="1143000" y="481035"/>
            <a:ext cx="10704766" cy="1918811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(WHO)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200" b="1" dirty="0">
              <a:solidFill>
                <a:srgbClr val="FFC000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marrybaby.vn)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689F3F-42BE-CE19-10A2-FD3EE34FB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65807"/>
              </p:ext>
            </p:extLst>
          </p:nvPr>
        </p:nvGraphicFramePr>
        <p:xfrm>
          <a:off x="1663699" y="2790261"/>
          <a:ext cx="9199881" cy="21606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6627">
                  <a:extLst>
                    <a:ext uri="{9D8B030D-6E8A-4147-A177-3AD203B41FA5}">
                      <a16:colId xmlns:a16="http://schemas.microsoft.com/office/drawing/2014/main" val="573076456"/>
                    </a:ext>
                  </a:extLst>
                </a:gridCol>
                <a:gridCol w="3066627">
                  <a:extLst>
                    <a:ext uri="{9D8B030D-6E8A-4147-A177-3AD203B41FA5}">
                      <a16:colId xmlns:a16="http://schemas.microsoft.com/office/drawing/2014/main" val="3190692729"/>
                    </a:ext>
                  </a:extLst>
                </a:gridCol>
                <a:gridCol w="3066627">
                  <a:extLst>
                    <a:ext uri="{9D8B030D-6E8A-4147-A177-3AD203B41FA5}">
                      <a16:colId xmlns:a16="http://schemas.microsoft.com/office/drawing/2014/main" val="1841287994"/>
                    </a:ext>
                  </a:extLst>
                </a:gridCol>
              </a:tblGrid>
              <a:tr h="72023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nặng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311759"/>
                  </a:ext>
                </a:extLst>
              </a:tr>
              <a:tr h="72023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Trẻ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ED7B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137,8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05826"/>
                  </a:ext>
                </a:extLst>
              </a:tr>
              <a:tr h="72023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Trẻ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gái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ED7B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138,6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152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0AD9A57-73DC-3219-6272-3A8A47331CFA}"/>
              </a:ext>
            </a:extLst>
          </p:cNvPr>
          <p:cNvSpPr txBox="1"/>
          <p:nvPr/>
        </p:nvSpPr>
        <p:spPr>
          <a:xfrm>
            <a:off x="971882" y="5341369"/>
            <a:ext cx="1104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300AEF6-7F78-3E15-F7BC-6C1FD4F32CAD}"/>
              </a:ext>
            </a:extLst>
          </p:cNvPr>
          <p:cNvSpPr/>
          <p:nvPr/>
        </p:nvSpPr>
        <p:spPr>
          <a:xfrm>
            <a:off x="5987632" y="3590818"/>
            <a:ext cx="1617128" cy="524338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mbria" panose="02040503050406030204" pitchFamily="18" charset="0"/>
                <a:ea typeface="思源黑体旧字形 Light"/>
              </a:rPr>
              <a:t>138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6C43003-47FC-41DA-EA93-94C6C6046A49}"/>
              </a:ext>
            </a:extLst>
          </p:cNvPr>
          <p:cNvSpPr/>
          <p:nvPr/>
        </p:nvSpPr>
        <p:spPr>
          <a:xfrm>
            <a:off x="5987632" y="4335176"/>
            <a:ext cx="1617128" cy="524338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mbria" panose="02040503050406030204" pitchFamily="18" charset="0"/>
                <a:ea typeface="思源黑体旧字形 Light"/>
              </a:rPr>
              <a:t>138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EDA44C3-1DD0-2130-9BFE-3CDFAEA90115}"/>
              </a:ext>
            </a:extLst>
          </p:cNvPr>
          <p:cNvSpPr/>
          <p:nvPr/>
        </p:nvSpPr>
        <p:spPr>
          <a:xfrm>
            <a:off x="9066112" y="3590818"/>
            <a:ext cx="1617128" cy="524338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思源黑体旧字形 Light"/>
              </a:rPr>
              <a:t>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B402A29-BE04-7DD4-06B1-320BED939F2E}"/>
              </a:ext>
            </a:extLst>
          </p:cNvPr>
          <p:cNvSpPr/>
          <p:nvPr/>
        </p:nvSpPr>
        <p:spPr>
          <a:xfrm>
            <a:off x="9066112" y="4335176"/>
            <a:ext cx="1617128" cy="524338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思源黑体旧字形 Light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351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3B30E4-B6CB-3046-BC90-EF9D0BA91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4198107"/>
            <a:ext cx="12192006" cy="2667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A95B8-C71C-314E-A12A-83496C1EC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9" y="0"/>
            <a:ext cx="11046372" cy="5999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3394410"/>
            <a:ext cx="2209612" cy="34335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556" y="3394410"/>
            <a:ext cx="1841344" cy="34010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8DDBAF-17C6-D54E-B697-A01F09DAA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443" y="4198107"/>
            <a:ext cx="5827809" cy="10371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00B8F8-7CB5-9A4D-B7DC-E0A2DE824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693682"/>
            <a:ext cx="2016140" cy="54388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A2E849-4251-2443-ADC7-19FCB2C0F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037" y="1077201"/>
            <a:ext cx="1296055" cy="590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E9D58-7357-9FA1-DE44-C4A134859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49327" y="1542492"/>
            <a:ext cx="25268724" cy="31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 - HANDCLAP - Kid Dance _ MK Dance Studio">
            <a:hlinkClick r:id="" action="ppaction://media"/>
            <a:extLst>
              <a:ext uri="{FF2B5EF4-FFF2-40B4-BE49-F238E27FC236}">
                <a16:creationId xmlns:a16="http://schemas.microsoft.com/office/drawing/2014/main" id="{9EF95584-E18E-4D2B-7B41-56C567547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48919"/>
            <a:ext cx="11795760" cy="66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4C9BA-BC3E-4402-8EBB-0D1276F8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97" y="473336"/>
            <a:ext cx="11090006" cy="5464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11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3B30E4-B6CB-3046-BC90-EF9D0BA91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4198107"/>
            <a:ext cx="12192006" cy="2667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A95B8-C71C-314E-A12A-83496C1EC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9" y="0"/>
            <a:ext cx="11046372" cy="5999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53" y="3379870"/>
            <a:ext cx="2209612" cy="34335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56" y="3394410"/>
            <a:ext cx="1841344" cy="34010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8DDBAF-17C6-D54E-B697-A01F09DAA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443" y="4198107"/>
            <a:ext cx="5827809" cy="10371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00B8F8-7CB5-9A4D-B7DC-E0A2DE824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693682"/>
            <a:ext cx="2016140" cy="54388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A2E849-4251-2443-ADC7-19FCB2C0F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037" y="1077201"/>
            <a:ext cx="1296055" cy="590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74533-EC43-C440-D3D9-20060A9410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138455" y="1828836"/>
            <a:ext cx="23046979" cy="28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1AFAC-5374-8016-6E9E-0222CF5BA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90" b="92308" l="25523" r="40244">
                        <a14:foregroundMark x1="31185" y1="53077" x2="33972" y2="52564"/>
                        <a14:foregroundMark x1="29878" y1="43846" x2="33972" y2="44359"/>
                        <a14:foregroundMark x1="30226" y1="55128" x2="35105" y2="54103"/>
                        <a14:foregroundMark x1="33885" y1="48205" x2="34495" y2="53077"/>
                        <a14:foregroundMark x1="31882" y1="44872" x2="31272" y2="54615"/>
                        <a14:foregroundMark x1="31098" y1="50000" x2="31098" y2="56410"/>
                        <a14:foregroundMark x1="30575" y1="47692" x2="32056" y2="55641"/>
                        <a14:foregroundMark x1="33275" y1="45897" x2="35017" y2="53077"/>
                        <a14:foregroundMark x1="34408" y1="47949" x2="31010" y2="56667"/>
                        <a14:foregroundMark x1="25523" y1="53333" x2="25523" y2="53333"/>
                        <a14:foregroundMark x1="28920" y1="91026" x2="30488" y2="91795"/>
                      </a14:backgroundRemoval>
                    </a14:imgEffect>
                  </a14:imgLayer>
                </a14:imgProps>
              </a:ext>
            </a:extLst>
          </a:blip>
          <a:srcRect l="23968" t="41113" r="57915" b="1459"/>
          <a:stretch/>
        </p:blipFill>
        <p:spPr>
          <a:xfrm>
            <a:off x="394673" y="3748680"/>
            <a:ext cx="1981200" cy="2133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BDF985-8E7C-AF3A-265B-0A4517C19D6C}"/>
              </a:ext>
            </a:extLst>
          </p:cNvPr>
          <p:cNvGrpSpPr/>
          <p:nvPr/>
        </p:nvGrpSpPr>
        <p:grpSpPr>
          <a:xfrm>
            <a:off x="394673" y="517749"/>
            <a:ext cx="5404276" cy="2088291"/>
            <a:chOff x="4852554" y="4373247"/>
            <a:chExt cx="3456740" cy="341975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2D08D5-B885-28DB-3177-EBDED42A90DB}"/>
                </a:ext>
              </a:extLst>
            </p:cNvPr>
            <p:cNvSpPr/>
            <p:nvPr/>
          </p:nvSpPr>
          <p:spPr>
            <a:xfrm>
              <a:off x="4951630" y="4373247"/>
              <a:ext cx="3357664" cy="3419754"/>
            </a:xfrm>
            <a:prstGeom prst="wedgeRoundRectCallout">
              <a:avLst>
                <a:gd name="adj1" fmla="val -40591"/>
                <a:gd name="adj2" fmla="val 93345"/>
                <a:gd name="adj3" fmla="val 16667"/>
              </a:avLst>
            </a:prstGeom>
            <a:solidFill>
              <a:srgbClr val="E1FBF7"/>
            </a:solidFill>
            <a:ln w="28575">
              <a:solidFill>
                <a:srgbClr val="1EC4A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2FAB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80282C-8E80-3A1C-C4E8-0FA5801B6866}"/>
                </a:ext>
              </a:extLst>
            </p:cNvPr>
            <p:cNvSpPr txBox="1"/>
            <p:nvPr/>
          </p:nvSpPr>
          <p:spPr>
            <a:xfrm>
              <a:off x="4852554" y="4416132"/>
              <a:ext cx="3357665" cy="3376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5.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62CE6D-91F4-25F2-584A-8700003AAB9A}"/>
              </a:ext>
            </a:extLst>
          </p:cNvPr>
          <p:cNvSpPr/>
          <p:nvPr/>
        </p:nvSpPr>
        <p:spPr>
          <a:xfrm>
            <a:off x="5898634" y="1350716"/>
            <a:ext cx="5686843" cy="4795928"/>
          </a:xfrm>
          <a:prstGeom prst="roundRect">
            <a:avLst>
              <a:gd name="adj" fmla="val 31772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806EA-D04B-5CBC-69AA-DCB036DD6B20}"/>
              </a:ext>
            </a:extLst>
          </p:cNvPr>
          <p:cNvSpPr txBox="1"/>
          <p:nvPr/>
        </p:nvSpPr>
        <p:spPr>
          <a:xfrm>
            <a:off x="6521589" y="1957059"/>
            <a:ext cx="1039591" cy="82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31,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F1AE02-2DC4-9D0C-DDAA-674FFF185CBF}"/>
              </a:ext>
            </a:extLst>
          </p:cNvPr>
          <p:cNvCxnSpPr>
            <a:cxnSpLocks/>
          </p:cNvCxnSpPr>
          <p:nvPr/>
        </p:nvCxnSpPr>
        <p:spPr>
          <a:xfrm>
            <a:off x="7561180" y="2447996"/>
            <a:ext cx="236175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A44A2B-3B28-9338-B975-A82D57D2E786}"/>
              </a:ext>
            </a:extLst>
          </p:cNvPr>
          <p:cNvSpPr txBox="1"/>
          <p:nvPr/>
        </p:nvSpPr>
        <p:spPr>
          <a:xfrm>
            <a:off x="9922933" y="1949851"/>
            <a:ext cx="1039591" cy="82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CCAD2-6C6F-F95F-A909-B55091808642}"/>
              </a:ext>
            </a:extLst>
          </p:cNvPr>
          <p:cNvSpPr txBox="1"/>
          <p:nvPr/>
        </p:nvSpPr>
        <p:spPr>
          <a:xfrm>
            <a:off x="7886471" y="1705485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&lt;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65129F-26AE-B499-7215-8391F4E713AE}"/>
              </a:ext>
            </a:extLst>
          </p:cNvPr>
          <p:cNvSpPr txBox="1"/>
          <p:nvPr/>
        </p:nvSpPr>
        <p:spPr>
          <a:xfrm>
            <a:off x="7503082" y="2361726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xuống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59BEB4-05D0-A092-6FE6-925FB088F959}"/>
              </a:ext>
            </a:extLst>
          </p:cNvPr>
          <p:cNvSpPr txBox="1"/>
          <p:nvPr/>
        </p:nvSpPr>
        <p:spPr>
          <a:xfrm>
            <a:off x="6232038" y="3435127"/>
            <a:ext cx="148816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31,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</a:t>
            </a:r>
            <a:r>
              <a:rPr lang="en-US" sz="3600" dirty="0"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FAB4F3-BFB2-A866-D5DC-E86410275AE2}"/>
              </a:ext>
            </a:extLst>
          </p:cNvPr>
          <p:cNvCxnSpPr>
            <a:cxnSpLocks/>
          </p:cNvCxnSpPr>
          <p:nvPr/>
        </p:nvCxnSpPr>
        <p:spPr>
          <a:xfrm>
            <a:off x="7720205" y="3926064"/>
            <a:ext cx="236175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C4084DC-58D7-F101-D13A-192DF0FF3135}"/>
              </a:ext>
            </a:extLst>
          </p:cNvPr>
          <p:cNvSpPr txBox="1"/>
          <p:nvPr/>
        </p:nvSpPr>
        <p:spPr>
          <a:xfrm>
            <a:off x="10081958" y="3428085"/>
            <a:ext cx="1039591" cy="82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BF4F9B-68CB-A1DB-BFC9-1D717AF73C84}"/>
              </a:ext>
            </a:extLst>
          </p:cNvPr>
          <p:cNvSpPr txBox="1"/>
          <p:nvPr/>
        </p:nvSpPr>
        <p:spPr>
          <a:xfrm>
            <a:off x="8045496" y="3183553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F67A8F-BFBF-3D59-6B78-20205C1D8B05}"/>
              </a:ext>
            </a:extLst>
          </p:cNvPr>
          <p:cNvSpPr txBox="1"/>
          <p:nvPr/>
        </p:nvSpPr>
        <p:spPr>
          <a:xfrm>
            <a:off x="7662107" y="3839794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973F20-F590-5FE5-C43E-BA024568A1AE}"/>
              </a:ext>
            </a:extLst>
          </p:cNvPr>
          <p:cNvSpPr txBox="1"/>
          <p:nvPr/>
        </p:nvSpPr>
        <p:spPr>
          <a:xfrm>
            <a:off x="6312002" y="4731123"/>
            <a:ext cx="148816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31,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B1B527-AC14-CC80-AF30-89A5A3D27566}"/>
              </a:ext>
            </a:extLst>
          </p:cNvPr>
          <p:cNvCxnSpPr>
            <a:cxnSpLocks/>
          </p:cNvCxnSpPr>
          <p:nvPr/>
        </p:nvCxnSpPr>
        <p:spPr>
          <a:xfrm>
            <a:off x="7800169" y="5222060"/>
            <a:ext cx="236175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42F2C1E-BFE2-C9BE-C449-3CC8F06EF20F}"/>
              </a:ext>
            </a:extLst>
          </p:cNvPr>
          <p:cNvSpPr txBox="1"/>
          <p:nvPr/>
        </p:nvSpPr>
        <p:spPr>
          <a:xfrm>
            <a:off x="10161922" y="4723915"/>
            <a:ext cx="1039591" cy="82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9F690-5F9A-3407-3EEB-049E893BE1B1}"/>
              </a:ext>
            </a:extLst>
          </p:cNvPr>
          <p:cNvSpPr txBox="1"/>
          <p:nvPr/>
        </p:nvSpPr>
        <p:spPr>
          <a:xfrm>
            <a:off x="8125460" y="4479549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7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&gt;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847DA6-4697-369E-308D-BDEBE8EE4BB4}"/>
              </a:ext>
            </a:extLst>
          </p:cNvPr>
          <p:cNvSpPr txBox="1"/>
          <p:nvPr/>
        </p:nvSpPr>
        <p:spPr>
          <a:xfrm>
            <a:off x="7742071" y="5135790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6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20" grpId="0"/>
      <p:bldP spid="21" grpId="0"/>
      <p:bldP spid="22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BE8746-09DE-8B8D-D7F7-8A5AB9EF72B0}"/>
              </a:ext>
            </a:extLst>
          </p:cNvPr>
          <p:cNvGrpSpPr/>
          <p:nvPr/>
        </p:nvGrpSpPr>
        <p:grpSpPr>
          <a:xfrm>
            <a:off x="444497" y="667519"/>
            <a:ext cx="11319067" cy="2554545"/>
            <a:chOff x="4803164" y="4747958"/>
            <a:chExt cx="3166603" cy="632677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4460A64-EE75-7E51-EEA2-5C0305F2F4BC}"/>
                </a:ext>
              </a:extLst>
            </p:cNvPr>
            <p:cNvSpPr/>
            <p:nvPr/>
          </p:nvSpPr>
          <p:spPr>
            <a:xfrm>
              <a:off x="4807658" y="4747958"/>
              <a:ext cx="3162109" cy="4499126"/>
            </a:xfrm>
            <a:prstGeom prst="roundRect">
              <a:avLst/>
            </a:prstGeom>
            <a:solidFill>
              <a:srgbClr val="E1FBF7"/>
            </a:solidFill>
            <a:ln w="28575">
              <a:solidFill>
                <a:srgbClr val="1EC4A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2FAB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7D0B9C-3A80-C057-6AFF-C7C8E4372065}"/>
                </a:ext>
              </a:extLst>
            </p:cNvPr>
            <p:cNvSpPr txBox="1"/>
            <p:nvPr/>
          </p:nvSpPr>
          <p:spPr>
            <a:xfrm>
              <a:off x="4803164" y="4747958"/>
              <a:ext cx="3162109" cy="632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ta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31DA8E-00A0-5592-95ED-AB630DFCF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714403"/>
              </p:ext>
            </p:extLst>
          </p:nvPr>
        </p:nvGraphicFramePr>
        <p:xfrm>
          <a:off x="2485140" y="2581984"/>
          <a:ext cx="9262360" cy="3805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1911">
                  <a:extLst>
                    <a:ext uri="{9D8B030D-6E8A-4147-A177-3AD203B41FA5}">
                      <a16:colId xmlns:a16="http://schemas.microsoft.com/office/drawing/2014/main" val="3215959413"/>
                    </a:ext>
                  </a:extLst>
                </a:gridCol>
                <a:gridCol w="5150449">
                  <a:extLst>
                    <a:ext uri="{9D8B030D-6E8A-4147-A177-3AD203B41FA5}">
                      <a16:colId xmlns:a16="http://schemas.microsoft.com/office/drawing/2014/main" val="2399931030"/>
                    </a:ext>
                  </a:extLst>
                </a:gridCol>
              </a:tblGrid>
              <a:tr h="949230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Số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thập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phân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6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Làm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tròn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đến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số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tự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nhiên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gần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nhất</a:t>
                      </a:r>
                      <a:endParaRPr kumimoji="0" lang="en-US" sz="3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6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783784"/>
                  </a:ext>
                </a:extLst>
              </a:tr>
              <a:tr h="8864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 marL="101997" marR="101997" marT="50999" marB="50999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3990"/>
                  </a:ext>
                </a:extLst>
              </a:tr>
              <a:tr h="8864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52505"/>
                  </a:ext>
                </a:extLst>
              </a:tr>
              <a:tr h="8864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097656"/>
                  </a:ext>
                </a:extLst>
              </a:tr>
            </a:tbl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1B61368-C556-EC5C-29DB-8EE682BD9FED}"/>
              </a:ext>
            </a:extLst>
          </p:cNvPr>
          <p:cNvSpPr/>
          <p:nvPr/>
        </p:nvSpPr>
        <p:spPr>
          <a:xfrm>
            <a:off x="460561" y="2581983"/>
            <a:ext cx="1855919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Ví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dụ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F315516-0DA0-51AE-5DC7-D08EB15D69E8}"/>
              </a:ext>
            </a:extLst>
          </p:cNvPr>
          <p:cNvSpPr/>
          <p:nvPr/>
        </p:nvSpPr>
        <p:spPr>
          <a:xfrm>
            <a:off x="8263441" y="3706265"/>
            <a:ext cx="1443419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092A06-C678-45C2-A421-4001A6863863}"/>
              </a:ext>
            </a:extLst>
          </p:cNvPr>
          <p:cNvSpPr/>
          <p:nvPr/>
        </p:nvSpPr>
        <p:spPr>
          <a:xfrm>
            <a:off x="8263441" y="5621085"/>
            <a:ext cx="1443419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B02E69-4C16-C084-46F9-850623DB22DA}"/>
              </a:ext>
            </a:extLst>
          </p:cNvPr>
          <p:cNvSpPr/>
          <p:nvPr/>
        </p:nvSpPr>
        <p:spPr>
          <a:xfrm>
            <a:off x="8263441" y="4663675"/>
            <a:ext cx="1443419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44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3B30E4-B6CB-3046-BC90-EF9D0BA91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4198107"/>
            <a:ext cx="12192006" cy="2667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A95B8-C71C-314E-A12A-83496C1EC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9" y="0"/>
            <a:ext cx="11046372" cy="5999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53" y="3379870"/>
            <a:ext cx="2209612" cy="34335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56" y="3394410"/>
            <a:ext cx="1841344" cy="34010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8DDBAF-17C6-D54E-B697-A01F09DAA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443" y="4198107"/>
            <a:ext cx="5827809" cy="10371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00B8F8-7CB5-9A4D-B7DC-E0A2DE824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693682"/>
            <a:ext cx="2016140" cy="54388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A2E849-4251-2443-ADC7-19FCB2C0F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037" y="1077201"/>
            <a:ext cx="1296055" cy="5900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D206E0-4AD5-B58D-55CD-25134E1229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29092" y="1549442"/>
            <a:ext cx="22266815" cy="28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1B450-1BF3-E2AD-3F95-815761334991}"/>
              </a:ext>
            </a:extLst>
          </p:cNvPr>
          <p:cNvSpPr txBox="1"/>
          <p:nvPr/>
        </p:nvSpPr>
        <p:spPr>
          <a:xfrm>
            <a:off x="1417320" y="481035"/>
            <a:ext cx="10226039" cy="714851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A03C9-107B-DEF4-A715-85181E76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1" y="378129"/>
            <a:ext cx="926672" cy="117663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87757B-AEFA-0384-34A3-9B064C315C35}"/>
              </a:ext>
            </a:extLst>
          </p:cNvPr>
          <p:cNvSpPr/>
          <p:nvPr/>
        </p:nvSpPr>
        <p:spPr>
          <a:xfrm>
            <a:off x="2765779" y="1367806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42, 305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EB5E07B-E2F1-8406-80AC-C7DB300CAECD}"/>
              </a:ext>
            </a:extLst>
          </p:cNvPr>
          <p:cNvSpPr/>
          <p:nvPr/>
        </p:nvSpPr>
        <p:spPr>
          <a:xfrm>
            <a:off x="5037319" y="1367806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513,59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F7A844-B80E-083D-AAA8-BEB4787B8D67}"/>
              </a:ext>
            </a:extLst>
          </p:cNvPr>
          <p:cNvSpPr/>
          <p:nvPr/>
        </p:nvSpPr>
        <p:spPr>
          <a:xfrm>
            <a:off x="7313942" y="1367806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0,806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66E2FD7-6D5F-A176-41DD-2553E89C408C}"/>
              </a:ext>
            </a:extLst>
          </p:cNvPr>
          <p:cNvSpPr/>
          <p:nvPr/>
        </p:nvSpPr>
        <p:spPr>
          <a:xfrm>
            <a:off x="1417320" y="3025475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42, 305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C9F344D-8AEA-0C45-0574-55078DACBC3B}"/>
              </a:ext>
            </a:extLst>
          </p:cNvPr>
          <p:cNvSpPr/>
          <p:nvPr/>
        </p:nvSpPr>
        <p:spPr>
          <a:xfrm>
            <a:off x="1413094" y="4253296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513,59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7C1DF8E-22CC-225E-B7CE-35E55A0B9892}"/>
              </a:ext>
            </a:extLst>
          </p:cNvPr>
          <p:cNvSpPr/>
          <p:nvPr/>
        </p:nvSpPr>
        <p:spPr>
          <a:xfrm>
            <a:off x="1413095" y="5481117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0,806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C8F1B8-3EBB-A724-2D2E-5572B5C2739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534681" y="3379419"/>
            <a:ext cx="25613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82CA79A-4817-0D87-35E8-5DB90C8472AC}"/>
              </a:ext>
            </a:extLst>
          </p:cNvPr>
          <p:cNvSpPr/>
          <p:nvPr/>
        </p:nvSpPr>
        <p:spPr>
          <a:xfrm>
            <a:off x="6096000" y="2963808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EA0178F-DAF8-5CE0-21F2-DEA14F64F3B0}"/>
              </a:ext>
            </a:extLst>
          </p:cNvPr>
          <p:cNvSpPr/>
          <p:nvPr/>
        </p:nvSpPr>
        <p:spPr>
          <a:xfrm>
            <a:off x="6091774" y="4191629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514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715DDD-CD73-2F1E-006F-5B5FBC1136AB}"/>
              </a:ext>
            </a:extLst>
          </p:cNvPr>
          <p:cNvSpPr/>
          <p:nvPr/>
        </p:nvSpPr>
        <p:spPr>
          <a:xfrm>
            <a:off x="6091775" y="5419450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2D8451-C78E-3FB7-C004-16679EEBBE7D}"/>
              </a:ext>
            </a:extLst>
          </p:cNvPr>
          <p:cNvCxnSpPr>
            <a:cxnSpLocks/>
          </p:cNvCxnSpPr>
          <p:nvPr/>
        </p:nvCxnSpPr>
        <p:spPr>
          <a:xfrm>
            <a:off x="3530455" y="4568139"/>
            <a:ext cx="25613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D8E85F-CC13-6506-0291-F97CB53BFE3B}"/>
              </a:ext>
            </a:extLst>
          </p:cNvPr>
          <p:cNvCxnSpPr>
            <a:cxnSpLocks/>
          </p:cNvCxnSpPr>
          <p:nvPr/>
        </p:nvCxnSpPr>
        <p:spPr>
          <a:xfrm>
            <a:off x="3530455" y="5817819"/>
            <a:ext cx="25613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8A8AEF-77AB-969C-57C0-6945269CE0F6}"/>
              </a:ext>
            </a:extLst>
          </p:cNvPr>
          <p:cNvSpPr txBox="1"/>
          <p:nvPr/>
        </p:nvSpPr>
        <p:spPr>
          <a:xfrm>
            <a:off x="3913844" y="2564664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&lt;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7F09FD-B822-0730-6CAF-BB6D1B5D8AF1}"/>
              </a:ext>
            </a:extLst>
          </p:cNvPr>
          <p:cNvSpPr txBox="1"/>
          <p:nvPr/>
        </p:nvSpPr>
        <p:spPr>
          <a:xfrm>
            <a:off x="3571868" y="3227742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xuống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552BA4-5CD7-C5CF-2DF1-A16811FBF99B}"/>
              </a:ext>
            </a:extLst>
          </p:cNvPr>
          <p:cNvSpPr txBox="1"/>
          <p:nvPr/>
        </p:nvSpPr>
        <p:spPr>
          <a:xfrm>
            <a:off x="3967957" y="3783594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FD2004-8C29-1749-EC27-0824BC95E4E9}"/>
              </a:ext>
            </a:extLst>
          </p:cNvPr>
          <p:cNvSpPr txBox="1"/>
          <p:nvPr/>
        </p:nvSpPr>
        <p:spPr>
          <a:xfrm>
            <a:off x="3776835" y="4429885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74E179-8DBB-D789-595D-3F3FA8A0F286}"/>
              </a:ext>
            </a:extLst>
          </p:cNvPr>
          <p:cNvSpPr txBox="1"/>
          <p:nvPr/>
        </p:nvSpPr>
        <p:spPr>
          <a:xfrm>
            <a:off x="3913844" y="5075379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8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&gt;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54B4DC-8232-0852-45CF-E3FAFA12A348}"/>
              </a:ext>
            </a:extLst>
          </p:cNvPr>
          <p:cNvSpPr txBox="1"/>
          <p:nvPr/>
        </p:nvSpPr>
        <p:spPr>
          <a:xfrm>
            <a:off x="3599438" y="5659517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5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正圆-55W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正圆-55W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汉仪正圆-55W"/>
        <a:font script="Hebr" typeface="汉仪正圆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正圆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230</Words>
  <Application>Microsoft Office PowerPoint</Application>
  <PresentationFormat>Màn hình rộng</PresentationFormat>
  <Paragraphs>55</Paragraphs>
  <Slides>10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Aptos</vt:lpstr>
      <vt:lpstr>Arial</vt:lpstr>
      <vt:lpstr>Cambria</vt:lpstr>
      <vt:lpstr>Times New Roman</vt:lpstr>
      <vt:lpstr>汉仪正圆-55W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Administrator</cp:lastModifiedBy>
  <cp:revision>7</cp:revision>
  <dcterms:created xsi:type="dcterms:W3CDTF">2024-06-22T12:42:46Z</dcterms:created>
  <dcterms:modified xsi:type="dcterms:W3CDTF">2025-10-16T00:50:04Z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2024-06-22T12:48:42Z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e0e8d814-c8fd-4d03-bc88-df0768e88f95</vt:lpwstr>
  </property>
  <property fmtid="{D5CDD505-2E9C-101B-9397-08002B2CF9AE}" pid="8" name="MSIP_Label_defa4170-0d19-0005-0004-bc88714345d2_ContentBits">
    <vt:lpwstr>0</vt:lpwstr>
  </property>
</Properties>
</file>