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2" r:id="rId2"/>
    <p:sldId id="334" r:id="rId3"/>
    <p:sldId id="325" r:id="rId4"/>
    <p:sldId id="335" r:id="rId5"/>
    <p:sldId id="337" r:id="rId6"/>
    <p:sldId id="345" r:id="rId7"/>
    <p:sldId id="346" r:id="rId8"/>
    <p:sldId id="347" r:id="rId9"/>
    <p:sldId id="338" r:id="rId10"/>
    <p:sldId id="341" r:id="rId11"/>
    <p:sldId id="336" r:id="rId12"/>
    <p:sldId id="344" r:id="rId13"/>
    <p:sldId id="343" r:id="rId14"/>
    <p:sldId id="339" r:id="rId15"/>
    <p:sldId id="34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  <p:cmAuthor id="2" name="Lương Thành Trung" initials="LT" lastIdx="1" clrIdx="1">
    <p:extLst>
      <p:ext uri="{19B8F6BF-5375-455C-9EA6-DF929625EA0E}">
        <p15:presenceInfo xmlns:p15="http://schemas.microsoft.com/office/powerpoint/2012/main" userId="S::3160978440@haiphong.itrithuc.vn::0bf1a5f6-5c7a-47ba-9c00-a3807b0b75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18/10/2025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18/10/2025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18/10/2025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18/10/2025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1E2F7-70F7-BCA1-2EE0-1A2F2AA5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696" y="-228600"/>
            <a:ext cx="13053391" cy="7315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565188-F82E-BF7D-5CC4-F3C3B242736F}"/>
              </a:ext>
            </a:extLst>
          </p:cNvPr>
          <p:cNvSpPr txBox="1">
            <a:spLocks/>
          </p:cNvSpPr>
          <p:nvPr/>
        </p:nvSpPr>
        <p:spPr>
          <a:xfrm>
            <a:off x="1524396" y="1185174"/>
            <a:ext cx="8865704" cy="312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NHIỆT LIỆT CHÀO MỪNG </a:t>
            </a:r>
          </a:p>
          <a:p>
            <a:r>
              <a:rPr lang="en-US" sz="4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THẦY, CÔ VỀ DỰ GIỜ</a:t>
            </a:r>
          </a:p>
          <a:p>
            <a:endParaRPr lang="en-US" sz="4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Môn: </a:t>
            </a:r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Việt</a:t>
            </a:r>
            <a:endParaRPr lang="en-US" sz="41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22424884-4105-1F38-C512-063BB0F0B156}"/>
              </a:ext>
            </a:extLst>
          </p:cNvPr>
          <p:cNvSpPr/>
          <p:nvPr/>
        </p:nvSpPr>
        <p:spPr>
          <a:xfrm>
            <a:off x="3098270" y="4375635"/>
            <a:ext cx="5995462" cy="1084931"/>
          </a:xfrm>
          <a:prstGeom prst="rect">
            <a:avLst/>
          </a:prstGeom>
        </p:spPr>
        <p:txBody>
          <a:bodyPr wrap="none" lIns="68599" tIns="34299" rIns="68599" bIns="34299">
            <a:spAutoFit/>
          </a:bodyPr>
          <a:lstStyle/>
          <a:p>
            <a:pPr algn="ctr">
              <a:defRPr/>
            </a:pPr>
            <a:r>
              <a:rPr lang="en-US" altLang="zh-CN" sz="3300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33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33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3300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Vũ</a:t>
            </a:r>
            <a:r>
              <a:rPr lang="en-US" altLang="zh-CN" sz="33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Thị</a:t>
            </a:r>
            <a:r>
              <a:rPr lang="en-US" altLang="zh-CN" sz="33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Diễm</a:t>
            </a:r>
            <a:endParaRPr lang="en-US" altLang="zh-CN" sz="3300" b="1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300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sz="33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Tiểu</a:t>
            </a:r>
            <a:r>
              <a:rPr lang="en-US" sz="33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33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Hùng</a:t>
            </a:r>
            <a:r>
              <a:rPr lang="en-US" sz="33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Thắng</a:t>
            </a:r>
            <a:endParaRPr lang="en-US" sz="3300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B4146-9577-729D-99DE-75B5C9A71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45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62780-C223-CBB1-74F9-810CF210A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ED26F-63B5-FDB8-1026-A53E3C970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86" y="880707"/>
            <a:ext cx="5039428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8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82423-CB63-2195-8E3F-D8B980AC0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A94832-0FF5-5F96-8E15-A6330D188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43" y="759722"/>
            <a:ext cx="6374296" cy="507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07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9FB40-CDE7-A6FE-D64F-26713DAB7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16C01C-7650-3A5B-639C-C689D4BED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52" y="1090286"/>
            <a:ext cx="8030696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1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BF649-BD88-D5CD-4862-96B488AF1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A0B594-AADC-2C81-1DB0-E212C616F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70" y="2014330"/>
            <a:ext cx="8893547" cy="276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55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08F97-A12E-9F42-BFAF-A36B68C0E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5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13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B1A7C-069B-B1D2-E229-3C98F8E7A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89B587-D5D8-FFE1-8B5C-900E59AAB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78720" cy="58138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43591" y="5813865"/>
            <a:ext cx="5944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ED87C-F7E7-1329-2A46-AFA9B3EEE12C}"/>
              </a:ext>
            </a:extLst>
          </p:cNvPr>
          <p:cNvSpPr txBox="1"/>
          <p:nvPr/>
        </p:nvSpPr>
        <p:spPr>
          <a:xfrm>
            <a:off x="3543590" y="5813865"/>
            <a:ext cx="5944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60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44438" y="-81888"/>
            <a:ext cx="2038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sz="7200" dirty="0"/>
          </a:p>
        </p:txBody>
      </p:sp>
      <p:sp>
        <p:nvSpPr>
          <p:cNvPr id="2" name="TextBox 1"/>
          <p:cNvSpPr txBox="1"/>
          <p:nvPr/>
        </p:nvSpPr>
        <p:spPr>
          <a:xfrm>
            <a:off x="7935501" y="-112959"/>
            <a:ext cx="150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endParaRPr lang="en-US" sz="7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3D21C1-99A8-D0A9-5001-CEA23B7EC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20" y="605916"/>
            <a:ext cx="9420720" cy="26190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30E2B1-C876-4CAC-44F9-F44B339121BB}"/>
              </a:ext>
            </a:extLst>
          </p:cNvPr>
          <p:cNvSpPr txBox="1"/>
          <p:nvPr/>
        </p:nvSpPr>
        <p:spPr>
          <a:xfrm>
            <a:off x="1711569" y="3112878"/>
            <a:ext cx="983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  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tẻ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trổ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3CB79B-2B48-0D66-AC13-3B2158B000C5}"/>
              </a:ext>
            </a:extLst>
          </p:cNvPr>
          <p:cNvSpPr txBox="1"/>
          <p:nvPr/>
        </p:nvSpPr>
        <p:spPr>
          <a:xfrm>
            <a:off x="6414052" y="861391"/>
            <a:ext cx="3922644" cy="22204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F3D90D-525F-1B6C-8CE5-659498321967}"/>
              </a:ext>
            </a:extLst>
          </p:cNvPr>
          <p:cNvSpPr txBox="1"/>
          <p:nvPr/>
        </p:nvSpPr>
        <p:spPr>
          <a:xfrm>
            <a:off x="6468311" y="3162094"/>
            <a:ext cx="3947109" cy="718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D9B17E-39CE-F3BB-2B53-FD17BFDAACCB}"/>
              </a:ext>
            </a:extLst>
          </p:cNvPr>
          <p:cNvSpPr txBox="1"/>
          <p:nvPr/>
        </p:nvSpPr>
        <p:spPr>
          <a:xfrm>
            <a:off x="1711569" y="3100678"/>
            <a:ext cx="4229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  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B03CEC-6E7B-94EF-7B18-246668D9A9E9}"/>
              </a:ext>
            </a:extLst>
          </p:cNvPr>
          <p:cNvSpPr txBox="1"/>
          <p:nvPr/>
        </p:nvSpPr>
        <p:spPr>
          <a:xfrm>
            <a:off x="5369441" y="3114722"/>
            <a:ext cx="631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ổ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9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20" grpId="0" animBg="1"/>
      <p:bldP spid="21" grpId="0" animBg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3068F-1593-BA35-4978-F5501C3D9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14286D1-5DA1-4ABE-CF25-27AD0BCD11EC}"/>
              </a:ext>
            </a:extLst>
          </p:cNvPr>
          <p:cNvSpPr txBox="1"/>
          <p:nvPr/>
        </p:nvSpPr>
        <p:spPr>
          <a:xfrm>
            <a:off x="1037230" y="4147645"/>
            <a:ext cx="1228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CA03EA-7F9A-36EF-C6A2-FCC041F828BC}"/>
              </a:ext>
            </a:extLst>
          </p:cNvPr>
          <p:cNvSpPr txBox="1"/>
          <p:nvPr/>
        </p:nvSpPr>
        <p:spPr>
          <a:xfrm>
            <a:off x="4517935" y="4147645"/>
            <a:ext cx="156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tử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992E5B-589C-2BFE-FA1D-9B378A97B114}"/>
              </a:ext>
            </a:extLst>
          </p:cNvPr>
          <p:cNvSpPr txBox="1"/>
          <p:nvPr/>
        </p:nvSpPr>
        <p:spPr>
          <a:xfrm>
            <a:off x="7593459" y="4147645"/>
            <a:ext cx="1983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4EE04F-7FB9-580A-A020-D7E018792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" y="1412639"/>
            <a:ext cx="3606627" cy="25315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0A51F5-125F-70C3-C3F1-E888AF660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00" y="1348489"/>
            <a:ext cx="3152826" cy="2531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F69ED9-AF33-8989-100C-5D2D1ACBA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069" y="1237113"/>
            <a:ext cx="2514931" cy="26735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3C2F47-1CD0-12A8-B2B8-98885805B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75" y="1348489"/>
            <a:ext cx="2796845" cy="25315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EFA75F-AA1C-BEE4-4B2D-95224592401C}"/>
              </a:ext>
            </a:extLst>
          </p:cNvPr>
          <p:cNvSpPr txBox="1"/>
          <p:nvPr/>
        </p:nvSpPr>
        <p:spPr>
          <a:xfrm>
            <a:off x="1037230" y="4147645"/>
            <a:ext cx="1228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0E9DC-F65D-F388-F707-778DC9E1AE42}"/>
              </a:ext>
            </a:extLst>
          </p:cNvPr>
          <p:cNvSpPr txBox="1"/>
          <p:nvPr/>
        </p:nvSpPr>
        <p:spPr>
          <a:xfrm>
            <a:off x="4518691" y="4147645"/>
            <a:ext cx="156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8A313-218B-2B73-B629-56DD63A89FAC}"/>
              </a:ext>
            </a:extLst>
          </p:cNvPr>
          <p:cNvSpPr txBox="1"/>
          <p:nvPr/>
        </p:nvSpPr>
        <p:spPr>
          <a:xfrm>
            <a:off x="7593459" y="4150523"/>
            <a:ext cx="1983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6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ADDCC-28AA-5A7D-8FB0-F9BD9E63D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88651-393A-6168-5CC7-2C555826D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9CA1F-748B-0288-7A4D-B23E4ED50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973278-7B97-1163-E80D-C27566E25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4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12495-8EAD-3B3E-352C-E17A33D99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4337CF8-1D20-58B8-59BB-7AABCF86D565}"/>
              </a:ext>
            </a:extLst>
          </p:cNvPr>
          <p:cNvSpPr txBox="1"/>
          <p:nvPr/>
        </p:nvSpPr>
        <p:spPr>
          <a:xfrm>
            <a:off x="1037230" y="4147645"/>
            <a:ext cx="1228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AEE991-9BB9-9855-13DF-5DAAE213E291}"/>
              </a:ext>
            </a:extLst>
          </p:cNvPr>
          <p:cNvSpPr txBox="1"/>
          <p:nvPr/>
        </p:nvSpPr>
        <p:spPr>
          <a:xfrm>
            <a:off x="4517935" y="4147645"/>
            <a:ext cx="156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tử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DB8AFE-0022-735A-81D5-D3C4B5AEA678}"/>
              </a:ext>
            </a:extLst>
          </p:cNvPr>
          <p:cNvSpPr txBox="1"/>
          <p:nvPr/>
        </p:nvSpPr>
        <p:spPr>
          <a:xfrm>
            <a:off x="7593459" y="4147645"/>
            <a:ext cx="1983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1D8FC-7F74-0C82-A16F-5484E923DD79}"/>
              </a:ext>
            </a:extLst>
          </p:cNvPr>
          <p:cNvSpPr txBox="1"/>
          <p:nvPr/>
        </p:nvSpPr>
        <p:spPr>
          <a:xfrm>
            <a:off x="10231630" y="4147645"/>
            <a:ext cx="1823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2871C5-903A-5773-5819-463C65960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" y="1412639"/>
            <a:ext cx="3606627" cy="25315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04B79E-D8A4-9C17-896E-01BAE1C40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00" y="1348489"/>
            <a:ext cx="3152826" cy="2531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03786F-636E-07B5-B18E-10692B8F3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069" y="1237113"/>
            <a:ext cx="2514931" cy="26735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956DD2-BF51-6BB3-D8F2-5C15F5D02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75" y="1348489"/>
            <a:ext cx="2796845" cy="25315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0A5A9-458D-00DD-F445-6A9523C780D1}"/>
              </a:ext>
            </a:extLst>
          </p:cNvPr>
          <p:cNvSpPr txBox="1"/>
          <p:nvPr/>
        </p:nvSpPr>
        <p:spPr>
          <a:xfrm>
            <a:off x="1037230" y="4147645"/>
            <a:ext cx="1228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F1A03-1895-114C-62CA-028C79B84B4A}"/>
              </a:ext>
            </a:extLst>
          </p:cNvPr>
          <p:cNvSpPr txBox="1"/>
          <p:nvPr/>
        </p:nvSpPr>
        <p:spPr>
          <a:xfrm>
            <a:off x="4518691" y="4147645"/>
            <a:ext cx="156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0FF31-252B-9CE8-D538-CDDDA2DC0BC3}"/>
              </a:ext>
            </a:extLst>
          </p:cNvPr>
          <p:cNvSpPr txBox="1"/>
          <p:nvPr/>
        </p:nvSpPr>
        <p:spPr>
          <a:xfrm>
            <a:off x="7593459" y="4150523"/>
            <a:ext cx="1983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B7A5F3-7EEA-BB4B-7A61-E7629BC5589C}"/>
              </a:ext>
            </a:extLst>
          </p:cNvPr>
          <p:cNvSpPr txBox="1"/>
          <p:nvPr/>
        </p:nvSpPr>
        <p:spPr>
          <a:xfrm>
            <a:off x="10083778" y="4147645"/>
            <a:ext cx="2037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CD3D2-E429-B3BA-CF6E-7BF40072A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79A3BA0-AEEC-3B17-A904-A9CC3650CA10}"/>
              </a:ext>
            </a:extLst>
          </p:cNvPr>
          <p:cNvSpPr txBox="1"/>
          <p:nvPr/>
        </p:nvSpPr>
        <p:spPr>
          <a:xfrm>
            <a:off x="3344438" y="-81888"/>
            <a:ext cx="2038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AD1AE-968D-449B-8AB0-8623CAB8CE70}"/>
              </a:ext>
            </a:extLst>
          </p:cNvPr>
          <p:cNvSpPr txBox="1"/>
          <p:nvPr/>
        </p:nvSpPr>
        <p:spPr>
          <a:xfrm>
            <a:off x="7935501" y="-112959"/>
            <a:ext cx="150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endParaRPr lang="en-US" sz="7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FD37A-F25E-0D84-D197-5DC4CCD7E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20" y="605916"/>
            <a:ext cx="9420720" cy="26190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7D7AD6-7481-3685-9C66-CB1449EB8D08}"/>
              </a:ext>
            </a:extLst>
          </p:cNvPr>
          <p:cNvSpPr txBox="1"/>
          <p:nvPr/>
        </p:nvSpPr>
        <p:spPr>
          <a:xfrm>
            <a:off x="1711569" y="3112878"/>
            <a:ext cx="983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  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tẻ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trổ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786733-B159-4E6B-341A-FACAC35F1478}"/>
              </a:ext>
            </a:extLst>
          </p:cNvPr>
          <p:cNvSpPr txBox="1"/>
          <p:nvPr/>
        </p:nvSpPr>
        <p:spPr>
          <a:xfrm>
            <a:off x="1241949" y="6085634"/>
            <a:ext cx="1228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9293FF-8147-71E7-4D26-9CB237B8F6E9}"/>
              </a:ext>
            </a:extLst>
          </p:cNvPr>
          <p:cNvSpPr txBox="1"/>
          <p:nvPr/>
        </p:nvSpPr>
        <p:spPr>
          <a:xfrm>
            <a:off x="4517935" y="6085634"/>
            <a:ext cx="156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tử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EC3807-511F-4C90-E4F3-C2E34805A8D5}"/>
              </a:ext>
            </a:extLst>
          </p:cNvPr>
          <p:cNvSpPr txBox="1"/>
          <p:nvPr/>
        </p:nvSpPr>
        <p:spPr>
          <a:xfrm>
            <a:off x="7661699" y="6085634"/>
            <a:ext cx="1414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BEB24-FC8A-8C06-95DB-1BDDA5C47F17}"/>
              </a:ext>
            </a:extLst>
          </p:cNvPr>
          <p:cNvSpPr txBox="1"/>
          <p:nvPr/>
        </p:nvSpPr>
        <p:spPr>
          <a:xfrm>
            <a:off x="10368110" y="6085634"/>
            <a:ext cx="171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927BCC-3A12-4E0E-C797-FA6CEAAE4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6" y="4195593"/>
            <a:ext cx="3253107" cy="19856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63C94E-DCF4-F4FF-BE91-2261C4123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39" y="4131443"/>
            <a:ext cx="2691006" cy="19856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D60CDC-29FB-B1C5-6F75-1F4815CB4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308" y="4020067"/>
            <a:ext cx="2122780" cy="20969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B1E7CA-6CAB-FBE6-163E-23B42906B6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46" y="4131443"/>
            <a:ext cx="2419760" cy="198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97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1473</TotalTime>
  <Words>112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Lương Thành Trung</cp:lastModifiedBy>
  <cp:revision>74</cp:revision>
  <dcterms:created xsi:type="dcterms:W3CDTF">2020-05-19T07:29:54Z</dcterms:created>
  <dcterms:modified xsi:type="dcterms:W3CDTF">2025-10-18T08:39:12Z</dcterms:modified>
</cp:coreProperties>
</file>