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"/>
  </p:notesMasterIdLst>
  <p:sldIdLst>
    <p:sldId id="274" r:id="rId2"/>
    <p:sldId id="259" r:id="rId3"/>
    <p:sldId id="268" r:id="rId4"/>
    <p:sldId id="271" r:id="rId5"/>
    <p:sldId id="273" r:id="rId6"/>
    <p:sldId id="264" r:id="rId7"/>
    <p:sldId id="265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CC"/>
    <a:srgbClr val="FFFFFF"/>
    <a:srgbClr val="FAEDDF"/>
    <a:srgbClr val="FDEDD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6900-9AC8-448C-AA38-37894544592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0099-2A3B-480C-9F0C-8EC7DAAC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11D4E-CC33-4A7F-9E10-05ADC4E0CF2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46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5385f09707721.png"/>
          <p:cNvPicPr>
            <a:picLocks noChangeAspect="1" noChangeArrowheads="1"/>
          </p:cNvPicPr>
          <p:nvPr/>
        </p:nvPicPr>
        <p:blipFill rotWithShape="1">
          <a:blip r:embed="rId3" cstate="print"/>
          <a:srcRect t="21852"/>
          <a:stretch/>
        </p:blipFill>
        <p:spPr bwMode="auto">
          <a:xfrm>
            <a:off x="0" y="0"/>
            <a:ext cx="9144001" cy="6967182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685800"/>
            <a:ext cx="1381125" cy="14134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09800" y="76200"/>
            <a:ext cx="464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         TRƯỜNG </a:t>
            </a:r>
            <a:r>
              <a:rPr lang="en-US" b="1" i="1" dirty="0">
                <a:solidFill>
                  <a:srgbClr val="FF0000"/>
                </a:solidFill>
              </a:rPr>
              <a:t>TIỂU </a:t>
            </a:r>
            <a:r>
              <a:rPr lang="en-US" b="1" i="1" dirty="0" smtClean="0">
                <a:solidFill>
                  <a:srgbClr val="FF0000"/>
                </a:solidFill>
              </a:rPr>
              <a:t> H ỌC </a:t>
            </a:r>
            <a:r>
              <a:rPr lang="en-US" b="1" i="1" dirty="0">
                <a:solidFill>
                  <a:srgbClr val="FF0000"/>
                </a:solidFill>
              </a:rPr>
              <a:t>LẬP LỄ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445532"/>
            <a:ext cx="3429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.VnTifani Heavy" pitchFamily="34" charset="0"/>
              </a:rPr>
              <a:t>    </a:t>
            </a:r>
          </a:p>
          <a:p>
            <a:r>
              <a:rPr lang="en-US" b="1" i="1" dirty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.VnTifani Heavy" pitchFamily="34" charset="0"/>
              </a:rPr>
              <a:t>     </a:t>
            </a:r>
            <a:r>
              <a:rPr lang="en-US" sz="3200" b="1" i="1" dirty="0" err="1">
                <a:solidFill>
                  <a:srgbClr val="FF0000"/>
                </a:solidFill>
                <a:latin typeface=".VnTifani Heavy" pitchFamily="34" charset="0"/>
              </a:rPr>
              <a:t>Mĩ</a:t>
            </a:r>
            <a:r>
              <a:rPr lang="en-US" sz="3200" b="1" i="1" dirty="0">
                <a:solidFill>
                  <a:srgbClr val="FF0000"/>
                </a:solidFill>
                <a:latin typeface=".VnTifani Heavy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.VnTifani Heavy" pitchFamily="34" charset="0"/>
              </a:rPr>
              <a:t>thuật</a:t>
            </a:r>
            <a:r>
              <a:rPr lang="en-US" sz="3200" b="1" i="1" dirty="0">
                <a:solidFill>
                  <a:srgbClr val="FF0000"/>
                </a:solidFill>
                <a:latin typeface=".VnTifani Heavy" pitchFamily="34" charset="0"/>
              </a:rPr>
              <a:t> 1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864641" y="3244334"/>
            <a:ext cx="25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0" y="1676400"/>
            <a:ext cx="6172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3: NÉT VẼ CỦA EM  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257800" y="251460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915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70596"/>
            <a:ext cx="7086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TRƯỜNG TIỂU HỌC HÙNG THẮNG</a:t>
            </a:r>
          </a:p>
          <a:p>
            <a:pPr algn="ctr"/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Mĩ</a:t>
            </a:r>
            <a:r>
              <a:rPr lang="en-US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thuật</a:t>
            </a:r>
            <a:r>
              <a:rPr lang="en-US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 1</a:t>
            </a:r>
            <a:endParaRPr lang="en-US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TRƯƠNG"/>
              <a:cs typeface="Times New Roman" panose="02020603050405020304" pitchFamily="18" charset="0"/>
            </a:endParaRPr>
          </a:p>
        </p:txBody>
      </p:sp>
      <p:pic>
        <p:nvPicPr>
          <p:cNvPr id="2" name="chau-ve-ong-mat-tro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33.3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11280"/>
            <a:ext cx="8135486" cy="457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229" y="1186258"/>
            <a:ext cx="9132771" cy="5671741"/>
            <a:chOff x="-533400" y="-3412"/>
            <a:chExt cx="9677400" cy="6937612"/>
          </a:xfrm>
        </p:grpSpPr>
        <p:pic>
          <p:nvPicPr>
            <p:cNvPr id="3074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-3412"/>
              <a:ext cx="4991100" cy="693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57700" y="0"/>
              <a:ext cx="4686300" cy="693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914400" y="3244334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NÉT VẼ CỦA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331774" y="4701754"/>
            <a:ext cx="841652" cy="82105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05000" y="3379732"/>
            <a:ext cx="114659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2000" y="2872576"/>
            <a:ext cx="0" cy="94687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05200" y="2983475"/>
            <a:ext cx="487687" cy="8675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14800" y="2872576"/>
            <a:ext cx="383810" cy="100243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7262452" y="4751204"/>
            <a:ext cx="1043348" cy="890229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7" name="Freeform 36"/>
          <p:cNvSpPr/>
          <p:nvPr/>
        </p:nvSpPr>
        <p:spPr>
          <a:xfrm rot="10213059" flipH="1">
            <a:off x="4411458" y="4736152"/>
            <a:ext cx="673463" cy="797550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7262452" y="3274456"/>
            <a:ext cx="1504950" cy="569804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/>
          <p:cNvSpPr>
            <a:spLocks noGrp="1"/>
          </p:cNvSpPr>
          <p:nvPr/>
        </p:nvSpPr>
        <p:spPr>
          <a:xfrm>
            <a:off x="76200" y="3875015"/>
            <a:ext cx="166909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thẳng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dọc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75" name="Title 1"/>
          <p:cNvSpPr>
            <a:spLocks noGrp="1"/>
          </p:cNvSpPr>
          <p:nvPr/>
        </p:nvSpPr>
        <p:spPr>
          <a:xfrm>
            <a:off x="1676400" y="3875014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ngang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124819" y="3260819"/>
            <a:ext cx="1611603" cy="527874"/>
            <a:chOff x="3739772" y="3351469"/>
            <a:chExt cx="5077368" cy="1047136"/>
          </a:xfrm>
        </p:grpSpPr>
        <p:grpSp>
          <p:nvGrpSpPr>
            <p:cNvPr id="100" name="Group 99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Title 1"/>
          <p:cNvSpPr>
            <a:spLocks noGrp="1"/>
          </p:cNvSpPr>
          <p:nvPr/>
        </p:nvSpPr>
        <p:spPr>
          <a:xfrm>
            <a:off x="3299738" y="3886200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xiên</a:t>
            </a:r>
            <a:r>
              <a:rPr lang="en-US" sz="1800" dirty="0" smtClean="0">
                <a:latin typeface="VNIAvo"/>
              </a:rPr>
              <a:t>.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09" name="Title 1"/>
          <p:cNvSpPr>
            <a:spLocks noGrp="1"/>
          </p:cNvSpPr>
          <p:nvPr/>
        </p:nvSpPr>
        <p:spPr>
          <a:xfrm>
            <a:off x="4788907" y="3864609"/>
            <a:ext cx="1755560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gấp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khúc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0" name="Title 1"/>
          <p:cNvSpPr>
            <a:spLocks noGrp="1"/>
          </p:cNvSpPr>
          <p:nvPr/>
        </p:nvSpPr>
        <p:spPr>
          <a:xfrm>
            <a:off x="6954043" y="3852625"/>
            <a:ext cx="170451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lượn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sóng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1" name="Title 1"/>
          <p:cNvSpPr>
            <a:spLocks noGrp="1"/>
          </p:cNvSpPr>
          <p:nvPr/>
        </p:nvSpPr>
        <p:spPr>
          <a:xfrm>
            <a:off x="3901645" y="5791200"/>
            <a:ext cx="162726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cong</a:t>
            </a:r>
            <a:endParaRPr lang="en-US" sz="1800" dirty="0" smtClean="0">
              <a:latin typeface="VNIAvo"/>
            </a:endParaRPr>
          </a:p>
        </p:txBody>
      </p:sp>
      <p:sp>
        <p:nvSpPr>
          <p:cNvPr id="112" name="Title 1"/>
          <p:cNvSpPr>
            <a:spLocks noGrp="1"/>
          </p:cNvSpPr>
          <p:nvPr/>
        </p:nvSpPr>
        <p:spPr>
          <a:xfrm>
            <a:off x="1027232" y="5562600"/>
            <a:ext cx="15594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cong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kín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3" name="Title 1"/>
          <p:cNvSpPr>
            <a:spLocks noGrp="1"/>
          </p:cNvSpPr>
          <p:nvPr/>
        </p:nvSpPr>
        <p:spPr>
          <a:xfrm>
            <a:off x="6925531" y="5653864"/>
            <a:ext cx="15005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Nét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xoắn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ốc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4" name="Freeform 113"/>
          <p:cNvSpPr/>
          <p:nvPr/>
        </p:nvSpPr>
        <p:spPr>
          <a:xfrm rot="10257314">
            <a:off x="5119011" y="4929410"/>
            <a:ext cx="732517" cy="806954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19003662">
            <a:off x="2810287" y="4924789"/>
            <a:ext cx="1551083" cy="1433285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19003662" flipH="1" flipV="1">
            <a:off x="2924706" y="4189499"/>
            <a:ext cx="1648675" cy="1640328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/>
        </p:nvSpPr>
        <p:spPr>
          <a:xfrm>
            <a:off x="1752600" y="3928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VNIAvo"/>
            </a:endParaRPr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160578" y="0"/>
            <a:ext cx="18266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4" name="Title 1"/>
          <p:cNvSpPr>
            <a:spLocks noGrp="1"/>
          </p:cNvSpPr>
          <p:nvPr/>
        </p:nvSpPr>
        <p:spPr>
          <a:xfrm flipH="1">
            <a:off x="3406993" y="0"/>
            <a:ext cx="363091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5" name="Title 1"/>
          <p:cNvSpPr>
            <a:spLocks noGrp="1"/>
          </p:cNvSpPr>
          <p:nvPr/>
        </p:nvSpPr>
        <p:spPr>
          <a:xfrm>
            <a:off x="3710298" y="762000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6" name="Title 1"/>
          <p:cNvSpPr>
            <a:spLocks noGrp="1"/>
          </p:cNvSpPr>
          <p:nvPr/>
        </p:nvSpPr>
        <p:spPr>
          <a:xfrm>
            <a:off x="2673493" y="1279478"/>
            <a:ext cx="42834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8" name="Title 1"/>
          <p:cNvSpPr>
            <a:spLocks noGrp="1"/>
          </p:cNvSpPr>
          <p:nvPr/>
        </p:nvSpPr>
        <p:spPr>
          <a:xfrm>
            <a:off x="488262" y="814650"/>
            <a:ext cx="218523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latin typeface="VNIAvo"/>
              </a:rPr>
              <a:t>1/</a:t>
            </a:r>
            <a:r>
              <a:rPr lang="en-US" sz="2400" u="sng" dirty="0" err="1" smtClean="0">
                <a:latin typeface="VNIAvo"/>
              </a:rPr>
              <a:t>Khám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phá</a:t>
            </a:r>
            <a:r>
              <a:rPr lang="en-US" sz="2400" u="sng" dirty="0" smtClean="0">
                <a:latin typeface="VNIAvo"/>
              </a:rPr>
              <a:t>. 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9" name="Title 1"/>
          <p:cNvSpPr>
            <a:spLocks noGrp="1"/>
          </p:cNvSpPr>
          <p:nvPr/>
        </p:nvSpPr>
        <p:spPr>
          <a:xfrm>
            <a:off x="714322" y="1573962"/>
            <a:ext cx="218523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latin typeface="VNIAvo"/>
              </a:rPr>
              <a:t>a /</a:t>
            </a:r>
            <a:r>
              <a:rPr lang="en-US" sz="2400" u="sng" dirty="0" err="1" smtClean="0">
                <a:latin typeface="VNIAvo"/>
              </a:rPr>
              <a:t>Nét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cơ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bản</a:t>
            </a:r>
            <a:r>
              <a:rPr lang="en-US" sz="2400" u="sng" dirty="0" smtClean="0">
                <a:latin typeface="VNIAvo"/>
              </a:rPr>
              <a:t>. 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5615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73" y="1428784"/>
            <a:ext cx="2386656" cy="168860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6" y="1379948"/>
            <a:ext cx="2598532" cy="1809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3" y="3935070"/>
            <a:ext cx="2693348" cy="18679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322391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5584948" y="5023281"/>
            <a:ext cx="3406920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Nét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xuất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hiện</a:t>
            </a:r>
            <a:r>
              <a:rPr lang="en-US" sz="2400" dirty="0" smtClean="0">
                <a:latin typeface="VNIAvo"/>
              </a:rPr>
              <a:t> ở </a:t>
            </a:r>
            <a:r>
              <a:rPr lang="en-US" sz="2400" dirty="0" err="1" smtClean="0">
                <a:latin typeface="VNIAvo"/>
              </a:rPr>
              <a:t>đâu</a:t>
            </a:r>
            <a:r>
              <a:rPr lang="en-US" sz="2400" dirty="0" smtClean="0">
                <a:latin typeface="VNIAvo"/>
              </a:rPr>
              <a:t>?</a:t>
            </a:r>
            <a:endParaRPr lang="en-US" sz="2400" dirty="0"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228600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VNIAvo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1931978" y="-76200"/>
            <a:ext cx="18266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 flipH="1">
            <a:off x="3178393" y="-76200"/>
            <a:ext cx="363091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705597" y="681819"/>
            <a:ext cx="16708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18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575294" y="485217"/>
            <a:ext cx="300293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smtClean="0">
                <a:latin typeface="VNIAvo"/>
              </a:rPr>
              <a:t>b</a:t>
            </a:r>
            <a:r>
              <a:rPr lang="en-US" sz="2000" u="sng" dirty="0" smtClean="0">
                <a:latin typeface="VNIAvo"/>
              </a:rPr>
              <a:t>/</a:t>
            </a:r>
            <a:r>
              <a:rPr lang="en-US" sz="2000" u="sng" dirty="0" err="1" smtClean="0">
                <a:latin typeface="VNIAvo"/>
              </a:rPr>
              <a:t>Nét</a:t>
            </a:r>
            <a:r>
              <a:rPr lang="en-US" sz="2000" u="sng" dirty="0" smtClean="0">
                <a:latin typeface="VNIAvo"/>
              </a:rPr>
              <a:t>  </a:t>
            </a:r>
            <a:r>
              <a:rPr lang="en-US" sz="2000" u="sng" dirty="0" err="1" smtClean="0">
                <a:latin typeface="VNIAvo"/>
              </a:rPr>
              <a:t>trong</a:t>
            </a:r>
            <a:r>
              <a:rPr lang="en-US" sz="2000" u="sng" dirty="0" smtClean="0">
                <a:latin typeface="VNIAvo"/>
              </a:rPr>
              <a:t> </a:t>
            </a:r>
            <a:r>
              <a:rPr lang="en-US" sz="2000" u="sng" dirty="0" err="1" smtClean="0">
                <a:latin typeface="VNIAvo"/>
              </a:rPr>
              <a:t>cuộc</a:t>
            </a:r>
            <a:r>
              <a:rPr lang="en-US" sz="2000" u="sng" dirty="0" smtClean="0">
                <a:latin typeface="VNIAvo"/>
              </a:rPr>
              <a:t> </a:t>
            </a:r>
            <a:r>
              <a:rPr lang="en-US" sz="2000" u="sng" dirty="0" err="1" smtClean="0">
                <a:latin typeface="VNIAvo"/>
              </a:rPr>
              <a:t>sống</a:t>
            </a:r>
            <a:r>
              <a:rPr lang="en-US" sz="2000" u="sng" dirty="0" smtClean="0">
                <a:latin typeface="VNIAvo"/>
              </a:rPr>
              <a:t> 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72" y="1331435"/>
            <a:ext cx="1920985" cy="25538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24" y="3829393"/>
            <a:ext cx="1749861" cy="24008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31"/>
          <p:cNvSpPr/>
          <p:nvPr/>
        </p:nvSpPr>
        <p:spPr>
          <a:xfrm>
            <a:off x="6211786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3462" y="399265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43097" y="3953271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7346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/>
        </p:nvSpPr>
        <p:spPr>
          <a:xfrm>
            <a:off x="287740" y="3459634"/>
            <a:ext cx="1219200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Ngựa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7" name="Title 1"/>
          <p:cNvSpPr>
            <a:spLocks noGrp="1"/>
          </p:cNvSpPr>
          <p:nvPr/>
        </p:nvSpPr>
        <p:spPr>
          <a:xfrm>
            <a:off x="662247" y="6130308"/>
            <a:ext cx="2157153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Vạch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kẻ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đường</a:t>
            </a:r>
            <a:r>
              <a:rPr lang="en-US" sz="1800" dirty="0" smtClean="0"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8" name="Title 1"/>
          <p:cNvSpPr>
            <a:spLocks noGrp="1"/>
          </p:cNvSpPr>
          <p:nvPr/>
        </p:nvSpPr>
        <p:spPr>
          <a:xfrm>
            <a:off x="3481698" y="3270511"/>
            <a:ext cx="2157153" cy="3466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Cá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ngựa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9" name="Title 1"/>
          <p:cNvSpPr>
            <a:spLocks noGrp="1"/>
          </p:cNvSpPr>
          <p:nvPr/>
        </p:nvSpPr>
        <p:spPr>
          <a:xfrm>
            <a:off x="6684445" y="4046020"/>
            <a:ext cx="1491238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Lá</a:t>
            </a:r>
            <a:r>
              <a:rPr lang="en-US" sz="1800" dirty="0" smtClean="0">
                <a:latin typeface="VNIAvo"/>
              </a:rPr>
              <a:t> </a:t>
            </a:r>
            <a:r>
              <a:rPr lang="en-US" sz="1800" dirty="0" err="1" smtClean="0">
                <a:latin typeface="VNIAvo"/>
              </a:rPr>
              <a:t>cây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0" name="Title 1"/>
          <p:cNvSpPr>
            <a:spLocks noGrp="1"/>
          </p:cNvSpPr>
          <p:nvPr/>
        </p:nvSpPr>
        <p:spPr>
          <a:xfrm>
            <a:off x="3417224" y="6172200"/>
            <a:ext cx="926176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latin typeface="VNIAvo"/>
              </a:rPr>
              <a:t>Hoa</a:t>
            </a:r>
            <a:r>
              <a:rPr lang="en-US" sz="1800" dirty="0" smtClean="0"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37040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02" y="1643137"/>
            <a:ext cx="1981201" cy="2618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81" y="1656732"/>
            <a:ext cx="2042233" cy="2618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3" y="1703021"/>
            <a:ext cx="1875938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/>
        </p:nvSpPr>
        <p:spPr>
          <a:xfrm>
            <a:off x="2111202" y="5181600"/>
            <a:ext cx="5296169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VNIAvo"/>
              </a:rPr>
              <a:t>Trong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tranh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có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những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nét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gì</a:t>
            </a:r>
            <a:r>
              <a:rPr lang="en-US" sz="2800" dirty="0" smtClean="0">
                <a:latin typeface="VNIAvo"/>
              </a:rPr>
              <a:t> ?</a:t>
            </a:r>
            <a:endParaRPr lang="en-US" sz="2800" dirty="0"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3166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VNIAvo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1931978" y="-76200"/>
            <a:ext cx="18266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481698" y="789709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24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308635" y="709743"/>
            <a:ext cx="374839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>
                <a:latin typeface="VNIAvo"/>
              </a:rPr>
              <a:t>c</a:t>
            </a:r>
            <a:r>
              <a:rPr lang="en-US" sz="2400" u="sng" dirty="0" smtClean="0">
                <a:latin typeface="VNIAvo"/>
              </a:rPr>
              <a:t>/</a:t>
            </a:r>
            <a:r>
              <a:rPr lang="en-US" sz="2400" u="sng" dirty="0" err="1" smtClean="0">
                <a:latin typeface="VNIAvo"/>
              </a:rPr>
              <a:t>Nét</a:t>
            </a:r>
            <a:r>
              <a:rPr lang="en-US" sz="2400" u="sng" dirty="0" smtClean="0">
                <a:latin typeface="VNIAvo"/>
              </a:rPr>
              <a:t>  </a:t>
            </a:r>
            <a:r>
              <a:rPr lang="en-US" sz="2400" u="sng" dirty="0" err="1" smtClean="0">
                <a:latin typeface="VNIAvo"/>
              </a:rPr>
              <a:t>trong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tranh</a:t>
            </a:r>
            <a:r>
              <a:rPr lang="en-US" sz="2400" u="sng" dirty="0" smtClean="0">
                <a:latin typeface="VNIAvo"/>
              </a:rPr>
              <a:t> </a:t>
            </a:r>
            <a:r>
              <a:rPr lang="en-US" sz="2400" u="sng" dirty="0" err="1" smtClean="0">
                <a:latin typeface="VNIAvo"/>
              </a:rPr>
              <a:t>vẽ</a:t>
            </a:r>
            <a:r>
              <a:rPr lang="en-US" sz="2400" u="sng" dirty="0" smtClean="0">
                <a:latin typeface="VNIAvo"/>
              </a:rPr>
              <a:t> .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66214" y="4590524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43715" y="4588949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168708" y="4571743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2516956" y="434973"/>
            <a:ext cx="3736405" cy="540288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539587" y="152400"/>
            <a:ext cx="4001389" cy="6930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6088409" y="1388175"/>
            <a:ext cx="634901" cy="293323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667000" y="228600"/>
            <a:ext cx="356917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VNIAvo"/>
              </a:rPr>
              <a:t>2/ </a:t>
            </a:r>
            <a:r>
              <a:rPr lang="en-US" sz="2800" dirty="0" err="1" smtClean="0">
                <a:latin typeface="VNIAvo"/>
              </a:rPr>
              <a:t>Cách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thực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hiện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96903" y="1450406"/>
            <a:ext cx="0" cy="325133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36346" y="1345658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4" name="Freeform 13"/>
          <p:cNvSpPr/>
          <p:nvPr/>
        </p:nvSpPr>
        <p:spPr>
          <a:xfrm rot="5400000">
            <a:off x="2971480" y="2802055"/>
            <a:ext cx="3164231" cy="668717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2162853" y="2843033"/>
            <a:ext cx="3141687" cy="619511"/>
            <a:chOff x="3739772" y="3351469"/>
            <a:chExt cx="5077368" cy="1047136"/>
          </a:xfrm>
        </p:grpSpPr>
        <p:grpSp>
          <p:nvGrpSpPr>
            <p:cNvPr id="19" name="Group 18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Arc 34"/>
          <p:cNvSpPr/>
          <p:nvPr/>
        </p:nvSpPr>
        <p:spPr>
          <a:xfrm rot="2578873" flipH="1" flipV="1">
            <a:off x="2429217" y="973735"/>
            <a:ext cx="4342166" cy="4206696"/>
          </a:xfrm>
          <a:prstGeom prst="arc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99457" y="2480852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251902" y="3613309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4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332692" y="297073"/>
            <a:ext cx="4001389" cy="6930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/>
          <p:cNvSpPr>
            <a:spLocks noGrp="1"/>
          </p:cNvSpPr>
          <p:nvPr/>
        </p:nvSpPr>
        <p:spPr>
          <a:xfrm>
            <a:off x="2551785" y="376919"/>
            <a:ext cx="35813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VNIAvo"/>
              </a:rPr>
              <a:t>3/ /</a:t>
            </a:r>
            <a:r>
              <a:rPr lang="en-US" sz="3200" dirty="0" err="1" smtClean="0">
                <a:latin typeface="VNIAvo"/>
              </a:rPr>
              <a:t>Thực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hành</a:t>
            </a:r>
            <a:r>
              <a:rPr lang="en-US" sz="3200" dirty="0" smtClean="0"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811863" y="1219200"/>
            <a:ext cx="70430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latin typeface="VNIAvo"/>
              </a:rPr>
              <a:t>Em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hãy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tập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vẽ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các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nét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cơ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bản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trên</a:t>
            </a:r>
            <a:r>
              <a:rPr lang="en-US" sz="2800" dirty="0" smtClean="0">
                <a:latin typeface="VNIAvo"/>
              </a:rPr>
              <a:t> </a:t>
            </a:r>
            <a:r>
              <a:rPr lang="en-US" sz="2800" dirty="0" err="1" smtClean="0">
                <a:latin typeface="VNIAvo"/>
              </a:rPr>
              <a:t>giấy</a:t>
            </a:r>
            <a:r>
              <a:rPr lang="en-US" sz="2800" dirty="0" smtClean="0">
                <a:latin typeface="VNIAvo"/>
              </a:rPr>
              <a:t> A4</a:t>
            </a:r>
            <a:r>
              <a:rPr lang="en-US" sz="2400" dirty="0">
                <a:latin typeface="VNIAvo"/>
              </a:rPr>
              <a:t>.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24" y="1981635"/>
            <a:ext cx="2895600" cy="203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2213" y="2496544"/>
            <a:ext cx="3121025" cy="214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/>
        </p:nvSpPr>
        <p:spPr>
          <a:xfrm>
            <a:off x="228600" y="3429000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Giấy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dọc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5516674" y="4247014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latin typeface="VNIAvo"/>
              </a:rPr>
              <a:t>Giấy</a:t>
            </a:r>
            <a:r>
              <a:rPr lang="en-US" sz="2400" dirty="0" smtClean="0">
                <a:latin typeface="VNIAvo"/>
              </a:rPr>
              <a:t> </a:t>
            </a:r>
            <a:r>
              <a:rPr lang="en-US" sz="2400" dirty="0" err="1" smtClean="0">
                <a:latin typeface="VNIAvo"/>
              </a:rPr>
              <a:t>ngang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28645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1417;p52"/>
          <p:cNvCxnSpPr/>
          <p:nvPr/>
        </p:nvCxnSpPr>
        <p:spPr>
          <a:xfrm rot="10800000" flipV="1">
            <a:off x="1685015" y="3739383"/>
            <a:ext cx="2637540" cy="548457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1417;p52"/>
          <p:cNvCxnSpPr/>
          <p:nvPr/>
        </p:nvCxnSpPr>
        <p:spPr>
          <a:xfrm rot="5400000">
            <a:off x="3137459" y="4544592"/>
            <a:ext cx="839389" cy="74477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" name="Google Shape;1417;p52"/>
          <p:cNvCxnSpPr/>
          <p:nvPr/>
        </p:nvCxnSpPr>
        <p:spPr>
          <a:xfrm flipV="1">
            <a:off x="4940982" y="2310408"/>
            <a:ext cx="1688418" cy="94910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1418;p52"/>
          <p:cNvCxnSpPr/>
          <p:nvPr/>
        </p:nvCxnSpPr>
        <p:spPr>
          <a:xfrm rot="16200000" flipV="1">
            <a:off x="2997165" y="2599130"/>
            <a:ext cx="1634736" cy="767383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" name="Google Shape;1416;p52"/>
          <p:cNvCxnSpPr/>
          <p:nvPr/>
        </p:nvCxnSpPr>
        <p:spPr>
          <a:xfrm rot="10800000">
            <a:off x="2124605" y="2807566"/>
            <a:ext cx="1961985" cy="9039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" name="Title 1"/>
          <p:cNvSpPr>
            <a:spLocks noGrp="1"/>
          </p:cNvSpPr>
          <p:nvPr/>
        </p:nvSpPr>
        <p:spPr>
          <a:xfrm>
            <a:off x="3091509" y="533400"/>
            <a:ext cx="575837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VNIAvo"/>
              </a:rPr>
              <a:t>Nét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cơ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bản</a:t>
            </a:r>
            <a:r>
              <a:rPr lang="en-US" sz="3200" dirty="0" smtClean="0">
                <a:latin typeface="VNIAvo"/>
              </a:rPr>
              <a:t> qua </a:t>
            </a:r>
            <a:r>
              <a:rPr lang="en-US" sz="3200" dirty="0" err="1" smtClean="0">
                <a:latin typeface="VNIAvo"/>
              </a:rPr>
              <a:t>sơ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đồ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tư</a:t>
            </a:r>
            <a:r>
              <a:rPr lang="en-US" sz="3200" dirty="0" smtClean="0">
                <a:latin typeface="VNIAvo"/>
              </a:rPr>
              <a:t> </a:t>
            </a:r>
            <a:r>
              <a:rPr lang="en-US" sz="3200" dirty="0" err="1" smtClean="0">
                <a:latin typeface="VNIAvo"/>
              </a:rPr>
              <a:t>duy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49" name="Google Shape;2656;p40"/>
          <p:cNvSpPr/>
          <p:nvPr/>
        </p:nvSpPr>
        <p:spPr>
          <a:xfrm>
            <a:off x="3753573" y="2823443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Google Shape;2658;p40"/>
          <p:cNvSpPr/>
          <p:nvPr/>
        </p:nvSpPr>
        <p:spPr>
          <a:xfrm>
            <a:off x="4132650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Google Shape;2659;p40"/>
          <p:cNvSpPr/>
          <p:nvPr/>
        </p:nvSpPr>
        <p:spPr>
          <a:xfrm>
            <a:off x="5057775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Google Shape;2660;p40"/>
          <p:cNvSpPr/>
          <p:nvPr/>
        </p:nvSpPr>
        <p:spPr>
          <a:xfrm>
            <a:off x="5403773" y="3830718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1" name="Google Shape;1416;p52"/>
          <p:cNvCxnSpPr/>
          <p:nvPr/>
        </p:nvCxnSpPr>
        <p:spPr>
          <a:xfrm rot="16200000" flipH="1">
            <a:off x="4783768" y="4487293"/>
            <a:ext cx="1156790" cy="53662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417;p52"/>
          <p:cNvCxnSpPr/>
          <p:nvPr/>
        </p:nvCxnSpPr>
        <p:spPr>
          <a:xfrm>
            <a:off x="5185574" y="3900748"/>
            <a:ext cx="2082302" cy="938916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3BAC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418;p52"/>
          <p:cNvCxnSpPr/>
          <p:nvPr/>
        </p:nvCxnSpPr>
        <p:spPr>
          <a:xfrm flipV="1">
            <a:off x="5028509" y="3635038"/>
            <a:ext cx="1600891" cy="78581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0" name="Google Shape;3144;p49"/>
          <p:cNvGrpSpPr/>
          <p:nvPr/>
        </p:nvGrpSpPr>
        <p:grpSpPr>
          <a:xfrm rot="20228145">
            <a:off x="3487067" y="2215818"/>
            <a:ext cx="2322681" cy="2907363"/>
            <a:chOff x="-42076" y="2879055"/>
            <a:chExt cx="2116446" cy="2705419"/>
          </a:xfrm>
        </p:grpSpPr>
        <p:sp>
          <p:nvSpPr>
            <p:cNvPr id="21" name="Google Shape;3145;p49"/>
            <p:cNvSpPr/>
            <p:nvPr/>
          </p:nvSpPr>
          <p:spPr>
            <a:xfrm rot="1419042">
              <a:off x="258388" y="3860543"/>
              <a:ext cx="719948" cy="164876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3"/>
                  </a:lnTo>
                  <a:cubicBezTo>
                    <a:pt x="1" y="7643"/>
                    <a:pt x="948" y="8091"/>
                    <a:pt x="2311" y="8091"/>
                  </a:cubicBezTo>
                  <a:cubicBezTo>
                    <a:pt x="3969" y="8091"/>
                    <a:pt x="4487" y="7643"/>
                    <a:pt x="4487" y="7643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46;p49"/>
            <p:cNvSpPr/>
            <p:nvPr/>
          </p:nvSpPr>
          <p:spPr>
            <a:xfrm rot="1419020">
              <a:off x="434994" y="3632675"/>
              <a:ext cx="719958" cy="1297946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7" y="7649"/>
                    <a:pt x="4487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3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47;p49"/>
            <p:cNvSpPr/>
            <p:nvPr/>
          </p:nvSpPr>
          <p:spPr>
            <a:xfrm rot="1419020">
              <a:off x="291323" y="3369354"/>
              <a:ext cx="1106887" cy="1507613"/>
            </a:xfrm>
            <a:custGeom>
              <a:avLst/>
              <a:gdLst/>
              <a:ahLst/>
              <a:cxnLst/>
              <a:rect l="l" t="t" r="r" b="b"/>
              <a:pathLst>
                <a:path w="6900" h="9398" extrusionOk="0">
                  <a:moveTo>
                    <a:pt x="4864" y="0"/>
                  </a:moveTo>
                  <a:lnTo>
                    <a:pt x="2298" y="250"/>
                  </a:lnTo>
                  <a:cubicBezTo>
                    <a:pt x="1427" y="1351"/>
                    <a:pt x="1139" y="1882"/>
                    <a:pt x="627" y="3565"/>
                  </a:cubicBezTo>
                  <a:cubicBezTo>
                    <a:pt x="403" y="4301"/>
                    <a:pt x="288" y="5300"/>
                    <a:pt x="179" y="6234"/>
                  </a:cubicBezTo>
                  <a:cubicBezTo>
                    <a:pt x="90" y="7092"/>
                    <a:pt x="0" y="7898"/>
                    <a:pt x="0" y="8141"/>
                  </a:cubicBezTo>
                  <a:cubicBezTo>
                    <a:pt x="0" y="8141"/>
                    <a:pt x="825" y="9397"/>
                    <a:pt x="3471" y="9397"/>
                  </a:cubicBezTo>
                  <a:cubicBezTo>
                    <a:pt x="3523" y="9397"/>
                    <a:pt x="3576" y="9397"/>
                    <a:pt x="3629" y="9396"/>
                  </a:cubicBezTo>
                  <a:cubicBezTo>
                    <a:pt x="6298" y="9345"/>
                    <a:pt x="6810" y="8141"/>
                    <a:pt x="6810" y="8141"/>
                  </a:cubicBezTo>
                  <a:cubicBezTo>
                    <a:pt x="6900" y="7712"/>
                    <a:pt x="6746" y="6970"/>
                    <a:pt x="6637" y="6061"/>
                  </a:cubicBezTo>
                  <a:cubicBezTo>
                    <a:pt x="6535" y="5261"/>
                    <a:pt x="6497" y="4301"/>
                    <a:pt x="6362" y="3795"/>
                  </a:cubicBezTo>
                  <a:cubicBezTo>
                    <a:pt x="5901" y="2016"/>
                    <a:pt x="5690" y="1043"/>
                    <a:pt x="4864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48;p49"/>
            <p:cNvSpPr/>
            <p:nvPr/>
          </p:nvSpPr>
          <p:spPr>
            <a:xfrm rot="1419020">
              <a:off x="68372" y="4597973"/>
              <a:ext cx="1048495" cy="178706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1" y="0"/>
                  </a:moveTo>
                  <a:cubicBezTo>
                    <a:pt x="353" y="352"/>
                    <a:pt x="1351" y="1114"/>
                    <a:pt x="3476" y="1075"/>
                  </a:cubicBezTo>
                  <a:cubicBezTo>
                    <a:pt x="5473" y="1037"/>
                    <a:pt x="6267" y="352"/>
                    <a:pt x="6536" y="6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49;p49"/>
            <p:cNvSpPr/>
            <p:nvPr/>
          </p:nvSpPr>
          <p:spPr>
            <a:xfrm rot="1419020">
              <a:off x="450398" y="4127381"/>
              <a:ext cx="439547" cy="445803"/>
            </a:xfrm>
            <a:custGeom>
              <a:avLst/>
              <a:gdLst/>
              <a:ahLst/>
              <a:cxnLst/>
              <a:rect l="l" t="t" r="r" b="b"/>
              <a:pathLst>
                <a:path w="2740" h="2779" fill="none" extrusionOk="0">
                  <a:moveTo>
                    <a:pt x="2740" y="2561"/>
                  </a:moveTo>
                  <a:cubicBezTo>
                    <a:pt x="2522" y="2689"/>
                    <a:pt x="2279" y="2759"/>
                    <a:pt x="2029" y="2778"/>
                  </a:cubicBezTo>
                  <a:cubicBezTo>
                    <a:pt x="1940" y="2778"/>
                    <a:pt x="1850" y="2778"/>
                    <a:pt x="1767" y="2765"/>
                  </a:cubicBezTo>
                  <a:cubicBezTo>
                    <a:pt x="896" y="2663"/>
                    <a:pt x="276" y="1889"/>
                    <a:pt x="109" y="1165"/>
                  </a:cubicBezTo>
                  <a:cubicBezTo>
                    <a:pt x="20" y="781"/>
                    <a:pt x="0" y="391"/>
                    <a:pt x="52" y="1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50;p49"/>
            <p:cNvSpPr/>
            <p:nvPr/>
          </p:nvSpPr>
          <p:spPr>
            <a:xfrm rot="1419020">
              <a:off x="551557" y="3860688"/>
              <a:ext cx="589377" cy="697339"/>
            </a:xfrm>
            <a:custGeom>
              <a:avLst/>
              <a:gdLst/>
              <a:ahLst/>
              <a:cxnLst/>
              <a:rect l="l" t="t" r="r" b="b"/>
              <a:pathLst>
                <a:path w="3674" h="4347" fill="none" extrusionOk="0">
                  <a:moveTo>
                    <a:pt x="0" y="1415"/>
                  </a:moveTo>
                  <a:cubicBezTo>
                    <a:pt x="230" y="743"/>
                    <a:pt x="659" y="301"/>
                    <a:pt x="1248" y="129"/>
                  </a:cubicBezTo>
                  <a:cubicBezTo>
                    <a:pt x="1696" y="1"/>
                    <a:pt x="2176" y="58"/>
                    <a:pt x="2579" y="282"/>
                  </a:cubicBezTo>
                  <a:cubicBezTo>
                    <a:pt x="2995" y="525"/>
                    <a:pt x="3309" y="909"/>
                    <a:pt x="3469" y="1364"/>
                  </a:cubicBezTo>
                  <a:cubicBezTo>
                    <a:pt x="3597" y="1703"/>
                    <a:pt x="3661" y="2068"/>
                    <a:pt x="3661" y="2433"/>
                  </a:cubicBezTo>
                  <a:cubicBezTo>
                    <a:pt x="3674" y="3022"/>
                    <a:pt x="3488" y="3598"/>
                    <a:pt x="3143" y="4078"/>
                  </a:cubicBezTo>
                  <a:cubicBezTo>
                    <a:pt x="3059" y="4174"/>
                    <a:pt x="2970" y="4263"/>
                    <a:pt x="2874" y="4346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51;p49"/>
            <p:cNvSpPr/>
            <p:nvPr/>
          </p:nvSpPr>
          <p:spPr>
            <a:xfrm rot="1419020">
              <a:off x="551500" y="3913285"/>
              <a:ext cx="551519" cy="666057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4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5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1" y="2736"/>
                    <a:pt x="192" y="3043"/>
                  </a:cubicBezTo>
                  <a:cubicBezTo>
                    <a:pt x="333" y="3434"/>
                    <a:pt x="602" y="3760"/>
                    <a:pt x="961" y="3971"/>
                  </a:cubicBezTo>
                  <a:cubicBezTo>
                    <a:pt x="1182" y="4090"/>
                    <a:pt x="1427" y="4151"/>
                    <a:pt x="1674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1" y="1379"/>
                  </a:cubicBezTo>
                  <a:cubicBezTo>
                    <a:pt x="3027" y="666"/>
                    <a:pt x="2391" y="1"/>
                    <a:pt x="1624" y="1"/>
                  </a:cubicBezTo>
                  <a:close/>
                </a:path>
              </a:pathLst>
            </a:custGeom>
            <a:solidFill>
              <a:srgbClr val="E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2;p49"/>
            <p:cNvSpPr/>
            <p:nvPr/>
          </p:nvSpPr>
          <p:spPr>
            <a:xfrm rot="1419020">
              <a:off x="753542" y="4203752"/>
              <a:ext cx="91599" cy="94647"/>
            </a:xfrm>
            <a:custGeom>
              <a:avLst/>
              <a:gdLst/>
              <a:ahLst/>
              <a:cxnLst/>
              <a:rect l="l" t="t" r="r" b="b"/>
              <a:pathLst>
                <a:path w="571" h="590" fill="none" extrusionOk="0">
                  <a:moveTo>
                    <a:pt x="1" y="0"/>
                  </a:moveTo>
                  <a:lnTo>
                    <a:pt x="571" y="589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53;p49"/>
            <p:cNvSpPr/>
            <p:nvPr/>
          </p:nvSpPr>
          <p:spPr>
            <a:xfrm rot="1419020">
              <a:off x="792377" y="4152569"/>
              <a:ext cx="79086" cy="84220"/>
            </a:xfrm>
            <a:custGeom>
              <a:avLst/>
              <a:gdLst/>
              <a:ahLst/>
              <a:cxnLst/>
              <a:rect l="l" t="t" r="r" b="b"/>
              <a:pathLst>
                <a:path w="493" h="525" fill="none" extrusionOk="0">
                  <a:moveTo>
                    <a:pt x="0" y="0"/>
                  </a:moveTo>
                  <a:lnTo>
                    <a:pt x="493" y="525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54;p49"/>
            <p:cNvSpPr/>
            <p:nvPr/>
          </p:nvSpPr>
          <p:spPr>
            <a:xfrm rot="1419020">
              <a:off x="1328321" y="3671156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0"/>
                  </a:moveTo>
                  <a:lnTo>
                    <a:pt x="1" y="2138"/>
                  </a:lnTo>
                  <a:lnTo>
                    <a:pt x="212" y="4250"/>
                  </a:lnTo>
                  <a:lnTo>
                    <a:pt x="3227" y="948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55;p49"/>
            <p:cNvSpPr/>
            <p:nvPr/>
          </p:nvSpPr>
          <p:spPr>
            <a:xfrm rot="1419020">
              <a:off x="1802791" y="3705510"/>
              <a:ext cx="234211" cy="235334"/>
            </a:xfrm>
            <a:custGeom>
              <a:avLst/>
              <a:gdLst/>
              <a:ahLst/>
              <a:cxnLst/>
              <a:rect l="l" t="t" r="r" b="b"/>
              <a:pathLst>
                <a:path w="1460" h="1467" extrusionOk="0">
                  <a:moveTo>
                    <a:pt x="608" y="1"/>
                  </a:moveTo>
                  <a:cubicBezTo>
                    <a:pt x="608" y="1"/>
                    <a:pt x="0" y="519"/>
                    <a:pt x="0" y="519"/>
                  </a:cubicBezTo>
                  <a:lnTo>
                    <a:pt x="916" y="1467"/>
                  </a:lnTo>
                  <a:lnTo>
                    <a:pt x="1460" y="769"/>
                  </a:lnTo>
                  <a:lnTo>
                    <a:pt x="743" y="6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56;p49"/>
            <p:cNvSpPr/>
            <p:nvPr/>
          </p:nvSpPr>
          <p:spPr>
            <a:xfrm rot="1419020">
              <a:off x="1399492" y="3850281"/>
              <a:ext cx="382117" cy="400565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6"/>
                  </a:moveTo>
                  <a:cubicBezTo>
                    <a:pt x="775" y="1645"/>
                    <a:pt x="1569" y="813"/>
                    <a:pt x="2381" y="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157;p49"/>
            <p:cNvSpPr/>
            <p:nvPr/>
          </p:nvSpPr>
          <p:spPr>
            <a:xfrm rot="1419020">
              <a:off x="1664826" y="3782830"/>
              <a:ext cx="90636" cy="86466"/>
            </a:xfrm>
            <a:custGeom>
              <a:avLst/>
              <a:gdLst/>
              <a:ahLst/>
              <a:cxnLst/>
              <a:rect l="l" t="t" r="r" b="b"/>
              <a:pathLst>
                <a:path w="565" h="539" fill="none" extrusionOk="0">
                  <a:moveTo>
                    <a:pt x="1" y="538"/>
                  </a:moveTo>
                  <a:lnTo>
                    <a:pt x="564" y="1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158;p49"/>
            <p:cNvSpPr/>
            <p:nvPr/>
          </p:nvSpPr>
          <p:spPr>
            <a:xfrm rot="1419020">
              <a:off x="214776" y="3183494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16" y="0"/>
                  </a:moveTo>
                  <a:lnTo>
                    <a:pt x="1" y="948"/>
                  </a:lnTo>
                  <a:lnTo>
                    <a:pt x="3009" y="4250"/>
                  </a:lnTo>
                  <a:lnTo>
                    <a:pt x="3227" y="213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159;p49"/>
            <p:cNvSpPr/>
            <p:nvPr/>
          </p:nvSpPr>
          <p:spPr>
            <a:xfrm rot="1419020">
              <a:off x="269713" y="3034154"/>
              <a:ext cx="234371" cy="235334"/>
            </a:xfrm>
            <a:custGeom>
              <a:avLst/>
              <a:gdLst/>
              <a:ahLst/>
              <a:cxnLst/>
              <a:rect l="l" t="t" r="r" b="b"/>
              <a:pathLst>
                <a:path w="1461" h="1467" extrusionOk="0">
                  <a:moveTo>
                    <a:pt x="852" y="1"/>
                  </a:moveTo>
                  <a:lnTo>
                    <a:pt x="718" y="622"/>
                  </a:lnTo>
                  <a:lnTo>
                    <a:pt x="1" y="769"/>
                  </a:lnTo>
                  <a:lnTo>
                    <a:pt x="545" y="1467"/>
                  </a:lnTo>
                  <a:lnTo>
                    <a:pt x="1460" y="519"/>
                  </a:lnTo>
                  <a:cubicBezTo>
                    <a:pt x="1460" y="519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160;p49"/>
            <p:cNvSpPr/>
            <p:nvPr/>
          </p:nvSpPr>
          <p:spPr>
            <a:xfrm rot="1419020">
              <a:off x="259718" y="3320036"/>
              <a:ext cx="345060" cy="388213"/>
            </a:xfrm>
            <a:custGeom>
              <a:avLst/>
              <a:gdLst/>
              <a:ahLst/>
              <a:cxnLst/>
              <a:rect l="l" t="t" r="r" b="b"/>
              <a:pathLst>
                <a:path w="2151" h="2420" fill="none" extrusionOk="0">
                  <a:moveTo>
                    <a:pt x="6" y="0"/>
                  </a:moveTo>
                  <a:cubicBezTo>
                    <a:pt x="0" y="71"/>
                    <a:pt x="2151" y="2420"/>
                    <a:pt x="2151" y="2349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161;p49"/>
            <p:cNvSpPr/>
            <p:nvPr/>
          </p:nvSpPr>
          <p:spPr>
            <a:xfrm rot="1419020">
              <a:off x="604849" y="3052364"/>
              <a:ext cx="1045287" cy="865618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64" y="0"/>
                    <a:pt x="52" y="1152"/>
                    <a:pt x="7" y="2618"/>
                  </a:cubicBezTo>
                  <a:cubicBezTo>
                    <a:pt x="0" y="2739"/>
                    <a:pt x="7" y="2867"/>
                    <a:pt x="26" y="2989"/>
                  </a:cubicBezTo>
                  <a:cubicBezTo>
                    <a:pt x="32" y="3079"/>
                    <a:pt x="52" y="3175"/>
                    <a:pt x="71" y="3264"/>
                  </a:cubicBezTo>
                  <a:cubicBezTo>
                    <a:pt x="378" y="4525"/>
                    <a:pt x="1607" y="5396"/>
                    <a:pt x="2970" y="5396"/>
                  </a:cubicBezTo>
                  <a:lnTo>
                    <a:pt x="3553" y="5396"/>
                  </a:lnTo>
                  <a:cubicBezTo>
                    <a:pt x="4916" y="5396"/>
                    <a:pt x="6138" y="4525"/>
                    <a:pt x="6446" y="3264"/>
                  </a:cubicBezTo>
                  <a:cubicBezTo>
                    <a:pt x="6471" y="3175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6" y="2618"/>
                  </a:cubicBezTo>
                  <a:cubicBezTo>
                    <a:pt x="6471" y="1152"/>
                    <a:pt x="5159" y="0"/>
                    <a:pt x="3610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162;p49"/>
            <p:cNvSpPr/>
            <p:nvPr/>
          </p:nvSpPr>
          <p:spPr>
            <a:xfrm rot="1419020">
              <a:off x="1282095" y="345132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163;p49"/>
            <p:cNvSpPr/>
            <p:nvPr/>
          </p:nvSpPr>
          <p:spPr>
            <a:xfrm rot="1419020">
              <a:off x="1007603" y="333111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1" y="0"/>
                  </a:moveTo>
                  <a:cubicBezTo>
                    <a:pt x="64" y="0"/>
                    <a:pt x="0" y="71"/>
                    <a:pt x="0" y="147"/>
                  </a:cubicBezTo>
                  <a:cubicBezTo>
                    <a:pt x="0" y="224"/>
                    <a:pt x="64" y="288"/>
                    <a:pt x="141" y="288"/>
                  </a:cubicBezTo>
                  <a:cubicBezTo>
                    <a:pt x="224" y="288"/>
                    <a:pt x="288" y="224"/>
                    <a:pt x="288" y="147"/>
                  </a:cubicBezTo>
                  <a:cubicBezTo>
                    <a:pt x="288" y="71"/>
                    <a:pt x="224" y="0"/>
                    <a:pt x="141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164;p49"/>
            <p:cNvSpPr/>
            <p:nvPr/>
          </p:nvSpPr>
          <p:spPr>
            <a:xfrm rot="1419020">
              <a:off x="942705" y="3414114"/>
              <a:ext cx="338964" cy="273193"/>
            </a:xfrm>
            <a:custGeom>
              <a:avLst/>
              <a:gdLst/>
              <a:ahLst/>
              <a:cxnLst/>
              <a:rect l="l" t="t" r="r" b="b"/>
              <a:pathLst>
                <a:path w="2113" h="1703" extrusionOk="0">
                  <a:moveTo>
                    <a:pt x="1057" y="0"/>
                  </a:moveTo>
                  <a:cubicBezTo>
                    <a:pt x="475" y="0"/>
                    <a:pt x="1" y="384"/>
                    <a:pt x="1" y="852"/>
                  </a:cubicBezTo>
                  <a:cubicBezTo>
                    <a:pt x="1" y="1319"/>
                    <a:pt x="475" y="1703"/>
                    <a:pt x="1057" y="1703"/>
                  </a:cubicBezTo>
                  <a:cubicBezTo>
                    <a:pt x="1639" y="1703"/>
                    <a:pt x="2113" y="1319"/>
                    <a:pt x="2113" y="852"/>
                  </a:cubicBezTo>
                  <a:cubicBezTo>
                    <a:pt x="2113" y="384"/>
                    <a:pt x="1639" y="0"/>
                    <a:pt x="1057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165;p49"/>
            <p:cNvSpPr/>
            <p:nvPr/>
          </p:nvSpPr>
          <p:spPr>
            <a:xfrm rot="1419020">
              <a:off x="1018854" y="3477292"/>
              <a:ext cx="66894" cy="95609"/>
            </a:xfrm>
            <a:custGeom>
              <a:avLst/>
              <a:gdLst/>
              <a:ahLst/>
              <a:cxnLst/>
              <a:rect l="l" t="t" r="r" b="b"/>
              <a:pathLst>
                <a:path w="417" h="596" extrusionOk="0">
                  <a:moveTo>
                    <a:pt x="205" y="0"/>
                  </a:moveTo>
                  <a:cubicBezTo>
                    <a:pt x="90" y="0"/>
                    <a:pt x="1" y="128"/>
                    <a:pt x="1" y="295"/>
                  </a:cubicBezTo>
                  <a:cubicBezTo>
                    <a:pt x="1" y="461"/>
                    <a:pt x="90" y="596"/>
                    <a:pt x="205" y="596"/>
                  </a:cubicBezTo>
                  <a:cubicBezTo>
                    <a:pt x="327" y="596"/>
                    <a:pt x="417" y="461"/>
                    <a:pt x="417" y="295"/>
                  </a:cubicBezTo>
                  <a:cubicBezTo>
                    <a:pt x="417" y="135"/>
                    <a:pt x="321" y="0"/>
                    <a:pt x="205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166;p49"/>
            <p:cNvSpPr/>
            <p:nvPr/>
          </p:nvSpPr>
          <p:spPr>
            <a:xfrm rot="1419020">
              <a:off x="1138280" y="3529804"/>
              <a:ext cx="67857" cy="95609"/>
            </a:xfrm>
            <a:custGeom>
              <a:avLst/>
              <a:gdLst/>
              <a:ahLst/>
              <a:cxnLst/>
              <a:rect l="l" t="t" r="r" b="b"/>
              <a:pathLst>
                <a:path w="423" h="596" extrusionOk="0">
                  <a:moveTo>
                    <a:pt x="212" y="0"/>
                  </a:moveTo>
                  <a:cubicBezTo>
                    <a:pt x="96" y="0"/>
                    <a:pt x="0" y="128"/>
                    <a:pt x="0" y="295"/>
                  </a:cubicBezTo>
                  <a:cubicBezTo>
                    <a:pt x="0" y="461"/>
                    <a:pt x="96" y="596"/>
                    <a:pt x="212" y="596"/>
                  </a:cubicBezTo>
                  <a:cubicBezTo>
                    <a:pt x="327" y="596"/>
                    <a:pt x="423" y="461"/>
                    <a:pt x="423" y="295"/>
                  </a:cubicBezTo>
                  <a:cubicBezTo>
                    <a:pt x="423" y="135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167;p49"/>
            <p:cNvSpPr/>
            <p:nvPr/>
          </p:nvSpPr>
          <p:spPr>
            <a:xfrm rot="1419020">
              <a:off x="817735" y="3311570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1" y="0"/>
                    <a:pt x="0" y="346"/>
                    <a:pt x="205" y="544"/>
                  </a:cubicBezTo>
                  <a:cubicBezTo>
                    <a:pt x="269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2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168;p49"/>
            <p:cNvSpPr/>
            <p:nvPr/>
          </p:nvSpPr>
          <p:spPr>
            <a:xfrm rot="1419020">
              <a:off x="1311468" y="3527794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8" y="0"/>
                    <a:pt x="1" y="346"/>
                    <a:pt x="205" y="544"/>
                  </a:cubicBezTo>
                  <a:cubicBezTo>
                    <a:pt x="270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9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169;p49"/>
            <p:cNvSpPr/>
            <p:nvPr/>
          </p:nvSpPr>
          <p:spPr>
            <a:xfrm rot="1419020">
              <a:off x="1098936" y="3208866"/>
              <a:ext cx="238382" cy="113095"/>
            </a:xfrm>
            <a:custGeom>
              <a:avLst/>
              <a:gdLst/>
              <a:ahLst/>
              <a:cxnLst/>
              <a:rect l="l" t="t" r="r" b="b"/>
              <a:pathLst>
                <a:path w="1486" h="705" fill="none" extrusionOk="0">
                  <a:moveTo>
                    <a:pt x="154" y="0"/>
                  </a:moveTo>
                  <a:cubicBezTo>
                    <a:pt x="1" y="333"/>
                    <a:pt x="430" y="621"/>
                    <a:pt x="679" y="352"/>
                  </a:cubicBezTo>
                  <a:cubicBezTo>
                    <a:pt x="730" y="282"/>
                    <a:pt x="743" y="147"/>
                    <a:pt x="660" y="135"/>
                  </a:cubicBezTo>
                  <a:cubicBezTo>
                    <a:pt x="430" y="275"/>
                    <a:pt x="494" y="621"/>
                    <a:pt x="750" y="679"/>
                  </a:cubicBezTo>
                  <a:cubicBezTo>
                    <a:pt x="878" y="704"/>
                    <a:pt x="1012" y="653"/>
                    <a:pt x="1082" y="538"/>
                  </a:cubicBezTo>
                  <a:cubicBezTo>
                    <a:pt x="1153" y="423"/>
                    <a:pt x="1166" y="282"/>
                    <a:pt x="1121" y="147"/>
                  </a:cubicBezTo>
                  <a:cubicBezTo>
                    <a:pt x="1038" y="77"/>
                    <a:pt x="986" y="167"/>
                    <a:pt x="980" y="269"/>
                  </a:cubicBezTo>
                  <a:cubicBezTo>
                    <a:pt x="948" y="531"/>
                    <a:pt x="1300" y="647"/>
                    <a:pt x="1428" y="410"/>
                  </a:cubicBezTo>
                  <a:cubicBezTo>
                    <a:pt x="1486" y="307"/>
                    <a:pt x="1466" y="179"/>
                    <a:pt x="1390" y="9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170;p49"/>
            <p:cNvSpPr/>
            <p:nvPr/>
          </p:nvSpPr>
          <p:spPr>
            <a:xfrm rot="1419020">
              <a:off x="1426654" y="3213821"/>
              <a:ext cx="248488" cy="262605"/>
            </a:xfrm>
            <a:custGeom>
              <a:avLst/>
              <a:gdLst/>
              <a:ahLst/>
              <a:cxnLst/>
              <a:rect l="l" t="t" r="r" b="b"/>
              <a:pathLst>
                <a:path w="1549" h="1637" extrusionOk="0">
                  <a:moveTo>
                    <a:pt x="434" y="0"/>
                  </a:moveTo>
                  <a:cubicBezTo>
                    <a:pt x="320" y="0"/>
                    <a:pt x="211" y="67"/>
                    <a:pt x="166" y="184"/>
                  </a:cubicBezTo>
                  <a:cubicBezTo>
                    <a:pt x="0" y="619"/>
                    <a:pt x="58" y="1195"/>
                    <a:pt x="147" y="1637"/>
                  </a:cubicBezTo>
                  <a:cubicBezTo>
                    <a:pt x="704" y="1496"/>
                    <a:pt x="1152" y="1355"/>
                    <a:pt x="1453" y="939"/>
                  </a:cubicBezTo>
                  <a:cubicBezTo>
                    <a:pt x="1549" y="811"/>
                    <a:pt x="1510" y="626"/>
                    <a:pt x="1376" y="536"/>
                  </a:cubicBezTo>
                  <a:cubicBezTo>
                    <a:pt x="1120" y="357"/>
                    <a:pt x="851" y="190"/>
                    <a:pt x="576" y="37"/>
                  </a:cubicBezTo>
                  <a:cubicBezTo>
                    <a:pt x="531" y="12"/>
                    <a:pt x="482" y="0"/>
                    <a:pt x="434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171;p49"/>
            <p:cNvSpPr/>
            <p:nvPr/>
          </p:nvSpPr>
          <p:spPr>
            <a:xfrm rot="1419020">
              <a:off x="1560604" y="3257254"/>
              <a:ext cx="17646" cy="62724"/>
            </a:xfrm>
            <a:custGeom>
              <a:avLst/>
              <a:gdLst/>
              <a:ahLst/>
              <a:cxnLst/>
              <a:rect l="l" t="t" r="r" b="b"/>
              <a:pathLst>
                <a:path w="110" h="391" fill="none" extrusionOk="0">
                  <a:moveTo>
                    <a:pt x="1" y="391"/>
                  </a:moveTo>
                  <a:lnTo>
                    <a:pt x="110" y="0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172;p49"/>
            <p:cNvSpPr/>
            <p:nvPr/>
          </p:nvSpPr>
          <p:spPr>
            <a:xfrm rot="1419020">
              <a:off x="825644" y="2950652"/>
              <a:ext cx="248649" cy="262605"/>
            </a:xfrm>
            <a:custGeom>
              <a:avLst/>
              <a:gdLst/>
              <a:ahLst/>
              <a:cxnLst/>
              <a:rect l="l" t="t" r="r" b="b"/>
              <a:pathLst>
                <a:path w="1550" h="1637" extrusionOk="0">
                  <a:moveTo>
                    <a:pt x="1115" y="0"/>
                  </a:moveTo>
                  <a:cubicBezTo>
                    <a:pt x="1067" y="0"/>
                    <a:pt x="1018" y="12"/>
                    <a:pt x="973" y="37"/>
                  </a:cubicBezTo>
                  <a:cubicBezTo>
                    <a:pt x="698" y="190"/>
                    <a:pt x="429" y="357"/>
                    <a:pt x="173" y="536"/>
                  </a:cubicBezTo>
                  <a:cubicBezTo>
                    <a:pt x="32" y="626"/>
                    <a:pt x="0" y="811"/>
                    <a:pt x="90" y="939"/>
                  </a:cubicBezTo>
                  <a:cubicBezTo>
                    <a:pt x="391" y="1355"/>
                    <a:pt x="839" y="1496"/>
                    <a:pt x="1402" y="1637"/>
                  </a:cubicBezTo>
                  <a:cubicBezTo>
                    <a:pt x="1485" y="1195"/>
                    <a:pt x="1549" y="619"/>
                    <a:pt x="1383" y="184"/>
                  </a:cubicBezTo>
                  <a:cubicBezTo>
                    <a:pt x="1338" y="67"/>
                    <a:pt x="1229" y="0"/>
                    <a:pt x="1115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173;p49"/>
            <p:cNvSpPr/>
            <p:nvPr/>
          </p:nvSpPr>
          <p:spPr>
            <a:xfrm rot="1419020">
              <a:off x="917286" y="3012946"/>
              <a:ext cx="53419" cy="47323"/>
            </a:xfrm>
            <a:custGeom>
              <a:avLst/>
              <a:gdLst/>
              <a:ahLst/>
              <a:cxnLst/>
              <a:rect l="l" t="t" r="r" b="b"/>
              <a:pathLst>
                <a:path w="333" h="295" fill="none" extrusionOk="0">
                  <a:moveTo>
                    <a:pt x="0" y="0"/>
                  </a:moveTo>
                  <a:lnTo>
                    <a:pt x="333" y="295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174;p49"/>
            <p:cNvSpPr/>
            <p:nvPr/>
          </p:nvSpPr>
          <p:spPr>
            <a:xfrm rot="1419020">
              <a:off x="1143628" y="4509998"/>
              <a:ext cx="26950" cy="205656"/>
            </a:xfrm>
            <a:custGeom>
              <a:avLst/>
              <a:gdLst/>
              <a:ahLst/>
              <a:cxnLst/>
              <a:rect l="l" t="t" r="r" b="b"/>
              <a:pathLst>
                <a:path w="168" h="1282" fill="none" extrusionOk="0">
                  <a:moveTo>
                    <a:pt x="1" y="1"/>
                  </a:moveTo>
                  <a:cubicBezTo>
                    <a:pt x="59" y="430"/>
                    <a:pt x="116" y="859"/>
                    <a:pt x="167" y="1281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175;p49"/>
            <p:cNvSpPr/>
            <p:nvPr/>
          </p:nvSpPr>
          <p:spPr>
            <a:xfrm rot="1419020">
              <a:off x="1091842" y="4651719"/>
              <a:ext cx="13475" cy="89513"/>
            </a:xfrm>
            <a:custGeom>
              <a:avLst/>
              <a:gdLst/>
              <a:ahLst/>
              <a:cxnLst/>
              <a:rect l="l" t="t" r="r" b="b"/>
              <a:pathLst>
                <a:path w="84" h="558" fill="none" extrusionOk="0">
                  <a:moveTo>
                    <a:pt x="1" y="1"/>
                  </a:moveTo>
                  <a:lnTo>
                    <a:pt x="84" y="557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3785189" y="3509896"/>
            <a:ext cx="1495771" cy="1169225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bản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5" y="1703309"/>
            <a:ext cx="1740644" cy="1021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1070"/>
            <a:ext cx="1474869" cy="15038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278445" y="272787"/>
            <a:ext cx="28131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u="sng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Củng</a:t>
            </a:r>
            <a:r>
              <a:rPr lang="en-US" sz="4800" u="sng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u="sng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cố</a:t>
            </a:r>
            <a:r>
              <a:rPr lang="en-US" sz="4800" u="sng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endParaRPr lang="en-US" sz="4800" u="sng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7052"/>
            <a:ext cx="2028285" cy="10745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2" y="4287841"/>
            <a:ext cx="1573213" cy="142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1847156"/>
            <a:ext cx="1779587" cy="1616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2" y="5336673"/>
            <a:ext cx="1627187" cy="1292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19" y="5164673"/>
            <a:ext cx="1639887" cy="1431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7" y="1427267"/>
            <a:ext cx="16637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45724" y="1302846"/>
            <a:ext cx="1905000" cy="8626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5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966</TotalTime>
  <Words>167</Words>
  <Application>Microsoft Office PowerPoint</Application>
  <PresentationFormat>On-screen Show (4:3)</PresentationFormat>
  <Paragraphs>49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.VnTifani Heavy</vt:lpstr>
      <vt:lpstr>Calibri</vt:lpstr>
      <vt:lpstr>Lucida Sans Unicode</vt:lpstr>
      <vt:lpstr>Times New Roman</vt:lpstr>
      <vt:lpstr>TimTRƯƠNG</vt:lpstr>
      <vt:lpstr>Verdana</vt:lpstr>
      <vt:lpstr>VNIAvo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107</cp:revision>
  <dcterms:created xsi:type="dcterms:W3CDTF">2021-11-24T07:51:13Z</dcterms:created>
  <dcterms:modified xsi:type="dcterms:W3CDTF">2025-10-16T13:00:38Z</dcterms:modified>
</cp:coreProperties>
</file>