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1" r:id="rId3"/>
    <p:sldId id="285" r:id="rId4"/>
    <p:sldId id="290" r:id="rId5"/>
    <p:sldId id="266" r:id="rId6"/>
    <p:sldId id="268" r:id="rId7"/>
    <p:sldId id="271" r:id="rId9"/>
    <p:sldId id="272" r:id="rId10"/>
    <p:sldId id="287" r:id="rId11"/>
    <p:sldId id="288" r:id="rId12"/>
    <p:sldId id="289" r:id="rId13"/>
    <p:sldId id="269" r:id="rId14"/>
    <p:sldId id="282" r:id="rId15"/>
    <p:sldId id="264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 (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media" Target="../media/media6.mp3"/><Relationship Id="rId3" Type="http://schemas.openxmlformats.org/officeDocument/2006/relationships/audio" Target="NULL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11.wdp"/><Relationship Id="rId4" Type="http://schemas.openxmlformats.org/officeDocument/2006/relationships/image" Target="../media/image39.png"/><Relationship Id="rId3" Type="http://schemas.microsoft.com/office/2007/relationships/hdphoto" Target="../media/image38.wdp"/><Relationship Id="rId2" Type="http://schemas.openxmlformats.org/officeDocument/2006/relationships/image" Target="../media/image3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microsoft.com/office/2007/relationships/media" Target="../media/media2.mp3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media" Target="../media/media6.mp3"/><Relationship Id="rId3" Type="http://schemas.openxmlformats.org/officeDocument/2006/relationships/audio" Target="NULL" TargetMode="Externa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microsoft.com/office/2007/relationships/media" Target="../media/media6.mp3"/><Relationship Id="rId3" Type="http://schemas.openxmlformats.org/officeDocument/2006/relationships/audio" Target="NULL" TargetMode="Externa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elcome to our English class,,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"/>
            <a:ext cx="9144000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2630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49" y="5334000"/>
            <a:ext cx="3352800" cy="1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10" y="1205630"/>
            <a:ext cx="6141720" cy="428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Track 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198.902344" end="7227.708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32933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7620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8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437264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2712" y="85130"/>
            <a:ext cx="998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2814181"/>
            <a:ext cx="9157570" cy="37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8224" y="2015698"/>
            <a:ext cx="609600" cy="6096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6" y="2886206"/>
            <a:ext cx="2638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4191000"/>
            <a:ext cx="2638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6" y="3591056"/>
            <a:ext cx="4572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4731009"/>
            <a:ext cx="3429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47" y="5410200"/>
            <a:ext cx="59245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0891" y="23753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85871" y="2103330"/>
            <a:ext cx="4624182" cy="5995815"/>
            <a:chOff x="3985871" y="2103330"/>
            <a:chExt cx="4624182" cy="5995815"/>
          </a:xfrm>
        </p:grpSpPr>
        <p:grpSp>
          <p:nvGrpSpPr>
            <p:cNvPr id="5" name="Group 4"/>
            <p:cNvGrpSpPr/>
            <p:nvPr/>
          </p:nvGrpSpPr>
          <p:grpSpPr>
            <a:xfrm>
              <a:off x="3985871" y="2103330"/>
              <a:ext cx="4624182" cy="5995815"/>
              <a:chOff x="1676400" y="838200"/>
              <a:chExt cx="5715000" cy="7127875"/>
            </a:xfrm>
          </p:grpSpPr>
          <p:pic>
            <p:nvPicPr>
              <p:cNvPr id="28685" name="Picture 55" descr="BD21331_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5" name="Picture 55" descr="BD21331_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676400" y="838200"/>
                <a:ext cx="5715000" cy="533400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29917" y="2497976"/>
                <a:ext cx="1010943" cy="18660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96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9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136216" y="3169860"/>
                <a:ext cx="820717" cy="18660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96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9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05" b="96145" l="7979" r="98138">
                          <a14:foregroundMark x1="95213" y1="29880" x2="95213" y2="29880"/>
                          <a14:foregroundMark x1="94681" y1="32289" x2="94681" y2="32289"/>
                          <a14:foregroundMark x1="95213" y1="34940" x2="95213" y2="34940"/>
                          <a14:foregroundMark x1="16489" y1="10120" x2="16489" y2="10120"/>
                          <a14:foregroundMark x1="80851" y1="56627" x2="80851" y2="56627"/>
                          <a14:foregroundMark x1="78723" y1="54217" x2="78723" y2="54217"/>
                          <a14:foregroundMark x1="86702" y1="25060" x2="86702" y2="25060"/>
                          <a14:foregroundMark x1="67553" y1="11084" x2="67553" y2="11084"/>
                          <a14:foregroundMark x1="43351" y1="22892" x2="43351" y2="22892"/>
                          <a14:backgroundMark x1="77394" y1="83614" x2="77394" y2="83614"/>
                          <a14:backgroundMark x1="75798" y1="81205" x2="75798" y2="8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22" y="2934327"/>
              <a:ext cx="1265136" cy="1130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5" b="96145" l="7979" r="98138">
                          <a14:foregroundMark x1="95213" y1="29880" x2="95213" y2="29880"/>
                          <a14:foregroundMark x1="94681" y1="32289" x2="94681" y2="32289"/>
                          <a14:foregroundMark x1="95213" y1="34940" x2="95213" y2="34940"/>
                          <a14:foregroundMark x1="16489" y1="10120" x2="16489" y2="10120"/>
                          <a14:foregroundMark x1="80851" y1="56627" x2="80851" y2="56627"/>
                          <a14:foregroundMark x1="78723" y1="54217" x2="78723" y2="54217"/>
                          <a14:foregroundMark x1="86702" y1="25060" x2="86702" y2="25060"/>
                          <a14:foregroundMark x1="67553" y1="11084" x2="67553" y2="11084"/>
                          <a14:foregroundMark x1="43351" y1="22892" x2="43351" y2="22892"/>
                          <a14:backgroundMark x1="77394" y1="83614" x2="77394" y2="83614"/>
                          <a14:backgroundMark x1="75798" y1="81205" x2="75798" y2="8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881" y="4677358"/>
              <a:ext cx="1236081" cy="1488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49" b="100000" l="2181" r="100000">
                          <a14:foregroundMark x1="75389" y1="25121" x2="75389" y2="25121"/>
                          <a14:foregroundMark x1="84112" y1="28986" x2="84112" y2="28986"/>
                          <a14:foregroundMark x1="76947" y1="31401" x2="76947" y2="31401"/>
                          <a14:foregroundMark x1="75389" y1="29952" x2="75389" y2="29952"/>
                          <a14:foregroundMark x1="82866" y1="29952" x2="82866" y2="29952"/>
                          <a14:foregroundMark x1="80374" y1="9179" x2="80374" y2="9179"/>
                          <a14:foregroundMark x1="78816" y1="15942" x2="78816" y2="15942"/>
                          <a14:foregroundMark x1="77570" y1="11111" x2="77570" y2="11111"/>
                          <a14:foregroundMark x1="73832" y1="31884" x2="73832" y2="31884"/>
                          <a14:foregroundMark x1="11838" y1="45411" x2="11838" y2="45411"/>
                          <a14:foregroundMark x1="19003" y1="42512" x2="19003" y2="42512"/>
                          <a14:foregroundMark x1="8723" y1="45411" x2="8723" y2="45411"/>
                          <a14:foregroundMark x1="5919" y1="41546" x2="5919" y2="4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882" y="2518828"/>
              <a:ext cx="1787340" cy="12976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49" b="100000" l="2181" r="100000">
                          <a14:foregroundMark x1="75389" y1="25121" x2="75389" y2="25121"/>
                          <a14:foregroundMark x1="84112" y1="28986" x2="84112" y2="28986"/>
                          <a14:foregroundMark x1="76947" y1="31401" x2="76947" y2="31401"/>
                          <a14:foregroundMark x1="75389" y1="29952" x2="75389" y2="29952"/>
                          <a14:foregroundMark x1="82866" y1="29952" x2="82866" y2="29952"/>
                          <a14:foregroundMark x1="80374" y1="9179" x2="80374" y2="9179"/>
                          <a14:foregroundMark x1="78816" y1="15942" x2="78816" y2="15942"/>
                          <a14:foregroundMark x1="77570" y1="11111" x2="77570" y2="11111"/>
                          <a14:foregroundMark x1="73832" y1="31884" x2="73832" y2="31884"/>
                          <a14:foregroundMark x1="11838" y1="45411" x2="11838" y2="45411"/>
                          <a14:foregroundMark x1="19003" y1="42512" x2="19003" y2="42512"/>
                          <a14:foregroundMark x1="8723" y1="45411" x2="8723" y2="45411"/>
                          <a14:foregroundMark x1="5919" y1="41546" x2="5919" y2="4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860" y="5312958"/>
              <a:ext cx="1243585" cy="861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1"/>
            <a:ext cx="9144000" cy="682231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733925" cy="3105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rack 1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1694" y1="16934" x2="71694" y2="1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2838" y="4114800"/>
            <a:ext cx="4741485" cy="31271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5" b="96145" l="7979" r="98138">
                        <a14:foregroundMark x1="95213" y1="29880" x2="95213" y2="29880"/>
                        <a14:foregroundMark x1="94681" y1="32289" x2="94681" y2="32289"/>
                        <a14:foregroundMark x1="95213" y1="34940" x2="95213" y2="34940"/>
                        <a14:foregroundMark x1="16489" y1="10120" x2="16489" y2="10120"/>
                        <a14:foregroundMark x1="80851" y1="56627" x2="80851" y2="56627"/>
                        <a14:foregroundMark x1="78723" y1="54217" x2="78723" y2="54217"/>
                        <a14:foregroundMark x1="86702" y1="25060" x2="86702" y2="25060"/>
                        <a14:foregroundMark x1="67553" y1="11084" x2="67553" y2="11084"/>
                        <a14:foregroundMark x1="43351" y1="22892" x2="43351" y2="22892"/>
                        <a14:foregroundMark x1="68792" y1="34358" x2="68792" y2="34358"/>
                        <a14:foregroundMark x1="81879" y1="25978" x2="81879" y2="25978"/>
                        <a14:backgroundMark x1="77394" y1="83614" x2="77394" y2="83614"/>
                        <a14:backgroundMark x1="75798" y1="81205" x2="75798" y2="81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8" y="4158026"/>
            <a:ext cx="1778733" cy="148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69133" y="887521"/>
            <a:ext cx="3174267" cy="2084279"/>
            <a:chOff x="1169133" y="887521"/>
            <a:chExt cx="3174267" cy="2084279"/>
          </a:xfrm>
        </p:grpSpPr>
        <p:sp>
          <p:nvSpPr>
            <p:cNvPr id="15" name="Rectangle 14"/>
            <p:cNvSpPr/>
            <p:nvPr/>
          </p:nvSpPr>
          <p:spPr>
            <a:xfrm>
              <a:off x="1696520" y="887521"/>
              <a:ext cx="21194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3</a:t>
              </a:r>
              <a:endPara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9133" y="1863804"/>
              <a:ext cx="31742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Lesson 1</a:t>
              </a:r>
              <a:endPara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etter 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2950" y="2685195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891" y="23753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33600" y="5934075"/>
            <a:ext cx="18788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ow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98" y="4082193"/>
            <a:ext cx="3037963" cy="214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4082193"/>
            <a:ext cx="2993398" cy="220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943983"/>
            <a:ext cx="3024067" cy="1968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1917485"/>
            <a:ext cx="2993398" cy="2023957"/>
          </a:xfrm>
          <a:prstGeom prst="rect">
            <a:avLst/>
          </a:prstGeom>
        </p:spPr>
      </p:pic>
      <p:pic>
        <p:nvPicPr>
          <p:cNvPr id="14" name="cow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24800" y="5029200"/>
            <a:ext cx="609600" cy="609600"/>
          </a:xfrm>
          <a:prstGeom prst="rect">
            <a:avLst/>
          </a:prstGeom>
        </p:spPr>
      </p:pic>
      <p:pic>
        <p:nvPicPr>
          <p:cNvPr id="20" name="Sound c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24800" y="2624663"/>
            <a:ext cx="609600" cy="609600"/>
          </a:xfrm>
          <a:prstGeom prst="rect">
            <a:avLst/>
          </a:prstGeom>
        </p:spPr>
      </p:pic>
      <p:pic>
        <p:nvPicPr>
          <p:cNvPr id="21" name="ca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6327" y="4999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64693" y="2133600"/>
            <a:ext cx="373214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6" y="4499770"/>
            <a:ext cx="3184916" cy="2244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45" y="4461670"/>
            <a:ext cx="3238971" cy="2282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627614" cy="1828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286001"/>
            <a:ext cx="259079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88891" y="7620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391119" y="76200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3" y="4953000"/>
            <a:ext cx="3886200" cy="18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9" y="1219200"/>
            <a:ext cx="6440287" cy="382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rack 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1476.725586" end="5563.1455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342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1064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05" y="1295400"/>
            <a:ext cx="6051930" cy="426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49" y="5334000"/>
            <a:ext cx="3352800" cy="1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3277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1064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42" y="5342357"/>
            <a:ext cx="3886200" cy="15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4" y="1355418"/>
            <a:ext cx="5966831" cy="3986939"/>
          </a:xfrm>
          <a:prstGeom prst="rect">
            <a:avLst/>
          </a:prstGeom>
        </p:spPr>
      </p:pic>
      <p:pic>
        <p:nvPicPr>
          <p:cNvPr id="5" name="Track 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4017.374023" end="2759.6704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3277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WPS Presentation</Application>
  <PresentationFormat>On-screen Show (4:3)</PresentationFormat>
  <Paragraphs>65</Paragraphs>
  <Slides>14</Slides>
  <Notes>8</Notes>
  <HiddenSlides>0</HiddenSlides>
  <MMClips>10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58</cp:revision>
  <dcterms:created xsi:type="dcterms:W3CDTF">2006-08-16T00:00:00Z</dcterms:created>
  <dcterms:modified xsi:type="dcterms:W3CDTF">2025-10-17T07:54:38Z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E1D74965406F45D0AEC90071246C192D_12</vt:lpwstr>
  </property>
  <property fmtid="{D5CDD505-2E9C-101B-9397-08002B2CF9AE}" pid="3" name="KSOProductBuildVer">
    <vt:lpwstr>1033-12.2.0.22549</vt:lpwstr>
  </property>
</Properties>
</file>