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5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8BBC72F-02E5-2768-28F9-741C11FCB7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7DB1A75-C8AA-88F9-2ECB-DDA38297F16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966" y="133647"/>
            <a:ext cx="1463925" cy="14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5F3AA17-5307-AFEE-8705-1ED97C5998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966" y="133647"/>
            <a:ext cx="1463925" cy="14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29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7.xml"/><Relationship Id="rId7" Type="http://schemas.openxmlformats.org/officeDocument/2006/relationships/image" Target="../media/image3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1.png"/><Relationship Id="rId4" Type="http://schemas.openxmlformats.org/officeDocument/2006/relationships/tags" Target="../tags/tag11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9.g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9.gi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9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5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067A8AB5-F839-21B9-C1E0-B9DEBAA6B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1" y="1247202"/>
            <a:ext cx="10120237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372141" y="1913861"/>
            <a:ext cx="2753832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3066666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6157" y="247102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1186" y="500316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81" y="374108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1EF3A1A1-1892-5063-F430-C504733D4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52" y="1097904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and orange text&#10;&#10;AI-generated content may be incorrect.">
            <a:extLst>
              <a:ext uri="{FF2B5EF4-FFF2-40B4-BE49-F238E27FC236}">
                <a16:creationId xmlns:a16="http://schemas.microsoft.com/office/drawing/2014/main" id="{2663B1CF-2A8B-42E1-8CC1-42B6ED289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0" y="232245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84791" y="3783808"/>
            <a:ext cx="3789382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508744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4" y="3703319"/>
            <a:ext cx="3094825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868598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33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384FA-D992-81FA-3482-2226E177F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647" y="2059570"/>
            <a:ext cx="8419306" cy="2670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98F54-B3C1-8745-2AA2-C58150B13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2368" y="1389075"/>
            <a:ext cx="2030144" cy="11766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3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64D82-C416-DEE6-6417-164A5CE46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731021"/>
            <a:ext cx="8315398" cy="28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805940" y="1648047"/>
            <a:ext cx="2521511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645</Words>
  <Application>Microsoft Office PowerPoint</Application>
  <PresentationFormat>Widescreen</PresentationFormat>
  <Paragraphs>112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Microsoft YaHei</vt:lpstr>
      <vt:lpstr>#9Slide03 AmpleSoft Bold</vt:lpstr>
      <vt:lpstr>Abril Fatface</vt:lpstr>
      <vt:lpstr>Aldrich</vt:lpstr>
      <vt:lpstr>Arial</vt:lpstr>
      <vt:lpstr>Calibri</vt:lpstr>
      <vt:lpstr>Cambria</vt:lpstr>
      <vt:lpstr>等线</vt:lpstr>
      <vt:lpstr>等线 Light</vt:lpstr>
      <vt:lpstr>Tahoma</vt:lpstr>
      <vt:lpstr>Times New Roman</vt:lpstr>
      <vt:lpstr>方正少儿简体</vt:lpstr>
      <vt:lpstr>迷你简少儿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2023-08-09T23:21:32Z</dcterms:created>
  <dcterms:modified xsi:type="dcterms:W3CDTF">2025-10-23T16:00:43Z</dcterms:modified>
</cp:coreProperties>
</file>