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  <p:sldMasterId id="2147483785" r:id="rId9"/>
    <p:sldMasterId id="2147483797" r:id="rId10"/>
    <p:sldMasterId id="2147483809" r:id="rId11"/>
    <p:sldMasterId id="2147483812" r:id="rId12"/>
    <p:sldMasterId id="2147483824" r:id="rId13"/>
    <p:sldMasterId id="2147483827" r:id="rId14"/>
  </p:sldMasterIdLst>
  <p:notesMasterIdLst>
    <p:notesMasterId r:id="rId54"/>
  </p:notesMasterIdLst>
  <p:sldIdLst>
    <p:sldId id="309" r:id="rId15"/>
    <p:sldId id="308" r:id="rId16"/>
    <p:sldId id="310" r:id="rId17"/>
    <p:sldId id="311" r:id="rId18"/>
    <p:sldId id="312" r:id="rId19"/>
    <p:sldId id="313" r:id="rId20"/>
    <p:sldId id="314" r:id="rId21"/>
    <p:sldId id="319" r:id="rId22"/>
    <p:sldId id="316" r:id="rId23"/>
    <p:sldId id="317" r:id="rId24"/>
    <p:sldId id="307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1" r:id="rId34"/>
    <p:sldId id="333" r:id="rId35"/>
    <p:sldId id="334" r:id="rId36"/>
    <p:sldId id="335" r:id="rId37"/>
    <p:sldId id="274" r:id="rId38"/>
    <p:sldId id="332" r:id="rId39"/>
    <p:sldId id="276" r:id="rId40"/>
    <p:sldId id="338" r:id="rId41"/>
    <p:sldId id="341" r:id="rId42"/>
    <p:sldId id="340" r:id="rId43"/>
    <p:sldId id="278" r:id="rId44"/>
    <p:sldId id="342" r:id="rId45"/>
    <p:sldId id="343" r:id="rId46"/>
    <p:sldId id="344" r:id="rId47"/>
    <p:sldId id="345" r:id="rId48"/>
    <p:sldId id="346" r:id="rId49"/>
    <p:sldId id="347" r:id="rId50"/>
    <p:sldId id="339" r:id="rId51"/>
    <p:sldId id="305" r:id="rId52"/>
    <p:sldId id="320" r:id="rId53"/>
  </p:sldIdLst>
  <p:sldSz cx="11612563" cy="6858000"/>
  <p:notesSz cx="6858000" cy="9144000"/>
  <p:defaultTextStyle>
    <a:defPPr>
      <a:defRPr lang="en-US"/>
    </a:defPPr>
    <a:lvl1pPr marL="0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1pPr>
    <a:lvl2pPr marL="591022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2pPr>
    <a:lvl3pPr marL="1182045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3pPr>
    <a:lvl4pPr marL="1773067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4pPr>
    <a:lvl5pPr marL="2364090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5pPr>
    <a:lvl6pPr marL="2955112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6pPr>
    <a:lvl7pPr marL="3546135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7pPr>
    <a:lvl8pPr marL="4137157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8pPr>
    <a:lvl9pPr marL="4728180" algn="l" defTabSz="1182045" rtl="0" eaLnBrk="1" latinLnBrk="0" hangingPunct="1">
      <a:defRPr sz="23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7B4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84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78"/>
      </p:cViewPr>
      <p:guideLst>
        <p:guide orient="horz" pos="2160"/>
        <p:guide pos="36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FD398-8FF3-4D42-933A-ABF5E44FF4FA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685800"/>
            <a:ext cx="5807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351B4-1416-4000-8EF1-2093FC549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48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1pPr>
    <a:lvl2pPr marL="591022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2pPr>
    <a:lvl3pPr marL="1182045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3pPr>
    <a:lvl4pPr marL="1773067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4pPr>
    <a:lvl5pPr marL="2364090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5pPr>
    <a:lvl6pPr marL="2955112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6pPr>
    <a:lvl7pPr marL="3546135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7pPr>
    <a:lvl8pPr marL="4137157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8pPr>
    <a:lvl9pPr marL="4728180" algn="l" defTabSz="1182045" rtl="0" eaLnBrk="1" latinLnBrk="0" hangingPunct="1">
      <a:defRPr sz="15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0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1618C9-8119-4674-A807-B748780E60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3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942" y="2130429"/>
            <a:ext cx="987067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885" y="3886200"/>
            <a:ext cx="812879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9108" y="274639"/>
            <a:ext cx="261282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628" y="274639"/>
            <a:ext cx="76449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78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942" y="2130426"/>
            <a:ext cx="987067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885" y="3886200"/>
            <a:ext cx="812879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471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345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2" y="4406901"/>
            <a:ext cx="9870679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2" y="2906714"/>
            <a:ext cx="9870679" cy="1500187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618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628" y="1600200"/>
            <a:ext cx="5128882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053" y="1600200"/>
            <a:ext cx="5128882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699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9" y="1535114"/>
            <a:ext cx="5130899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29" y="2174876"/>
            <a:ext cx="5130899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9022" y="1535114"/>
            <a:ext cx="5132914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9022" y="2174876"/>
            <a:ext cx="5132914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313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38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555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30" y="273050"/>
            <a:ext cx="3820453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89" y="273051"/>
            <a:ext cx="6491746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630" y="1435101"/>
            <a:ext cx="3820453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669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144" y="4800601"/>
            <a:ext cx="6967538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76144" y="612775"/>
            <a:ext cx="6967538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6144" y="5367339"/>
            <a:ext cx="6967538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9108" y="206377"/>
            <a:ext cx="2612827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628" y="206377"/>
            <a:ext cx="7644937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361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9108" y="274639"/>
            <a:ext cx="261282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628" y="274639"/>
            <a:ext cx="76449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78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6211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161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525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933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5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2" y="4406903"/>
            <a:ext cx="9870679" cy="1362075"/>
          </a:xfrm>
        </p:spPr>
        <p:txBody>
          <a:bodyPr anchor="t"/>
          <a:lstStyle>
            <a:lvl1pPr algn="l">
              <a:defRPr sz="38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2" y="2906713"/>
            <a:ext cx="9870679" cy="1500187"/>
          </a:xfrm>
        </p:spPr>
        <p:txBody>
          <a:bodyPr anchor="b"/>
          <a:lstStyle>
            <a:lvl1pPr marL="0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1pPr>
            <a:lvl2pPr marL="435483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2pPr>
            <a:lvl3pPr marL="870966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306449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4pPr>
            <a:lvl5pPr marL="1741932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5pPr>
            <a:lvl6pPr marL="2177415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6pPr>
            <a:lvl7pPr marL="2612898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7pPr>
            <a:lvl8pPr marL="3048381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8pPr>
            <a:lvl9pPr marL="3483864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983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55" y="1600203"/>
            <a:ext cx="6852622" cy="4525963"/>
          </a:xfrm>
        </p:spPr>
        <p:txBody>
          <a:bodyPr/>
          <a:lstStyle>
            <a:lvl1pPr>
              <a:defRPr sz="2667"/>
            </a:lvl1pPr>
            <a:lvl2pPr>
              <a:defRPr sz="2286"/>
            </a:lvl2pPr>
            <a:lvl3pPr>
              <a:defRPr sz="1905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320" y="1600203"/>
            <a:ext cx="6854638" cy="4525963"/>
          </a:xfrm>
        </p:spPr>
        <p:txBody>
          <a:bodyPr/>
          <a:lstStyle>
            <a:lvl1pPr>
              <a:defRPr sz="2667"/>
            </a:lvl1pPr>
            <a:lvl2pPr>
              <a:defRPr sz="2286"/>
            </a:lvl2pPr>
            <a:lvl3pPr>
              <a:defRPr sz="1905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8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28" y="274638"/>
            <a:ext cx="104513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535113"/>
            <a:ext cx="5130899" cy="63976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28" y="2174875"/>
            <a:ext cx="5130899" cy="3951288"/>
          </a:xfrm>
        </p:spPr>
        <p:txBody>
          <a:bodyPr/>
          <a:lstStyle>
            <a:lvl1pPr>
              <a:defRPr sz="2286"/>
            </a:lvl1pPr>
            <a:lvl2pPr>
              <a:defRPr sz="1905"/>
            </a:lvl2pPr>
            <a:lvl3pPr>
              <a:defRPr sz="1715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9022" y="1535113"/>
            <a:ext cx="5132914" cy="63976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9022" y="2174875"/>
            <a:ext cx="5132914" cy="3951288"/>
          </a:xfrm>
        </p:spPr>
        <p:txBody>
          <a:bodyPr/>
          <a:lstStyle>
            <a:lvl1pPr>
              <a:defRPr sz="2286"/>
            </a:lvl1pPr>
            <a:lvl2pPr>
              <a:defRPr sz="1905"/>
            </a:lvl2pPr>
            <a:lvl3pPr>
              <a:defRPr sz="1715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500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E9DA58-BD88-1FA7-8E6A-7AC79A323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91" y="-5240158"/>
            <a:ext cx="147944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9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588007"/>
      </p:ext>
    </p:extLst>
  </p:cSld>
  <p:clrMapOvr>
    <a:masterClrMapping/>
  </p:clrMapOvr>
  <p:transition spd="slow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704A7-AB0E-F147-35FF-482E5558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4" y="365126"/>
            <a:ext cx="1001583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7A6E6-9519-4195-94D8-56B5290E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64" y="1825625"/>
            <a:ext cx="1001583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512F6A-5178-D752-1C72-4979ABB6E03D}"/>
              </a:ext>
            </a:extLst>
          </p:cNvPr>
          <p:cNvSpPr txBox="1">
            <a:spLocks/>
          </p:cNvSpPr>
          <p:nvPr userDrawn="1"/>
        </p:nvSpPr>
        <p:spPr>
          <a:xfrm>
            <a:off x="798364" y="6356351"/>
            <a:ext cx="2612827" cy="365125"/>
          </a:xfrm>
          <a:prstGeom prst="rect">
            <a:avLst/>
          </a:prstGeom>
        </p:spPr>
        <p:txBody>
          <a:bodyPr vert="horz" lIns="87094" tIns="43547" rIns="87094" bIns="43547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z="1143" smtClean="0">
                <a:solidFill>
                  <a:prstClr val="black">
                    <a:tint val="75000"/>
                  </a:prstClr>
                </a:solidFill>
              </a:rPr>
              <a:pPr/>
              <a:t>23/10/2025</a:t>
            </a:fld>
            <a:endParaRPr lang="vi-VN" sz="114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82145-0EA0-73BB-508E-725569EBE724}"/>
              </a:ext>
            </a:extLst>
          </p:cNvPr>
          <p:cNvSpPr txBox="1">
            <a:spLocks/>
          </p:cNvSpPr>
          <p:nvPr userDrawn="1"/>
        </p:nvSpPr>
        <p:spPr>
          <a:xfrm>
            <a:off x="8201372" y="6356351"/>
            <a:ext cx="2612827" cy="365125"/>
          </a:xfrm>
          <a:prstGeom prst="rect">
            <a:avLst/>
          </a:prstGeom>
        </p:spPr>
        <p:txBody>
          <a:bodyPr vert="horz" lIns="87094" tIns="43547" rIns="87094" bIns="43547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z="1143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 sz="114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15858E5C-BA65-7E17-05DE-E05608984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12563" cy="685800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53BC624-8891-ECA1-AC34-151780222FDF}"/>
              </a:ext>
            </a:extLst>
          </p:cNvPr>
          <p:cNvSpPr/>
          <p:nvPr userDrawn="1"/>
        </p:nvSpPr>
        <p:spPr>
          <a:xfrm>
            <a:off x="290313" y="230188"/>
            <a:ext cx="10975485" cy="6491287"/>
          </a:xfrm>
          <a:custGeom>
            <a:avLst/>
            <a:gdLst>
              <a:gd name="connsiteX0" fmla="*/ 0 w 10975485"/>
              <a:gd name="connsiteY0" fmla="*/ 1081903 h 6491287"/>
              <a:gd name="connsiteX1" fmla="*/ 1081903 w 10975485"/>
              <a:gd name="connsiteY1" fmla="*/ 0 h 6491287"/>
              <a:gd name="connsiteX2" fmla="*/ 1671608 w 10975485"/>
              <a:gd name="connsiteY2" fmla="*/ 0 h 6491287"/>
              <a:gd name="connsiteX3" fmla="*/ 2349429 w 10975485"/>
              <a:gd name="connsiteY3" fmla="*/ 0 h 6491287"/>
              <a:gd name="connsiteX4" fmla="*/ 2762900 w 10975485"/>
              <a:gd name="connsiteY4" fmla="*/ 0 h 6491287"/>
              <a:gd name="connsiteX5" fmla="*/ 3616955 w 10975485"/>
              <a:gd name="connsiteY5" fmla="*/ 0 h 6491287"/>
              <a:gd name="connsiteX6" fmla="*/ 4294777 w 10975485"/>
              <a:gd name="connsiteY6" fmla="*/ 0 h 6491287"/>
              <a:gd name="connsiteX7" fmla="*/ 5148832 w 10975485"/>
              <a:gd name="connsiteY7" fmla="*/ 0 h 6491287"/>
              <a:gd name="connsiteX8" fmla="*/ 5738536 w 10975485"/>
              <a:gd name="connsiteY8" fmla="*/ 0 h 6491287"/>
              <a:gd name="connsiteX9" fmla="*/ 6240124 w 10975485"/>
              <a:gd name="connsiteY9" fmla="*/ 0 h 6491287"/>
              <a:gd name="connsiteX10" fmla="*/ 6917946 w 10975485"/>
              <a:gd name="connsiteY10" fmla="*/ 0 h 6491287"/>
              <a:gd name="connsiteX11" fmla="*/ 7683884 w 10975485"/>
              <a:gd name="connsiteY11" fmla="*/ 0 h 6491287"/>
              <a:gd name="connsiteX12" fmla="*/ 8537939 w 10975485"/>
              <a:gd name="connsiteY12" fmla="*/ 0 h 6491287"/>
              <a:gd name="connsiteX13" fmla="*/ 9303877 w 10975485"/>
              <a:gd name="connsiteY13" fmla="*/ 0 h 6491287"/>
              <a:gd name="connsiteX14" fmla="*/ 9893582 w 10975485"/>
              <a:gd name="connsiteY14" fmla="*/ 0 h 6491287"/>
              <a:gd name="connsiteX15" fmla="*/ 10975485 w 10975485"/>
              <a:gd name="connsiteY15" fmla="*/ 1081903 h 6491287"/>
              <a:gd name="connsiteX16" fmla="*/ 10975485 w 10975485"/>
              <a:gd name="connsiteY16" fmla="*/ 1700115 h 6491287"/>
              <a:gd name="connsiteX17" fmla="*/ 10975485 w 10975485"/>
              <a:gd name="connsiteY17" fmla="*/ 2275051 h 6491287"/>
              <a:gd name="connsiteX18" fmla="*/ 10975485 w 10975485"/>
              <a:gd name="connsiteY18" fmla="*/ 2806713 h 6491287"/>
              <a:gd name="connsiteX19" fmla="*/ 10975485 w 10975485"/>
              <a:gd name="connsiteY19" fmla="*/ 3295100 h 6491287"/>
              <a:gd name="connsiteX20" fmla="*/ 10975485 w 10975485"/>
              <a:gd name="connsiteY20" fmla="*/ 3826762 h 6491287"/>
              <a:gd name="connsiteX21" fmla="*/ 10975485 w 10975485"/>
              <a:gd name="connsiteY21" fmla="*/ 4358424 h 6491287"/>
              <a:gd name="connsiteX22" fmla="*/ 10975485 w 10975485"/>
              <a:gd name="connsiteY22" fmla="*/ 5409384 h 6491287"/>
              <a:gd name="connsiteX23" fmla="*/ 9893582 w 10975485"/>
              <a:gd name="connsiteY23" fmla="*/ 6491287 h 6491287"/>
              <a:gd name="connsiteX24" fmla="*/ 9480111 w 10975485"/>
              <a:gd name="connsiteY24" fmla="*/ 6491287 h 6491287"/>
              <a:gd name="connsiteX25" fmla="*/ 8978523 w 10975485"/>
              <a:gd name="connsiteY25" fmla="*/ 6491287 h 6491287"/>
              <a:gd name="connsiteX26" fmla="*/ 8124468 w 10975485"/>
              <a:gd name="connsiteY26" fmla="*/ 6491287 h 6491287"/>
              <a:gd name="connsiteX27" fmla="*/ 7622880 w 10975485"/>
              <a:gd name="connsiteY27" fmla="*/ 6491287 h 6491287"/>
              <a:gd name="connsiteX28" fmla="*/ 6856942 w 10975485"/>
              <a:gd name="connsiteY28" fmla="*/ 6491287 h 6491287"/>
              <a:gd name="connsiteX29" fmla="*/ 6002887 w 10975485"/>
              <a:gd name="connsiteY29" fmla="*/ 6491287 h 6491287"/>
              <a:gd name="connsiteX30" fmla="*/ 5589416 w 10975485"/>
              <a:gd name="connsiteY30" fmla="*/ 6491287 h 6491287"/>
              <a:gd name="connsiteX31" fmla="*/ 4735361 w 10975485"/>
              <a:gd name="connsiteY31" fmla="*/ 6491287 h 6491287"/>
              <a:gd name="connsiteX32" fmla="*/ 3881306 w 10975485"/>
              <a:gd name="connsiteY32" fmla="*/ 6491287 h 6491287"/>
              <a:gd name="connsiteX33" fmla="*/ 3467835 w 10975485"/>
              <a:gd name="connsiteY33" fmla="*/ 6491287 h 6491287"/>
              <a:gd name="connsiteX34" fmla="*/ 2790013 w 10975485"/>
              <a:gd name="connsiteY34" fmla="*/ 6491287 h 6491287"/>
              <a:gd name="connsiteX35" fmla="*/ 2200308 w 10975485"/>
              <a:gd name="connsiteY35" fmla="*/ 6491287 h 6491287"/>
              <a:gd name="connsiteX36" fmla="*/ 1081903 w 10975485"/>
              <a:gd name="connsiteY36" fmla="*/ 6491287 h 6491287"/>
              <a:gd name="connsiteX37" fmla="*/ 0 w 10975485"/>
              <a:gd name="connsiteY37" fmla="*/ 5409384 h 6491287"/>
              <a:gd name="connsiteX38" fmla="*/ 0 w 10975485"/>
              <a:gd name="connsiteY38" fmla="*/ 4704623 h 6491287"/>
              <a:gd name="connsiteX39" fmla="*/ 0 w 10975485"/>
              <a:gd name="connsiteY39" fmla="*/ 3999862 h 6491287"/>
              <a:gd name="connsiteX40" fmla="*/ 0 w 10975485"/>
              <a:gd name="connsiteY40" fmla="*/ 3511474 h 6491287"/>
              <a:gd name="connsiteX41" fmla="*/ 0 w 10975485"/>
              <a:gd name="connsiteY41" fmla="*/ 2979813 h 6491287"/>
              <a:gd name="connsiteX42" fmla="*/ 0 w 10975485"/>
              <a:gd name="connsiteY42" fmla="*/ 2361601 h 6491287"/>
              <a:gd name="connsiteX43" fmla="*/ 0 w 10975485"/>
              <a:gd name="connsiteY43" fmla="*/ 1700115 h 6491287"/>
              <a:gd name="connsiteX44" fmla="*/ 0 w 10975485"/>
              <a:gd name="connsiteY44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975485" h="6491287" fill="none" extrusionOk="0">
                <a:moveTo>
                  <a:pt x="0" y="1081903"/>
                </a:moveTo>
                <a:cubicBezTo>
                  <a:pt x="-23486" y="570404"/>
                  <a:pt x="516903" y="-54765"/>
                  <a:pt x="1081903" y="0"/>
                </a:cubicBezTo>
                <a:cubicBezTo>
                  <a:pt x="1362472" y="8781"/>
                  <a:pt x="1539286" y="17190"/>
                  <a:pt x="1671608" y="0"/>
                </a:cubicBezTo>
                <a:cubicBezTo>
                  <a:pt x="1803931" y="-17190"/>
                  <a:pt x="2195701" y="-5229"/>
                  <a:pt x="2349429" y="0"/>
                </a:cubicBezTo>
                <a:cubicBezTo>
                  <a:pt x="2503157" y="5229"/>
                  <a:pt x="2561905" y="-7859"/>
                  <a:pt x="2762900" y="0"/>
                </a:cubicBezTo>
                <a:cubicBezTo>
                  <a:pt x="2963895" y="7859"/>
                  <a:pt x="3207026" y="-22212"/>
                  <a:pt x="3616955" y="0"/>
                </a:cubicBezTo>
                <a:cubicBezTo>
                  <a:pt x="4026885" y="22212"/>
                  <a:pt x="3986004" y="-32899"/>
                  <a:pt x="4294777" y="0"/>
                </a:cubicBezTo>
                <a:cubicBezTo>
                  <a:pt x="4603550" y="32899"/>
                  <a:pt x="4773707" y="-26223"/>
                  <a:pt x="5148832" y="0"/>
                </a:cubicBezTo>
                <a:cubicBezTo>
                  <a:pt x="5523957" y="26223"/>
                  <a:pt x="5581364" y="7176"/>
                  <a:pt x="5738536" y="0"/>
                </a:cubicBezTo>
                <a:cubicBezTo>
                  <a:pt x="5895708" y="-7176"/>
                  <a:pt x="6124892" y="20576"/>
                  <a:pt x="6240124" y="0"/>
                </a:cubicBezTo>
                <a:cubicBezTo>
                  <a:pt x="6355356" y="-20576"/>
                  <a:pt x="6639018" y="-9735"/>
                  <a:pt x="6917946" y="0"/>
                </a:cubicBezTo>
                <a:cubicBezTo>
                  <a:pt x="7196874" y="9735"/>
                  <a:pt x="7520817" y="21955"/>
                  <a:pt x="7683884" y="0"/>
                </a:cubicBezTo>
                <a:cubicBezTo>
                  <a:pt x="7846951" y="-21955"/>
                  <a:pt x="8139604" y="-24766"/>
                  <a:pt x="8537939" y="0"/>
                </a:cubicBezTo>
                <a:cubicBezTo>
                  <a:pt x="8936274" y="24766"/>
                  <a:pt x="8943843" y="19781"/>
                  <a:pt x="9303877" y="0"/>
                </a:cubicBezTo>
                <a:cubicBezTo>
                  <a:pt x="9663911" y="-19781"/>
                  <a:pt x="9709997" y="-5546"/>
                  <a:pt x="9893582" y="0"/>
                </a:cubicBezTo>
                <a:cubicBezTo>
                  <a:pt x="10469096" y="-2102"/>
                  <a:pt x="10903209" y="516043"/>
                  <a:pt x="10975485" y="1081903"/>
                </a:cubicBezTo>
                <a:cubicBezTo>
                  <a:pt x="10948746" y="1351041"/>
                  <a:pt x="10952710" y="1394259"/>
                  <a:pt x="10975485" y="1700115"/>
                </a:cubicBezTo>
                <a:cubicBezTo>
                  <a:pt x="10998260" y="2005971"/>
                  <a:pt x="10986025" y="2047853"/>
                  <a:pt x="10975485" y="2275051"/>
                </a:cubicBezTo>
                <a:cubicBezTo>
                  <a:pt x="10964945" y="2502249"/>
                  <a:pt x="10992719" y="2546693"/>
                  <a:pt x="10975485" y="2806713"/>
                </a:cubicBezTo>
                <a:cubicBezTo>
                  <a:pt x="10958251" y="3066733"/>
                  <a:pt x="10956593" y="3151409"/>
                  <a:pt x="10975485" y="3295100"/>
                </a:cubicBezTo>
                <a:cubicBezTo>
                  <a:pt x="10994377" y="3438791"/>
                  <a:pt x="10981131" y="3661042"/>
                  <a:pt x="10975485" y="3826762"/>
                </a:cubicBezTo>
                <a:cubicBezTo>
                  <a:pt x="10969839" y="3992482"/>
                  <a:pt x="10970346" y="4247951"/>
                  <a:pt x="10975485" y="4358424"/>
                </a:cubicBezTo>
                <a:cubicBezTo>
                  <a:pt x="10980624" y="4468897"/>
                  <a:pt x="10931246" y="5186696"/>
                  <a:pt x="10975485" y="5409384"/>
                </a:cubicBezTo>
                <a:cubicBezTo>
                  <a:pt x="10900778" y="5886746"/>
                  <a:pt x="10476534" y="6490316"/>
                  <a:pt x="9893582" y="6491287"/>
                </a:cubicBezTo>
                <a:cubicBezTo>
                  <a:pt x="9732231" y="6493948"/>
                  <a:pt x="9565790" y="6500822"/>
                  <a:pt x="9480111" y="6491287"/>
                </a:cubicBezTo>
                <a:cubicBezTo>
                  <a:pt x="9394432" y="6481752"/>
                  <a:pt x="9109357" y="6505162"/>
                  <a:pt x="8978523" y="6491287"/>
                </a:cubicBezTo>
                <a:cubicBezTo>
                  <a:pt x="8847689" y="6477412"/>
                  <a:pt x="8510425" y="6453998"/>
                  <a:pt x="8124468" y="6491287"/>
                </a:cubicBezTo>
                <a:cubicBezTo>
                  <a:pt x="7738511" y="6528576"/>
                  <a:pt x="7768950" y="6512466"/>
                  <a:pt x="7622880" y="6491287"/>
                </a:cubicBezTo>
                <a:cubicBezTo>
                  <a:pt x="7476810" y="6470108"/>
                  <a:pt x="7193129" y="6504114"/>
                  <a:pt x="6856942" y="6491287"/>
                </a:cubicBezTo>
                <a:cubicBezTo>
                  <a:pt x="6520755" y="6478460"/>
                  <a:pt x="6394430" y="6500839"/>
                  <a:pt x="6002887" y="6491287"/>
                </a:cubicBezTo>
                <a:cubicBezTo>
                  <a:pt x="5611345" y="6481735"/>
                  <a:pt x="5790336" y="6495334"/>
                  <a:pt x="5589416" y="6491287"/>
                </a:cubicBezTo>
                <a:cubicBezTo>
                  <a:pt x="5388496" y="6487240"/>
                  <a:pt x="5069247" y="6452237"/>
                  <a:pt x="4735361" y="6491287"/>
                </a:cubicBezTo>
                <a:cubicBezTo>
                  <a:pt x="4401475" y="6530337"/>
                  <a:pt x="4281973" y="6464418"/>
                  <a:pt x="3881306" y="6491287"/>
                </a:cubicBezTo>
                <a:cubicBezTo>
                  <a:pt x="3480640" y="6518156"/>
                  <a:pt x="3664735" y="6491381"/>
                  <a:pt x="3467835" y="6491287"/>
                </a:cubicBezTo>
                <a:cubicBezTo>
                  <a:pt x="3270935" y="6491193"/>
                  <a:pt x="3096906" y="6468778"/>
                  <a:pt x="2790013" y="6491287"/>
                </a:cubicBezTo>
                <a:cubicBezTo>
                  <a:pt x="2483120" y="6513796"/>
                  <a:pt x="2466172" y="6502205"/>
                  <a:pt x="2200308" y="6491287"/>
                </a:cubicBezTo>
                <a:cubicBezTo>
                  <a:pt x="1934444" y="6480369"/>
                  <a:pt x="1418346" y="6490268"/>
                  <a:pt x="1081903" y="6491287"/>
                </a:cubicBezTo>
                <a:cubicBezTo>
                  <a:pt x="519940" y="6507372"/>
                  <a:pt x="70654" y="5945716"/>
                  <a:pt x="0" y="5409384"/>
                </a:cubicBezTo>
                <a:cubicBezTo>
                  <a:pt x="5693" y="5111176"/>
                  <a:pt x="14328" y="4967298"/>
                  <a:pt x="0" y="4704623"/>
                </a:cubicBezTo>
                <a:cubicBezTo>
                  <a:pt x="-14328" y="4441948"/>
                  <a:pt x="-23697" y="4326979"/>
                  <a:pt x="0" y="3999862"/>
                </a:cubicBezTo>
                <a:cubicBezTo>
                  <a:pt x="23697" y="3672745"/>
                  <a:pt x="4949" y="3698110"/>
                  <a:pt x="0" y="3511474"/>
                </a:cubicBezTo>
                <a:cubicBezTo>
                  <a:pt x="-4949" y="3324838"/>
                  <a:pt x="-14494" y="3139493"/>
                  <a:pt x="0" y="2979813"/>
                </a:cubicBezTo>
                <a:cubicBezTo>
                  <a:pt x="14494" y="2820133"/>
                  <a:pt x="18246" y="2523067"/>
                  <a:pt x="0" y="2361601"/>
                </a:cubicBezTo>
                <a:cubicBezTo>
                  <a:pt x="-18246" y="2200135"/>
                  <a:pt x="-17845" y="2012032"/>
                  <a:pt x="0" y="1700115"/>
                </a:cubicBezTo>
                <a:cubicBezTo>
                  <a:pt x="17845" y="1388198"/>
                  <a:pt x="8812" y="1257499"/>
                  <a:pt x="0" y="1081903"/>
                </a:cubicBezTo>
                <a:close/>
              </a:path>
              <a:path w="10975485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355631" y="-6489"/>
                  <a:pt x="1555095" y="-14460"/>
                  <a:pt x="1935958" y="0"/>
                </a:cubicBezTo>
                <a:cubicBezTo>
                  <a:pt x="2316822" y="14460"/>
                  <a:pt x="2240357" y="-512"/>
                  <a:pt x="2525663" y="0"/>
                </a:cubicBezTo>
                <a:cubicBezTo>
                  <a:pt x="2810970" y="512"/>
                  <a:pt x="2782375" y="-18390"/>
                  <a:pt x="3027251" y="0"/>
                </a:cubicBezTo>
                <a:cubicBezTo>
                  <a:pt x="3272127" y="18390"/>
                  <a:pt x="3546794" y="-11265"/>
                  <a:pt x="3793189" y="0"/>
                </a:cubicBezTo>
                <a:cubicBezTo>
                  <a:pt x="4039584" y="11265"/>
                  <a:pt x="4095183" y="15923"/>
                  <a:pt x="4382894" y="0"/>
                </a:cubicBezTo>
                <a:cubicBezTo>
                  <a:pt x="4670606" y="-15923"/>
                  <a:pt x="4971114" y="30759"/>
                  <a:pt x="5236949" y="0"/>
                </a:cubicBezTo>
                <a:cubicBezTo>
                  <a:pt x="5502785" y="-30759"/>
                  <a:pt x="5598130" y="6389"/>
                  <a:pt x="5738536" y="0"/>
                </a:cubicBezTo>
                <a:cubicBezTo>
                  <a:pt x="5878942" y="-6389"/>
                  <a:pt x="6256949" y="-40111"/>
                  <a:pt x="6592591" y="0"/>
                </a:cubicBezTo>
                <a:cubicBezTo>
                  <a:pt x="6928233" y="40111"/>
                  <a:pt x="6822450" y="-2883"/>
                  <a:pt x="7006063" y="0"/>
                </a:cubicBezTo>
                <a:cubicBezTo>
                  <a:pt x="7189676" y="2883"/>
                  <a:pt x="7451565" y="-11411"/>
                  <a:pt x="7683884" y="0"/>
                </a:cubicBezTo>
                <a:cubicBezTo>
                  <a:pt x="7916203" y="11411"/>
                  <a:pt x="8025033" y="-18509"/>
                  <a:pt x="8361705" y="0"/>
                </a:cubicBezTo>
                <a:cubicBezTo>
                  <a:pt x="8698377" y="18509"/>
                  <a:pt x="8828183" y="-9181"/>
                  <a:pt x="8951410" y="0"/>
                </a:cubicBezTo>
                <a:cubicBezTo>
                  <a:pt x="9074637" y="9181"/>
                  <a:pt x="9578733" y="-16175"/>
                  <a:pt x="9893582" y="0"/>
                </a:cubicBezTo>
                <a:cubicBezTo>
                  <a:pt x="10532443" y="-51323"/>
                  <a:pt x="10948933" y="474119"/>
                  <a:pt x="10975485" y="1081903"/>
                </a:cubicBezTo>
                <a:cubicBezTo>
                  <a:pt x="10971318" y="1352903"/>
                  <a:pt x="10996299" y="1550319"/>
                  <a:pt x="10975485" y="1700115"/>
                </a:cubicBezTo>
                <a:cubicBezTo>
                  <a:pt x="10954671" y="1849911"/>
                  <a:pt x="10976290" y="2158275"/>
                  <a:pt x="10975485" y="2404876"/>
                </a:cubicBezTo>
                <a:cubicBezTo>
                  <a:pt x="10974680" y="2651477"/>
                  <a:pt x="10989630" y="2811939"/>
                  <a:pt x="10975485" y="3023087"/>
                </a:cubicBezTo>
                <a:cubicBezTo>
                  <a:pt x="10961340" y="3234235"/>
                  <a:pt x="10970407" y="3408557"/>
                  <a:pt x="10975485" y="3511474"/>
                </a:cubicBezTo>
                <a:cubicBezTo>
                  <a:pt x="10980563" y="3614391"/>
                  <a:pt x="10955271" y="3787633"/>
                  <a:pt x="10975485" y="4043136"/>
                </a:cubicBezTo>
                <a:cubicBezTo>
                  <a:pt x="10995699" y="4298639"/>
                  <a:pt x="10952594" y="4593077"/>
                  <a:pt x="10975485" y="4747898"/>
                </a:cubicBezTo>
                <a:cubicBezTo>
                  <a:pt x="10998376" y="4902719"/>
                  <a:pt x="10983569" y="5101161"/>
                  <a:pt x="10975485" y="5409384"/>
                </a:cubicBezTo>
                <a:cubicBezTo>
                  <a:pt x="11036641" y="6127993"/>
                  <a:pt x="10470270" y="6502272"/>
                  <a:pt x="9893582" y="6491287"/>
                </a:cubicBezTo>
                <a:cubicBezTo>
                  <a:pt x="9541434" y="6485418"/>
                  <a:pt x="9475586" y="6462714"/>
                  <a:pt x="9127644" y="6491287"/>
                </a:cubicBezTo>
                <a:cubicBezTo>
                  <a:pt x="8779702" y="6519860"/>
                  <a:pt x="8799790" y="6503883"/>
                  <a:pt x="8714173" y="6491287"/>
                </a:cubicBezTo>
                <a:cubicBezTo>
                  <a:pt x="8628556" y="6478691"/>
                  <a:pt x="8329253" y="6496190"/>
                  <a:pt x="8036351" y="6491287"/>
                </a:cubicBezTo>
                <a:cubicBezTo>
                  <a:pt x="7743449" y="6486384"/>
                  <a:pt x="7639016" y="6503657"/>
                  <a:pt x="7534763" y="6491287"/>
                </a:cubicBezTo>
                <a:cubicBezTo>
                  <a:pt x="7430510" y="6478917"/>
                  <a:pt x="7137993" y="6476121"/>
                  <a:pt x="6768825" y="6491287"/>
                </a:cubicBezTo>
                <a:cubicBezTo>
                  <a:pt x="6399657" y="6506453"/>
                  <a:pt x="6409726" y="6500886"/>
                  <a:pt x="6267237" y="6491287"/>
                </a:cubicBezTo>
                <a:cubicBezTo>
                  <a:pt x="6124748" y="6481688"/>
                  <a:pt x="5657330" y="6501957"/>
                  <a:pt x="5501299" y="6491287"/>
                </a:cubicBezTo>
                <a:cubicBezTo>
                  <a:pt x="5345268" y="6480617"/>
                  <a:pt x="5243099" y="6472248"/>
                  <a:pt x="5087828" y="6491287"/>
                </a:cubicBezTo>
                <a:cubicBezTo>
                  <a:pt x="4932557" y="6510326"/>
                  <a:pt x="4595785" y="6500115"/>
                  <a:pt x="4321890" y="6491287"/>
                </a:cubicBezTo>
                <a:cubicBezTo>
                  <a:pt x="4047995" y="6482459"/>
                  <a:pt x="3969968" y="6490914"/>
                  <a:pt x="3820302" y="6491287"/>
                </a:cubicBezTo>
                <a:cubicBezTo>
                  <a:pt x="3670636" y="6491660"/>
                  <a:pt x="3528719" y="6479252"/>
                  <a:pt x="3406831" y="6491287"/>
                </a:cubicBezTo>
                <a:cubicBezTo>
                  <a:pt x="3284943" y="6503322"/>
                  <a:pt x="3037937" y="6500322"/>
                  <a:pt x="2905243" y="6491287"/>
                </a:cubicBezTo>
                <a:cubicBezTo>
                  <a:pt x="2772549" y="6482252"/>
                  <a:pt x="2443865" y="6504008"/>
                  <a:pt x="2139304" y="6491287"/>
                </a:cubicBezTo>
                <a:cubicBezTo>
                  <a:pt x="1834743" y="6478566"/>
                  <a:pt x="1603431" y="6444593"/>
                  <a:pt x="1081903" y="6491287"/>
                </a:cubicBezTo>
                <a:cubicBezTo>
                  <a:pt x="620037" y="6495599"/>
                  <a:pt x="68133" y="6077501"/>
                  <a:pt x="0" y="5409384"/>
                </a:cubicBezTo>
                <a:cubicBezTo>
                  <a:pt x="-2043" y="5180014"/>
                  <a:pt x="19157" y="5035257"/>
                  <a:pt x="0" y="4791172"/>
                </a:cubicBezTo>
                <a:cubicBezTo>
                  <a:pt x="-19157" y="4547087"/>
                  <a:pt x="-4854" y="4343011"/>
                  <a:pt x="0" y="4172961"/>
                </a:cubicBezTo>
                <a:cubicBezTo>
                  <a:pt x="4854" y="4002911"/>
                  <a:pt x="12669" y="3842860"/>
                  <a:pt x="0" y="3641299"/>
                </a:cubicBezTo>
                <a:cubicBezTo>
                  <a:pt x="-12669" y="3439738"/>
                  <a:pt x="26691" y="3240623"/>
                  <a:pt x="0" y="2936538"/>
                </a:cubicBezTo>
                <a:cubicBezTo>
                  <a:pt x="-26691" y="2632453"/>
                  <a:pt x="15467" y="2445463"/>
                  <a:pt x="0" y="2318326"/>
                </a:cubicBezTo>
                <a:cubicBezTo>
                  <a:pt x="-15467" y="2191189"/>
                  <a:pt x="28393" y="1890103"/>
                  <a:pt x="0" y="1613565"/>
                </a:cubicBezTo>
                <a:cubicBezTo>
                  <a:pt x="-28393" y="1337027"/>
                  <a:pt x="7826" y="126376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966"/>
            <a:endParaRPr lang="vi-VN" sz="1715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C7FA0-A05D-486C-8E42-911D988A2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03" y="103830"/>
            <a:ext cx="1333961" cy="1400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A8976-FEEC-2264-90B9-971905E9E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709" y="5108449"/>
            <a:ext cx="1333961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547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30" y="273050"/>
            <a:ext cx="3820453" cy="1162050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90" y="273053"/>
            <a:ext cx="6491745" cy="5853113"/>
          </a:xfr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630" y="1435103"/>
            <a:ext cx="3820453" cy="4691063"/>
          </a:xfrm>
        </p:spPr>
        <p:txBody>
          <a:bodyPr/>
          <a:lstStyle>
            <a:lvl1pPr marL="0" indent="0">
              <a:buNone/>
              <a:defRPr sz="1334"/>
            </a:lvl1pPr>
            <a:lvl2pPr marL="435483" indent="0">
              <a:buNone/>
              <a:defRPr sz="1143"/>
            </a:lvl2pPr>
            <a:lvl3pPr marL="870966" indent="0">
              <a:buNone/>
              <a:defRPr sz="953"/>
            </a:lvl3pPr>
            <a:lvl4pPr marL="1306449" indent="0">
              <a:buNone/>
              <a:defRPr sz="857"/>
            </a:lvl4pPr>
            <a:lvl5pPr marL="1741932" indent="0">
              <a:buNone/>
              <a:defRPr sz="857"/>
            </a:lvl5pPr>
            <a:lvl6pPr marL="2177415" indent="0">
              <a:buNone/>
              <a:defRPr sz="857"/>
            </a:lvl6pPr>
            <a:lvl7pPr marL="2612898" indent="0">
              <a:buNone/>
              <a:defRPr sz="857"/>
            </a:lvl7pPr>
            <a:lvl8pPr marL="3048381" indent="0">
              <a:buNone/>
              <a:defRPr sz="857"/>
            </a:lvl8pPr>
            <a:lvl9pPr marL="3483864" indent="0">
              <a:buNone/>
              <a:defRPr sz="85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680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144" y="4800600"/>
            <a:ext cx="6967538" cy="566738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76144" y="612775"/>
            <a:ext cx="6967538" cy="4114800"/>
          </a:xfrm>
        </p:spPr>
        <p:txBody>
          <a:bodyPr/>
          <a:lstStyle>
            <a:lvl1pPr marL="0" indent="0">
              <a:buNone/>
              <a:defRPr sz="3048"/>
            </a:lvl1pPr>
            <a:lvl2pPr marL="435483" indent="0">
              <a:buNone/>
              <a:defRPr sz="2667"/>
            </a:lvl2pPr>
            <a:lvl3pPr marL="870966" indent="0">
              <a:buNone/>
              <a:defRPr sz="2286"/>
            </a:lvl3pPr>
            <a:lvl4pPr marL="1306449" indent="0">
              <a:buNone/>
              <a:defRPr sz="1905"/>
            </a:lvl4pPr>
            <a:lvl5pPr marL="1741932" indent="0">
              <a:buNone/>
              <a:defRPr sz="1905"/>
            </a:lvl5pPr>
            <a:lvl6pPr marL="2177415" indent="0">
              <a:buNone/>
              <a:defRPr sz="1905"/>
            </a:lvl6pPr>
            <a:lvl7pPr marL="2612898" indent="0">
              <a:buNone/>
              <a:defRPr sz="1905"/>
            </a:lvl7pPr>
            <a:lvl8pPr marL="3048381" indent="0">
              <a:buNone/>
              <a:defRPr sz="1905"/>
            </a:lvl8pPr>
            <a:lvl9pPr marL="3483864" indent="0">
              <a:buNone/>
              <a:defRPr sz="19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6144" y="5367338"/>
            <a:ext cx="6967538" cy="804862"/>
          </a:xfrm>
        </p:spPr>
        <p:txBody>
          <a:bodyPr/>
          <a:lstStyle>
            <a:lvl1pPr marL="0" indent="0">
              <a:buNone/>
              <a:defRPr sz="1334"/>
            </a:lvl1pPr>
            <a:lvl2pPr marL="435483" indent="0">
              <a:buNone/>
              <a:defRPr sz="1143"/>
            </a:lvl2pPr>
            <a:lvl3pPr marL="870966" indent="0">
              <a:buNone/>
              <a:defRPr sz="953"/>
            </a:lvl3pPr>
            <a:lvl4pPr marL="1306449" indent="0">
              <a:buNone/>
              <a:defRPr sz="857"/>
            </a:lvl4pPr>
            <a:lvl5pPr marL="1741932" indent="0">
              <a:buNone/>
              <a:defRPr sz="857"/>
            </a:lvl5pPr>
            <a:lvl6pPr marL="2177415" indent="0">
              <a:buNone/>
              <a:defRPr sz="857"/>
            </a:lvl6pPr>
            <a:lvl7pPr marL="2612898" indent="0">
              <a:buNone/>
              <a:defRPr sz="857"/>
            </a:lvl7pPr>
            <a:lvl8pPr marL="3048381" indent="0">
              <a:buNone/>
              <a:defRPr sz="857"/>
            </a:lvl8pPr>
            <a:lvl9pPr marL="3483864" indent="0">
              <a:buNone/>
              <a:defRPr sz="85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912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227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9269" y="274641"/>
            <a:ext cx="34736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2156" y="274641"/>
            <a:ext cx="1023357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899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099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161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32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8913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161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64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942" y="2130429"/>
            <a:ext cx="987067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885" y="3886200"/>
            <a:ext cx="812879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9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0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2" y="4406904"/>
            <a:ext cx="9870679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2" y="2906713"/>
            <a:ext cx="9870679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03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628" y="1600204"/>
            <a:ext cx="5128882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053" y="1600204"/>
            <a:ext cx="5128882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59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535113"/>
            <a:ext cx="5130899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28" y="2174875"/>
            <a:ext cx="5130899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9024" y="1535113"/>
            <a:ext cx="5132914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9024" y="2174875"/>
            <a:ext cx="5132914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8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9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3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31" y="273049"/>
            <a:ext cx="3820453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90" y="273054"/>
            <a:ext cx="6491745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631" y="1435104"/>
            <a:ext cx="382045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2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144" y="4800600"/>
            <a:ext cx="6967538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76144" y="612775"/>
            <a:ext cx="6967538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6144" y="5367338"/>
            <a:ext cx="6967538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86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9108" y="274642"/>
            <a:ext cx="261282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628" y="274642"/>
            <a:ext cx="76449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44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2" y="1122363"/>
            <a:ext cx="8709423" cy="2387600"/>
          </a:xfrm>
          <a:prstGeom prst="rect">
            <a:avLst/>
          </a:prstGeo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2" y="3602038"/>
            <a:ext cx="87094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80"/>
            </a:lvl1pPr>
            <a:lvl2pPr marL="434355" indent="0" algn="ctr">
              <a:buNone/>
              <a:defRPr sz="1900"/>
            </a:lvl2pPr>
            <a:lvl3pPr marL="868710" indent="0" algn="ctr">
              <a:buNone/>
              <a:defRPr sz="1710"/>
            </a:lvl3pPr>
            <a:lvl4pPr marL="1303064" indent="0" algn="ctr">
              <a:buNone/>
              <a:defRPr sz="1520"/>
            </a:lvl4pPr>
            <a:lvl5pPr marL="1737418" indent="0" algn="ctr">
              <a:buNone/>
              <a:defRPr sz="1520"/>
            </a:lvl5pPr>
            <a:lvl6pPr marL="2171773" indent="0" algn="ctr">
              <a:buNone/>
              <a:defRPr sz="1520"/>
            </a:lvl6pPr>
            <a:lvl7pPr marL="2606128" indent="0" algn="ctr">
              <a:buNone/>
              <a:defRPr sz="1520"/>
            </a:lvl7pPr>
            <a:lvl8pPr marL="3040482" indent="0" algn="ctr">
              <a:buNone/>
              <a:defRPr sz="1520"/>
            </a:lvl8pPr>
            <a:lvl9pPr marL="3474837" indent="0" algn="ctr">
              <a:buNone/>
              <a:defRPr sz="152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86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82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6" y="1709742"/>
            <a:ext cx="10015835" cy="2852737"/>
          </a:xfrm>
          <a:prstGeom prst="rect">
            <a:avLst/>
          </a:prstGeo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316" y="4589467"/>
            <a:ext cx="1001583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4343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68710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303064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4pPr>
            <a:lvl5pPr marL="1737418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5pPr>
            <a:lvl6pPr marL="2171773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6pPr>
            <a:lvl7pPr marL="2606128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7pPr>
            <a:lvl8pPr marL="3040482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8pPr>
            <a:lvl9pPr marL="3474837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75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364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862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51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8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78" y="1681163"/>
            <a:ext cx="491265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0" b="1"/>
            </a:lvl1pPr>
            <a:lvl2pPr marL="434355" indent="0">
              <a:buNone/>
              <a:defRPr sz="1900" b="1"/>
            </a:lvl2pPr>
            <a:lvl3pPr marL="868710" indent="0">
              <a:buNone/>
              <a:defRPr sz="1710" b="1"/>
            </a:lvl3pPr>
            <a:lvl4pPr marL="1303064" indent="0">
              <a:buNone/>
              <a:defRPr sz="1520" b="1"/>
            </a:lvl4pPr>
            <a:lvl5pPr marL="1737418" indent="0">
              <a:buNone/>
              <a:defRPr sz="1520" b="1"/>
            </a:lvl5pPr>
            <a:lvl6pPr marL="2171773" indent="0">
              <a:buNone/>
              <a:defRPr sz="1520" b="1"/>
            </a:lvl6pPr>
            <a:lvl7pPr marL="2606128" indent="0">
              <a:buNone/>
              <a:defRPr sz="1520" b="1"/>
            </a:lvl7pPr>
            <a:lvl8pPr marL="3040482" indent="0">
              <a:buNone/>
              <a:defRPr sz="1520" b="1"/>
            </a:lvl8pPr>
            <a:lvl9pPr marL="3474837" indent="0">
              <a:buNone/>
              <a:defRPr sz="1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78" y="2505075"/>
            <a:ext cx="491265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8862" y="1681163"/>
            <a:ext cx="49368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0" b="1"/>
            </a:lvl1pPr>
            <a:lvl2pPr marL="434355" indent="0">
              <a:buNone/>
              <a:defRPr sz="1900" b="1"/>
            </a:lvl2pPr>
            <a:lvl3pPr marL="868710" indent="0">
              <a:buNone/>
              <a:defRPr sz="1710" b="1"/>
            </a:lvl3pPr>
            <a:lvl4pPr marL="1303064" indent="0">
              <a:buNone/>
              <a:defRPr sz="1520" b="1"/>
            </a:lvl4pPr>
            <a:lvl5pPr marL="1737418" indent="0">
              <a:buNone/>
              <a:defRPr sz="1520" b="1"/>
            </a:lvl5pPr>
            <a:lvl6pPr marL="2171773" indent="0">
              <a:buNone/>
              <a:defRPr sz="1520" b="1"/>
            </a:lvl6pPr>
            <a:lvl7pPr marL="2606128" indent="0">
              <a:buNone/>
              <a:defRPr sz="1520" b="1"/>
            </a:lvl7pPr>
            <a:lvl8pPr marL="3040482" indent="0">
              <a:buNone/>
              <a:defRPr sz="1520" b="1"/>
            </a:lvl8pPr>
            <a:lvl9pPr marL="3474837" indent="0">
              <a:buNone/>
              <a:defRPr sz="1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8862" y="2505075"/>
            <a:ext cx="493685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1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1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2" y="4406901"/>
            <a:ext cx="987067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2" y="2906713"/>
            <a:ext cx="987067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36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8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851" y="987429"/>
            <a:ext cx="5878860" cy="4873625"/>
          </a:xfrm>
          <a:prstGeom prst="rect">
            <a:avLst/>
          </a:prstGeom>
        </p:spPr>
        <p:txBody>
          <a:bodyPr/>
          <a:lstStyle>
            <a:lvl1pPr>
              <a:defRPr sz="3040"/>
            </a:lvl1pPr>
            <a:lvl2pPr>
              <a:defRPr sz="2660"/>
            </a:lvl2pPr>
            <a:lvl3pPr>
              <a:defRPr sz="228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8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0"/>
            </a:lvl1pPr>
            <a:lvl2pPr marL="434355" indent="0">
              <a:buNone/>
              <a:defRPr sz="1331"/>
            </a:lvl2pPr>
            <a:lvl3pPr marL="868710" indent="0">
              <a:buNone/>
              <a:defRPr sz="1140"/>
            </a:lvl3pPr>
            <a:lvl4pPr marL="1303064" indent="0">
              <a:buNone/>
              <a:defRPr sz="951"/>
            </a:lvl4pPr>
            <a:lvl5pPr marL="1737418" indent="0">
              <a:buNone/>
              <a:defRPr sz="951"/>
            </a:lvl5pPr>
            <a:lvl6pPr marL="2171773" indent="0">
              <a:buNone/>
              <a:defRPr sz="951"/>
            </a:lvl6pPr>
            <a:lvl7pPr marL="2606128" indent="0">
              <a:buNone/>
              <a:defRPr sz="951"/>
            </a:lvl7pPr>
            <a:lvl8pPr marL="3040482" indent="0">
              <a:buNone/>
              <a:defRPr sz="951"/>
            </a:lvl8pPr>
            <a:lvl9pPr marL="3474837" indent="0">
              <a:buNone/>
              <a:defRPr sz="9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43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8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851" y="987429"/>
            <a:ext cx="587886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40"/>
            </a:lvl1pPr>
            <a:lvl2pPr marL="434355" indent="0">
              <a:buNone/>
              <a:defRPr sz="2660"/>
            </a:lvl2pPr>
            <a:lvl3pPr marL="868710" indent="0">
              <a:buNone/>
              <a:defRPr sz="2280"/>
            </a:lvl3pPr>
            <a:lvl4pPr marL="1303064" indent="0">
              <a:buNone/>
              <a:defRPr sz="1900"/>
            </a:lvl4pPr>
            <a:lvl5pPr marL="1737418" indent="0">
              <a:buNone/>
              <a:defRPr sz="1900"/>
            </a:lvl5pPr>
            <a:lvl6pPr marL="2171773" indent="0">
              <a:buNone/>
              <a:defRPr sz="1900"/>
            </a:lvl6pPr>
            <a:lvl7pPr marL="2606128" indent="0">
              <a:buNone/>
              <a:defRPr sz="1900"/>
            </a:lvl7pPr>
            <a:lvl8pPr marL="3040482" indent="0">
              <a:buNone/>
              <a:defRPr sz="1900"/>
            </a:lvl8pPr>
            <a:lvl9pPr marL="3474837" indent="0">
              <a:buNone/>
              <a:defRPr sz="19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8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0"/>
            </a:lvl1pPr>
            <a:lvl2pPr marL="434355" indent="0">
              <a:buNone/>
              <a:defRPr sz="1331"/>
            </a:lvl2pPr>
            <a:lvl3pPr marL="868710" indent="0">
              <a:buNone/>
              <a:defRPr sz="1140"/>
            </a:lvl3pPr>
            <a:lvl4pPr marL="1303064" indent="0">
              <a:buNone/>
              <a:defRPr sz="951"/>
            </a:lvl4pPr>
            <a:lvl5pPr marL="1737418" indent="0">
              <a:buNone/>
              <a:defRPr sz="951"/>
            </a:lvl5pPr>
            <a:lvl6pPr marL="2171773" indent="0">
              <a:buNone/>
              <a:defRPr sz="951"/>
            </a:lvl6pPr>
            <a:lvl7pPr marL="2606128" indent="0">
              <a:buNone/>
              <a:defRPr sz="951"/>
            </a:lvl7pPr>
            <a:lvl8pPr marL="3040482" indent="0">
              <a:buNone/>
              <a:defRPr sz="951"/>
            </a:lvl8pPr>
            <a:lvl9pPr marL="3474837" indent="0">
              <a:buNone/>
              <a:defRPr sz="9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6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65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10240" y="365125"/>
            <a:ext cx="2503959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3" y="365125"/>
            <a:ext cx="736672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68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2" y="1122363"/>
            <a:ext cx="8709423" cy="2387600"/>
          </a:xfrm>
          <a:prstGeom prst="rect">
            <a:avLst/>
          </a:prstGeo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2" y="3602038"/>
            <a:ext cx="87094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80"/>
            </a:lvl1pPr>
            <a:lvl2pPr marL="434355" indent="0" algn="ctr">
              <a:buNone/>
              <a:defRPr sz="1900"/>
            </a:lvl2pPr>
            <a:lvl3pPr marL="868710" indent="0" algn="ctr">
              <a:buNone/>
              <a:defRPr sz="1710"/>
            </a:lvl3pPr>
            <a:lvl4pPr marL="1303064" indent="0" algn="ctr">
              <a:buNone/>
              <a:defRPr sz="1520"/>
            </a:lvl4pPr>
            <a:lvl5pPr marL="1737418" indent="0" algn="ctr">
              <a:buNone/>
              <a:defRPr sz="1520"/>
            </a:lvl5pPr>
            <a:lvl6pPr marL="2171773" indent="0" algn="ctr">
              <a:buNone/>
              <a:defRPr sz="1520"/>
            </a:lvl6pPr>
            <a:lvl7pPr marL="2606128" indent="0" algn="ctr">
              <a:buNone/>
              <a:defRPr sz="1520"/>
            </a:lvl7pPr>
            <a:lvl8pPr marL="3040482" indent="0" algn="ctr">
              <a:buNone/>
              <a:defRPr sz="1520"/>
            </a:lvl8pPr>
            <a:lvl9pPr marL="3474837" indent="0" algn="ctr">
              <a:buNone/>
              <a:defRPr sz="152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09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51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6" y="1709742"/>
            <a:ext cx="10015835" cy="2852737"/>
          </a:xfrm>
          <a:prstGeom prst="rect">
            <a:avLst/>
          </a:prstGeo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316" y="4589467"/>
            <a:ext cx="1001583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4343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68710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303064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4pPr>
            <a:lvl5pPr marL="1737418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5pPr>
            <a:lvl6pPr marL="2171773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6pPr>
            <a:lvl7pPr marL="2606128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7pPr>
            <a:lvl8pPr marL="3040482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8pPr>
            <a:lvl9pPr marL="3474837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44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364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862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8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8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78" y="1681163"/>
            <a:ext cx="491265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0" b="1"/>
            </a:lvl1pPr>
            <a:lvl2pPr marL="434355" indent="0">
              <a:buNone/>
              <a:defRPr sz="1900" b="1"/>
            </a:lvl2pPr>
            <a:lvl3pPr marL="868710" indent="0">
              <a:buNone/>
              <a:defRPr sz="1710" b="1"/>
            </a:lvl3pPr>
            <a:lvl4pPr marL="1303064" indent="0">
              <a:buNone/>
              <a:defRPr sz="1520" b="1"/>
            </a:lvl4pPr>
            <a:lvl5pPr marL="1737418" indent="0">
              <a:buNone/>
              <a:defRPr sz="1520" b="1"/>
            </a:lvl5pPr>
            <a:lvl6pPr marL="2171773" indent="0">
              <a:buNone/>
              <a:defRPr sz="1520" b="1"/>
            </a:lvl6pPr>
            <a:lvl7pPr marL="2606128" indent="0">
              <a:buNone/>
              <a:defRPr sz="1520" b="1"/>
            </a:lvl7pPr>
            <a:lvl8pPr marL="3040482" indent="0">
              <a:buNone/>
              <a:defRPr sz="1520" b="1"/>
            </a:lvl8pPr>
            <a:lvl9pPr marL="3474837" indent="0">
              <a:buNone/>
              <a:defRPr sz="1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78" y="2505075"/>
            <a:ext cx="491265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8862" y="1681163"/>
            <a:ext cx="49368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0" b="1"/>
            </a:lvl1pPr>
            <a:lvl2pPr marL="434355" indent="0">
              <a:buNone/>
              <a:defRPr sz="1900" b="1"/>
            </a:lvl2pPr>
            <a:lvl3pPr marL="868710" indent="0">
              <a:buNone/>
              <a:defRPr sz="1710" b="1"/>
            </a:lvl3pPr>
            <a:lvl4pPr marL="1303064" indent="0">
              <a:buNone/>
              <a:defRPr sz="1520" b="1"/>
            </a:lvl4pPr>
            <a:lvl5pPr marL="1737418" indent="0">
              <a:buNone/>
              <a:defRPr sz="1520" b="1"/>
            </a:lvl5pPr>
            <a:lvl6pPr marL="2171773" indent="0">
              <a:buNone/>
              <a:defRPr sz="1520" b="1"/>
            </a:lvl6pPr>
            <a:lvl7pPr marL="2606128" indent="0">
              <a:buNone/>
              <a:defRPr sz="1520" b="1"/>
            </a:lvl7pPr>
            <a:lvl8pPr marL="3040482" indent="0">
              <a:buNone/>
              <a:defRPr sz="1520" b="1"/>
            </a:lvl8pPr>
            <a:lvl9pPr marL="3474837" indent="0">
              <a:buNone/>
              <a:defRPr sz="1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8862" y="2505075"/>
            <a:ext cx="493685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2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628" y="1200153"/>
            <a:ext cx="5128882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053" y="1200153"/>
            <a:ext cx="5128882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06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44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8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851" y="987429"/>
            <a:ext cx="5878860" cy="4873625"/>
          </a:xfrm>
          <a:prstGeom prst="rect">
            <a:avLst/>
          </a:prstGeom>
        </p:spPr>
        <p:txBody>
          <a:bodyPr/>
          <a:lstStyle>
            <a:lvl1pPr>
              <a:defRPr sz="3040"/>
            </a:lvl1pPr>
            <a:lvl2pPr>
              <a:defRPr sz="2660"/>
            </a:lvl2pPr>
            <a:lvl3pPr>
              <a:defRPr sz="228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8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0"/>
            </a:lvl1pPr>
            <a:lvl2pPr marL="434355" indent="0">
              <a:buNone/>
              <a:defRPr sz="1331"/>
            </a:lvl2pPr>
            <a:lvl3pPr marL="868710" indent="0">
              <a:buNone/>
              <a:defRPr sz="1140"/>
            </a:lvl3pPr>
            <a:lvl4pPr marL="1303064" indent="0">
              <a:buNone/>
              <a:defRPr sz="951"/>
            </a:lvl4pPr>
            <a:lvl5pPr marL="1737418" indent="0">
              <a:buNone/>
              <a:defRPr sz="951"/>
            </a:lvl5pPr>
            <a:lvl6pPr marL="2171773" indent="0">
              <a:buNone/>
              <a:defRPr sz="951"/>
            </a:lvl6pPr>
            <a:lvl7pPr marL="2606128" indent="0">
              <a:buNone/>
              <a:defRPr sz="951"/>
            </a:lvl7pPr>
            <a:lvl8pPr marL="3040482" indent="0">
              <a:buNone/>
              <a:defRPr sz="951"/>
            </a:lvl8pPr>
            <a:lvl9pPr marL="3474837" indent="0">
              <a:buNone/>
              <a:defRPr sz="9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34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8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851" y="987429"/>
            <a:ext cx="587886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40"/>
            </a:lvl1pPr>
            <a:lvl2pPr marL="434355" indent="0">
              <a:buNone/>
              <a:defRPr sz="2660"/>
            </a:lvl2pPr>
            <a:lvl3pPr marL="868710" indent="0">
              <a:buNone/>
              <a:defRPr sz="2280"/>
            </a:lvl3pPr>
            <a:lvl4pPr marL="1303064" indent="0">
              <a:buNone/>
              <a:defRPr sz="1900"/>
            </a:lvl4pPr>
            <a:lvl5pPr marL="1737418" indent="0">
              <a:buNone/>
              <a:defRPr sz="1900"/>
            </a:lvl5pPr>
            <a:lvl6pPr marL="2171773" indent="0">
              <a:buNone/>
              <a:defRPr sz="1900"/>
            </a:lvl6pPr>
            <a:lvl7pPr marL="2606128" indent="0">
              <a:buNone/>
              <a:defRPr sz="1900"/>
            </a:lvl7pPr>
            <a:lvl8pPr marL="3040482" indent="0">
              <a:buNone/>
              <a:defRPr sz="1900"/>
            </a:lvl8pPr>
            <a:lvl9pPr marL="3474837" indent="0">
              <a:buNone/>
              <a:defRPr sz="19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8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0"/>
            </a:lvl1pPr>
            <a:lvl2pPr marL="434355" indent="0">
              <a:buNone/>
              <a:defRPr sz="1331"/>
            </a:lvl2pPr>
            <a:lvl3pPr marL="868710" indent="0">
              <a:buNone/>
              <a:defRPr sz="1140"/>
            </a:lvl3pPr>
            <a:lvl4pPr marL="1303064" indent="0">
              <a:buNone/>
              <a:defRPr sz="951"/>
            </a:lvl4pPr>
            <a:lvl5pPr marL="1737418" indent="0">
              <a:buNone/>
              <a:defRPr sz="951"/>
            </a:lvl5pPr>
            <a:lvl6pPr marL="2171773" indent="0">
              <a:buNone/>
              <a:defRPr sz="951"/>
            </a:lvl6pPr>
            <a:lvl7pPr marL="2606128" indent="0">
              <a:buNone/>
              <a:defRPr sz="951"/>
            </a:lvl7pPr>
            <a:lvl8pPr marL="3040482" indent="0">
              <a:buNone/>
              <a:defRPr sz="951"/>
            </a:lvl8pPr>
            <a:lvl9pPr marL="3474837" indent="0">
              <a:buNone/>
              <a:defRPr sz="9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78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9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92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10240" y="365125"/>
            <a:ext cx="2503959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3" y="365125"/>
            <a:ext cx="736672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4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4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780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1" y="1122363"/>
            <a:ext cx="8709423" cy="2387600"/>
          </a:xfrm>
          <a:prstGeom prst="rect">
            <a:avLst/>
          </a:prstGeom>
        </p:spPr>
        <p:txBody>
          <a:bodyPr anchor="b"/>
          <a:lstStyle>
            <a:lvl1pPr algn="ctr">
              <a:defRPr sz="5714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1" y="3602038"/>
            <a:ext cx="87094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86"/>
            </a:lvl1pPr>
            <a:lvl2pPr marL="435443" indent="0" algn="ctr">
              <a:buNone/>
              <a:defRPr sz="1905"/>
            </a:lvl2pPr>
            <a:lvl3pPr marL="870886" indent="0" algn="ctr">
              <a:buNone/>
              <a:defRPr sz="1714"/>
            </a:lvl3pPr>
            <a:lvl4pPr marL="1306330" indent="0" algn="ctr">
              <a:buNone/>
              <a:defRPr sz="1524"/>
            </a:lvl4pPr>
            <a:lvl5pPr marL="1741773" indent="0" algn="ctr">
              <a:buNone/>
              <a:defRPr sz="1524"/>
            </a:lvl5pPr>
            <a:lvl6pPr marL="2177216" indent="0" algn="ctr">
              <a:buNone/>
              <a:defRPr sz="1524"/>
            </a:lvl6pPr>
            <a:lvl7pPr marL="2612659" indent="0" algn="ctr">
              <a:buNone/>
              <a:defRPr sz="1524"/>
            </a:lvl7pPr>
            <a:lvl8pPr marL="3048103" indent="0" algn="ctr">
              <a:buNone/>
              <a:defRPr sz="1524"/>
            </a:lvl8pPr>
            <a:lvl9pPr marL="3483546" indent="0" algn="ctr">
              <a:buNone/>
              <a:defRPr sz="1524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17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73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6" y="1709740"/>
            <a:ext cx="10015835" cy="2852737"/>
          </a:xfrm>
          <a:prstGeom prst="rect">
            <a:avLst/>
          </a:prstGeom>
        </p:spPr>
        <p:txBody>
          <a:bodyPr anchor="b"/>
          <a:lstStyle>
            <a:lvl1pPr>
              <a:defRPr sz="5714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316" y="4589465"/>
            <a:ext cx="1001583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1pPr>
            <a:lvl2pPr marL="43544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870886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633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4pPr>
            <a:lvl5pPr marL="1741773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5pPr>
            <a:lvl6pPr marL="2177216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6pPr>
            <a:lvl7pPr marL="2612659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7pPr>
            <a:lvl8pPr marL="3048103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8pPr>
            <a:lvl9pPr marL="3483546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562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364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861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4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28" y="274639"/>
            <a:ext cx="104513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535113"/>
            <a:ext cx="513089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28" y="2174875"/>
            <a:ext cx="51308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9028" y="1535113"/>
            <a:ext cx="51329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9028" y="2174875"/>
            <a:ext cx="51329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7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77" y="1681163"/>
            <a:ext cx="491265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6" b="1"/>
            </a:lvl1pPr>
            <a:lvl2pPr marL="435443" indent="0">
              <a:buNone/>
              <a:defRPr sz="1905" b="1"/>
            </a:lvl2pPr>
            <a:lvl3pPr marL="870886" indent="0">
              <a:buNone/>
              <a:defRPr sz="1714" b="1"/>
            </a:lvl3pPr>
            <a:lvl4pPr marL="1306330" indent="0">
              <a:buNone/>
              <a:defRPr sz="1524" b="1"/>
            </a:lvl4pPr>
            <a:lvl5pPr marL="1741773" indent="0">
              <a:buNone/>
              <a:defRPr sz="1524" b="1"/>
            </a:lvl5pPr>
            <a:lvl6pPr marL="2177216" indent="0">
              <a:buNone/>
              <a:defRPr sz="1524" b="1"/>
            </a:lvl6pPr>
            <a:lvl7pPr marL="2612659" indent="0">
              <a:buNone/>
              <a:defRPr sz="1524" b="1"/>
            </a:lvl7pPr>
            <a:lvl8pPr marL="3048103" indent="0">
              <a:buNone/>
              <a:defRPr sz="1524" b="1"/>
            </a:lvl8pPr>
            <a:lvl9pPr marL="3483546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77" y="2505075"/>
            <a:ext cx="491265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8861" y="1681163"/>
            <a:ext cx="49368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6" b="1"/>
            </a:lvl1pPr>
            <a:lvl2pPr marL="435443" indent="0">
              <a:buNone/>
              <a:defRPr sz="1905" b="1"/>
            </a:lvl2pPr>
            <a:lvl3pPr marL="870886" indent="0">
              <a:buNone/>
              <a:defRPr sz="1714" b="1"/>
            </a:lvl3pPr>
            <a:lvl4pPr marL="1306330" indent="0">
              <a:buNone/>
              <a:defRPr sz="1524" b="1"/>
            </a:lvl4pPr>
            <a:lvl5pPr marL="1741773" indent="0">
              <a:buNone/>
              <a:defRPr sz="1524" b="1"/>
            </a:lvl5pPr>
            <a:lvl6pPr marL="2177216" indent="0">
              <a:buNone/>
              <a:defRPr sz="1524" b="1"/>
            </a:lvl6pPr>
            <a:lvl7pPr marL="2612659" indent="0">
              <a:buNone/>
              <a:defRPr sz="1524" b="1"/>
            </a:lvl7pPr>
            <a:lvl8pPr marL="3048103" indent="0">
              <a:buNone/>
              <a:defRPr sz="1524" b="1"/>
            </a:lvl8pPr>
            <a:lvl9pPr marL="3483546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8861" y="2505075"/>
            <a:ext cx="493685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4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53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04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7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851" y="987427"/>
            <a:ext cx="5878860" cy="4873625"/>
          </a:xfrm>
          <a:prstGeom prst="rect">
            <a:avLst/>
          </a:prstGeo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7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4"/>
            </a:lvl1pPr>
            <a:lvl2pPr marL="435443" indent="0">
              <a:buNone/>
              <a:defRPr sz="1334"/>
            </a:lvl2pPr>
            <a:lvl3pPr marL="870886" indent="0">
              <a:buNone/>
              <a:defRPr sz="1143"/>
            </a:lvl3pPr>
            <a:lvl4pPr marL="1306330" indent="0">
              <a:buNone/>
              <a:defRPr sz="953"/>
            </a:lvl4pPr>
            <a:lvl5pPr marL="1741773" indent="0">
              <a:buNone/>
              <a:defRPr sz="953"/>
            </a:lvl5pPr>
            <a:lvl6pPr marL="2177216" indent="0">
              <a:buNone/>
              <a:defRPr sz="953"/>
            </a:lvl6pPr>
            <a:lvl7pPr marL="2612659" indent="0">
              <a:buNone/>
              <a:defRPr sz="953"/>
            </a:lvl7pPr>
            <a:lvl8pPr marL="3048103" indent="0">
              <a:buNone/>
              <a:defRPr sz="953"/>
            </a:lvl8pPr>
            <a:lvl9pPr marL="3483546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46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7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851" y="987427"/>
            <a:ext cx="587886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48"/>
            </a:lvl1pPr>
            <a:lvl2pPr marL="435443" indent="0">
              <a:buNone/>
              <a:defRPr sz="2667"/>
            </a:lvl2pPr>
            <a:lvl3pPr marL="870886" indent="0">
              <a:buNone/>
              <a:defRPr sz="2286"/>
            </a:lvl3pPr>
            <a:lvl4pPr marL="1306330" indent="0">
              <a:buNone/>
              <a:defRPr sz="1905"/>
            </a:lvl4pPr>
            <a:lvl5pPr marL="1741773" indent="0">
              <a:buNone/>
              <a:defRPr sz="1905"/>
            </a:lvl5pPr>
            <a:lvl6pPr marL="2177216" indent="0">
              <a:buNone/>
              <a:defRPr sz="1905"/>
            </a:lvl6pPr>
            <a:lvl7pPr marL="2612659" indent="0">
              <a:buNone/>
              <a:defRPr sz="1905"/>
            </a:lvl7pPr>
            <a:lvl8pPr marL="3048103" indent="0">
              <a:buNone/>
              <a:defRPr sz="1905"/>
            </a:lvl8pPr>
            <a:lvl9pPr marL="3483546" indent="0">
              <a:buNone/>
              <a:defRPr sz="190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7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4"/>
            </a:lvl1pPr>
            <a:lvl2pPr marL="435443" indent="0">
              <a:buNone/>
              <a:defRPr sz="1334"/>
            </a:lvl2pPr>
            <a:lvl3pPr marL="870886" indent="0">
              <a:buNone/>
              <a:defRPr sz="1143"/>
            </a:lvl3pPr>
            <a:lvl4pPr marL="1306330" indent="0">
              <a:buNone/>
              <a:defRPr sz="953"/>
            </a:lvl4pPr>
            <a:lvl5pPr marL="1741773" indent="0">
              <a:buNone/>
              <a:defRPr sz="953"/>
            </a:lvl5pPr>
            <a:lvl6pPr marL="2177216" indent="0">
              <a:buNone/>
              <a:defRPr sz="953"/>
            </a:lvl6pPr>
            <a:lvl7pPr marL="2612659" indent="0">
              <a:buNone/>
              <a:defRPr sz="953"/>
            </a:lvl7pPr>
            <a:lvl8pPr marL="3048103" indent="0">
              <a:buNone/>
              <a:defRPr sz="953"/>
            </a:lvl8pPr>
            <a:lvl9pPr marL="3483546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4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057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10240" y="365125"/>
            <a:ext cx="2503959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3" y="365125"/>
            <a:ext cx="736672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3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1" y="1122363"/>
            <a:ext cx="8709423" cy="2387600"/>
          </a:xfrm>
          <a:prstGeom prst="rect">
            <a:avLst/>
          </a:prstGeom>
        </p:spPr>
        <p:txBody>
          <a:bodyPr anchor="b"/>
          <a:lstStyle>
            <a:lvl1pPr algn="ctr">
              <a:defRPr sz="5714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1" y="3602038"/>
            <a:ext cx="87094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86"/>
            </a:lvl1pPr>
            <a:lvl2pPr marL="435443" indent="0" algn="ctr">
              <a:buNone/>
              <a:defRPr sz="1905"/>
            </a:lvl2pPr>
            <a:lvl3pPr marL="870886" indent="0" algn="ctr">
              <a:buNone/>
              <a:defRPr sz="1714"/>
            </a:lvl3pPr>
            <a:lvl4pPr marL="1306330" indent="0" algn="ctr">
              <a:buNone/>
              <a:defRPr sz="1524"/>
            </a:lvl4pPr>
            <a:lvl5pPr marL="1741773" indent="0" algn="ctr">
              <a:buNone/>
              <a:defRPr sz="1524"/>
            </a:lvl5pPr>
            <a:lvl6pPr marL="2177216" indent="0" algn="ctr">
              <a:buNone/>
              <a:defRPr sz="1524"/>
            </a:lvl6pPr>
            <a:lvl7pPr marL="2612659" indent="0" algn="ctr">
              <a:buNone/>
              <a:defRPr sz="1524"/>
            </a:lvl7pPr>
            <a:lvl8pPr marL="3048103" indent="0" algn="ctr">
              <a:buNone/>
              <a:defRPr sz="1524"/>
            </a:lvl8pPr>
            <a:lvl9pPr marL="3483546" indent="0" algn="ctr">
              <a:buNone/>
              <a:defRPr sz="1524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61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19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6" y="1709740"/>
            <a:ext cx="10015835" cy="2852737"/>
          </a:xfrm>
          <a:prstGeom prst="rect">
            <a:avLst/>
          </a:prstGeom>
        </p:spPr>
        <p:txBody>
          <a:bodyPr anchor="b"/>
          <a:lstStyle>
            <a:lvl1pPr>
              <a:defRPr sz="5714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316" y="4589465"/>
            <a:ext cx="1001583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1pPr>
            <a:lvl2pPr marL="43544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870886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633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4pPr>
            <a:lvl5pPr marL="1741773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5pPr>
            <a:lvl6pPr marL="2177216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6pPr>
            <a:lvl7pPr marL="2612659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7pPr>
            <a:lvl8pPr marL="3048103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8pPr>
            <a:lvl9pPr marL="3483546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5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364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861" y="1825625"/>
            <a:ext cx="493533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54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7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77" y="1681163"/>
            <a:ext cx="491265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6" b="1"/>
            </a:lvl1pPr>
            <a:lvl2pPr marL="435443" indent="0">
              <a:buNone/>
              <a:defRPr sz="1905" b="1"/>
            </a:lvl2pPr>
            <a:lvl3pPr marL="870886" indent="0">
              <a:buNone/>
              <a:defRPr sz="1714" b="1"/>
            </a:lvl3pPr>
            <a:lvl4pPr marL="1306330" indent="0">
              <a:buNone/>
              <a:defRPr sz="1524" b="1"/>
            </a:lvl4pPr>
            <a:lvl5pPr marL="1741773" indent="0">
              <a:buNone/>
              <a:defRPr sz="1524" b="1"/>
            </a:lvl5pPr>
            <a:lvl6pPr marL="2177216" indent="0">
              <a:buNone/>
              <a:defRPr sz="1524" b="1"/>
            </a:lvl6pPr>
            <a:lvl7pPr marL="2612659" indent="0">
              <a:buNone/>
              <a:defRPr sz="1524" b="1"/>
            </a:lvl7pPr>
            <a:lvl8pPr marL="3048103" indent="0">
              <a:buNone/>
              <a:defRPr sz="1524" b="1"/>
            </a:lvl8pPr>
            <a:lvl9pPr marL="3483546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77" y="2505075"/>
            <a:ext cx="491265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8861" y="1681163"/>
            <a:ext cx="49368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86" b="1"/>
            </a:lvl1pPr>
            <a:lvl2pPr marL="435443" indent="0">
              <a:buNone/>
              <a:defRPr sz="1905" b="1"/>
            </a:lvl2pPr>
            <a:lvl3pPr marL="870886" indent="0">
              <a:buNone/>
              <a:defRPr sz="1714" b="1"/>
            </a:lvl3pPr>
            <a:lvl4pPr marL="1306330" indent="0">
              <a:buNone/>
              <a:defRPr sz="1524" b="1"/>
            </a:lvl4pPr>
            <a:lvl5pPr marL="1741773" indent="0">
              <a:buNone/>
              <a:defRPr sz="1524" b="1"/>
            </a:lvl5pPr>
            <a:lvl6pPr marL="2177216" indent="0">
              <a:buNone/>
              <a:defRPr sz="1524" b="1"/>
            </a:lvl6pPr>
            <a:lvl7pPr marL="2612659" indent="0">
              <a:buNone/>
              <a:defRPr sz="1524" b="1"/>
            </a:lvl7pPr>
            <a:lvl8pPr marL="3048103" indent="0">
              <a:buNone/>
              <a:defRPr sz="1524" b="1"/>
            </a:lvl8pPr>
            <a:lvl9pPr marL="3483546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8861" y="2505075"/>
            <a:ext cx="493685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06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86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68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7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851" y="987427"/>
            <a:ext cx="5878860" cy="4873625"/>
          </a:xfrm>
          <a:prstGeom prst="rect">
            <a:avLst/>
          </a:prstGeo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7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4"/>
            </a:lvl1pPr>
            <a:lvl2pPr marL="435443" indent="0">
              <a:buNone/>
              <a:defRPr sz="1334"/>
            </a:lvl2pPr>
            <a:lvl3pPr marL="870886" indent="0">
              <a:buNone/>
              <a:defRPr sz="1143"/>
            </a:lvl3pPr>
            <a:lvl4pPr marL="1306330" indent="0">
              <a:buNone/>
              <a:defRPr sz="953"/>
            </a:lvl4pPr>
            <a:lvl5pPr marL="1741773" indent="0">
              <a:buNone/>
              <a:defRPr sz="953"/>
            </a:lvl5pPr>
            <a:lvl6pPr marL="2177216" indent="0">
              <a:buNone/>
              <a:defRPr sz="953"/>
            </a:lvl6pPr>
            <a:lvl7pPr marL="2612659" indent="0">
              <a:buNone/>
              <a:defRPr sz="953"/>
            </a:lvl7pPr>
            <a:lvl8pPr marL="3048103" indent="0">
              <a:buNone/>
              <a:defRPr sz="953"/>
            </a:lvl8pPr>
            <a:lvl9pPr marL="3483546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02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7" y="457200"/>
            <a:ext cx="3745354" cy="1600200"/>
          </a:xfrm>
          <a:prstGeom prst="rect">
            <a:avLst/>
          </a:prstGeo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851" y="987427"/>
            <a:ext cx="587886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48"/>
            </a:lvl1pPr>
            <a:lvl2pPr marL="435443" indent="0">
              <a:buNone/>
              <a:defRPr sz="2667"/>
            </a:lvl2pPr>
            <a:lvl3pPr marL="870886" indent="0">
              <a:buNone/>
              <a:defRPr sz="2286"/>
            </a:lvl3pPr>
            <a:lvl4pPr marL="1306330" indent="0">
              <a:buNone/>
              <a:defRPr sz="1905"/>
            </a:lvl4pPr>
            <a:lvl5pPr marL="1741773" indent="0">
              <a:buNone/>
              <a:defRPr sz="1905"/>
            </a:lvl5pPr>
            <a:lvl6pPr marL="2177216" indent="0">
              <a:buNone/>
              <a:defRPr sz="1905"/>
            </a:lvl6pPr>
            <a:lvl7pPr marL="2612659" indent="0">
              <a:buNone/>
              <a:defRPr sz="1905"/>
            </a:lvl7pPr>
            <a:lvl8pPr marL="3048103" indent="0">
              <a:buNone/>
              <a:defRPr sz="1905"/>
            </a:lvl8pPr>
            <a:lvl9pPr marL="3483546" indent="0">
              <a:buNone/>
              <a:defRPr sz="190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7" y="2057400"/>
            <a:ext cx="374535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4"/>
            </a:lvl1pPr>
            <a:lvl2pPr marL="435443" indent="0">
              <a:buNone/>
              <a:defRPr sz="1334"/>
            </a:lvl2pPr>
            <a:lvl3pPr marL="870886" indent="0">
              <a:buNone/>
              <a:defRPr sz="1143"/>
            </a:lvl3pPr>
            <a:lvl4pPr marL="1306330" indent="0">
              <a:buNone/>
              <a:defRPr sz="953"/>
            </a:lvl4pPr>
            <a:lvl5pPr marL="1741773" indent="0">
              <a:buNone/>
              <a:defRPr sz="953"/>
            </a:lvl5pPr>
            <a:lvl6pPr marL="2177216" indent="0">
              <a:buNone/>
              <a:defRPr sz="953"/>
            </a:lvl6pPr>
            <a:lvl7pPr marL="2612659" indent="0">
              <a:buNone/>
              <a:defRPr sz="953"/>
            </a:lvl7pPr>
            <a:lvl8pPr marL="3048103" indent="0">
              <a:buNone/>
              <a:defRPr sz="953"/>
            </a:lvl8pPr>
            <a:lvl9pPr marL="3483546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411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5" y="365127"/>
            <a:ext cx="1001583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5" y="1825625"/>
            <a:ext cx="1001583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85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10240" y="365125"/>
            <a:ext cx="2503959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3" y="365125"/>
            <a:ext cx="736672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6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686FDA8B-3B4F-4ED7-9A97-D51481496BD7}" type="datetimeFigureOut">
              <a:rPr lang="vi-VN" sz="1719" smtClean="0">
                <a:solidFill>
                  <a:prstClr val="black"/>
                </a:solidFill>
              </a:rPr>
              <a:pPr defTabSz="873069"/>
              <a:t>23/10/2025</a:t>
            </a:fld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662" y="6356352"/>
            <a:ext cx="3919240" cy="365125"/>
          </a:xfrm>
          <a:prstGeom prst="rect">
            <a:avLst/>
          </a:prstGeom>
        </p:spPr>
        <p:txBody>
          <a:bodyPr/>
          <a:lstStyle/>
          <a:p>
            <a:pPr defTabSz="873069"/>
            <a:endParaRPr lang="vi-VN" sz="171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373" y="6356352"/>
            <a:ext cx="2612827" cy="365125"/>
          </a:xfrm>
          <a:prstGeom prst="rect">
            <a:avLst/>
          </a:prstGeom>
        </p:spPr>
        <p:txBody>
          <a:bodyPr/>
          <a:lstStyle/>
          <a:p>
            <a:pPr defTabSz="873069"/>
            <a:fld id="{AE143321-9889-41B1-98E5-6C5D7920AF97}" type="slidenum">
              <a:rPr lang="vi-VN" sz="1719" smtClean="0">
                <a:solidFill>
                  <a:prstClr val="black"/>
                </a:solidFill>
              </a:rPr>
              <a:pPr defTabSz="873069"/>
              <a:t>‹#›</a:t>
            </a:fld>
            <a:endParaRPr lang="vi-VN" sz="171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94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1" y="1122363"/>
            <a:ext cx="8709422" cy="2387600"/>
          </a:xfrm>
        </p:spPr>
        <p:txBody>
          <a:bodyPr anchor="b"/>
          <a:lstStyle>
            <a:lvl1pPr algn="ctr">
              <a:defRPr sz="57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1" y="3602038"/>
            <a:ext cx="8709422" cy="1655762"/>
          </a:xfrm>
        </p:spPr>
        <p:txBody>
          <a:bodyPr/>
          <a:lstStyle>
            <a:lvl1pPr marL="0" indent="0" algn="ctr">
              <a:buNone/>
              <a:defRPr sz="2286"/>
            </a:lvl1pPr>
            <a:lvl2pPr marL="435483" indent="0" algn="ctr">
              <a:buNone/>
              <a:defRPr sz="1905"/>
            </a:lvl2pPr>
            <a:lvl3pPr marL="870966" indent="0" algn="ctr">
              <a:buNone/>
              <a:defRPr sz="1715"/>
            </a:lvl3pPr>
            <a:lvl4pPr marL="1306449" indent="0" algn="ctr">
              <a:buNone/>
              <a:defRPr sz="1524"/>
            </a:lvl4pPr>
            <a:lvl5pPr marL="1741932" indent="0" algn="ctr">
              <a:buNone/>
              <a:defRPr sz="1524"/>
            </a:lvl5pPr>
            <a:lvl6pPr marL="2177415" indent="0" algn="ctr">
              <a:buNone/>
              <a:defRPr sz="1524"/>
            </a:lvl6pPr>
            <a:lvl7pPr marL="2612898" indent="0" algn="ctr">
              <a:buNone/>
              <a:defRPr sz="1524"/>
            </a:lvl7pPr>
            <a:lvl8pPr marL="3048381" indent="0" algn="ctr">
              <a:buNone/>
              <a:defRPr sz="1524"/>
            </a:lvl8pPr>
            <a:lvl9pPr marL="3483864" indent="0" algn="ctr">
              <a:buNone/>
              <a:defRPr sz="152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11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5" y="1709739"/>
            <a:ext cx="10015836" cy="2852737"/>
          </a:xfrm>
        </p:spPr>
        <p:txBody>
          <a:bodyPr anchor="b"/>
          <a:lstStyle>
            <a:lvl1pPr>
              <a:defRPr sz="57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315" y="4589464"/>
            <a:ext cx="10015836" cy="1500187"/>
          </a:xfr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82000"/>
                  </a:schemeClr>
                </a:solidFill>
              </a:defRPr>
            </a:lvl1pPr>
            <a:lvl2pPr marL="435483" indent="0">
              <a:buNone/>
              <a:defRPr sz="1905">
                <a:solidFill>
                  <a:schemeClr val="tx1">
                    <a:tint val="82000"/>
                  </a:schemeClr>
                </a:solidFill>
              </a:defRPr>
            </a:lvl2pPr>
            <a:lvl3pPr marL="870966" indent="0">
              <a:buNone/>
              <a:defRPr sz="1715">
                <a:solidFill>
                  <a:schemeClr val="tx1">
                    <a:tint val="82000"/>
                  </a:schemeClr>
                </a:solidFill>
              </a:defRPr>
            </a:lvl3pPr>
            <a:lvl4pPr marL="1306449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4pPr>
            <a:lvl5pPr marL="1741932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5pPr>
            <a:lvl6pPr marL="2177415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6pPr>
            <a:lvl7pPr marL="2612898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7pPr>
            <a:lvl8pPr marL="3048381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8pPr>
            <a:lvl9pPr marL="3483864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40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364" y="1825625"/>
            <a:ext cx="49353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860" y="1825625"/>
            <a:ext cx="49353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005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6" y="365126"/>
            <a:ext cx="1001583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77" y="1681163"/>
            <a:ext cx="4912658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77" y="2505075"/>
            <a:ext cx="49126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8860" y="1681163"/>
            <a:ext cx="4936852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8860" y="2505075"/>
            <a:ext cx="493685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117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7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473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6" y="457200"/>
            <a:ext cx="3745354" cy="1600200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852" y="987426"/>
            <a:ext cx="5878860" cy="4873625"/>
          </a:xfr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6" y="2057400"/>
            <a:ext cx="3745354" cy="3811588"/>
          </a:xfrm>
        </p:spPr>
        <p:txBody>
          <a:bodyPr/>
          <a:lstStyle>
            <a:lvl1pPr marL="0" indent="0">
              <a:buNone/>
              <a:defRPr sz="1524"/>
            </a:lvl1pPr>
            <a:lvl2pPr marL="435483" indent="0">
              <a:buNone/>
              <a:defRPr sz="1334"/>
            </a:lvl2pPr>
            <a:lvl3pPr marL="870966" indent="0">
              <a:buNone/>
              <a:defRPr sz="1143"/>
            </a:lvl3pPr>
            <a:lvl4pPr marL="1306449" indent="0">
              <a:buNone/>
              <a:defRPr sz="953"/>
            </a:lvl4pPr>
            <a:lvl5pPr marL="1741932" indent="0">
              <a:buNone/>
              <a:defRPr sz="953"/>
            </a:lvl5pPr>
            <a:lvl6pPr marL="2177415" indent="0">
              <a:buNone/>
              <a:defRPr sz="953"/>
            </a:lvl6pPr>
            <a:lvl7pPr marL="2612898" indent="0">
              <a:buNone/>
              <a:defRPr sz="953"/>
            </a:lvl7pPr>
            <a:lvl8pPr marL="3048381" indent="0">
              <a:buNone/>
              <a:defRPr sz="953"/>
            </a:lvl8pPr>
            <a:lvl9pPr marL="3483864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79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6" y="457200"/>
            <a:ext cx="3745354" cy="1600200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852" y="987426"/>
            <a:ext cx="5878860" cy="4873625"/>
          </a:xfrm>
        </p:spPr>
        <p:txBody>
          <a:bodyPr/>
          <a:lstStyle>
            <a:lvl1pPr marL="0" indent="0">
              <a:buNone/>
              <a:defRPr sz="3048"/>
            </a:lvl1pPr>
            <a:lvl2pPr marL="435483" indent="0">
              <a:buNone/>
              <a:defRPr sz="2667"/>
            </a:lvl2pPr>
            <a:lvl3pPr marL="870966" indent="0">
              <a:buNone/>
              <a:defRPr sz="2286"/>
            </a:lvl3pPr>
            <a:lvl4pPr marL="1306449" indent="0">
              <a:buNone/>
              <a:defRPr sz="1905"/>
            </a:lvl4pPr>
            <a:lvl5pPr marL="1741932" indent="0">
              <a:buNone/>
              <a:defRPr sz="1905"/>
            </a:lvl5pPr>
            <a:lvl6pPr marL="2177415" indent="0">
              <a:buNone/>
              <a:defRPr sz="1905"/>
            </a:lvl6pPr>
            <a:lvl7pPr marL="2612898" indent="0">
              <a:buNone/>
              <a:defRPr sz="1905"/>
            </a:lvl7pPr>
            <a:lvl8pPr marL="3048381" indent="0">
              <a:buNone/>
              <a:defRPr sz="1905"/>
            </a:lvl8pPr>
            <a:lvl9pPr marL="3483864" indent="0">
              <a:buNone/>
              <a:defRPr sz="190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6" y="2057400"/>
            <a:ext cx="3745354" cy="3811588"/>
          </a:xfrm>
        </p:spPr>
        <p:txBody>
          <a:bodyPr/>
          <a:lstStyle>
            <a:lvl1pPr marL="0" indent="0">
              <a:buNone/>
              <a:defRPr sz="1524"/>
            </a:lvl1pPr>
            <a:lvl2pPr marL="435483" indent="0">
              <a:buNone/>
              <a:defRPr sz="1334"/>
            </a:lvl2pPr>
            <a:lvl3pPr marL="870966" indent="0">
              <a:buNone/>
              <a:defRPr sz="1143"/>
            </a:lvl3pPr>
            <a:lvl4pPr marL="1306449" indent="0">
              <a:buNone/>
              <a:defRPr sz="953"/>
            </a:lvl4pPr>
            <a:lvl5pPr marL="1741932" indent="0">
              <a:buNone/>
              <a:defRPr sz="953"/>
            </a:lvl5pPr>
            <a:lvl6pPr marL="2177415" indent="0">
              <a:buNone/>
              <a:defRPr sz="953"/>
            </a:lvl6pPr>
            <a:lvl7pPr marL="2612898" indent="0">
              <a:buNone/>
              <a:defRPr sz="953"/>
            </a:lvl7pPr>
            <a:lvl8pPr marL="3048381" indent="0">
              <a:buNone/>
              <a:defRPr sz="953"/>
            </a:lvl8pPr>
            <a:lvl9pPr marL="3483864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299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44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10240" y="365125"/>
            <a:ext cx="250395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4" y="365125"/>
            <a:ext cx="736672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464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1" y="1122363"/>
            <a:ext cx="8709422" cy="2387600"/>
          </a:xfrm>
        </p:spPr>
        <p:txBody>
          <a:bodyPr anchor="b"/>
          <a:lstStyle>
            <a:lvl1pPr algn="ctr">
              <a:defRPr sz="571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1" y="3602038"/>
            <a:ext cx="8709422" cy="1655762"/>
          </a:xfrm>
        </p:spPr>
        <p:txBody>
          <a:bodyPr/>
          <a:lstStyle>
            <a:lvl1pPr marL="0" indent="0" algn="ctr">
              <a:buNone/>
              <a:defRPr sz="2286"/>
            </a:lvl1pPr>
            <a:lvl2pPr marL="435483" indent="0" algn="ctr">
              <a:buNone/>
              <a:defRPr sz="1905"/>
            </a:lvl2pPr>
            <a:lvl3pPr marL="870966" indent="0" algn="ctr">
              <a:buNone/>
              <a:defRPr sz="1715"/>
            </a:lvl3pPr>
            <a:lvl4pPr marL="1306449" indent="0" algn="ctr">
              <a:buNone/>
              <a:defRPr sz="1524"/>
            </a:lvl4pPr>
            <a:lvl5pPr marL="1741932" indent="0" algn="ctr">
              <a:buNone/>
              <a:defRPr sz="1524"/>
            </a:lvl5pPr>
            <a:lvl6pPr marL="2177415" indent="0" algn="ctr">
              <a:buNone/>
              <a:defRPr sz="1524"/>
            </a:lvl6pPr>
            <a:lvl7pPr marL="2612898" indent="0" algn="ctr">
              <a:buNone/>
              <a:defRPr sz="1524"/>
            </a:lvl7pPr>
            <a:lvl8pPr marL="3048381" indent="0" algn="ctr">
              <a:buNone/>
              <a:defRPr sz="1524"/>
            </a:lvl8pPr>
            <a:lvl9pPr marL="3483864" indent="0" algn="ctr">
              <a:buNone/>
              <a:defRPr sz="1524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188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35" y="273049"/>
            <a:ext cx="382045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90" y="273054"/>
            <a:ext cx="649174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635" y="1435104"/>
            <a:ext cx="382045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8192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15" y="1709739"/>
            <a:ext cx="10015836" cy="2852737"/>
          </a:xfrm>
        </p:spPr>
        <p:txBody>
          <a:bodyPr anchor="b"/>
          <a:lstStyle>
            <a:lvl1pPr>
              <a:defRPr sz="571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315" y="4589464"/>
            <a:ext cx="10015836" cy="1500187"/>
          </a:xfrm>
        </p:spPr>
        <p:txBody>
          <a:bodyPr/>
          <a:lstStyle>
            <a:lvl1pPr marL="0" indent="0">
              <a:buNone/>
              <a:defRPr sz="2286">
                <a:solidFill>
                  <a:schemeClr val="tx1">
                    <a:tint val="82000"/>
                  </a:schemeClr>
                </a:solidFill>
              </a:defRPr>
            </a:lvl1pPr>
            <a:lvl2pPr marL="435483" indent="0">
              <a:buNone/>
              <a:defRPr sz="1905">
                <a:solidFill>
                  <a:schemeClr val="tx1">
                    <a:tint val="82000"/>
                  </a:schemeClr>
                </a:solidFill>
              </a:defRPr>
            </a:lvl2pPr>
            <a:lvl3pPr marL="870966" indent="0">
              <a:buNone/>
              <a:defRPr sz="1715">
                <a:solidFill>
                  <a:schemeClr val="tx1">
                    <a:tint val="82000"/>
                  </a:schemeClr>
                </a:solidFill>
              </a:defRPr>
            </a:lvl3pPr>
            <a:lvl4pPr marL="1306449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4pPr>
            <a:lvl5pPr marL="1741932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5pPr>
            <a:lvl6pPr marL="2177415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6pPr>
            <a:lvl7pPr marL="2612898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7pPr>
            <a:lvl8pPr marL="3048381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8pPr>
            <a:lvl9pPr marL="3483864" indent="0">
              <a:buNone/>
              <a:defRPr sz="152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3791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364" y="1825625"/>
            <a:ext cx="49353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860" y="1825625"/>
            <a:ext cx="49353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22897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6" y="365126"/>
            <a:ext cx="1001583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77" y="1681163"/>
            <a:ext cx="4912658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77" y="2505075"/>
            <a:ext cx="49126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8860" y="1681163"/>
            <a:ext cx="4936852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5483" indent="0">
              <a:buNone/>
              <a:defRPr sz="1905" b="1"/>
            </a:lvl2pPr>
            <a:lvl3pPr marL="870966" indent="0">
              <a:buNone/>
              <a:defRPr sz="1715" b="1"/>
            </a:lvl3pPr>
            <a:lvl4pPr marL="1306449" indent="0">
              <a:buNone/>
              <a:defRPr sz="1524" b="1"/>
            </a:lvl4pPr>
            <a:lvl5pPr marL="1741932" indent="0">
              <a:buNone/>
              <a:defRPr sz="1524" b="1"/>
            </a:lvl5pPr>
            <a:lvl6pPr marL="2177415" indent="0">
              <a:buNone/>
              <a:defRPr sz="1524" b="1"/>
            </a:lvl6pPr>
            <a:lvl7pPr marL="2612898" indent="0">
              <a:buNone/>
              <a:defRPr sz="1524" b="1"/>
            </a:lvl7pPr>
            <a:lvl8pPr marL="3048381" indent="0">
              <a:buNone/>
              <a:defRPr sz="1524" b="1"/>
            </a:lvl8pPr>
            <a:lvl9pPr marL="3483864" indent="0">
              <a:buNone/>
              <a:defRPr sz="15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78860" y="2505075"/>
            <a:ext cx="493685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1177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37504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7644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6" y="457200"/>
            <a:ext cx="3745354" cy="1600200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852" y="987426"/>
            <a:ext cx="5878860" cy="4873625"/>
          </a:xfrm>
        </p:spPr>
        <p:txBody>
          <a:bodyPr/>
          <a:lstStyle>
            <a:lvl1pPr>
              <a:defRPr sz="3048"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6" y="2057400"/>
            <a:ext cx="3745354" cy="3811588"/>
          </a:xfrm>
        </p:spPr>
        <p:txBody>
          <a:bodyPr/>
          <a:lstStyle>
            <a:lvl1pPr marL="0" indent="0">
              <a:buNone/>
              <a:defRPr sz="1524"/>
            </a:lvl1pPr>
            <a:lvl2pPr marL="435483" indent="0">
              <a:buNone/>
              <a:defRPr sz="1334"/>
            </a:lvl2pPr>
            <a:lvl3pPr marL="870966" indent="0">
              <a:buNone/>
              <a:defRPr sz="1143"/>
            </a:lvl3pPr>
            <a:lvl4pPr marL="1306449" indent="0">
              <a:buNone/>
              <a:defRPr sz="953"/>
            </a:lvl4pPr>
            <a:lvl5pPr marL="1741932" indent="0">
              <a:buNone/>
              <a:defRPr sz="953"/>
            </a:lvl5pPr>
            <a:lvl6pPr marL="2177415" indent="0">
              <a:buNone/>
              <a:defRPr sz="953"/>
            </a:lvl6pPr>
            <a:lvl7pPr marL="2612898" indent="0">
              <a:buNone/>
              <a:defRPr sz="953"/>
            </a:lvl7pPr>
            <a:lvl8pPr marL="3048381" indent="0">
              <a:buNone/>
              <a:defRPr sz="953"/>
            </a:lvl8pPr>
            <a:lvl9pPr marL="3483864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32848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6" y="457200"/>
            <a:ext cx="3745354" cy="1600200"/>
          </a:xfrm>
        </p:spPr>
        <p:txBody>
          <a:bodyPr anchor="b"/>
          <a:lstStyle>
            <a:lvl1pPr>
              <a:defRPr sz="304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852" y="987426"/>
            <a:ext cx="5878860" cy="4873625"/>
          </a:xfrm>
        </p:spPr>
        <p:txBody>
          <a:bodyPr/>
          <a:lstStyle>
            <a:lvl1pPr marL="0" indent="0">
              <a:buNone/>
              <a:defRPr sz="3048"/>
            </a:lvl1pPr>
            <a:lvl2pPr marL="435483" indent="0">
              <a:buNone/>
              <a:defRPr sz="2667"/>
            </a:lvl2pPr>
            <a:lvl3pPr marL="870966" indent="0">
              <a:buNone/>
              <a:defRPr sz="2286"/>
            </a:lvl3pPr>
            <a:lvl4pPr marL="1306449" indent="0">
              <a:buNone/>
              <a:defRPr sz="1905"/>
            </a:lvl4pPr>
            <a:lvl5pPr marL="1741932" indent="0">
              <a:buNone/>
              <a:defRPr sz="1905"/>
            </a:lvl5pPr>
            <a:lvl6pPr marL="2177415" indent="0">
              <a:buNone/>
              <a:defRPr sz="1905"/>
            </a:lvl6pPr>
            <a:lvl7pPr marL="2612898" indent="0">
              <a:buNone/>
              <a:defRPr sz="1905"/>
            </a:lvl7pPr>
            <a:lvl8pPr marL="3048381" indent="0">
              <a:buNone/>
              <a:defRPr sz="1905"/>
            </a:lvl8pPr>
            <a:lvl9pPr marL="3483864" indent="0">
              <a:buNone/>
              <a:defRPr sz="190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876" y="2057400"/>
            <a:ext cx="3745354" cy="3811588"/>
          </a:xfrm>
        </p:spPr>
        <p:txBody>
          <a:bodyPr/>
          <a:lstStyle>
            <a:lvl1pPr marL="0" indent="0">
              <a:buNone/>
              <a:defRPr sz="1524"/>
            </a:lvl1pPr>
            <a:lvl2pPr marL="435483" indent="0">
              <a:buNone/>
              <a:defRPr sz="1334"/>
            </a:lvl2pPr>
            <a:lvl3pPr marL="870966" indent="0">
              <a:buNone/>
              <a:defRPr sz="1143"/>
            </a:lvl3pPr>
            <a:lvl4pPr marL="1306449" indent="0">
              <a:buNone/>
              <a:defRPr sz="953"/>
            </a:lvl4pPr>
            <a:lvl5pPr marL="1741932" indent="0">
              <a:buNone/>
              <a:defRPr sz="953"/>
            </a:lvl5pPr>
            <a:lvl6pPr marL="2177415" indent="0">
              <a:buNone/>
              <a:defRPr sz="953"/>
            </a:lvl6pPr>
            <a:lvl7pPr marL="2612898" indent="0">
              <a:buNone/>
              <a:defRPr sz="953"/>
            </a:lvl7pPr>
            <a:lvl8pPr marL="3048381" indent="0">
              <a:buNone/>
              <a:defRPr sz="953"/>
            </a:lvl8pPr>
            <a:lvl9pPr marL="3483864" indent="0">
              <a:buNone/>
              <a:defRPr sz="9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69818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85327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10240" y="365125"/>
            <a:ext cx="250395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8364" y="365125"/>
            <a:ext cx="736672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3196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144" y="4800601"/>
            <a:ext cx="696753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76144" y="612775"/>
            <a:ext cx="696753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6144" y="5367341"/>
            <a:ext cx="696753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942" y="2130426"/>
            <a:ext cx="987067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885" y="3886200"/>
            <a:ext cx="812879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9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976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2" y="4406901"/>
            <a:ext cx="9870679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2" y="2906714"/>
            <a:ext cx="9870679" cy="1500187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80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628" y="1600200"/>
            <a:ext cx="5128882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053" y="1600200"/>
            <a:ext cx="5128882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92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9" y="1535114"/>
            <a:ext cx="5130899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29" y="2174876"/>
            <a:ext cx="5130899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9022" y="1535114"/>
            <a:ext cx="5132914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9022" y="2174876"/>
            <a:ext cx="5132914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16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702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793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30" y="273050"/>
            <a:ext cx="3820453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89" y="273051"/>
            <a:ext cx="6491746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0630" y="1435101"/>
            <a:ext cx="3820453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162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144" y="4800601"/>
            <a:ext cx="6967538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76144" y="612775"/>
            <a:ext cx="6967538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6144" y="5367339"/>
            <a:ext cx="6967538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29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3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628" y="274639"/>
            <a:ext cx="10451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600201"/>
            <a:ext cx="104513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628" y="6356352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F3319-395C-4AAD-B9B3-3D2783947A5D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7626" y="6356352"/>
            <a:ext cx="3677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2337" y="6356352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628" y="274638"/>
            <a:ext cx="10451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600200"/>
            <a:ext cx="104513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628" y="6356351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18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4183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7626" y="6356351"/>
            <a:ext cx="3677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1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2337" y="6356351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18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41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0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10D709-F38B-9E14-CDAE-64C59A4F052D}"/>
              </a:ext>
            </a:extLst>
          </p:cNvPr>
          <p:cNvSpPr txBox="1"/>
          <p:nvPr userDrawn="1"/>
        </p:nvSpPr>
        <p:spPr>
          <a:xfrm>
            <a:off x="101272" y="-1104935"/>
            <a:ext cx="1161256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870966"/>
            <a:r>
              <a:rPr lang="en-US" sz="2286" dirty="0">
                <a:solidFill>
                  <a:srgbClr val="CFCFCF"/>
                </a:solidFill>
              </a:rPr>
              <a:t>Hương Thảo: </a:t>
            </a:r>
            <a:r>
              <a:rPr lang="en-US" sz="2286" dirty="0" err="1">
                <a:solidFill>
                  <a:srgbClr val="CFCFCF"/>
                </a:solidFill>
              </a:rPr>
              <a:t>Zalo</a:t>
            </a:r>
            <a:r>
              <a:rPr lang="en-US" sz="2286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233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</p:sldLayoutIdLst>
  <p:txStyles>
    <p:titleStyle>
      <a:lvl1pPr algn="l" defTabSz="87096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42" indent="-217742" algn="l" defTabSz="87096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25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628" y="274638"/>
            <a:ext cx="10451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600203"/>
            <a:ext cx="104513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628" y="6356353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966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70966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7626" y="6356353"/>
            <a:ext cx="3677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9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2337" y="6356353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966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709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EF77A0-7D2E-A58A-F6CE-A4FFE0D0248E}"/>
              </a:ext>
            </a:extLst>
          </p:cNvPr>
          <p:cNvSpPr txBox="1">
            <a:spLocks/>
          </p:cNvSpPr>
          <p:nvPr userDrawn="1"/>
        </p:nvSpPr>
        <p:spPr>
          <a:xfrm>
            <a:off x="798364" y="365126"/>
            <a:ext cx="10015836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91">
                <a:solidFill>
                  <a:prstClr val="black"/>
                </a:solidFill>
              </a:rPr>
              <a:t>Click to edit Master title style</a:t>
            </a:r>
            <a:endParaRPr lang="vi-VN" sz="4191">
              <a:solidFill>
                <a:prstClr val="black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97432A-8E09-142D-5ABD-65DDAB443630}"/>
              </a:ext>
            </a:extLst>
          </p:cNvPr>
          <p:cNvSpPr txBox="1">
            <a:spLocks/>
          </p:cNvSpPr>
          <p:nvPr userDrawn="1"/>
        </p:nvSpPr>
        <p:spPr>
          <a:xfrm>
            <a:off x="798364" y="1825625"/>
            <a:ext cx="100158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48">
                <a:solidFill>
                  <a:prstClr val="black"/>
                </a:solidFill>
              </a:rPr>
              <a:t>Click to edit Master text styles</a:t>
            </a:r>
          </a:p>
          <a:p>
            <a:pPr lvl="1"/>
            <a:r>
              <a:rPr lang="en-US" sz="2667">
                <a:solidFill>
                  <a:prstClr val="black"/>
                </a:solidFill>
              </a:rPr>
              <a:t>Second level</a:t>
            </a:r>
          </a:p>
          <a:p>
            <a:pPr lvl="2"/>
            <a:r>
              <a:rPr lang="en-US" sz="2286">
                <a:solidFill>
                  <a:prstClr val="black"/>
                </a:solidFill>
              </a:rPr>
              <a:t>Third level</a:t>
            </a:r>
          </a:p>
          <a:p>
            <a:pPr lvl="3"/>
            <a:r>
              <a:rPr lang="en-US" sz="1905">
                <a:solidFill>
                  <a:prstClr val="black"/>
                </a:solidFill>
              </a:rPr>
              <a:t>Fourth level</a:t>
            </a:r>
          </a:p>
          <a:p>
            <a:pPr lvl="4"/>
            <a:r>
              <a:rPr lang="en-US" sz="1905">
                <a:solidFill>
                  <a:prstClr val="black"/>
                </a:solidFill>
              </a:rPr>
              <a:t>Fifth level</a:t>
            </a:r>
            <a:endParaRPr lang="vi-VN" sz="1905">
              <a:solidFill>
                <a:prstClr val="black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A5E3E-85EA-6712-9376-5946FF7F8DC5}"/>
              </a:ext>
            </a:extLst>
          </p:cNvPr>
          <p:cNvSpPr txBox="1">
            <a:spLocks/>
          </p:cNvSpPr>
          <p:nvPr userDrawn="1"/>
        </p:nvSpPr>
        <p:spPr>
          <a:xfrm>
            <a:off x="798364" y="6356351"/>
            <a:ext cx="26128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z="1715" smtClean="0">
                <a:solidFill>
                  <a:prstClr val="black"/>
                </a:solidFill>
              </a:rPr>
              <a:pPr/>
              <a:t>23/10/2025</a:t>
            </a:fld>
            <a:endParaRPr lang="vi-VN" sz="1715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D099FAA-EDBF-BB17-617E-951204ECDE0B}"/>
              </a:ext>
            </a:extLst>
          </p:cNvPr>
          <p:cNvSpPr txBox="1">
            <a:spLocks/>
          </p:cNvSpPr>
          <p:nvPr userDrawn="1"/>
        </p:nvSpPr>
        <p:spPr>
          <a:xfrm>
            <a:off x="8201372" y="6356351"/>
            <a:ext cx="26128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z="1715" smtClean="0">
                <a:solidFill>
                  <a:prstClr val="black"/>
                </a:solidFill>
              </a:rPr>
              <a:pPr/>
              <a:t>‹#›</a:t>
            </a:fld>
            <a:endParaRPr lang="vi-VN" sz="1715">
              <a:solidFill>
                <a:prstClr val="black"/>
              </a:solidFill>
            </a:endParaRPr>
          </a:p>
        </p:txBody>
      </p:sp>
      <p:pic>
        <p:nvPicPr>
          <p:cNvPr id="11" name="Picture 10" descr="A green and brown plant&#10;&#10;Description automatically generated">
            <a:extLst>
              <a:ext uri="{FF2B5EF4-FFF2-40B4-BE49-F238E27FC236}">
                <a16:creationId xmlns:a16="http://schemas.microsoft.com/office/drawing/2014/main" id="{9A400AF8-3D5E-528B-7C14-119D352711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12563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D5115BB6-29E5-899A-1768-56DF8CFC8351}"/>
              </a:ext>
            </a:extLst>
          </p:cNvPr>
          <p:cNvSpPr/>
          <p:nvPr userDrawn="1"/>
        </p:nvSpPr>
        <p:spPr>
          <a:xfrm>
            <a:off x="290313" y="230188"/>
            <a:ext cx="10975485" cy="6491287"/>
          </a:xfrm>
          <a:custGeom>
            <a:avLst/>
            <a:gdLst>
              <a:gd name="connsiteX0" fmla="*/ 0 w 10975485"/>
              <a:gd name="connsiteY0" fmla="*/ 1081903 h 6491287"/>
              <a:gd name="connsiteX1" fmla="*/ 1081903 w 10975485"/>
              <a:gd name="connsiteY1" fmla="*/ 0 h 6491287"/>
              <a:gd name="connsiteX2" fmla="*/ 1671608 w 10975485"/>
              <a:gd name="connsiteY2" fmla="*/ 0 h 6491287"/>
              <a:gd name="connsiteX3" fmla="*/ 2349429 w 10975485"/>
              <a:gd name="connsiteY3" fmla="*/ 0 h 6491287"/>
              <a:gd name="connsiteX4" fmla="*/ 2762900 w 10975485"/>
              <a:gd name="connsiteY4" fmla="*/ 0 h 6491287"/>
              <a:gd name="connsiteX5" fmla="*/ 3616955 w 10975485"/>
              <a:gd name="connsiteY5" fmla="*/ 0 h 6491287"/>
              <a:gd name="connsiteX6" fmla="*/ 4294777 w 10975485"/>
              <a:gd name="connsiteY6" fmla="*/ 0 h 6491287"/>
              <a:gd name="connsiteX7" fmla="*/ 5148832 w 10975485"/>
              <a:gd name="connsiteY7" fmla="*/ 0 h 6491287"/>
              <a:gd name="connsiteX8" fmla="*/ 5738536 w 10975485"/>
              <a:gd name="connsiteY8" fmla="*/ 0 h 6491287"/>
              <a:gd name="connsiteX9" fmla="*/ 6240124 w 10975485"/>
              <a:gd name="connsiteY9" fmla="*/ 0 h 6491287"/>
              <a:gd name="connsiteX10" fmla="*/ 6917946 w 10975485"/>
              <a:gd name="connsiteY10" fmla="*/ 0 h 6491287"/>
              <a:gd name="connsiteX11" fmla="*/ 7683884 w 10975485"/>
              <a:gd name="connsiteY11" fmla="*/ 0 h 6491287"/>
              <a:gd name="connsiteX12" fmla="*/ 8537939 w 10975485"/>
              <a:gd name="connsiteY12" fmla="*/ 0 h 6491287"/>
              <a:gd name="connsiteX13" fmla="*/ 9303877 w 10975485"/>
              <a:gd name="connsiteY13" fmla="*/ 0 h 6491287"/>
              <a:gd name="connsiteX14" fmla="*/ 9893582 w 10975485"/>
              <a:gd name="connsiteY14" fmla="*/ 0 h 6491287"/>
              <a:gd name="connsiteX15" fmla="*/ 10975485 w 10975485"/>
              <a:gd name="connsiteY15" fmla="*/ 1081903 h 6491287"/>
              <a:gd name="connsiteX16" fmla="*/ 10975485 w 10975485"/>
              <a:gd name="connsiteY16" fmla="*/ 1700115 h 6491287"/>
              <a:gd name="connsiteX17" fmla="*/ 10975485 w 10975485"/>
              <a:gd name="connsiteY17" fmla="*/ 2275051 h 6491287"/>
              <a:gd name="connsiteX18" fmla="*/ 10975485 w 10975485"/>
              <a:gd name="connsiteY18" fmla="*/ 2806713 h 6491287"/>
              <a:gd name="connsiteX19" fmla="*/ 10975485 w 10975485"/>
              <a:gd name="connsiteY19" fmla="*/ 3295100 h 6491287"/>
              <a:gd name="connsiteX20" fmla="*/ 10975485 w 10975485"/>
              <a:gd name="connsiteY20" fmla="*/ 3826762 h 6491287"/>
              <a:gd name="connsiteX21" fmla="*/ 10975485 w 10975485"/>
              <a:gd name="connsiteY21" fmla="*/ 4358424 h 6491287"/>
              <a:gd name="connsiteX22" fmla="*/ 10975485 w 10975485"/>
              <a:gd name="connsiteY22" fmla="*/ 5409384 h 6491287"/>
              <a:gd name="connsiteX23" fmla="*/ 9893582 w 10975485"/>
              <a:gd name="connsiteY23" fmla="*/ 6491287 h 6491287"/>
              <a:gd name="connsiteX24" fmla="*/ 9480111 w 10975485"/>
              <a:gd name="connsiteY24" fmla="*/ 6491287 h 6491287"/>
              <a:gd name="connsiteX25" fmla="*/ 8978523 w 10975485"/>
              <a:gd name="connsiteY25" fmla="*/ 6491287 h 6491287"/>
              <a:gd name="connsiteX26" fmla="*/ 8124468 w 10975485"/>
              <a:gd name="connsiteY26" fmla="*/ 6491287 h 6491287"/>
              <a:gd name="connsiteX27" fmla="*/ 7622880 w 10975485"/>
              <a:gd name="connsiteY27" fmla="*/ 6491287 h 6491287"/>
              <a:gd name="connsiteX28" fmla="*/ 6856942 w 10975485"/>
              <a:gd name="connsiteY28" fmla="*/ 6491287 h 6491287"/>
              <a:gd name="connsiteX29" fmla="*/ 6002887 w 10975485"/>
              <a:gd name="connsiteY29" fmla="*/ 6491287 h 6491287"/>
              <a:gd name="connsiteX30" fmla="*/ 5589416 w 10975485"/>
              <a:gd name="connsiteY30" fmla="*/ 6491287 h 6491287"/>
              <a:gd name="connsiteX31" fmla="*/ 4735361 w 10975485"/>
              <a:gd name="connsiteY31" fmla="*/ 6491287 h 6491287"/>
              <a:gd name="connsiteX32" fmla="*/ 3881306 w 10975485"/>
              <a:gd name="connsiteY32" fmla="*/ 6491287 h 6491287"/>
              <a:gd name="connsiteX33" fmla="*/ 3467835 w 10975485"/>
              <a:gd name="connsiteY33" fmla="*/ 6491287 h 6491287"/>
              <a:gd name="connsiteX34" fmla="*/ 2790013 w 10975485"/>
              <a:gd name="connsiteY34" fmla="*/ 6491287 h 6491287"/>
              <a:gd name="connsiteX35" fmla="*/ 2200308 w 10975485"/>
              <a:gd name="connsiteY35" fmla="*/ 6491287 h 6491287"/>
              <a:gd name="connsiteX36" fmla="*/ 1081903 w 10975485"/>
              <a:gd name="connsiteY36" fmla="*/ 6491287 h 6491287"/>
              <a:gd name="connsiteX37" fmla="*/ 0 w 10975485"/>
              <a:gd name="connsiteY37" fmla="*/ 5409384 h 6491287"/>
              <a:gd name="connsiteX38" fmla="*/ 0 w 10975485"/>
              <a:gd name="connsiteY38" fmla="*/ 4704623 h 6491287"/>
              <a:gd name="connsiteX39" fmla="*/ 0 w 10975485"/>
              <a:gd name="connsiteY39" fmla="*/ 3999862 h 6491287"/>
              <a:gd name="connsiteX40" fmla="*/ 0 w 10975485"/>
              <a:gd name="connsiteY40" fmla="*/ 3511474 h 6491287"/>
              <a:gd name="connsiteX41" fmla="*/ 0 w 10975485"/>
              <a:gd name="connsiteY41" fmla="*/ 2979813 h 6491287"/>
              <a:gd name="connsiteX42" fmla="*/ 0 w 10975485"/>
              <a:gd name="connsiteY42" fmla="*/ 2361601 h 6491287"/>
              <a:gd name="connsiteX43" fmla="*/ 0 w 10975485"/>
              <a:gd name="connsiteY43" fmla="*/ 1700115 h 6491287"/>
              <a:gd name="connsiteX44" fmla="*/ 0 w 10975485"/>
              <a:gd name="connsiteY44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975485" h="6491287" fill="none" extrusionOk="0">
                <a:moveTo>
                  <a:pt x="0" y="1081903"/>
                </a:moveTo>
                <a:cubicBezTo>
                  <a:pt x="-23486" y="570404"/>
                  <a:pt x="516903" y="-54765"/>
                  <a:pt x="1081903" y="0"/>
                </a:cubicBezTo>
                <a:cubicBezTo>
                  <a:pt x="1362472" y="8781"/>
                  <a:pt x="1539286" y="17190"/>
                  <a:pt x="1671608" y="0"/>
                </a:cubicBezTo>
                <a:cubicBezTo>
                  <a:pt x="1803931" y="-17190"/>
                  <a:pt x="2195701" y="-5229"/>
                  <a:pt x="2349429" y="0"/>
                </a:cubicBezTo>
                <a:cubicBezTo>
                  <a:pt x="2503157" y="5229"/>
                  <a:pt x="2561905" y="-7859"/>
                  <a:pt x="2762900" y="0"/>
                </a:cubicBezTo>
                <a:cubicBezTo>
                  <a:pt x="2963895" y="7859"/>
                  <a:pt x="3207026" y="-22212"/>
                  <a:pt x="3616955" y="0"/>
                </a:cubicBezTo>
                <a:cubicBezTo>
                  <a:pt x="4026885" y="22212"/>
                  <a:pt x="3986004" y="-32899"/>
                  <a:pt x="4294777" y="0"/>
                </a:cubicBezTo>
                <a:cubicBezTo>
                  <a:pt x="4603550" y="32899"/>
                  <a:pt x="4773707" y="-26223"/>
                  <a:pt x="5148832" y="0"/>
                </a:cubicBezTo>
                <a:cubicBezTo>
                  <a:pt x="5523957" y="26223"/>
                  <a:pt x="5581364" y="7176"/>
                  <a:pt x="5738536" y="0"/>
                </a:cubicBezTo>
                <a:cubicBezTo>
                  <a:pt x="5895708" y="-7176"/>
                  <a:pt x="6124892" y="20576"/>
                  <a:pt x="6240124" y="0"/>
                </a:cubicBezTo>
                <a:cubicBezTo>
                  <a:pt x="6355356" y="-20576"/>
                  <a:pt x="6639018" y="-9735"/>
                  <a:pt x="6917946" y="0"/>
                </a:cubicBezTo>
                <a:cubicBezTo>
                  <a:pt x="7196874" y="9735"/>
                  <a:pt x="7520817" y="21955"/>
                  <a:pt x="7683884" y="0"/>
                </a:cubicBezTo>
                <a:cubicBezTo>
                  <a:pt x="7846951" y="-21955"/>
                  <a:pt x="8139604" y="-24766"/>
                  <a:pt x="8537939" y="0"/>
                </a:cubicBezTo>
                <a:cubicBezTo>
                  <a:pt x="8936274" y="24766"/>
                  <a:pt x="8943843" y="19781"/>
                  <a:pt x="9303877" y="0"/>
                </a:cubicBezTo>
                <a:cubicBezTo>
                  <a:pt x="9663911" y="-19781"/>
                  <a:pt x="9709997" y="-5546"/>
                  <a:pt x="9893582" y="0"/>
                </a:cubicBezTo>
                <a:cubicBezTo>
                  <a:pt x="10469096" y="-2102"/>
                  <a:pt x="10903209" y="516043"/>
                  <a:pt x="10975485" y="1081903"/>
                </a:cubicBezTo>
                <a:cubicBezTo>
                  <a:pt x="10948746" y="1351041"/>
                  <a:pt x="10952710" y="1394259"/>
                  <a:pt x="10975485" y="1700115"/>
                </a:cubicBezTo>
                <a:cubicBezTo>
                  <a:pt x="10998260" y="2005971"/>
                  <a:pt x="10986025" y="2047853"/>
                  <a:pt x="10975485" y="2275051"/>
                </a:cubicBezTo>
                <a:cubicBezTo>
                  <a:pt x="10964945" y="2502249"/>
                  <a:pt x="10992719" y="2546693"/>
                  <a:pt x="10975485" y="2806713"/>
                </a:cubicBezTo>
                <a:cubicBezTo>
                  <a:pt x="10958251" y="3066733"/>
                  <a:pt x="10956593" y="3151409"/>
                  <a:pt x="10975485" y="3295100"/>
                </a:cubicBezTo>
                <a:cubicBezTo>
                  <a:pt x="10994377" y="3438791"/>
                  <a:pt x="10981131" y="3661042"/>
                  <a:pt x="10975485" y="3826762"/>
                </a:cubicBezTo>
                <a:cubicBezTo>
                  <a:pt x="10969839" y="3992482"/>
                  <a:pt x="10970346" y="4247951"/>
                  <a:pt x="10975485" y="4358424"/>
                </a:cubicBezTo>
                <a:cubicBezTo>
                  <a:pt x="10980624" y="4468897"/>
                  <a:pt x="10931246" y="5186696"/>
                  <a:pt x="10975485" y="5409384"/>
                </a:cubicBezTo>
                <a:cubicBezTo>
                  <a:pt x="10900778" y="5886746"/>
                  <a:pt x="10476534" y="6490316"/>
                  <a:pt x="9893582" y="6491287"/>
                </a:cubicBezTo>
                <a:cubicBezTo>
                  <a:pt x="9732231" y="6493948"/>
                  <a:pt x="9565790" y="6500822"/>
                  <a:pt x="9480111" y="6491287"/>
                </a:cubicBezTo>
                <a:cubicBezTo>
                  <a:pt x="9394432" y="6481752"/>
                  <a:pt x="9109357" y="6505162"/>
                  <a:pt x="8978523" y="6491287"/>
                </a:cubicBezTo>
                <a:cubicBezTo>
                  <a:pt x="8847689" y="6477412"/>
                  <a:pt x="8510425" y="6453998"/>
                  <a:pt x="8124468" y="6491287"/>
                </a:cubicBezTo>
                <a:cubicBezTo>
                  <a:pt x="7738511" y="6528576"/>
                  <a:pt x="7768950" y="6512466"/>
                  <a:pt x="7622880" y="6491287"/>
                </a:cubicBezTo>
                <a:cubicBezTo>
                  <a:pt x="7476810" y="6470108"/>
                  <a:pt x="7193129" y="6504114"/>
                  <a:pt x="6856942" y="6491287"/>
                </a:cubicBezTo>
                <a:cubicBezTo>
                  <a:pt x="6520755" y="6478460"/>
                  <a:pt x="6394430" y="6500839"/>
                  <a:pt x="6002887" y="6491287"/>
                </a:cubicBezTo>
                <a:cubicBezTo>
                  <a:pt x="5611345" y="6481735"/>
                  <a:pt x="5790336" y="6495334"/>
                  <a:pt x="5589416" y="6491287"/>
                </a:cubicBezTo>
                <a:cubicBezTo>
                  <a:pt x="5388496" y="6487240"/>
                  <a:pt x="5069247" y="6452237"/>
                  <a:pt x="4735361" y="6491287"/>
                </a:cubicBezTo>
                <a:cubicBezTo>
                  <a:pt x="4401475" y="6530337"/>
                  <a:pt x="4281973" y="6464418"/>
                  <a:pt x="3881306" y="6491287"/>
                </a:cubicBezTo>
                <a:cubicBezTo>
                  <a:pt x="3480640" y="6518156"/>
                  <a:pt x="3664735" y="6491381"/>
                  <a:pt x="3467835" y="6491287"/>
                </a:cubicBezTo>
                <a:cubicBezTo>
                  <a:pt x="3270935" y="6491193"/>
                  <a:pt x="3096906" y="6468778"/>
                  <a:pt x="2790013" y="6491287"/>
                </a:cubicBezTo>
                <a:cubicBezTo>
                  <a:pt x="2483120" y="6513796"/>
                  <a:pt x="2466172" y="6502205"/>
                  <a:pt x="2200308" y="6491287"/>
                </a:cubicBezTo>
                <a:cubicBezTo>
                  <a:pt x="1934444" y="6480369"/>
                  <a:pt x="1418346" y="6490268"/>
                  <a:pt x="1081903" y="6491287"/>
                </a:cubicBezTo>
                <a:cubicBezTo>
                  <a:pt x="519940" y="6507372"/>
                  <a:pt x="70654" y="5945716"/>
                  <a:pt x="0" y="5409384"/>
                </a:cubicBezTo>
                <a:cubicBezTo>
                  <a:pt x="5693" y="5111176"/>
                  <a:pt x="14328" y="4967298"/>
                  <a:pt x="0" y="4704623"/>
                </a:cubicBezTo>
                <a:cubicBezTo>
                  <a:pt x="-14328" y="4441948"/>
                  <a:pt x="-23697" y="4326979"/>
                  <a:pt x="0" y="3999862"/>
                </a:cubicBezTo>
                <a:cubicBezTo>
                  <a:pt x="23697" y="3672745"/>
                  <a:pt x="4949" y="3698110"/>
                  <a:pt x="0" y="3511474"/>
                </a:cubicBezTo>
                <a:cubicBezTo>
                  <a:pt x="-4949" y="3324838"/>
                  <a:pt x="-14494" y="3139493"/>
                  <a:pt x="0" y="2979813"/>
                </a:cubicBezTo>
                <a:cubicBezTo>
                  <a:pt x="14494" y="2820133"/>
                  <a:pt x="18246" y="2523067"/>
                  <a:pt x="0" y="2361601"/>
                </a:cubicBezTo>
                <a:cubicBezTo>
                  <a:pt x="-18246" y="2200135"/>
                  <a:pt x="-17845" y="2012032"/>
                  <a:pt x="0" y="1700115"/>
                </a:cubicBezTo>
                <a:cubicBezTo>
                  <a:pt x="17845" y="1388198"/>
                  <a:pt x="8812" y="1257499"/>
                  <a:pt x="0" y="1081903"/>
                </a:cubicBezTo>
                <a:close/>
              </a:path>
              <a:path w="10975485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355631" y="-6489"/>
                  <a:pt x="1555095" y="-14460"/>
                  <a:pt x="1935958" y="0"/>
                </a:cubicBezTo>
                <a:cubicBezTo>
                  <a:pt x="2316822" y="14460"/>
                  <a:pt x="2240357" y="-512"/>
                  <a:pt x="2525663" y="0"/>
                </a:cubicBezTo>
                <a:cubicBezTo>
                  <a:pt x="2810970" y="512"/>
                  <a:pt x="2782375" y="-18390"/>
                  <a:pt x="3027251" y="0"/>
                </a:cubicBezTo>
                <a:cubicBezTo>
                  <a:pt x="3272127" y="18390"/>
                  <a:pt x="3546794" y="-11265"/>
                  <a:pt x="3793189" y="0"/>
                </a:cubicBezTo>
                <a:cubicBezTo>
                  <a:pt x="4039584" y="11265"/>
                  <a:pt x="4095183" y="15923"/>
                  <a:pt x="4382894" y="0"/>
                </a:cubicBezTo>
                <a:cubicBezTo>
                  <a:pt x="4670606" y="-15923"/>
                  <a:pt x="4971114" y="30759"/>
                  <a:pt x="5236949" y="0"/>
                </a:cubicBezTo>
                <a:cubicBezTo>
                  <a:pt x="5502785" y="-30759"/>
                  <a:pt x="5598130" y="6389"/>
                  <a:pt x="5738536" y="0"/>
                </a:cubicBezTo>
                <a:cubicBezTo>
                  <a:pt x="5878942" y="-6389"/>
                  <a:pt x="6256949" y="-40111"/>
                  <a:pt x="6592591" y="0"/>
                </a:cubicBezTo>
                <a:cubicBezTo>
                  <a:pt x="6928233" y="40111"/>
                  <a:pt x="6822450" y="-2883"/>
                  <a:pt x="7006063" y="0"/>
                </a:cubicBezTo>
                <a:cubicBezTo>
                  <a:pt x="7189676" y="2883"/>
                  <a:pt x="7451565" y="-11411"/>
                  <a:pt x="7683884" y="0"/>
                </a:cubicBezTo>
                <a:cubicBezTo>
                  <a:pt x="7916203" y="11411"/>
                  <a:pt x="8025033" y="-18509"/>
                  <a:pt x="8361705" y="0"/>
                </a:cubicBezTo>
                <a:cubicBezTo>
                  <a:pt x="8698377" y="18509"/>
                  <a:pt x="8828183" y="-9181"/>
                  <a:pt x="8951410" y="0"/>
                </a:cubicBezTo>
                <a:cubicBezTo>
                  <a:pt x="9074637" y="9181"/>
                  <a:pt x="9578733" y="-16175"/>
                  <a:pt x="9893582" y="0"/>
                </a:cubicBezTo>
                <a:cubicBezTo>
                  <a:pt x="10532443" y="-51323"/>
                  <a:pt x="10948933" y="474119"/>
                  <a:pt x="10975485" y="1081903"/>
                </a:cubicBezTo>
                <a:cubicBezTo>
                  <a:pt x="10971318" y="1352903"/>
                  <a:pt x="10996299" y="1550319"/>
                  <a:pt x="10975485" y="1700115"/>
                </a:cubicBezTo>
                <a:cubicBezTo>
                  <a:pt x="10954671" y="1849911"/>
                  <a:pt x="10976290" y="2158275"/>
                  <a:pt x="10975485" y="2404876"/>
                </a:cubicBezTo>
                <a:cubicBezTo>
                  <a:pt x="10974680" y="2651477"/>
                  <a:pt x="10989630" y="2811939"/>
                  <a:pt x="10975485" y="3023087"/>
                </a:cubicBezTo>
                <a:cubicBezTo>
                  <a:pt x="10961340" y="3234235"/>
                  <a:pt x="10970407" y="3408557"/>
                  <a:pt x="10975485" y="3511474"/>
                </a:cubicBezTo>
                <a:cubicBezTo>
                  <a:pt x="10980563" y="3614391"/>
                  <a:pt x="10955271" y="3787633"/>
                  <a:pt x="10975485" y="4043136"/>
                </a:cubicBezTo>
                <a:cubicBezTo>
                  <a:pt x="10995699" y="4298639"/>
                  <a:pt x="10952594" y="4593077"/>
                  <a:pt x="10975485" y="4747898"/>
                </a:cubicBezTo>
                <a:cubicBezTo>
                  <a:pt x="10998376" y="4902719"/>
                  <a:pt x="10983569" y="5101161"/>
                  <a:pt x="10975485" y="5409384"/>
                </a:cubicBezTo>
                <a:cubicBezTo>
                  <a:pt x="11036641" y="6127993"/>
                  <a:pt x="10470270" y="6502272"/>
                  <a:pt x="9893582" y="6491287"/>
                </a:cubicBezTo>
                <a:cubicBezTo>
                  <a:pt x="9541434" y="6485418"/>
                  <a:pt x="9475586" y="6462714"/>
                  <a:pt x="9127644" y="6491287"/>
                </a:cubicBezTo>
                <a:cubicBezTo>
                  <a:pt x="8779702" y="6519860"/>
                  <a:pt x="8799790" y="6503883"/>
                  <a:pt x="8714173" y="6491287"/>
                </a:cubicBezTo>
                <a:cubicBezTo>
                  <a:pt x="8628556" y="6478691"/>
                  <a:pt x="8329253" y="6496190"/>
                  <a:pt x="8036351" y="6491287"/>
                </a:cubicBezTo>
                <a:cubicBezTo>
                  <a:pt x="7743449" y="6486384"/>
                  <a:pt x="7639016" y="6503657"/>
                  <a:pt x="7534763" y="6491287"/>
                </a:cubicBezTo>
                <a:cubicBezTo>
                  <a:pt x="7430510" y="6478917"/>
                  <a:pt x="7137993" y="6476121"/>
                  <a:pt x="6768825" y="6491287"/>
                </a:cubicBezTo>
                <a:cubicBezTo>
                  <a:pt x="6399657" y="6506453"/>
                  <a:pt x="6409726" y="6500886"/>
                  <a:pt x="6267237" y="6491287"/>
                </a:cubicBezTo>
                <a:cubicBezTo>
                  <a:pt x="6124748" y="6481688"/>
                  <a:pt x="5657330" y="6501957"/>
                  <a:pt x="5501299" y="6491287"/>
                </a:cubicBezTo>
                <a:cubicBezTo>
                  <a:pt x="5345268" y="6480617"/>
                  <a:pt x="5243099" y="6472248"/>
                  <a:pt x="5087828" y="6491287"/>
                </a:cubicBezTo>
                <a:cubicBezTo>
                  <a:pt x="4932557" y="6510326"/>
                  <a:pt x="4595785" y="6500115"/>
                  <a:pt x="4321890" y="6491287"/>
                </a:cubicBezTo>
                <a:cubicBezTo>
                  <a:pt x="4047995" y="6482459"/>
                  <a:pt x="3969968" y="6490914"/>
                  <a:pt x="3820302" y="6491287"/>
                </a:cubicBezTo>
                <a:cubicBezTo>
                  <a:pt x="3670636" y="6491660"/>
                  <a:pt x="3528719" y="6479252"/>
                  <a:pt x="3406831" y="6491287"/>
                </a:cubicBezTo>
                <a:cubicBezTo>
                  <a:pt x="3284943" y="6503322"/>
                  <a:pt x="3037937" y="6500322"/>
                  <a:pt x="2905243" y="6491287"/>
                </a:cubicBezTo>
                <a:cubicBezTo>
                  <a:pt x="2772549" y="6482252"/>
                  <a:pt x="2443865" y="6504008"/>
                  <a:pt x="2139304" y="6491287"/>
                </a:cubicBezTo>
                <a:cubicBezTo>
                  <a:pt x="1834743" y="6478566"/>
                  <a:pt x="1603431" y="6444593"/>
                  <a:pt x="1081903" y="6491287"/>
                </a:cubicBezTo>
                <a:cubicBezTo>
                  <a:pt x="620037" y="6495599"/>
                  <a:pt x="68133" y="6077501"/>
                  <a:pt x="0" y="5409384"/>
                </a:cubicBezTo>
                <a:cubicBezTo>
                  <a:pt x="-2043" y="5180014"/>
                  <a:pt x="19157" y="5035257"/>
                  <a:pt x="0" y="4791172"/>
                </a:cubicBezTo>
                <a:cubicBezTo>
                  <a:pt x="-19157" y="4547087"/>
                  <a:pt x="-4854" y="4343011"/>
                  <a:pt x="0" y="4172961"/>
                </a:cubicBezTo>
                <a:cubicBezTo>
                  <a:pt x="4854" y="4002911"/>
                  <a:pt x="12669" y="3842860"/>
                  <a:pt x="0" y="3641299"/>
                </a:cubicBezTo>
                <a:cubicBezTo>
                  <a:pt x="-12669" y="3439738"/>
                  <a:pt x="26691" y="3240623"/>
                  <a:pt x="0" y="2936538"/>
                </a:cubicBezTo>
                <a:cubicBezTo>
                  <a:pt x="-26691" y="2632453"/>
                  <a:pt x="15467" y="2445463"/>
                  <a:pt x="0" y="2318326"/>
                </a:cubicBezTo>
                <a:cubicBezTo>
                  <a:pt x="-15467" y="2191189"/>
                  <a:pt x="28393" y="1890103"/>
                  <a:pt x="0" y="1613565"/>
                </a:cubicBezTo>
                <a:cubicBezTo>
                  <a:pt x="-28393" y="1337027"/>
                  <a:pt x="7826" y="126376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966"/>
            <a:endParaRPr lang="vi-VN" sz="1715">
              <a:solidFill>
                <a:prstClr val="white"/>
              </a:solidFill>
            </a:endParaRP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92F14C-03BC-442C-E9DA-CB13DDA580A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332" y="115614"/>
            <a:ext cx="1479442" cy="1553262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6D534B-FE2C-E304-5DF7-C35DBB727A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91" y="-5240158"/>
            <a:ext cx="1479442" cy="1553262"/>
          </a:xfrm>
          <a:prstGeom prst="rect">
            <a:avLst/>
          </a:prstGeom>
        </p:spPr>
      </p:pic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B0F700E-720D-6334-1989-978E935221AC}"/>
              </a:ext>
            </a:extLst>
          </p:cNvPr>
          <p:cNvSpPr txBox="1"/>
          <p:nvPr userDrawn="1"/>
        </p:nvSpPr>
        <p:spPr>
          <a:xfrm>
            <a:off x="101272" y="-1104935"/>
            <a:ext cx="1161256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870966"/>
            <a:r>
              <a:rPr lang="en-US" sz="2286" dirty="0">
                <a:solidFill>
                  <a:srgbClr val="CFCFCF"/>
                </a:solidFill>
              </a:rPr>
              <a:t>Hương Thảo: </a:t>
            </a:r>
            <a:r>
              <a:rPr lang="en-US" sz="2286" dirty="0" err="1">
                <a:solidFill>
                  <a:srgbClr val="CFCFCF"/>
                </a:solidFill>
              </a:rPr>
              <a:t>Zalo</a:t>
            </a:r>
            <a:r>
              <a:rPr lang="en-US" sz="2286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7555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870966" rtl="0" eaLnBrk="1" latinLnBrk="0" hangingPunct="1"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612" indent="-326612" algn="l" defTabSz="870966" rtl="0" eaLnBrk="1" latinLnBrk="0" hangingPunct="1">
        <a:spcBef>
          <a:spcPct val="20000"/>
        </a:spcBef>
        <a:buFont typeface="Arial" pitchFamily="34" charset="0"/>
        <a:buChar char="•"/>
        <a:defRPr sz="3048" kern="1200">
          <a:solidFill>
            <a:schemeClr val="tx1"/>
          </a:solidFill>
          <a:latin typeface="+mn-lt"/>
          <a:ea typeface="+mn-ea"/>
          <a:cs typeface="+mn-cs"/>
        </a:defRPr>
      </a:lvl1pPr>
      <a:lvl2pPr marL="707660" indent="-272177" algn="l" defTabSz="87096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spcBef>
          <a:spcPct val="20000"/>
        </a:spcBef>
        <a:buFont typeface="Arial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spcBef>
          <a:spcPct val="20000"/>
        </a:spcBef>
        <a:buFont typeface="Arial" pitchFamily="34" charset="0"/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spcBef>
          <a:spcPct val="20000"/>
        </a:spcBef>
        <a:buFont typeface="Arial" pitchFamily="34" charset="0"/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10D709-F38B-9E14-CDAE-64C59A4F052D}"/>
              </a:ext>
            </a:extLst>
          </p:cNvPr>
          <p:cNvSpPr txBox="1"/>
          <p:nvPr userDrawn="1"/>
        </p:nvSpPr>
        <p:spPr>
          <a:xfrm>
            <a:off x="101272" y="-1104935"/>
            <a:ext cx="1161256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870966"/>
            <a:r>
              <a:rPr lang="en-US" sz="2286" dirty="0">
                <a:solidFill>
                  <a:srgbClr val="CFCFCF"/>
                </a:solidFill>
              </a:rPr>
              <a:t>Hương Thảo: </a:t>
            </a:r>
            <a:r>
              <a:rPr lang="en-US" sz="2286" dirty="0" err="1">
                <a:solidFill>
                  <a:srgbClr val="CFCFCF"/>
                </a:solidFill>
              </a:rPr>
              <a:t>Zalo</a:t>
            </a:r>
            <a:r>
              <a:rPr lang="en-US" sz="2286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16443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</p:sldLayoutIdLst>
  <p:txStyles>
    <p:titleStyle>
      <a:lvl1pPr algn="l" defTabSz="87096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42" indent="-217742" algn="l" defTabSz="87096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25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10D709-F38B-9E14-CDAE-64C59A4F052D}"/>
              </a:ext>
            </a:extLst>
          </p:cNvPr>
          <p:cNvSpPr txBox="1"/>
          <p:nvPr userDrawn="1"/>
        </p:nvSpPr>
        <p:spPr>
          <a:xfrm>
            <a:off x="101272" y="-1104935"/>
            <a:ext cx="1161256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870966"/>
            <a:r>
              <a:rPr lang="en-US" sz="2286" dirty="0">
                <a:solidFill>
                  <a:srgbClr val="CFCFCF"/>
                </a:solidFill>
              </a:rPr>
              <a:t>Hương Thảo: </a:t>
            </a:r>
            <a:r>
              <a:rPr lang="en-US" sz="2286" dirty="0" err="1">
                <a:solidFill>
                  <a:srgbClr val="CFCFCF"/>
                </a:solidFill>
              </a:rPr>
              <a:t>Zalo</a:t>
            </a:r>
            <a:r>
              <a:rPr lang="en-US" sz="2286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67462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xStyles>
    <p:titleStyle>
      <a:lvl1pPr algn="l" defTabSz="87096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42" indent="-217742" algn="l" defTabSz="87096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25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628" y="274639"/>
            <a:ext cx="10451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600204"/>
            <a:ext cx="104513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628" y="6356354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9F0AD-0756-49C7-9718-6F674FDF7E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7626" y="6356354"/>
            <a:ext cx="3677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2337" y="6356354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7BA64-9416-4D6F-B699-0733578F16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6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625" y="0"/>
            <a:ext cx="1251848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868710" rtl="0" eaLnBrk="1" latinLnBrk="0" hangingPunct="1">
        <a:lnSpc>
          <a:spcPct val="90000"/>
        </a:lnSpc>
        <a:spcBef>
          <a:spcPct val="0"/>
        </a:spcBef>
        <a:buNone/>
        <a:defRPr sz="41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178" indent="-217178" algn="l" defTabSz="868710" rtl="0" eaLnBrk="1" latinLnBrk="0" hangingPunct="1">
        <a:lnSpc>
          <a:spcPct val="90000"/>
        </a:lnSpc>
        <a:spcBef>
          <a:spcPts val="951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1pPr>
      <a:lvl2pPr marL="651533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87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242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954596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388951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823305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257660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692015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34355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68710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64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37418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71773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606128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040482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74837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625" y="0"/>
            <a:ext cx="1251848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9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868710" rtl="0" eaLnBrk="1" latinLnBrk="0" hangingPunct="1">
        <a:lnSpc>
          <a:spcPct val="90000"/>
        </a:lnSpc>
        <a:spcBef>
          <a:spcPct val="0"/>
        </a:spcBef>
        <a:buNone/>
        <a:defRPr sz="41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178" indent="-217178" algn="l" defTabSz="868710" rtl="0" eaLnBrk="1" latinLnBrk="0" hangingPunct="1">
        <a:lnSpc>
          <a:spcPct val="90000"/>
        </a:lnSpc>
        <a:spcBef>
          <a:spcPts val="951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1pPr>
      <a:lvl2pPr marL="651533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87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242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954596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388951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823305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257660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692015" indent="-217178" algn="l" defTabSz="86871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34355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68710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64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37418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71773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606128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040482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74837" algn="l" defTabSz="86871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625" y="0"/>
            <a:ext cx="1251848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87088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22" indent="-217722" algn="l" defTabSz="87088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165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609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052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959495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394938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830381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265825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701268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443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886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330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773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7216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659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8103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3546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625" y="0"/>
            <a:ext cx="1251848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87088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22" indent="-217722" algn="l" defTabSz="87088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165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609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052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959495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394938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830381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265825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701268" indent="-217722" algn="l" defTabSz="87088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443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886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330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773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7216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659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8103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3546" algn="l" defTabSz="870886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1391A-6206-F02D-B6E6-62E82E47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4" y="365126"/>
            <a:ext cx="10015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6F3E-EEBC-A6EC-3721-972EA14F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364" y="1825625"/>
            <a:ext cx="100158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2364A-65C9-D9B5-0AE0-6CD9E8984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8364" y="6356351"/>
            <a:ext cx="2612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870966"/>
            <a:fld id="{1749EED1-961A-447F-8776-EF78DCF54E54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870966"/>
              <a:t>10/23/2025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F7E7-03B6-B5BD-4B2E-921B06794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6662" y="6356351"/>
            <a:ext cx="3919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870966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0A04-3F76-DB86-065C-AABDCCE6A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1372" y="6356351"/>
            <a:ext cx="2612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870966"/>
            <a:fld id="{6308DF5C-7BBC-4835-8295-9AE7FFD5F898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870966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D7752B-9835-D242-AB5E-B97EE9DA44E8}"/>
              </a:ext>
            </a:extLst>
          </p:cNvPr>
          <p:cNvSpPr txBox="1"/>
          <p:nvPr userDrawn="1"/>
        </p:nvSpPr>
        <p:spPr>
          <a:xfrm>
            <a:off x="101272" y="-1104935"/>
            <a:ext cx="1161256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870966"/>
            <a:r>
              <a:rPr lang="en-US" sz="2286" dirty="0">
                <a:solidFill>
                  <a:srgbClr val="CFCFCF"/>
                </a:solidFill>
              </a:rPr>
              <a:t>Hương Thảo: </a:t>
            </a:r>
            <a:r>
              <a:rPr lang="en-US" sz="2286" dirty="0" err="1">
                <a:solidFill>
                  <a:srgbClr val="CFCFCF"/>
                </a:solidFill>
              </a:rPr>
              <a:t>Zalo</a:t>
            </a:r>
            <a:r>
              <a:rPr lang="en-US" sz="2286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2547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87096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42" indent="-217742" algn="l" defTabSz="87096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25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64" y="365126"/>
            <a:ext cx="10015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364" y="1825625"/>
            <a:ext cx="100158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8364" y="6356351"/>
            <a:ext cx="2612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870966"/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 defTabSz="870966"/>
              <a:t>23/10/2025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6662" y="6356351"/>
            <a:ext cx="3919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870966"/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1372" y="6356351"/>
            <a:ext cx="2612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870966"/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 defTabSz="870966"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11CC6F-7FED-6735-2CA1-2211FC52B5AA}"/>
              </a:ext>
            </a:extLst>
          </p:cNvPr>
          <p:cNvSpPr txBox="1"/>
          <p:nvPr userDrawn="1"/>
        </p:nvSpPr>
        <p:spPr>
          <a:xfrm>
            <a:off x="101272" y="-1104935"/>
            <a:ext cx="1161256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870966"/>
            <a:r>
              <a:rPr lang="en-US" sz="2286" dirty="0">
                <a:solidFill>
                  <a:srgbClr val="CFCFCF"/>
                </a:solidFill>
              </a:rPr>
              <a:t>Hương Thảo: </a:t>
            </a:r>
            <a:r>
              <a:rPr lang="en-US" sz="2286" dirty="0" err="1">
                <a:solidFill>
                  <a:srgbClr val="CFCFCF"/>
                </a:solidFill>
              </a:rPr>
              <a:t>Zalo</a:t>
            </a:r>
            <a:r>
              <a:rPr lang="en-US" sz="2286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923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wipe/>
  </p:transition>
  <p:txStyles>
    <p:titleStyle>
      <a:lvl1pPr algn="l" defTabSz="870966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42" indent="-217742" algn="l" defTabSz="870966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25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08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191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74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628" y="274638"/>
            <a:ext cx="10451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28" y="1600200"/>
            <a:ext cx="104513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628" y="6356351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18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4183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7626" y="6356351"/>
            <a:ext cx="3677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1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2337" y="6356351"/>
            <a:ext cx="2709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418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41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file:///D:\T&#224;i%20li&#7879;u%20n&#259;m%202022\Bai%2021-31\B&#224;i%2028_%20y.mp4" TargetMode="External"/><Relationship Id="rId1" Type="http://schemas.microsoft.com/office/2007/relationships/media" Target="file:///D:\T&#224;i%20li&#7879;u%20n&#259;m%202022\Bai%2021-31\B&#224;i%2028_%20y.mp4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file:///D:\T&#224;i%20li&#7879;u%20n&#259;m%202022\Bai%2021-31\B&#224;i%2028_%20y%20t&#225;.mp4" TargetMode="External"/><Relationship Id="rId1" Type="http://schemas.microsoft.com/office/2007/relationships/media" Target="file:///D:\T&#224;i%20li&#7879;u%20n&#259;m%202022\Bai%2021-31\B&#224;i%2028_%20y%20t&#225;.mp4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gi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slide" Target="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6" Type="http://schemas.openxmlformats.org/officeDocument/2006/relationships/slide" Target="slide26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slide" Target="slide5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66.png"/><Relationship Id="rId11" Type="http://schemas.openxmlformats.org/officeDocument/2006/relationships/slide" Target="slide4.xml"/><Relationship Id="rId5" Type="http://schemas.openxmlformats.org/officeDocument/2006/relationships/image" Target="../media/image65.png"/><Relationship Id="rId10" Type="http://schemas.openxmlformats.org/officeDocument/2006/relationships/slide" Target="slide3.xml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598372" y="1474475"/>
            <a:ext cx="71438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1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18" name="Picture 9" descr="FIREWRK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52" y="2964109"/>
            <a:ext cx="22860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FIREWRK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34" y="246388"/>
            <a:ext cx="24384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FIREWRK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1591" y="246388"/>
            <a:ext cx="2133600" cy="171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256" y="2718776"/>
            <a:ext cx="2951935" cy="42755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27469" y="2646387"/>
            <a:ext cx="2691263" cy="4275529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4101" y="4600515"/>
            <a:ext cx="2209801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0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1011_112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1"/>
            <a:ext cx="1050834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9938" y="5779275"/>
            <a:ext cx="8214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Be Vietnam Pro" pitchFamily="2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Be Vietnam Pro" pitchFamily="2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Be Vietnam Pro" pitchFamily="2" charset="0"/>
              </a:rPr>
              <a:t>quý</a:t>
            </a:r>
            <a:r>
              <a:rPr lang="en-US" sz="4400" dirty="0">
                <a:solidFill>
                  <a:prstClr val="black"/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Be Vietnam Pro" pitchFamily="2" charset="0"/>
              </a:rPr>
              <a:t>hơn</a:t>
            </a:r>
            <a:r>
              <a:rPr lang="en-US" sz="4400" dirty="0">
                <a:solidFill>
                  <a:prstClr val="black"/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Be Vietnam Pro" pitchFamily="2" charset="0"/>
              </a:rPr>
              <a:t>vàng</a:t>
            </a:r>
            <a:r>
              <a:rPr lang="en-US" sz="4400" dirty="0">
                <a:solidFill>
                  <a:prstClr val="black"/>
                </a:solidFill>
                <a:latin typeface="Be Vietnam Pro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Be Vietnam Pro" pitchFamily="2" charset="0"/>
              </a:rPr>
              <a:t>bạc</a:t>
            </a:r>
            <a:r>
              <a:rPr lang="en-US" sz="4400" dirty="0">
                <a:solidFill>
                  <a:prstClr val="black"/>
                </a:solidFill>
                <a:latin typeface="Be Vietnam Pro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224" y="5779275"/>
            <a:ext cx="551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Be Vietnam Pro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1462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146" name="组合 6"/>
          <p:cNvGrpSpPr>
            <a:grpSpLocks/>
          </p:cNvGrpSpPr>
          <p:nvPr/>
        </p:nvGrpSpPr>
        <p:grpSpPr bwMode="auto">
          <a:xfrm>
            <a:off x="343235" y="162967"/>
            <a:ext cx="10906435" cy="6532066"/>
            <a:chOff x="0" y="0"/>
            <a:chExt cx="20117" cy="10800"/>
          </a:xfrm>
        </p:grpSpPr>
        <p:pic>
          <p:nvPicPr>
            <p:cNvPr id="262151" name="图片 3" descr="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" r="61214"/>
            <a:stretch>
              <a:fillRect/>
            </a:stretch>
          </p:blipFill>
          <p:spPr bwMode="auto">
            <a:xfrm>
              <a:off x="0" y="0"/>
              <a:ext cx="8819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152" name="图片 4" descr="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23" t="48701"/>
            <a:stretch>
              <a:fillRect/>
            </a:stretch>
          </p:blipFill>
          <p:spPr bwMode="auto">
            <a:xfrm>
              <a:off x="13505" y="6116"/>
              <a:ext cx="5695" cy="4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153" name="图片 5" descr="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9" b="62469"/>
            <a:stretch>
              <a:fillRect/>
            </a:stretch>
          </p:blipFill>
          <p:spPr bwMode="auto">
            <a:xfrm>
              <a:off x="9499" y="0"/>
              <a:ext cx="10618" cy="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图片 7" descr="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" y="347437"/>
            <a:ext cx="10097486" cy="537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39" y="1446700"/>
            <a:ext cx="4734237" cy="524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23602" y="1102741"/>
            <a:ext cx="3841371" cy="177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954" dirty="0" err="1">
                <a:solidFill>
                  <a:srgbClr val="FF0000"/>
                </a:solidFill>
                <a:latin typeface="Brush Script MT" panose="03060802040406070304" pitchFamily="66" charset="0"/>
                <a:ea typeface="Arial-Rounded"/>
                <a:cs typeface="Arial-Rounded"/>
              </a:rPr>
              <a:t>Bài</a:t>
            </a:r>
            <a:r>
              <a:rPr lang="en-US" sz="10954" dirty="0">
                <a:solidFill>
                  <a:srgbClr val="FF0000"/>
                </a:solidFill>
                <a:latin typeface="Brush Script MT" panose="03060802040406070304" pitchFamily="66" charset="0"/>
                <a:ea typeface="Arial-Rounded"/>
                <a:cs typeface="Arial-Rounded"/>
              </a:rPr>
              <a:t> 28 </a:t>
            </a:r>
            <a:endParaRPr lang="en-US" sz="10954" dirty="0">
              <a:solidFill>
                <a:srgbClr val="0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111FB5-5D2F-34A5-7482-7B9EBEB8E461}"/>
              </a:ext>
            </a:extLst>
          </p:cNvPr>
          <p:cNvSpPr txBox="1">
            <a:spLocks/>
          </p:cNvSpPr>
          <p:nvPr/>
        </p:nvSpPr>
        <p:spPr>
          <a:xfrm>
            <a:off x="38435" y="2869772"/>
            <a:ext cx="8740716" cy="1429747"/>
          </a:xfrm>
          <a:prstGeom prst="rect">
            <a:avLst/>
          </a:prstGeom>
        </p:spPr>
        <p:txBody>
          <a:bodyPr vert="horz" lIns="86955" tIns="43478" rIns="86955" bIns="434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Y    </a:t>
            </a:r>
            <a:r>
              <a:rPr lang="en-US" sz="1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en-US" sz="1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009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" y="318864"/>
            <a:ext cx="1957718" cy="937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8384" y="2011343"/>
            <a:ext cx="7338912" cy="2544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4183"/>
            <a:r>
              <a:rPr lang="en-GB" sz="13313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Vani" panose="020B0502040204020203" pitchFamily="34" charset="0"/>
              </a:rPr>
              <a:t>    p - </a:t>
            </a:r>
            <a:r>
              <a:rPr lang="en-GB" sz="13313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Vani" panose="020B0502040204020203" pitchFamily="34" charset="0"/>
              </a:rPr>
              <a:t>ph</a:t>
            </a:r>
            <a:endParaRPr lang="en-GB" sz="13313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Vani" panose="020B0502040204020203" pitchFamily="34" charset="0"/>
            </a:endParaRPr>
          </a:p>
          <a:p>
            <a:pPr defTabSz="1004183"/>
            <a:endParaRPr lang="en-US" sz="2625" dirty="0">
              <a:solidFill>
                <a:srgbClr val="FF0000"/>
              </a:solidFill>
              <a:latin typeface="Be Vietnam Pro" pitchFamily="2" charset="0"/>
              <a:cs typeface="Van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8988" y="2011343"/>
            <a:ext cx="6055161" cy="2544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4183"/>
            <a:r>
              <a:rPr lang="en-GB" sz="13313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Vani" panose="020B0502040204020203" pitchFamily="34" charset="0"/>
              </a:rPr>
              <a:t>    </a:t>
            </a:r>
            <a:r>
              <a:rPr lang="en-GB" sz="13313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Vani" panose="020B0502040204020203" pitchFamily="34" charset="0"/>
              </a:rPr>
              <a:t>qu</a:t>
            </a:r>
            <a:endParaRPr lang="en-GB" sz="13313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Vani" panose="020B0502040204020203" pitchFamily="34" charset="0"/>
            </a:endParaRPr>
          </a:p>
          <a:p>
            <a:pPr defTabSz="1004183"/>
            <a:endParaRPr lang="en-US" sz="2625" dirty="0">
              <a:solidFill>
                <a:srgbClr val="FF0000"/>
              </a:solidFill>
              <a:latin typeface="Be Vietnam Pro" pitchFamily="2" charset="0"/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65082" y="193026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" y="318864"/>
            <a:ext cx="1957718" cy="93762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14315" y="31886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02483" y="1524448"/>
            <a:ext cx="2123468" cy="91576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99296" y="1524448"/>
            <a:ext cx="2123468" cy="91576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02483" y="2513236"/>
            <a:ext cx="4295089" cy="91576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quý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19240" y="25968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48829" y="391574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53870" y="393095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215134" y="393095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789016" y="397986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quỹ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555771" y="394034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quỵ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84321" y="373689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983867" y="37546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764174" y="37546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534296" y="38078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272127" y="378369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854731" y="3947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118768" y="37640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420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5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65082" y="193026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" y="318864"/>
            <a:ext cx="1957718" cy="93762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14315" y="31886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02483" y="1524448"/>
            <a:ext cx="2123468" cy="91576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99296" y="1524448"/>
            <a:ext cx="2123468" cy="91576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02483" y="2513236"/>
            <a:ext cx="4295089" cy="91576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quý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19240" y="25968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48829" y="391574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53870" y="393095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215134" y="393095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789016" y="397986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quỹ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555771" y="394034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quỵ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84321" y="373689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983867" y="37546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764174" y="37546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534296" y="38078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272127" y="378369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854731" y="3947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118768" y="37640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476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5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0"/>
            <a:ext cx="1957718" cy="93762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19938" y="5280912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 tá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09980" y="5295426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10" name="Picture 2" descr="QUẦN ÁO Y TÁ, ĐIỀU DƯỠNG MẪU 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-521" r="23843" b="-1"/>
          <a:stretch/>
        </p:blipFill>
        <p:spPr bwMode="auto">
          <a:xfrm>
            <a:off x="1418367" y="768716"/>
            <a:ext cx="2814637" cy="41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04" y="810918"/>
            <a:ext cx="6176042" cy="41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4" y="144692"/>
            <a:ext cx="1957718" cy="937624"/>
          </a:xfrm>
          <a:prstGeom prst="rect">
            <a:avLst/>
          </a:prstGeom>
        </p:spPr>
      </p:pic>
      <p:pic>
        <p:nvPicPr>
          <p:cNvPr id="6" name="Picture 5" descr="y-nghia-ngot-ngao-cua-doa-hoa-da-quy-trong-tinh-ye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30" y="1082317"/>
            <a:ext cx="5167423" cy="3430162"/>
          </a:xfrm>
          <a:prstGeom prst="rect">
            <a:avLst/>
          </a:prstGeom>
        </p:spPr>
      </p:pic>
      <p:pic>
        <p:nvPicPr>
          <p:cNvPr id="8" name="Picture 4" descr="Hoa Dã Quỳ Đà Lạt 2020 đã nở rộ chưa? Ngắm hoa đẹp nhất ở đâu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53" y="1082316"/>
            <a:ext cx="4746395" cy="34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dã</a:t>
            </a:r>
            <a:r>
              <a:rPr lang="en-US" sz="88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quỳ</a:t>
            </a:r>
            <a:endParaRPr lang="en-US" sz="88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534244" y="525780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878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8203" y="318864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" y="318864"/>
            <a:ext cx="1957718" cy="937624"/>
          </a:xfrm>
          <a:prstGeom prst="rect">
            <a:avLst/>
          </a:prstGeom>
        </p:spPr>
      </p:pic>
      <p:pic>
        <p:nvPicPr>
          <p:cNvPr id="8" name="Picture 7" descr="photo1529046509370-152904650937615133094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48" y="1256488"/>
            <a:ext cx="4931980" cy="296073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95425" y="523620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đá quý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76775" y="5236207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11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8373645" y="1243695"/>
            <a:ext cx="2430860" cy="21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ộ trang sức vàng trắng 14k mix đá quý pnj 00003-00005 | pnj.com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43" y="1037043"/>
            <a:ext cx="3510756" cy="35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1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76787" y="241461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" y="318864"/>
            <a:ext cx="1957718" cy="937624"/>
          </a:xfrm>
          <a:prstGeom prst="rect">
            <a:avLst/>
          </a:prstGeom>
        </p:spPr>
      </p:pic>
      <p:pic>
        <p:nvPicPr>
          <p:cNvPr id="6" name="Picture 2" descr="ĐỒNG PHỤC Y TÁ - Địa chỉ đặt may đồng phục y tế , y tá bệnh viện , bác sĩ  phụ tá điều dưỡng uy tín chất lượng chuyên nghiệp và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351" y="1256488"/>
            <a:ext cx="2634117" cy="32975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50397" y="4692020"/>
            <a:ext cx="1814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Be Vietnam Pro" pitchFamily="2" charset="0"/>
              </a:rPr>
              <a:t>  y </a:t>
            </a:r>
            <a:r>
              <a:rPr lang="en-US" sz="4800" dirty="0" err="1">
                <a:solidFill>
                  <a:srgbClr val="0070C0"/>
                </a:solidFill>
                <a:latin typeface="Be Vietnam Pro" pitchFamily="2" charset="0"/>
              </a:rPr>
              <a:t>tá</a:t>
            </a:r>
            <a:endParaRPr lang="en-US" sz="4800" dirty="0">
              <a:solidFill>
                <a:srgbClr val="0070C0"/>
              </a:solidFill>
              <a:latin typeface="Be Vietnam Pr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0192" y="4689778"/>
            <a:ext cx="1422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Be Vietnam Pro" pitchFamily="2" charset="0"/>
              </a:rPr>
              <a:t>    </a:t>
            </a:r>
            <a:r>
              <a:rPr lang="en-US" sz="4800" dirty="0">
                <a:solidFill>
                  <a:srgbClr val="FF0000"/>
                </a:solidFill>
                <a:latin typeface="Be Vietnam Pro" pitchFamily="2" charset="0"/>
              </a:rPr>
              <a:t>y</a:t>
            </a:r>
          </a:p>
        </p:txBody>
      </p:sp>
      <p:pic>
        <p:nvPicPr>
          <p:cNvPr id="9" name="Picture 8" descr="y-nghia-ngot-ngao-cua-doa-hoa-da-quy-trong-tinh-ye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468" y="1407886"/>
            <a:ext cx="3445562" cy="3146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5047" y="4621473"/>
            <a:ext cx="3207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Be Vietnam Pro" pitchFamily="2" charset="0"/>
              </a:rPr>
              <a:t>  </a:t>
            </a:r>
            <a:r>
              <a:rPr lang="en-US" sz="4800" dirty="0" err="1">
                <a:solidFill>
                  <a:srgbClr val="0070C0"/>
                </a:solidFill>
                <a:latin typeface="Be Vietnam Pro" pitchFamily="2" charset="0"/>
              </a:rPr>
              <a:t>dã</a:t>
            </a:r>
            <a:r>
              <a:rPr lang="en-US" sz="4800" dirty="0">
                <a:solidFill>
                  <a:srgbClr val="0070C0"/>
                </a:solidFill>
                <a:latin typeface="Be Vietnam Pro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Be Vietnam Pro" pitchFamily="2" charset="0"/>
              </a:rPr>
              <a:t>quỳ</a:t>
            </a:r>
            <a:endParaRPr lang="en-US" sz="4800" dirty="0">
              <a:solidFill>
                <a:srgbClr val="0070C0"/>
              </a:solidFill>
              <a:latin typeface="Be Vietnam Pr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9911" y="4621473"/>
            <a:ext cx="1422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Be Vietnam Pro" pitchFamily="2" charset="0"/>
              </a:rPr>
              <a:t>    </a:t>
            </a:r>
            <a:r>
              <a:rPr lang="en-US" sz="4800" dirty="0">
                <a:solidFill>
                  <a:srgbClr val="FF0000"/>
                </a:solidFill>
                <a:latin typeface="Be Vietnam Pro" pitchFamily="2" charset="0"/>
              </a:rPr>
              <a:t>y</a:t>
            </a:r>
          </a:p>
        </p:txBody>
      </p:sp>
      <p:pic>
        <p:nvPicPr>
          <p:cNvPr id="12" name="Picture 11" descr="photo1529046509370-1529046509376151330943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436" y="1407886"/>
            <a:ext cx="3318769" cy="32135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6618" y="4746091"/>
            <a:ext cx="3018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Be Vietnam Pro" pitchFamily="2" charset="0"/>
              </a:rPr>
              <a:t>  </a:t>
            </a:r>
            <a:r>
              <a:rPr lang="en-US" sz="4800" dirty="0" err="1">
                <a:solidFill>
                  <a:srgbClr val="0070C0"/>
                </a:solidFill>
                <a:latin typeface="Be Vietnam Pro" pitchFamily="2" charset="0"/>
              </a:rPr>
              <a:t>đá</a:t>
            </a:r>
            <a:r>
              <a:rPr lang="en-US" sz="4800" dirty="0">
                <a:solidFill>
                  <a:srgbClr val="0070C0"/>
                </a:solidFill>
                <a:latin typeface="Be Vietnam Pro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Be Vietnam Pro" pitchFamily="2" charset="0"/>
              </a:rPr>
              <a:t>quý</a:t>
            </a:r>
            <a:endParaRPr lang="en-US" sz="4800" dirty="0">
              <a:solidFill>
                <a:srgbClr val="0070C0"/>
              </a:solidFill>
              <a:latin typeface="Be Vietnam Pr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6186" y="4746091"/>
            <a:ext cx="1422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Be Vietnam Pro" pitchFamily="2" charset="0"/>
              </a:rPr>
              <a:t>    </a:t>
            </a:r>
            <a:r>
              <a:rPr lang="en-US" sz="4800" dirty="0">
                <a:solidFill>
                  <a:srgbClr val="FF0000"/>
                </a:solidFill>
                <a:latin typeface="Be Vietnam Pro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968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" y="318864"/>
            <a:ext cx="1957718" cy="93762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3248" y="479877"/>
            <a:ext cx="9556253" cy="561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846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21436" y="187228"/>
            <a:ext cx="11685141" cy="6515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3806" y="2240402"/>
            <a:ext cx="2691263" cy="4275529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20" y="627705"/>
            <a:ext cx="7289521" cy="2516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092" y="2240402"/>
            <a:ext cx="2951935" cy="42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2808" y="85809"/>
            <a:ext cx="11655256" cy="6609223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060546" y="1718560"/>
            <a:ext cx="4025415" cy="5146416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55690" y="1930589"/>
            <a:ext cx="3479513" cy="4939084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380584" y="1996694"/>
            <a:ext cx="4347171" cy="4698339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594001" y="1890086"/>
            <a:ext cx="3816914" cy="4979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71C5A-0D6F-CA60-2BE4-D6F590D05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2675" y="78574"/>
            <a:ext cx="609652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3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371" y="323655"/>
            <a:ext cx="1089701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69" y="977984"/>
            <a:ext cx="1871161" cy="575045"/>
          </a:xfrm>
          <a:prstGeom prst="rect">
            <a:avLst/>
          </a:prstGeom>
        </p:spPr>
      </p:pic>
      <p:pic>
        <p:nvPicPr>
          <p:cNvPr id="7" name="Bài 28_ 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8512" y="1147536"/>
            <a:ext cx="4659084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371" y="323655"/>
            <a:ext cx="1089701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3" y="402939"/>
            <a:ext cx="1871161" cy="575045"/>
          </a:xfrm>
          <a:prstGeom prst="rect">
            <a:avLst/>
          </a:prstGeom>
        </p:spPr>
      </p:pic>
      <p:pic>
        <p:nvPicPr>
          <p:cNvPr id="8" name="Bài 28_ y t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969648" y="977984"/>
            <a:ext cx="6944179" cy="47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_ chữ_ đá quý_ Bài 28_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B7D1182-9115-635D-BC72-9399E68174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69" y="1007013"/>
            <a:ext cx="1871161" cy="995866"/>
          </a:xfrm>
          <a:prstGeom prst="rect">
            <a:avLst/>
          </a:prstGeom>
        </p:spPr>
      </p:pic>
      <p:pic>
        <p:nvPicPr>
          <p:cNvPr id="5" name="Picture 4" descr="20201011_1123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071" y="2743200"/>
            <a:ext cx="8814215" cy="25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" y="0"/>
            <a:ext cx="11003723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4183"/>
            <a:endParaRPr lang="en-US" sz="1977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686" y="323655"/>
            <a:ext cx="8875822" cy="592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165041" y="1986414"/>
            <a:ext cx="18404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sz="4800" b="1" dirty="0">
                <a:solidFill>
                  <a:schemeClr val="tx1"/>
                </a:solidFill>
                <a:latin typeface="HP001 4 hàng" panose="020B0603050302020204" pitchFamily="34" charset="0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4692" y="4139916"/>
            <a:ext cx="2926877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sz="4800" b="1" dirty="0">
                <a:solidFill>
                  <a:schemeClr val="tx1"/>
                </a:solidFill>
                <a:latin typeface="HP001 4 hàng" panose="020B0603050302020204" pitchFamily="34" charset="0"/>
              </a:rPr>
              <a:t>y </a:t>
            </a:r>
            <a:r>
              <a:rPr lang="en-US" sz="48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tá</a:t>
            </a:r>
            <a:endParaRPr lang="en-US" sz="48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2471" y="5169712"/>
            <a:ext cx="375975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sz="5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đá</a:t>
            </a:r>
            <a:r>
              <a:rPr lang="en-US" sz="5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quý</a:t>
            </a:r>
            <a:endParaRPr lang="en-US" sz="54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3129" y="3063165"/>
            <a:ext cx="18404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sz="4800" b="1" dirty="0">
                <a:solidFill>
                  <a:schemeClr val="tx1"/>
                </a:solidFill>
                <a:latin typeface="HP001 4 hàng" panose="020B06030503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41983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8" y="0"/>
            <a:ext cx="2051131" cy="903383"/>
          </a:xfrm>
          <a:prstGeom prst="rect">
            <a:avLst/>
          </a:prstGeom>
        </p:spPr>
      </p:pic>
      <p:pic>
        <p:nvPicPr>
          <p:cNvPr id="6" name="Picture 5" descr="20201011_1125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219" y="152137"/>
            <a:ext cx="8694295" cy="44497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797278" y="6247128"/>
            <a:ext cx="30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13830" y="5016022"/>
            <a:ext cx="8341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 Vietnam Pro" pitchFamily="2" charset="0"/>
                <a:cs typeface="Times New Roman" pitchFamily="18" charset="0"/>
              </a:rPr>
              <a:t>	</a:t>
            </a:r>
            <a:r>
              <a:rPr lang="en-US" sz="3600" dirty="0" err="1">
                <a:latin typeface="Be Vietnam Pro" pitchFamily="2" charset="0"/>
                <a:cs typeface="Times New Roman" pitchFamily="18" charset="0"/>
              </a:rPr>
              <a:t>Mẹ</a:t>
            </a:r>
            <a:r>
              <a:rPr lang="en-US" sz="3600" dirty="0">
                <a:latin typeface="Be Vietnam Pro" pitchFamily="2" charset="0"/>
                <a:cs typeface="Times New Roman" pitchFamily="18" charset="0"/>
              </a:rPr>
              <a:t> và Hà ghé nhà dì Kha. Dì kể cho Hà nghe về bà. Hà chú ý nghe dì kể.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4510" y="5539242"/>
            <a:ext cx="76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5565" y="4933293"/>
            <a:ext cx="72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9059" y="6000907"/>
            <a:ext cx="725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entury Gothic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041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7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80514" y="2360385"/>
            <a:ext cx="9784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800" dirty="0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4800" dirty="0" err="1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4800" dirty="0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dirty="0">
                <a:solidFill>
                  <a:srgbClr val="CC0099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Kha. </a:t>
            </a:r>
            <a:r>
              <a:rPr lang="en-US" sz="4800" dirty="0" err="1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dirty="0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800" dirty="0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800" dirty="0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4800" dirty="0" err="1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800" dirty="0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800" dirty="0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dirty="0">
                <a:solidFill>
                  <a:srgbClr val="0067B4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4800" dirty="0" err="1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800" dirty="0" err="1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800" dirty="0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dirty="0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800" dirty="0">
                <a:solidFill>
                  <a:srgbClr val="00B05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612563" cy="71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22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17" y="11272"/>
            <a:ext cx="8019321" cy="422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52" y="3837197"/>
            <a:ext cx="7662082" cy="157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8669" y="4822345"/>
            <a:ext cx="10894201" cy="2035655"/>
          </a:xfrm>
          <a:prstGeom prst="rect">
            <a:avLst/>
          </a:prstGeom>
        </p:spPr>
        <p:txBody>
          <a:bodyPr vert="horz" lIns="86955" tIns="43478" rIns="86955" bIns="4347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Kha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6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35729" y="256761"/>
            <a:ext cx="10786519" cy="63243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86">
              <a:defRPr/>
            </a:pPr>
            <a:endParaRPr lang="vi-VN" sz="1714">
              <a:solidFill>
                <a:prstClr val="white"/>
              </a:solidFill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282" y="1559639"/>
            <a:ext cx="2174975" cy="2533881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500941" y="1546507"/>
            <a:ext cx="1979523" cy="262879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727" y="3780533"/>
            <a:ext cx="2798111" cy="246529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001869" y="3934918"/>
            <a:ext cx="2180363" cy="2428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0" y="3798050"/>
            <a:ext cx="3250725" cy="2702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9293" y="2245991"/>
            <a:ext cx="1288529" cy="1778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6748" y="2748577"/>
            <a:ext cx="1378721" cy="1378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145" y="4649789"/>
            <a:ext cx="2045245" cy="20452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9456" y="4490461"/>
            <a:ext cx="1730156" cy="173015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0625495" y="6015566"/>
            <a:ext cx="912168" cy="484916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86">
              <a:defRPr/>
            </a:pPr>
            <a:endParaRPr lang="vi-VN" sz="1714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1093" y="403337"/>
            <a:ext cx="7002981" cy="10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8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201011_1126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2" y="1871662"/>
            <a:ext cx="5059041" cy="4819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702" y="303144"/>
            <a:ext cx="8815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 Vietnam Pro" pitchFamily="2" charset="0"/>
                <a:ea typeface="Arial-Rounded" panose="020B0500000000000000" pitchFamily="34" charset="0"/>
                <a:cs typeface="Times New Roman" pitchFamily="18" charset="0"/>
              </a:rPr>
              <a:t>Cảm 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3" y="25983"/>
            <a:ext cx="2269476" cy="1046602"/>
          </a:xfrm>
          <a:prstGeom prst="rect">
            <a:avLst/>
          </a:prstGeom>
        </p:spPr>
      </p:pic>
      <p:pic>
        <p:nvPicPr>
          <p:cNvPr id="10" name="Picture 9" descr="20201011_112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381" y="1807372"/>
            <a:ext cx="5481075" cy="488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 w="12700" cap="flat" cmpd="sng" algn="ctr">
            <a:noFill/>
            <a:prstDash val="solid"/>
            <a:miter lim="800000"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prstClr val="white"/>
              </a:solidFill>
              <a:latin typeface="字魂17号-萌趣果冻体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prstClr val="white"/>
              </a:solidFill>
              <a:latin typeface="字魂17号-萌趣果冻体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8" descr="C:\Users\Am'be'r\Desktop\13.png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7" name="TextBox 23"/>
          <p:cNvSpPr txBox="1"/>
          <p:nvPr/>
        </p:nvSpPr>
        <p:spPr>
          <a:xfrm>
            <a:off x="6379804" y="2178361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zh-CN" sz="9600" b="1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algn="ctr" defTabSz="914400">
              <a:defRPr/>
            </a:pPr>
            <a:r>
              <a:rPr lang="en-US" altLang="zh-CN" sz="9600" b="1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lang="zh-CN" altLang="en-US" sz="9600" b="1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9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  <p:bldP spid="7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  <p:bldP spid="7" grpId="0" bldLvl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09756-AC00-41D8-ABDC-6C8CECF4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099" y="1688225"/>
            <a:ext cx="6754244" cy="37992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87EFF2-D477-BA90-8E0A-2A6F07435344}"/>
              </a:ext>
            </a:extLst>
          </p:cNvPr>
          <p:cNvSpPr/>
          <p:nvPr/>
        </p:nvSpPr>
        <p:spPr>
          <a:xfrm>
            <a:off x="4058102" y="1434027"/>
            <a:ext cx="7257301" cy="4454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70966">
              <a:defRPr/>
            </a:pPr>
            <a:r>
              <a:rPr lang="en-US" sz="4191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NHÉT CÁI ẢNH CUTE CHO HS ĐOÁN VÀO ĐÂY</a:t>
            </a:r>
            <a:br>
              <a:rPr lang="en-US" sz="4191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191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^_^</a:t>
            </a:r>
          </a:p>
        </p:txBody>
      </p:sp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20E5CB4-AB42-2313-231E-EA2DF00B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465" y="2136772"/>
            <a:ext cx="1324743" cy="2159512"/>
          </a:xfrm>
          <a:prstGeom prst="rect">
            <a:avLst/>
          </a:prstGeom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7D38F2B-D05D-B165-51BC-6BF531F4D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03" y="116311"/>
            <a:ext cx="1324743" cy="215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0B892-FB43-609B-1D3D-1A187BD4F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77" y="277320"/>
            <a:ext cx="6114544" cy="1033608"/>
          </a:xfrm>
          <a:prstGeom prst="rect">
            <a:avLst/>
          </a:prstGeom>
        </p:spPr>
      </p:pic>
      <p:pic>
        <p:nvPicPr>
          <p:cNvPr id="52" name="Picture 51" descr="A picture containing vector graphics, ligh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39BDBCBE-BC90-CB01-7D48-1D4D7F4076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5249"/>
          <a:stretch/>
        </p:blipFill>
        <p:spPr>
          <a:xfrm>
            <a:off x="121645" y="3199607"/>
            <a:ext cx="3523274" cy="3381074"/>
          </a:xfrm>
          <a:prstGeom prst="rect">
            <a:avLst/>
          </a:prstGeom>
        </p:spPr>
      </p:pic>
      <p:pic>
        <p:nvPicPr>
          <p:cNvPr id="54" name="Picture 5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9287D82-C07F-385F-C7B8-C8849C916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29" y="944916"/>
            <a:ext cx="1324743" cy="2159512"/>
          </a:xfrm>
          <a:prstGeom prst="rect">
            <a:avLst/>
          </a:prstGeom>
        </p:spPr>
      </p:pic>
      <p:pic>
        <p:nvPicPr>
          <p:cNvPr id="58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8AA47C48-32A0-2DE0-3649-B94D7A25FE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83" y="174401"/>
            <a:ext cx="7401016" cy="416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9EB0D-7C9E-4501-9E0D-91EB3125C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275" y="1471937"/>
            <a:ext cx="7198949" cy="4363899"/>
          </a:xfrm>
          <a:prstGeom prst="rect">
            <a:avLst/>
          </a:prstGeom>
        </p:spPr>
      </p:pic>
      <p:sp>
        <p:nvSpPr>
          <p:cNvPr id="28" name="Freeform: Shape 27">
            <a:hlinkClick r:id="rId10" action="ppaction://hlinksldjump"/>
            <a:extLst>
              <a:ext uri="{FF2B5EF4-FFF2-40B4-BE49-F238E27FC236}">
                <a16:creationId xmlns:a16="http://schemas.microsoft.com/office/drawing/2014/main" id="{252795F9-65EB-5BC8-ADBA-804B0C4E3927}"/>
              </a:ext>
            </a:extLst>
          </p:cNvPr>
          <p:cNvSpPr/>
          <p:nvPr/>
        </p:nvSpPr>
        <p:spPr>
          <a:xfrm>
            <a:off x="4148328" y="1391758"/>
            <a:ext cx="3649138" cy="2783708"/>
          </a:xfrm>
          <a:custGeom>
            <a:avLst/>
            <a:gdLst>
              <a:gd name="connsiteX0" fmla="*/ 0 w 3831221"/>
              <a:gd name="connsiteY0" fmla="*/ 0 h 2922608"/>
              <a:gd name="connsiteX1" fmla="*/ 3831221 w 3831221"/>
              <a:gd name="connsiteY1" fmla="*/ 0 h 2922608"/>
              <a:gd name="connsiteX2" fmla="*/ 3831221 w 3831221"/>
              <a:gd name="connsiteY2" fmla="*/ 522952 h 2922608"/>
              <a:gd name="connsiteX3" fmla="*/ 3810482 w 3831221"/>
              <a:gd name="connsiteY3" fmla="*/ 520861 h 2922608"/>
              <a:gd name="connsiteX4" fmla="*/ 3237535 w 3831221"/>
              <a:gd name="connsiteY4" fmla="*/ 1093808 h 2922608"/>
              <a:gd name="connsiteX5" fmla="*/ 3810482 w 3831221"/>
              <a:gd name="connsiteY5" fmla="*/ 1666755 h 2922608"/>
              <a:gd name="connsiteX6" fmla="*/ 3831221 w 3831221"/>
              <a:gd name="connsiteY6" fmla="*/ 1664664 h 2922608"/>
              <a:gd name="connsiteX7" fmla="*/ 3831221 w 3831221"/>
              <a:gd name="connsiteY7" fmla="*/ 2349661 h 2922608"/>
              <a:gd name="connsiteX8" fmla="*/ 2488557 w 3831221"/>
              <a:gd name="connsiteY8" fmla="*/ 2349661 h 2922608"/>
              <a:gd name="connsiteX9" fmla="*/ 1915610 w 3831221"/>
              <a:gd name="connsiteY9" fmla="*/ 2922608 h 2922608"/>
              <a:gd name="connsiteX10" fmla="*/ 1342663 w 3831221"/>
              <a:gd name="connsiteY10" fmla="*/ 2349661 h 2922608"/>
              <a:gd name="connsiteX11" fmla="*/ 0 w 3831221"/>
              <a:gd name="connsiteY11" fmla="*/ 2349661 h 29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1221" h="2922608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810482" y="520861"/>
                </a:lnTo>
                <a:cubicBezTo>
                  <a:pt x="3494052" y="520861"/>
                  <a:pt x="3237535" y="777378"/>
                  <a:pt x="3237535" y="1093808"/>
                </a:cubicBezTo>
                <a:cubicBezTo>
                  <a:pt x="3237535" y="1410238"/>
                  <a:pt x="3494052" y="1666755"/>
                  <a:pt x="3810482" y="1666755"/>
                </a:cubicBezTo>
                <a:lnTo>
                  <a:pt x="3831221" y="1664664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666091"/>
                  <a:pt x="2232040" y="2922608"/>
                  <a:pt x="1915610" y="2922608"/>
                </a:cubicBezTo>
                <a:cubicBezTo>
                  <a:pt x="1599180" y="2922608"/>
                  <a:pt x="1342663" y="266609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70966">
              <a:defRPr/>
            </a:pPr>
            <a:endParaRPr lang="en-US" sz="6858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38" name="Freeform: Shape 37">
            <a:hlinkClick r:id="rId10" action="ppaction://hlinksldjump"/>
            <a:extLst>
              <a:ext uri="{FF2B5EF4-FFF2-40B4-BE49-F238E27FC236}">
                <a16:creationId xmlns:a16="http://schemas.microsoft.com/office/drawing/2014/main" id="{5256D56D-D7AB-B3E8-B98C-224538DFF8BF}"/>
              </a:ext>
            </a:extLst>
          </p:cNvPr>
          <p:cNvSpPr/>
          <p:nvPr/>
        </p:nvSpPr>
        <p:spPr>
          <a:xfrm flipV="1">
            <a:off x="4155747" y="3651643"/>
            <a:ext cx="4175102" cy="2237991"/>
          </a:xfrm>
          <a:custGeom>
            <a:avLst/>
            <a:gdLst>
              <a:gd name="connsiteX0" fmla="*/ 0 w 4383429"/>
              <a:gd name="connsiteY0" fmla="*/ 0 h 2349661"/>
              <a:gd name="connsiteX1" fmla="*/ 3831221 w 4383429"/>
              <a:gd name="connsiteY1" fmla="*/ 0 h 2349661"/>
              <a:gd name="connsiteX2" fmla="*/ 3831221 w 4383429"/>
              <a:gd name="connsiteY2" fmla="*/ 522952 h 2349661"/>
              <a:gd name="connsiteX3" fmla="*/ 3925951 w 4383429"/>
              <a:gd name="connsiteY3" fmla="*/ 532502 h 2349661"/>
              <a:gd name="connsiteX4" fmla="*/ 4383429 w 4383429"/>
              <a:gd name="connsiteY4" fmla="*/ 1093808 h 2349661"/>
              <a:gd name="connsiteX5" fmla="*/ 3925951 w 4383429"/>
              <a:gd name="connsiteY5" fmla="*/ 1655115 h 2349661"/>
              <a:gd name="connsiteX6" fmla="*/ 3831221 w 4383429"/>
              <a:gd name="connsiteY6" fmla="*/ 1664665 h 2349661"/>
              <a:gd name="connsiteX7" fmla="*/ 3831221 w 4383429"/>
              <a:gd name="connsiteY7" fmla="*/ 2349661 h 2349661"/>
              <a:gd name="connsiteX8" fmla="*/ 2488557 w 4383429"/>
              <a:gd name="connsiteY8" fmla="*/ 2349661 h 2349661"/>
              <a:gd name="connsiteX9" fmla="*/ 1915610 w 4383429"/>
              <a:gd name="connsiteY9" fmla="*/ 1776714 h 2349661"/>
              <a:gd name="connsiteX10" fmla="*/ 1342663 w 4383429"/>
              <a:gd name="connsiteY10" fmla="*/ 2349661 h 2349661"/>
              <a:gd name="connsiteX11" fmla="*/ 0 w 4383429"/>
              <a:gd name="connsiteY11" fmla="*/ 2349661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3429" h="2349661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925951" y="532502"/>
                </a:lnTo>
                <a:cubicBezTo>
                  <a:pt x="4187033" y="585927"/>
                  <a:pt x="4383429" y="816932"/>
                  <a:pt x="4383429" y="1093808"/>
                </a:cubicBezTo>
                <a:cubicBezTo>
                  <a:pt x="4383429" y="1370684"/>
                  <a:pt x="4187033" y="1601690"/>
                  <a:pt x="3925951" y="165511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033231"/>
                  <a:pt x="2232040" y="1776714"/>
                  <a:pt x="1915610" y="1776714"/>
                </a:cubicBezTo>
                <a:cubicBezTo>
                  <a:pt x="1599180" y="1776714"/>
                  <a:pt x="1342663" y="203323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70966">
              <a:defRPr/>
            </a:pPr>
            <a:endParaRPr lang="en-US" sz="6858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33" name="Freeform: Shape 32">
            <a:hlinkClick r:id="rId11" action="ppaction://hlinksldjump"/>
            <a:extLst>
              <a:ext uri="{FF2B5EF4-FFF2-40B4-BE49-F238E27FC236}">
                <a16:creationId xmlns:a16="http://schemas.microsoft.com/office/drawing/2014/main" id="{900229E6-708E-CADB-0C23-4C3F5A4D21EA}"/>
              </a:ext>
            </a:extLst>
          </p:cNvPr>
          <p:cNvSpPr/>
          <p:nvPr/>
        </p:nvSpPr>
        <p:spPr>
          <a:xfrm flipH="1">
            <a:off x="7265142" y="1425271"/>
            <a:ext cx="4175102" cy="2237991"/>
          </a:xfrm>
          <a:custGeom>
            <a:avLst/>
            <a:gdLst>
              <a:gd name="connsiteX0" fmla="*/ 0 w 4383429"/>
              <a:gd name="connsiteY0" fmla="*/ 0 h 2349661"/>
              <a:gd name="connsiteX1" fmla="*/ 3831221 w 4383429"/>
              <a:gd name="connsiteY1" fmla="*/ 0 h 2349661"/>
              <a:gd name="connsiteX2" fmla="*/ 3831221 w 4383429"/>
              <a:gd name="connsiteY2" fmla="*/ 522952 h 2349661"/>
              <a:gd name="connsiteX3" fmla="*/ 3925951 w 4383429"/>
              <a:gd name="connsiteY3" fmla="*/ 532501 h 2349661"/>
              <a:gd name="connsiteX4" fmla="*/ 4383429 w 4383429"/>
              <a:gd name="connsiteY4" fmla="*/ 1093808 h 2349661"/>
              <a:gd name="connsiteX5" fmla="*/ 3925951 w 4383429"/>
              <a:gd name="connsiteY5" fmla="*/ 1655115 h 2349661"/>
              <a:gd name="connsiteX6" fmla="*/ 3831221 w 4383429"/>
              <a:gd name="connsiteY6" fmla="*/ 1664665 h 2349661"/>
              <a:gd name="connsiteX7" fmla="*/ 3831221 w 4383429"/>
              <a:gd name="connsiteY7" fmla="*/ 2349661 h 2349661"/>
              <a:gd name="connsiteX8" fmla="*/ 2488557 w 4383429"/>
              <a:gd name="connsiteY8" fmla="*/ 2349661 h 2349661"/>
              <a:gd name="connsiteX9" fmla="*/ 1915610 w 4383429"/>
              <a:gd name="connsiteY9" fmla="*/ 1776714 h 2349661"/>
              <a:gd name="connsiteX10" fmla="*/ 1342663 w 4383429"/>
              <a:gd name="connsiteY10" fmla="*/ 2349661 h 2349661"/>
              <a:gd name="connsiteX11" fmla="*/ 0 w 4383429"/>
              <a:gd name="connsiteY11" fmla="*/ 2349661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3429" h="2349661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925951" y="532501"/>
                </a:lnTo>
                <a:cubicBezTo>
                  <a:pt x="4187033" y="585927"/>
                  <a:pt x="4383429" y="816932"/>
                  <a:pt x="4383429" y="1093808"/>
                </a:cubicBezTo>
                <a:cubicBezTo>
                  <a:pt x="4383429" y="1370685"/>
                  <a:pt x="4187033" y="1601690"/>
                  <a:pt x="3925951" y="165511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033231"/>
                  <a:pt x="2232040" y="1776714"/>
                  <a:pt x="1915610" y="1776714"/>
                </a:cubicBezTo>
                <a:cubicBezTo>
                  <a:pt x="1599180" y="1776714"/>
                  <a:pt x="1342663" y="203323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70966">
              <a:defRPr/>
            </a:pPr>
            <a:endParaRPr lang="en-US" sz="6858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40" name="Freeform: Shape 39">
            <a:hlinkClick r:id="rId12" action="ppaction://hlinksldjump"/>
            <a:extLst>
              <a:ext uri="{FF2B5EF4-FFF2-40B4-BE49-F238E27FC236}">
                <a16:creationId xmlns:a16="http://schemas.microsoft.com/office/drawing/2014/main" id="{7F46ADB2-6AFA-C2A2-B7D3-CBA072C08D57}"/>
              </a:ext>
            </a:extLst>
          </p:cNvPr>
          <p:cNvSpPr/>
          <p:nvPr/>
        </p:nvSpPr>
        <p:spPr>
          <a:xfrm flipH="1" flipV="1">
            <a:off x="7822978" y="3105177"/>
            <a:ext cx="3649138" cy="2783708"/>
          </a:xfrm>
          <a:custGeom>
            <a:avLst/>
            <a:gdLst>
              <a:gd name="connsiteX0" fmla="*/ 0 w 3831221"/>
              <a:gd name="connsiteY0" fmla="*/ 0 h 2922608"/>
              <a:gd name="connsiteX1" fmla="*/ 3831221 w 3831221"/>
              <a:gd name="connsiteY1" fmla="*/ 0 h 2922608"/>
              <a:gd name="connsiteX2" fmla="*/ 3831221 w 3831221"/>
              <a:gd name="connsiteY2" fmla="*/ 522952 h 2922608"/>
              <a:gd name="connsiteX3" fmla="*/ 3810482 w 3831221"/>
              <a:gd name="connsiteY3" fmla="*/ 520861 h 2922608"/>
              <a:gd name="connsiteX4" fmla="*/ 3237535 w 3831221"/>
              <a:gd name="connsiteY4" fmla="*/ 1093808 h 2922608"/>
              <a:gd name="connsiteX5" fmla="*/ 3810482 w 3831221"/>
              <a:gd name="connsiteY5" fmla="*/ 1666755 h 2922608"/>
              <a:gd name="connsiteX6" fmla="*/ 3831221 w 3831221"/>
              <a:gd name="connsiteY6" fmla="*/ 1664665 h 2922608"/>
              <a:gd name="connsiteX7" fmla="*/ 3831221 w 3831221"/>
              <a:gd name="connsiteY7" fmla="*/ 2349661 h 2922608"/>
              <a:gd name="connsiteX8" fmla="*/ 2488557 w 3831221"/>
              <a:gd name="connsiteY8" fmla="*/ 2349661 h 2922608"/>
              <a:gd name="connsiteX9" fmla="*/ 1915610 w 3831221"/>
              <a:gd name="connsiteY9" fmla="*/ 2922608 h 2922608"/>
              <a:gd name="connsiteX10" fmla="*/ 1342663 w 3831221"/>
              <a:gd name="connsiteY10" fmla="*/ 2349661 h 2922608"/>
              <a:gd name="connsiteX11" fmla="*/ 0 w 3831221"/>
              <a:gd name="connsiteY11" fmla="*/ 2349661 h 29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1221" h="2922608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810482" y="520861"/>
                </a:lnTo>
                <a:cubicBezTo>
                  <a:pt x="3494052" y="520861"/>
                  <a:pt x="3237535" y="777378"/>
                  <a:pt x="3237535" y="1093808"/>
                </a:cubicBezTo>
                <a:cubicBezTo>
                  <a:pt x="3237535" y="1410238"/>
                  <a:pt x="3494052" y="1666755"/>
                  <a:pt x="3810482" y="166675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666091"/>
                  <a:pt x="2232040" y="2922608"/>
                  <a:pt x="1915610" y="2922608"/>
                </a:cubicBezTo>
                <a:cubicBezTo>
                  <a:pt x="1599180" y="2922608"/>
                  <a:pt x="1342663" y="266609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9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70966">
              <a:defRPr/>
            </a:pPr>
            <a:endParaRPr lang="en-US" sz="6858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0A52EB7D-3938-2288-423B-0C3726FAA127}"/>
              </a:ext>
            </a:extLst>
          </p:cNvPr>
          <p:cNvSpPr txBox="1"/>
          <p:nvPr/>
        </p:nvSpPr>
        <p:spPr>
          <a:xfrm>
            <a:off x="5527132" y="1931520"/>
            <a:ext cx="667722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0966">
              <a:defRPr/>
            </a:pPr>
            <a:r>
              <a:rPr lang="en-US" sz="762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1</a:t>
            </a:r>
          </a:p>
        </p:txBody>
      </p:sp>
      <p:sp>
        <p:nvSpPr>
          <p:cNvPr id="42" name="TextBox 41">
            <a:hlinkClick r:id="rId11" action="ppaction://hlinksldjump"/>
            <a:extLst>
              <a:ext uri="{FF2B5EF4-FFF2-40B4-BE49-F238E27FC236}">
                <a16:creationId xmlns:a16="http://schemas.microsoft.com/office/drawing/2014/main" id="{62AEBC8E-0550-C33A-5D76-6717B3D031EE}"/>
              </a:ext>
            </a:extLst>
          </p:cNvPr>
          <p:cNvSpPr txBox="1"/>
          <p:nvPr/>
        </p:nvSpPr>
        <p:spPr>
          <a:xfrm>
            <a:off x="9183560" y="1724581"/>
            <a:ext cx="667722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0966">
              <a:defRPr/>
            </a:pPr>
            <a:r>
              <a:rPr lang="en-US" sz="762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2</a:t>
            </a:r>
          </a:p>
        </p:txBody>
      </p:sp>
      <p:sp>
        <p:nvSpPr>
          <p:cNvPr id="43" name="TextBox 42">
            <a:hlinkClick r:id="rId10" action="ppaction://hlinksldjump"/>
            <a:extLst>
              <a:ext uri="{FF2B5EF4-FFF2-40B4-BE49-F238E27FC236}">
                <a16:creationId xmlns:a16="http://schemas.microsoft.com/office/drawing/2014/main" id="{A7488468-1D3D-F63F-47D2-21B6C140E4DE}"/>
              </a:ext>
            </a:extLst>
          </p:cNvPr>
          <p:cNvSpPr txBox="1"/>
          <p:nvPr/>
        </p:nvSpPr>
        <p:spPr>
          <a:xfrm>
            <a:off x="5449000" y="4147997"/>
            <a:ext cx="667722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0966">
              <a:defRPr/>
            </a:pPr>
            <a:r>
              <a:rPr lang="en-US" sz="762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4</a:t>
            </a:r>
          </a:p>
        </p:txBody>
      </p:sp>
      <p:sp>
        <p:nvSpPr>
          <p:cNvPr id="44" name="TextBox 43">
            <a:hlinkClick r:id="rId12" action="ppaction://hlinksldjump"/>
            <a:extLst>
              <a:ext uri="{FF2B5EF4-FFF2-40B4-BE49-F238E27FC236}">
                <a16:creationId xmlns:a16="http://schemas.microsoft.com/office/drawing/2014/main" id="{2C30070A-43F2-EF56-29B6-EDCCDC39867E}"/>
              </a:ext>
            </a:extLst>
          </p:cNvPr>
          <p:cNvSpPr txBox="1"/>
          <p:nvPr/>
        </p:nvSpPr>
        <p:spPr>
          <a:xfrm>
            <a:off x="9119875" y="4147997"/>
            <a:ext cx="667722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0966">
              <a:defRPr/>
            </a:pPr>
            <a:r>
              <a:rPr lang="en-US" sz="762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3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3F134C-FCE4-14C3-472F-1CE1F3460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90" y="-4991114"/>
            <a:ext cx="1479442" cy="14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88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38" grpId="0" animBg="1"/>
      <p:bldP spid="33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73C5BACC-5E86-7CA7-F3DE-F85B1CC27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/>
          <a:stretch/>
        </p:blipFill>
        <p:spPr>
          <a:xfrm>
            <a:off x="8936624" y="2294567"/>
            <a:ext cx="2617876" cy="45311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91B9E-8E18-F4EB-B156-0C9AA3CBEE04}"/>
              </a:ext>
            </a:extLst>
          </p:cNvPr>
          <p:cNvSpPr/>
          <p:nvPr/>
        </p:nvSpPr>
        <p:spPr>
          <a:xfrm>
            <a:off x="952987" y="799448"/>
            <a:ext cx="7983637" cy="5500622"/>
          </a:xfrm>
          <a:custGeom>
            <a:avLst/>
            <a:gdLst>
              <a:gd name="connsiteX0" fmla="*/ 0 w 7983637"/>
              <a:gd name="connsiteY0" fmla="*/ 916789 h 5500622"/>
              <a:gd name="connsiteX1" fmla="*/ 916789 w 7983637"/>
              <a:gd name="connsiteY1" fmla="*/ 0 h 5500622"/>
              <a:gd name="connsiteX2" fmla="*/ 7066848 w 7983637"/>
              <a:gd name="connsiteY2" fmla="*/ 0 h 5500622"/>
              <a:gd name="connsiteX3" fmla="*/ 7983637 w 7983637"/>
              <a:gd name="connsiteY3" fmla="*/ 916789 h 5500622"/>
              <a:gd name="connsiteX4" fmla="*/ 7983637 w 7983637"/>
              <a:gd name="connsiteY4" fmla="*/ 4583833 h 5500622"/>
              <a:gd name="connsiteX5" fmla="*/ 7066848 w 7983637"/>
              <a:gd name="connsiteY5" fmla="*/ 5500622 h 5500622"/>
              <a:gd name="connsiteX6" fmla="*/ 916789 w 7983637"/>
              <a:gd name="connsiteY6" fmla="*/ 5500622 h 5500622"/>
              <a:gd name="connsiteX7" fmla="*/ 0 w 7983637"/>
              <a:gd name="connsiteY7" fmla="*/ 4583833 h 5500622"/>
              <a:gd name="connsiteX8" fmla="*/ 0 w 7983637"/>
              <a:gd name="connsiteY8" fmla="*/ 916789 h 550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3637" h="5500622" fill="none" extrusionOk="0">
                <a:moveTo>
                  <a:pt x="0" y="916789"/>
                </a:moveTo>
                <a:cubicBezTo>
                  <a:pt x="2982" y="491182"/>
                  <a:pt x="429244" y="31526"/>
                  <a:pt x="916789" y="0"/>
                </a:cubicBezTo>
                <a:cubicBezTo>
                  <a:pt x="3840134" y="72427"/>
                  <a:pt x="5115848" y="61419"/>
                  <a:pt x="7066848" y="0"/>
                </a:cubicBezTo>
                <a:cubicBezTo>
                  <a:pt x="7570811" y="-16286"/>
                  <a:pt x="7887640" y="381423"/>
                  <a:pt x="7983637" y="916789"/>
                </a:cubicBezTo>
                <a:cubicBezTo>
                  <a:pt x="8084513" y="2637947"/>
                  <a:pt x="7876324" y="3759629"/>
                  <a:pt x="7983637" y="4583833"/>
                </a:cubicBezTo>
                <a:cubicBezTo>
                  <a:pt x="7993244" y="5041402"/>
                  <a:pt x="7523810" y="5445281"/>
                  <a:pt x="7066848" y="5500622"/>
                </a:cubicBezTo>
                <a:cubicBezTo>
                  <a:pt x="4723309" y="5530449"/>
                  <a:pt x="3342105" y="5421316"/>
                  <a:pt x="916789" y="5500622"/>
                </a:cubicBezTo>
                <a:cubicBezTo>
                  <a:pt x="449278" y="5496234"/>
                  <a:pt x="-50131" y="5100075"/>
                  <a:pt x="0" y="4583833"/>
                </a:cubicBezTo>
                <a:cubicBezTo>
                  <a:pt x="50037" y="3272687"/>
                  <a:pt x="770" y="1888581"/>
                  <a:pt x="0" y="916789"/>
                </a:cubicBezTo>
                <a:close/>
              </a:path>
              <a:path w="7983637" h="5500622" stroke="0" extrusionOk="0">
                <a:moveTo>
                  <a:pt x="0" y="916789"/>
                </a:moveTo>
                <a:cubicBezTo>
                  <a:pt x="60602" y="426979"/>
                  <a:pt x="421648" y="23310"/>
                  <a:pt x="916789" y="0"/>
                </a:cubicBezTo>
                <a:cubicBezTo>
                  <a:pt x="2823165" y="123000"/>
                  <a:pt x="5095536" y="-96860"/>
                  <a:pt x="7066848" y="0"/>
                </a:cubicBezTo>
                <a:cubicBezTo>
                  <a:pt x="7506595" y="-50745"/>
                  <a:pt x="7993005" y="391574"/>
                  <a:pt x="7983637" y="916789"/>
                </a:cubicBezTo>
                <a:cubicBezTo>
                  <a:pt x="7986810" y="2461505"/>
                  <a:pt x="8077904" y="3460343"/>
                  <a:pt x="7983637" y="4583833"/>
                </a:cubicBezTo>
                <a:cubicBezTo>
                  <a:pt x="7951341" y="5101862"/>
                  <a:pt x="7546740" y="5496295"/>
                  <a:pt x="7066848" y="5500622"/>
                </a:cubicBezTo>
                <a:cubicBezTo>
                  <a:pt x="5548641" y="5339915"/>
                  <a:pt x="3555988" y="5540289"/>
                  <a:pt x="916789" y="5500622"/>
                </a:cubicBezTo>
                <a:cubicBezTo>
                  <a:pt x="363943" y="5491227"/>
                  <a:pt x="-12533" y="5084484"/>
                  <a:pt x="0" y="4583833"/>
                </a:cubicBezTo>
                <a:cubicBezTo>
                  <a:pt x="32216" y="3291559"/>
                  <a:pt x="57206" y="1778011"/>
                  <a:pt x="0" y="916789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70966">
              <a:defRPr/>
            </a:pPr>
            <a:endParaRPr lang="en-US" sz="41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7C04-90C6-B9A0-C920-6973F8C9AC70}"/>
              </a:ext>
            </a:extLst>
          </p:cNvPr>
          <p:cNvSpPr txBox="1"/>
          <p:nvPr/>
        </p:nvSpPr>
        <p:spPr>
          <a:xfrm>
            <a:off x="1161122" y="799448"/>
            <a:ext cx="7123424" cy="2317673"/>
          </a:xfrm>
          <a:prstGeom prst="rect">
            <a:avLst/>
          </a:prstGeom>
          <a:noFill/>
        </p:spPr>
        <p:txBody>
          <a:bodyPr wrap="square" lIns="115940" tIns="57969" rIns="115940" bIns="57969" rtlCol="0">
            <a:spAutoFit/>
          </a:bodyPr>
          <a:lstStyle/>
          <a:p>
            <a:pPr algn="ctr" defTabSz="870966"/>
            <a:r>
              <a:rPr lang="vi-VN" sz="143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14300" dirty="0">
                <a:solidFill>
                  <a:srgbClr val="FF0000"/>
                </a:solidFill>
                <a:latin typeface="Be Vietnam Pro" pitchFamily="2" charset="0"/>
              </a:rPr>
              <a:t>y </a:t>
            </a:r>
            <a:r>
              <a:rPr lang="en-US" sz="14300" dirty="0" err="1">
                <a:solidFill>
                  <a:srgbClr val="FF0000"/>
                </a:solidFill>
                <a:latin typeface="Be Vietnam Pro" pitchFamily="2" charset="0"/>
              </a:rPr>
              <a:t>tá</a:t>
            </a:r>
            <a:endParaRPr lang="en-US" sz="14300" dirty="0">
              <a:solidFill>
                <a:srgbClr val="FF0000"/>
              </a:solidFill>
              <a:latin typeface="Be Vietnam Pr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765F9-CB29-083F-49C8-76E7D97C6D64}"/>
              </a:ext>
            </a:extLst>
          </p:cNvPr>
          <p:cNvSpPr txBox="1"/>
          <p:nvPr/>
        </p:nvSpPr>
        <p:spPr>
          <a:xfrm>
            <a:off x="1161122" y="3510794"/>
            <a:ext cx="7717440" cy="2317673"/>
          </a:xfrm>
          <a:prstGeom prst="rect">
            <a:avLst/>
          </a:prstGeom>
          <a:noFill/>
        </p:spPr>
        <p:txBody>
          <a:bodyPr wrap="square" lIns="115940" tIns="57969" rIns="115940" bIns="57969" rtlCol="0">
            <a:spAutoFit/>
          </a:bodyPr>
          <a:lstStyle/>
          <a:p>
            <a:pPr algn="ctr" defTabSz="870966"/>
            <a:r>
              <a:rPr lang="en-US" sz="14300" dirty="0" err="1">
                <a:solidFill>
                  <a:srgbClr val="FF0000"/>
                </a:solidFill>
                <a:latin typeface="Be Vietnam Pro" pitchFamily="2" charset="0"/>
              </a:rPr>
              <a:t>dã</a:t>
            </a:r>
            <a:r>
              <a:rPr lang="en-US" sz="143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14300" dirty="0" err="1">
                <a:solidFill>
                  <a:srgbClr val="FF0000"/>
                </a:solidFill>
                <a:latin typeface="Be Vietnam Pro" pitchFamily="2" charset="0"/>
              </a:rPr>
              <a:t>quỳ</a:t>
            </a:r>
            <a:endParaRPr lang="en-US" sz="14300" dirty="0">
              <a:solidFill>
                <a:srgbClr val="FF0000"/>
              </a:solidFill>
              <a:latin typeface="Be Vietnam Pr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F3B41-9333-202D-B836-E44E29399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80" y="4921081"/>
            <a:ext cx="2580782" cy="16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43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486107" y="758111"/>
            <a:ext cx="9479091" cy="5541960"/>
          </a:xfrm>
          <a:custGeom>
            <a:avLst/>
            <a:gdLst>
              <a:gd name="connsiteX0" fmla="*/ 0 w 9479091"/>
              <a:gd name="connsiteY0" fmla="*/ 923678 h 5541960"/>
              <a:gd name="connsiteX1" fmla="*/ 923678 w 9479091"/>
              <a:gd name="connsiteY1" fmla="*/ 0 h 5541960"/>
              <a:gd name="connsiteX2" fmla="*/ 8555413 w 9479091"/>
              <a:gd name="connsiteY2" fmla="*/ 0 h 5541960"/>
              <a:gd name="connsiteX3" fmla="*/ 9479091 w 9479091"/>
              <a:gd name="connsiteY3" fmla="*/ 923678 h 5541960"/>
              <a:gd name="connsiteX4" fmla="*/ 9479091 w 9479091"/>
              <a:gd name="connsiteY4" fmla="*/ 4618282 h 5541960"/>
              <a:gd name="connsiteX5" fmla="*/ 8555413 w 9479091"/>
              <a:gd name="connsiteY5" fmla="*/ 5541960 h 5541960"/>
              <a:gd name="connsiteX6" fmla="*/ 923678 w 9479091"/>
              <a:gd name="connsiteY6" fmla="*/ 5541960 h 5541960"/>
              <a:gd name="connsiteX7" fmla="*/ 0 w 9479091"/>
              <a:gd name="connsiteY7" fmla="*/ 4618282 h 5541960"/>
              <a:gd name="connsiteX8" fmla="*/ 0 w 9479091"/>
              <a:gd name="connsiteY8" fmla="*/ 923678 h 55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9091" h="5541960" fill="none" extrusionOk="0">
                <a:moveTo>
                  <a:pt x="0" y="923678"/>
                </a:moveTo>
                <a:cubicBezTo>
                  <a:pt x="2618" y="484409"/>
                  <a:pt x="458413" y="75302"/>
                  <a:pt x="923678" y="0"/>
                </a:cubicBezTo>
                <a:cubicBezTo>
                  <a:pt x="3387488" y="72427"/>
                  <a:pt x="7548724" y="61419"/>
                  <a:pt x="8555413" y="0"/>
                </a:cubicBezTo>
                <a:cubicBezTo>
                  <a:pt x="9056620" y="-61445"/>
                  <a:pt x="9465140" y="409325"/>
                  <a:pt x="9479091" y="923678"/>
                </a:cubicBezTo>
                <a:cubicBezTo>
                  <a:pt x="9579967" y="2006575"/>
                  <a:pt x="9371778" y="2779620"/>
                  <a:pt x="9479091" y="4618282"/>
                </a:cubicBezTo>
                <a:cubicBezTo>
                  <a:pt x="9497362" y="5035687"/>
                  <a:pt x="9031659" y="5503972"/>
                  <a:pt x="8555413" y="5541960"/>
                </a:cubicBezTo>
                <a:cubicBezTo>
                  <a:pt x="5484260" y="5571787"/>
                  <a:pt x="4712569" y="5462654"/>
                  <a:pt x="923678" y="5541960"/>
                </a:cubicBezTo>
                <a:cubicBezTo>
                  <a:pt x="497834" y="5532432"/>
                  <a:pt x="-59641" y="5140209"/>
                  <a:pt x="0" y="4618282"/>
                </a:cubicBezTo>
                <a:cubicBezTo>
                  <a:pt x="50037" y="3723664"/>
                  <a:pt x="770" y="1394000"/>
                  <a:pt x="0" y="923678"/>
                </a:cubicBezTo>
                <a:close/>
              </a:path>
              <a:path w="9479091" h="5541960" stroke="0" extrusionOk="0">
                <a:moveTo>
                  <a:pt x="0" y="923678"/>
                </a:moveTo>
                <a:cubicBezTo>
                  <a:pt x="29933" y="421704"/>
                  <a:pt x="453093" y="82398"/>
                  <a:pt x="923678" y="0"/>
                </a:cubicBezTo>
                <a:cubicBezTo>
                  <a:pt x="3838922" y="123000"/>
                  <a:pt x="6762385" y="-96860"/>
                  <a:pt x="8555413" y="0"/>
                </a:cubicBezTo>
                <a:cubicBezTo>
                  <a:pt x="9054925" y="-8095"/>
                  <a:pt x="9496309" y="378832"/>
                  <a:pt x="9479091" y="923678"/>
                </a:cubicBezTo>
                <a:cubicBezTo>
                  <a:pt x="9482264" y="2382586"/>
                  <a:pt x="9573358" y="3429025"/>
                  <a:pt x="9479091" y="4618282"/>
                </a:cubicBezTo>
                <a:cubicBezTo>
                  <a:pt x="9385314" y="5162389"/>
                  <a:pt x="9004080" y="5531901"/>
                  <a:pt x="8555413" y="5541960"/>
                </a:cubicBezTo>
                <a:cubicBezTo>
                  <a:pt x="7306543" y="5381253"/>
                  <a:pt x="2582317" y="5581627"/>
                  <a:pt x="923678" y="5541960"/>
                </a:cubicBezTo>
                <a:cubicBezTo>
                  <a:pt x="328543" y="5524792"/>
                  <a:pt x="-88227" y="5088445"/>
                  <a:pt x="0" y="4618282"/>
                </a:cubicBezTo>
                <a:cubicBezTo>
                  <a:pt x="32216" y="3664996"/>
                  <a:pt x="57206" y="1615403"/>
                  <a:pt x="0" y="92367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70966">
              <a:defRPr/>
            </a:pPr>
            <a:endParaRPr lang="en-US" sz="41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doll, toy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92" y="3139260"/>
            <a:ext cx="3828371" cy="3555199"/>
          </a:xfrm>
          <a:prstGeom prst="rect">
            <a:avLst/>
          </a:prstGeom>
        </p:spPr>
      </p:pic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50D19348-B7AD-CAFD-3E7E-1CCCE117E57F}"/>
              </a:ext>
            </a:extLst>
          </p:cNvPr>
          <p:cNvSpPr/>
          <p:nvPr/>
        </p:nvSpPr>
        <p:spPr>
          <a:xfrm>
            <a:off x="10654677" y="256744"/>
            <a:ext cx="784829" cy="6359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966"/>
            <a:endParaRPr lang="en-US" sz="1715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87C04-90C6-B9A0-C920-6973F8C9AC70}"/>
              </a:ext>
            </a:extLst>
          </p:cNvPr>
          <p:cNvSpPr txBox="1"/>
          <p:nvPr/>
        </p:nvSpPr>
        <p:spPr>
          <a:xfrm>
            <a:off x="1161122" y="799448"/>
            <a:ext cx="7123424" cy="2317673"/>
          </a:xfrm>
          <a:prstGeom prst="rect">
            <a:avLst/>
          </a:prstGeom>
          <a:noFill/>
        </p:spPr>
        <p:txBody>
          <a:bodyPr wrap="square" lIns="115940" tIns="57969" rIns="115940" bIns="57969" rtlCol="0">
            <a:spAutoFit/>
          </a:bodyPr>
          <a:lstStyle/>
          <a:p>
            <a:pPr algn="ctr" defTabSz="870966"/>
            <a:r>
              <a:rPr lang="vi-VN" sz="143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14300" dirty="0" err="1">
                <a:solidFill>
                  <a:srgbClr val="FF0000"/>
                </a:solidFill>
                <a:latin typeface="Be Vietnam Pro" pitchFamily="2" charset="0"/>
              </a:rPr>
              <a:t>đá</a:t>
            </a:r>
            <a:r>
              <a:rPr lang="en-US" sz="143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14300" dirty="0" err="1">
                <a:solidFill>
                  <a:srgbClr val="FF0000"/>
                </a:solidFill>
                <a:latin typeface="Be Vietnam Pro" pitchFamily="2" charset="0"/>
              </a:rPr>
              <a:t>quý</a:t>
            </a:r>
            <a:endParaRPr lang="en-US" sz="14300" dirty="0">
              <a:solidFill>
                <a:srgbClr val="FF0000"/>
              </a:solidFill>
              <a:latin typeface="Be Vietnam Pr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F87C04-90C6-B9A0-C920-6973F8C9AC70}"/>
              </a:ext>
            </a:extLst>
          </p:cNvPr>
          <p:cNvSpPr txBox="1"/>
          <p:nvPr/>
        </p:nvSpPr>
        <p:spPr>
          <a:xfrm>
            <a:off x="1161122" y="3180597"/>
            <a:ext cx="7123424" cy="2317673"/>
          </a:xfrm>
          <a:prstGeom prst="rect">
            <a:avLst/>
          </a:prstGeom>
          <a:noFill/>
        </p:spPr>
        <p:txBody>
          <a:bodyPr wrap="square" lIns="115940" tIns="57969" rIns="115940" bIns="57969" rtlCol="0">
            <a:spAutoFit/>
          </a:bodyPr>
          <a:lstStyle/>
          <a:p>
            <a:pPr algn="ctr" defTabSz="870966"/>
            <a:r>
              <a:rPr lang="vi-VN" sz="14300" dirty="0">
                <a:solidFill>
                  <a:srgbClr val="FF0000"/>
                </a:solidFill>
                <a:latin typeface="Be Vietnam Pro" pitchFamily="2" charset="0"/>
              </a:rPr>
              <a:t> </a:t>
            </a:r>
            <a:r>
              <a:rPr lang="en-US" sz="14300" dirty="0" err="1">
                <a:solidFill>
                  <a:srgbClr val="FF0000"/>
                </a:solidFill>
                <a:latin typeface="Be Vietnam Pro" pitchFamily="2" charset="0"/>
              </a:rPr>
              <a:t>chú</a:t>
            </a:r>
            <a:r>
              <a:rPr lang="en-US" sz="14300" dirty="0">
                <a:solidFill>
                  <a:srgbClr val="FF0000"/>
                </a:solidFill>
                <a:latin typeface="Be Vietnam Pro" pitchFamily="2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093050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226067" y="556216"/>
            <a:ext cx="7983637" cy="2990235"/>
          </a:xfrm>
          <a:custGeom>
            <a:avLst/>
            <a:gdLst>
              <a:gd name="connsiteX0" fmla="*/ 0 w 7983637"/>
              <a:gd name="connsiteY0" fmla="*/ 498382 h 2990235"/>
              <a:gd name="connsiteX1" fmla="*/ 498382 w 7983637"/>
              <a:gd name="connsiteY1" fmla="*/ 0 h 2990235"/>
              <a:gd name="connsiteX2" fmla="*/ 7485255 w 7983637"/>
              <a:gd name="connsiteY2" fmla="*/ 0 h 2990235"/>
              <a:gd name="connsiteX3" fmla="*/ 7983637 w 7983637"/>
              <a:gd name="connsiteY3" fmla="*/ 498382 h 2990235"/>
              <a:gd name="connsiteX4" fmla="*/ 7983637 w 7983637"/>
              <a:gd name="connsiteY4" fmla="*/ 2491853 h 2990235"/>
              <a:gd name="connsiteX5" fmla="*/ 7485255 w 7983637"/>
              <a:gd name="connsiteY5" fmla="*/ 2990235 h 2990235"/>
              <a:gd name="connsiteX6" fmla="*/ 498382 w 7983637"/>
              <a:gd name="connsiteY6" fmla="*/ 2990235 h 2990235"/>
              <a:gd name="connsiteX7" fmla="*/ 0 w 7983637"/>
              <a:gd name="connsiteY7" fmla="*/ 2491853 h 2990235"/>
              <a:gd name="connsiteX8" fmla="*/ 0 w 7983637"/>
              <a:gd name="connsiteY8" fmla="*/ 498382 h 299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3637" h="2990235" fill="none" extrusionOk="0">
                <a:moveTo>
                  <a:pt x="0" y="498382"/>
                </a:moveTo>
                <a:cubicBezTo>
                  <a:pt x="1894" y="274400"/>
                  <a:pt x="230914" y="13059"/>
                  <a:pt x="498382" y="0"/>
                </a:cubicBezTo>
                <a:cubicBezTo>
                  <a:pt x="2162335" y="72427"/>
                  <a:pt x="5752504" y="61419"/>
                  <a:pt x="7485255" y="0"/>
                </a:cubicBezTo>
                <a:cubicBezTo>
                  <a:pt x="7756469" y="-27777"/>
                  <a:pt x="7969294" y="218794"/>
                  <a:pt x="7983637" y="498382"/>
                </a:cubicBezTo>
                <a:cubicBezTo>
                  <a:pt x="8084513" y="1238420"/>
                  <a:pt x="7876324" y="2012330"/>
                  <a:pt x="7983637" y="2491853"/>
                </a:cubicBezTo>
                <a:cubicBezTo>
                  <a:pt x="7984654" y="2761938"/>
                  <a:pt x="7737071" y="2963966"/>
                  <a:pt x="7485255" y="2990235"/>
                </a:cubicBezTo>
                <a:cubicBezTo>
                  <a:pt x="5164189" y="3020062"/>
                  <a:pt x="2898777" y="2910929"/>
                  <a:pt x="498382" y="2990235"/>
                </a:cubicBezTo>
                <a:cubicBezTo>
                  <a:pt x="245536" y="2987702"/>
                  <a:pt x="-29354" y="2772906"/>
                  <a:pt x="0" y="2491853"/>
                </a:cubicBezTo>
                <a:cubicBezTo>
                  <a:pt x="50037" y="2000380"/>
                  <a:pt x="770" y="763970"/>
                  <a:pt x="0" y="498382"/>
                </a:cubicBezTo>
                <a:close/>
              </a:path>
              <a:path w="7983637" h="2990235" stroke="0" extrusionOk="0">
                <a:moveTo>
                  <a:pt x="0" y="498382"/>
                </a:moveTo>
                <a:cubicBezTo>
                  <a:pt x="39668" y="233946"/>
                  <a:pt x="244008" y="43492"/>
                  <a:pt x="498382" y="0"/>
                </a:cubicBezTo>
                <a:cubicBezTo>
                  <a:pt x="3391782" y="123000"/>
                  <a:pt x="5763839" y="-96860"/>
                  <a:pt x="7485255" y="0"/>
                </a:cubicBezTo>
                <a:cubicBezTo>
                  <a:pt x="7751602" y="-6784"/>
                  <a:pt x="7985237" y="219907"/>
                  <a:pt x="7983637" y="498382"/>
                </a:cubicBezTo>
                <a:cubicBezTo>
                  <a:pt x="7986810" y="1075284"/>
                  <a:pt x="8077904" y="1950070"/>
                  <a:pt x="7983637" y="2491853"/>
                </a:cubicBezTo>
                <a:cubicBezTo>
                  <a:pt x="7959806" y="2775736"/>
                  <a:pt x="7748721" y="2988307"/>
                  <a:pt x="7485255" y="2990235"/>
                </a:cubicBezTo>
                <a:cubicBezTo>
                  <a:pt x="6016997" y="2829528"/>
                  <a:pt x="1749304" y="3029902"/>
                  <a:pt x="498382" y="2990235"/>
                </a:cubicBezTo>
                <a:cubicBezTo>
                  <a:pt x="212330" y="2988053"/>
                  <a:pt x="-13292" y="2761080"/>
                  <a:pt x="0" y="2491853"/>
                </a:cubicBezTo>
                <a:cubicBezTo>
                  <a:pt x="32216" y="2144145"/>
                  <a:pt x="57206" y="1297059"/>
                  <a:pt x="0" y="498382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870966"/>
            <a:r>
              <a:rPr lang="en-US" sz="5144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</p:txBody>
      </p:sp>
      <p:pic>
        <p:nvPicPr>
          <p:cNvPr id="5" name="Picture 4" descr="A picture containing tex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74" y="2954693"/>
            <a:ext cx="3220889" cy="37859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82056" y="919038"/>
            <a:ext cx="7271658" cy="2035655"/>
          </a:xfrm>
          <a:prstGeom prst="rect">
            <a:avLst/>
          </a:prstGeom>
        </p:spPr>
        <p:txBody>
          <a:bodyPr vert="horz" lIns="86955" tIns="43478" rIns="86955" bIns="4347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Kha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srgbClr val="FF0066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072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EE1D2B01-5839-774B-9321-B283E5713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91" y="2959724"/>
            <a:ext cx="5091298" cy="3230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085A1C-D0BF-C429-4AA1-1819B35D5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23" y="1292799"/>
            <a:ext cx="6419805" cy="48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0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8203" y="323655"/>
            <a:ext cx="10328648" cy="621069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041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7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860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185180" y="961610"/>
            <a:ext cx="1" cy="4914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9937" y="1392630"/>
            <a:ext cx="993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	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hà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ghé nhà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dì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kha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dì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304" y="2198375"/>
            <a:ext cx="993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	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hà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nghe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hà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ý </a:t>
            </a:r>
            <a:r>
              <a:rPr lang="en-US" sz="4000" b="1" dirty="0" err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nghe</a:t>
            </a:r>
            <a:r>
              <a:rPr lang="en-US" sz="40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417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967"/>
            <a:ext cx="11612563" cy="6532066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160754" y="2856356"/>
            <a:ext cx="4498046" cy="3882527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70966">
              <a:defRPr/>
            </a:pPr>
            <a:endParaRPr lang="vi-VN" sz="1715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9680481" y="606704"/>
            <a:ext cx="961022" cy="86521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1B6C0ED-3C74-ABBE-A029-2916EAFB5108}"/>
              </a:ext>
            </a:extLst>
          </p:cNvPr>
          <p:cNvSpPr/>
          <p:nvPr/>
        </p:nvSpPr>
        <p:spPr>
          <a:xfrm>
            <a:off x="8439430" y="5044658"/>
            <a:ext cx="1589189" cy="1162708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70966">
              <a:defRPr/>
            </a:pPr>
            <a:endParaRPr lang="vi-VN" sz="1715">
              <a:solidFill>
                <a:prstClr val="black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E111FB5-5D2F-34A5-7482-7B9EBEB8E461}"/>
              </a:ext>
            </a:extLst>
          </p:cNvPr>
          <p:cNvSpPr txBox="1">
            <a:spLocks/>
          </p:cNvSpPr>
          <p:nvPr/>
        </p:nvSpPr>
        <p:spPr>
          <a:xfrm>
            <a:off x="652582" y="2978219"/>
            <a:ext cx="10208016" cy="1429747"/>
          </a:xfrm>
          <a:prstGeom prst="rect">
            <a:avLst/>
          </a:prstGeom>
        </p:spPr>
        <p:txBody>
          <a:bodyPr vert="horz" lIns="86955" tIns="43478" rIns="86955" bIns="434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5812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466941" y="1667461"/>
            <a:ext cx="5412588" cy="3326960"/>
            <a:chOff x="3481879" y="956115"/>
            <a:chExt cx="5412588" cy="3326960"/>
          </a:xfrm>
        </p:grpSpPr>
        <p:grpSp>
          <p:nvGrpSpPr>
            <p:cNvPr id="12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ysClr val="windowText" lastClr="000000">
                <a:lumMod val="65000"/>
                <a:lumOff val="35000"/>
              </a:sysClr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1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2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34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26616" y="162967"/>
            <a:ext cx="4645025" cy="6264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22" y="4161152"/>
            <a:ext cx="2174975" cy="2533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276839" y="2490201"/>
            <a:ext cx="414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8000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8000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vi-VN" sz="8000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759321" y="3012567"/>
            <a:ext cx="2389606" cy="3396674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539023" y="5748263"/>
            <a:ext cx="2073540" cy="940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241114" y="445901"/>
            <a:ext cx="4144579" cy="88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5156" b="1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156" b="1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156" b="1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9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959621" y="682250"/>
            <a:ext cx="4645025" cy="5078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03825" y="3880723"/>
            <a:ext cx="2407382" cy="2681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1987533" y="2495407"/>
            <a:ext cx="4398160" cy="1385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8402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8402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402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vi-VN" sz="8402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47" y="3731732"/>
            <a:ext cx="3404851" cy="2830562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398360" y="5622223"/>
            <a:ext cx="2073540" cy="940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241114" y="445901"/>
            <a:ext cx="4144579" cy="88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5156" b="1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156" b="1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156" b="1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80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959621" y="682250"/>
            <a:ext cx="4645025" cy="5078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083053" y="2649739"/>
            <a:ext cx="4398160" cy="1267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7638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7638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638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xã</a:t>
            </a:r>
            <a:endParaRPr lang="vi-VN" sz="7638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47" y="3731732"/>
            <a:ext cx="3404851" cy="2830562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398360" y="5622223"/>
            <a:ext cx="2073540" cy="940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497220" y="4027540"/>
            <a:ext cx="1979523" cy="2628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241114" y="445901"/>
            <a:ext cx="4144579" cy="88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5156" b="1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156" b="1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156" b="1" dirty="0">
              <a:solidFill>
                <a:srgbClr val="FF000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84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589560" y="252640"/>
            <a:ext cx="9946024" cy="2643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875648" y="1138395"/>
            <a:ext cx="8892466" cy="97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069"/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xứ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sở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729" dirty="0" err="1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dừa</a:t>
            </a:r>
            <a:r>
              <a:rPr lang="en-US" sz="5729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7" y="3961755"/>
            <a:ext cx="2798111" cy="2465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19" y="3596489"/>
            <a:ext cx="3404851" cy="2830562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292047" y="5699737"/>
            <a:ext cx="2073540" cy="940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478009" y="9350"/>
            <a:ext cx="4144579" cy="88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886">
              <a:defRPr/>
            </a:pPr>
            <a:r>
              <a:rPr lang="en-US" sz="5156" b="1" dirty="0" err="1">
                <a:solidFill>
                  <a:srgbClr val="00206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156" b="1" dirty="0">
                <a:solidFill>
                  <a:srgbClr val="00206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156" b="1" dirty="0">
              <a:solidFill>
                <a:srgbClr val="00206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81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2808" y="85809"/>
            <a:ext cx="11655256" cy="6609223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060546" y="1718560"/>
            <a:ext cx="4025415" cy="5146416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55690" y="1930589"/>
            <a:ext cx="3479513" cy="4939084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380584" y="1996694"/>
            <a:ext cx="4347171" cy="4698339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594001" y="1890086"/>
            <a:ext cx="3816914" cy="4979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3B3DF-F83B-6FED-9788-4FC8609338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5561" y="162967"/>
            <a:ext cx="5806784" cy="23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1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F8C9DE-A15C-FAC9-6CC0-DFF1C8AD2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268</Words>
  <Application>Microsoft Office PowerPoint</Application>
  <PresentationFormat>Custom</PresentationFormat>
  <Paragraphs>90</Paragraphs>
  <Slides>39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39</vt:i4>
      </vt:variant>
    </vt:vector>
  </HeadingPairs>
  <TitlesOfParts>
    <vt:vector size="68" baseType="lpstr">
      <vt:lpstr>Aptos</vt:lpstr>
      <vt:lpstr>Aptos Display</vt:lpstr>
      <vt:lpstr>Arial</vt:lpstr>
      <vt:lpstr>Arial-Rounded</vt:lpstr>
      <vt:lpstr>AvantGarde</vt:lpstr>
      <vt:lpstr>Be Vietnam Pro</vt:lpstr>
      <vt:lpstr>Brush Script MT</vt:lpstr>
      <vt:lpstr>Calibri</vt:lpstr>
      <vt:lpstr>Century Gothic</vt:lpstr>
      <vt:lpstr>HP001 4 hàng</vt:lpstr>
      <vt:lpstr>SVN-Poky's</vt:lpstr>
      <vt:lpstr>Times New Roman</vt:lpstr>
      <vt:lpstr>字魂100号-方方先锋体</vt:lpstr>
      <vt:lpstr>字魂17号-萌趣果冻体</vt:lpstr>
      <vt:lpstr>字魂58号-创中黑</vt:lpstr>
      <vt:lpstr>Office Theme</vt:lpstr>
      <vt:lpstr>5_Office Theme</vt:lpstr>
      <vt:lpstr>4_Office Theme</vt:lpstr>
      <vt:lpstr>6_Office Theme</vt:lpstr>
      <vt:lpstr>3_Office Theme</vt:lpstr>
      <vt:lpstr>7_Office Theme</vt:lpstr>
      <vt:lpstr>Custom Design</vt:lpstr>
      <vt:lpstr>1_Office Theme</vt:lpstr>
      <vt:lpstr>2_Office Theme</vt:lpstr>
      <vt:lpstr>8_Office Theme</vt:lpstr>
      <vt:lpstr>9_Office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  y</dc:title>
  <dc:creator>Admin</dc:creator>
  <cp:lastModifiedBy>huong vu</cp:lastModifiedBy>
  <cp:revision>61</cp:revision>
  <dcterms:created xsi:type="dcterms:W3CDTF">2020-10-11T03:45:49Z</dcterms:created>
  <dcterms:modified xsi:type="dcterms:W3CDTF">2025-10-23T14:56:13Z</dcterms:modified>
</cp:coreProperties>
</file>