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3" r:id="rId3"/>
    <p:sldId id="259" r:id="rId4"/>
    <p:sldId id="267" r:id="rId5"/>
    <p:sldId id="260" r:id="rId6"/>
    <p:sldId id="263" r:id="rId7"/>
    <p:sldId id="277" r:id="rId8"/>
    <p:sldId id="283" r:id="rId9"/>
    <p:sldId id="290" r:id="rId10"/>
    <p:sldId id="292" r:id="rId11"/>
    <p:sldId id="268" r:id="rId12"/>
    <p:sldId id="27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13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hyperlink" Target="file:///E:\Local%20Settings\Temp\Local%20Settings\Luan\PW%20HAI%20PHONG\5%20-%20The%20gioi%20quanh%20be%20-CHUAN\CACFILE\chua%20dung.wav" TargetMode="Externa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6" descr="roses_swaying_back_an_a_mc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8" y="5410200"/>
            <a:ext cx="1344612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4" name="Picture 7" descr="roses_swaying_back_an_a_mc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0" y="5470525"/>
            <a:ext cx="1344613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8" descr="roses_swaying_back_an_a_mc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5429251"/>
            <a:ext cx="1344613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10" descr="431605qghrko74a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4413" y="150813"/>
            <a:ext cx="727075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10" descr="431605qghrko74a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150813"/>
            <a:ext cx="727075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8"/>
          <p:cNvSpPr/>
          <p:nvPr/>
        </p:nvSpPr>
        <p:spPr>
          <a:xfrm>
            <a:off x="1495103" y="1249372"/>
            <a:ext cx="9153408" cy="16300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defRPr/>
            </a:pPr>
            <a:r>
              <a:rPr lang="en-US" sz="5000" b="1" strike="noStrike" cap="all" noProof="1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charset="0"/>
                <a:ea typeface="+mn-ea"/>
                <a:cs typeface="Times New Roman" panose="02020603050405020304" charset="0"/>
              </a:rPr>
              <a:t>CHÀO MỪNG QUÝ THẦY CÔ </a:t>
            </a:r>
            <a:endParaRPr lang="en-US" sz="5000" b="1" strike="noStrike" cap="all" noProof="1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 fontAlgn="base">
              <a:defRPr/>
            </a:pPr>
            <a:r>
              <a:rPr lang="en-US" sz="5000" b="1" strike="noStrike" cap="all" noProof="1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charset="0"/>
                <a:ea typeface="+mn-ea"/>
                <a:cs typeface="Times New Roman" panose="02020603050405020304" charset="0"/>
              </a:rPr>
              <a:t>VỀ DỰ GIỜ THĂM LỚP</a:t>
            </a:r>
            <a:endParaRPr lang="en-US" sz="5000" b="1" strike="noStrike" cap="all" noProof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559" name="Hộp Văn bản 3"/>
          <p:cNvSpPr txBox="1"/>
          <p:nvPr/>
        </p:nvSpPr>
        <p:spPr>
          <a:xfrm>
            <a:off x="2584451" y="3406775"/>
            <a:ext cx="6775451" cy="1414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charset="0"/>
              </a:rPr>
              <a:t>MÔN: TIẾNG VIỆT 1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charset="0"/>
            </a:endParaRPr>
          </a:p>
          <a:p>
            <a:endParaRPr lang="en-US" altLang="zh-CN" sz="1400" dirty="0">
              <a:latin typeface="Arial" panose="020B0604020202020204" pitchFamily="34" charset="0"/>
            </a:endParaRPr>
          </a:p>
          <a:p>
            <a:pPr algn="ctr"/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charset="0"/>
              </a:rPr>
              <a:t>Giáo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anose="02020603050405020304" charset="0"/>
              </a:rPr>
              <a:t>viên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charset="0"/>
              </a:rPr>
              <a:t>: </a:t>
            </a:r>
            <a:r>
              <a:rPr lang="vi-VN" altLang="en-US" sz="3600" b="1" dirty="0" err="1">
                <a:solidFill>
                  <a:srgbClr val="7030A0"/>
                </a:solidFill>
                <a:latin typeface="Times New Roman" panose="02020603050405020304" charset="0"/>
              </a:rPr>
              <a:t>Nguyễn Thị Son</a:t>
            </a:r>
            <a:endParaRPr lang="vi-VN" altLang="en-US" sz="3600" b="1" dirty="0" err="1">
              <a:solidFill>
                <a:srgbClr val="7030A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1" y="1652588"/>
            <a:ext cx="41243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98" y="1652588"/>
            <a:ext cx="35814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2338802"/>
            <a:ext cx="10058400" cy="1956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endParaRPr lang="en-GB" sz="8000" b="1" kern="0" spc="13" dirty="0">
              <a:solidFill>
                <a:srgbClr val="000000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algn="ctr" defTabSz="121920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endParaRPr lang="en-GB" sz="8000" b="1" kern="0" spc="13" dirty="0">
              <a:solidFill>
                <a:srgbClr val="000000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644" y="1224502"/>
            <a:ext cx="8743245" cy="4462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733" y="-915809"/>
            <a:ext cx="13751860" cy="6696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2694" y="5708870"/>
            <a:ext cx="539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Cả nhà từ phố về thăm quê.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134" y="1224502"/>
            <a:ext cx="8970823" cy="4593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2694" y="5708870"/>
            <a:ext cx="539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Cả nhà từ </a:t>
            </a:r>
            <a:r>
              <a:rPr lang="en-US" sz="3600" dirty="0">
                <a:solidFill>
                  <a:srgbClr val="FF0000"/>
                </a:solidFill>
              </a:rPr>
              <a:t>ph</a:t>
            </a:r>
            <a:r>
              <a:rPr lang="en-US" sz="3600" dirty="0"/>
              <a:t>ố về thăm </a:t>
            </a:r>
            <a:r>
              <a:rPr lang="en-US" sz="3600" dirty="0">
                <a:solidFill>
                  <a:srgbClr val="FF0000"/>
                </a:solidFill>
              </a:rPr>
              <a:t>qu</a:t>
            </a:r>
            <a:r>
              <a:rPr lang="en-US" sz="3600" dirty="0"/>
              <a:t>ê.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/>
          <p:cNvSpPr/>
          <p:nvPr/>
        </p:nvSpPr>
        <p:spPr>
          <a:xfrm>
            <a:off x="3831046" y="1735409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C00000"/>
                </a:solidFill>
              </a:rPr>
              <a:t>ph</a:t>
            </a:r>
            <a:endParaRPr lang="en-GB" sz="96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37" y="1892889"/>
            <a:ext cx="4932003" cy="2574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9896" y="569450"/>
            <a:ext cx="1261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0066"/>
                </a:solidFill>
              </a:rPr>
              <a:t>ph</a:t>
            </a:r>
            <a:endParaRPr lang="en-US" sz="80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/>
          <p:cNvSpPr/>
          <p:nvPr/>
        </p:nvSpPr>
        <p:spPr>
          <a:xfrm>
            <a:off x="3804920" y="1770244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C00000"/>
                </a:solidFill>
              </a:rPr>
              <a:t>qu</a:t>
            </a:r>
            <a:endParaRPr lang="en-GB" sz="96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37" y="1892889"/>
            <a:ext cx="4932003" cy="2574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14" y="1897156"/>
            <a:ext cx="4932003" cy="257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84" y="4600342"/>
            <a:ext cx="4257480" cy="817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20" y="4600342"/>
            <a:ext cx="4117989" cy="696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9896" y="569450"/>
            <a:ext cx="1261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0066"/>
                </a:solidFill>
              </a:rPr>
              <a:t>ph</a:t>
            </a:r>
            <a:endParaRPr lang="en-US" sz="800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8173" y="574350"/>
            <a:ext cx="1261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0066"/>
                </a:solidFill>
              </a:rPr>
              <a:t>qu</a:t>
            </a:r>
            <a:endParaRPr lang="en-US" sz="80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8" y="2244207"/>
            <a:ext cx="2621024" cy="2657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49" y="2244207"/>
            <a:ext cx="2518317" cy="2657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53" y="2137922"/>
            <a:ext cx="2456799" cy="2765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39" y="2095374"/>
            <a:ext cx="2188777" cy="285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47730" y="511627"/>
            <a:ext cx="11320529" cy="5608087"/>
            <a:chOff x="347730" y="511627"/>
            <a:chExt cx="11320529" cy="5608087"/>
          </a:xfrm>
        </p:grpSpPr>
        <p:grpSp>
          <p:nvGrpSpPr>
            <p:cNvPr id="14" name="Group 13"/>
            <p:cNvGrpSpPr/>
            <p:nvPr/>
          </p:nvGrpSpPr>
          <p:grpSpPr>
            <a:xfrm>
              <a:off x="759705" y="3269390"/>
              <a:ext cx="10656678" cy="2850324"/>
              <a:chOff x="379138" y="2095374"/>
              <a:chExt cx="10656678" cy="285032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138" y="2244207"/>
                <a:ext cx="2621024" cy="265784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0749" y="2244207"/>
                <a:ext cx="2518317" cy="265784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653" y="2137922"/>
                <a:ext cx="2456799" cy="276522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7039" y="2095374"/>
                <a:ext cx="2188777" cy="2850324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347730" y="2936385"/>
              <a:ext cx="11320529" cy="23634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99601" y="511627"/>
              <a:ext cx="9667355" cy="4788160"/>
              <a:chOff x="944837" y="569450"/>
              <a:chExt cx="10190280" cy="484802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4837" y="1892889"/>
                <a:ext cx="4932003" cy="257460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3114" y="1897156"/>
                <a:ext cx="4932003" cy="25703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484" y="4600342"/>
                <a:ext cx="4257480" cy="81712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0120" y="4600342"/>
                <a:ext cx="4117989" cy="69657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79896" y="569450"/>
                <a:ext cx="12618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>
                    <a:solidFill>
                      <a:srgbClr val="FF0066"/>
                    </a:solidFill>
                  </a:rPr>
                  <a:t>ph</a:t>
                </a:r>
                <a:endParaRPr lang="en-US" sz="8000">
                  <a:solidFill>
                    <a:srgbClr val="FF0066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038173" y="574350"/>
                <a:ext cx="12618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>
                    <a:solidFill>
                      <a:srgbClr val="FF0066"/>
                    </a:solidFill>
                  </a:rPr>
                  <a:t>qu</a:t>
                </a:r>
                <a:endParaRPr lang="en-US" sz="8000">
                  <a:solidFill>
                    <a:srgbClr val="FF0066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0</TotalTime>
  <Words>164</Words>
  <Application>WPS Presentation</Application>
  <PresentationFormat>Widescreen</PresentationFormat>
  <Paragraphs>28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SimSun</vt:lpstr>
      <vt:lpstr>Wingdings</vt:lpstr>
      <vt:lpstr>Quicksand Medium</vt:lpstr>
      <vt:lpstr>Arial-Rounded</vt:lpstr>
      <vt:lpstr>Segoe UI Symbol</vt:lpstr>
      <vt:lpstr>Quicksand Medium</vt:lpstr>
      <vt:lpstr>Segoe Print</vt:lpstr>
      <vt:lpstr>Arial</vt:lpstr>
      <vt:lpstr>Microsoft YaHei</vt:lpstr>
      <vt:lpstr>Arial Unicode MS</vt:lpstr>
      <vt:lpstr>Calibri Light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</dc:title>
  <dc:creator>Bích Duy</dc:creator>
  <cp:lastModifiedBy>son nguyen</cp:lastModifiedBy>
  <cp:revision>4</cp:revision>
  <dcterms:created xsi:type="dcterms:W3CDTF">2020-05-19T07:29:00Z</dcterms:created>
  <dcterms:modified xsi:type="dcterms:W3CDTF">2025-10-22T14:36:19Z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F45B56876B5B460A94FC893A72EB5391_12</vt:lpwstr>
  </property>
  <property fmtid="{D5CDD505-2E9C-101B-9397-08002B2CF9AE}" pid="3" name="KSOProductBuildVer">
    <vt:lpwstr>1033-12.2.0.23131</vt:lpwstr>
  </property>
</Properties>
</file>