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66" r:id="rId3"/>
  </p:sldMasterIdLst>
  <p:notesMasterIdLst>
    <p:notesMasterId r:id="rId16"/>
  </p:notesMasterIdLst>
  <p:sldIdLst>
    <p:sldId id="300" r:id="rId4"/>
    <p:sldId id="305" r:id="rId5"/>
    <p:sldId id="301" r:id="rId6"/>
    <p:sldId id="275" r:id="rId7"/>
    <p:sldId id="306" r:id="rId8"/>
    <p:sldId id="276" r:id="rId9"/>
    <p:sldId id="299" r:id="rId10"/>
    <p:sldId id="309" r:id="rId11"/>
    <p:sldId id="281" r:id="rId12"/>
    <p:sldId id="310" r:id="rId13"/>
    <p:sldId id="297" r:id="rId14"/>
    <p:sldId id="31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53D99-A8BA-43F0-8024-915F51773FE2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F194F-B662-4BDB-BDA1-CA4EC09E998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591" y="395177"/>
            <a:ext cx="1725576" cy="1725576"/>
          </a:xfrm>
          <a:prstGeom prst="rect">
            <a:avLst/>
          </a:prstGeom>
        </p:spPr>
      </p:pic>
    </p:spTree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27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15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38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1350135" y="308804"/>
            <a:ext cx="6695746" cy="5980662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802582" y="2429183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1082855" y="286916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2416630" y="459774"/>
            <a:ext cx="7946602" cy="608631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0415133" y="2586661"/>
            <a:ext cx="957510" cy="438068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8960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9360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9400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591" y="395177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92434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53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53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93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2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3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4DF8-F5B3-43F2-9412-76CEB16E726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243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C4DF8-F5B3-43F2-9412-76CEB16E726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4A76F-F792-42A7-9604-F709046BBB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29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9408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microsoft.com/office/2007/relationships/media" Target="../media/media3.m4a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4.png"/><Relationship Id="rId4" Type="http://schemas.openxmlformats.org/officeDocument/2006/relationships/audio" Target="../media/media3.m4a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4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9007" y="117565"/>
            <a:ext cx="11599816" cy="66359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838450" y="1284418"/>
            <a:ext cx="654884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 GD-ĐT HUYỆN TIÊN LÃNG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TIỂU HỌC HÙNG THẮNG</a:t>
            </a:r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2521131" y="2249241"/>
            <a:ext cx="8020595" cy="1403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405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405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5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05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405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5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405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405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5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4050" b="1" i="1" u="none" strike="noStrike" kern="1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50" b="1" i="1" u="none" strike="noStrike" kern="1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endParaRPr kumimoji="0" lang="en-US" sz="4050" b="1" i="1" u="none" strike="noStrike" kern="1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4067718" y="4025505"/>
            <a:ext cx="4400550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Sans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Sans" pitchFamily="18" charset="0"/>
                <a:ea typeface="+mn-ea"/>
                <a:cs typeface="Arial" panose="020B0604020202020204" pitchFamily="34" charset="0"/>
              </a:rPr>
              <a:t>GV: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Vũ Thị Thảo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4A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ivaldi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9" name="Picture 7" descr="SPARKLE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40005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pretty_flower_purple_hb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1300" y="5429251"/>
            <a:ext cx="457200" cy="7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pretty_flower_red_h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24200" y="3714752"/>
            <a:ext cx="406004" cy="66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pretty_flower_yellow_hb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38552" y="4229101"/>
            <a:ext cx="389335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pretty_flower_orange_hb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5600" y="4457701"/>
            <a:ext cx="457200" cy="74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pretty_flower_yellow_hb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7002" y="3257551"/>
            <a:ext cx="389335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4"/>
          <p:cNvSpPr txBox="1">
            <a:spLocks noChangeArrowheads="1"/>
          </p:cNvSpPr>
          <p:nvPr/>
        </p:nvSpPr>
        <p:spPr bwMode="auto">
          <a:xfrm>
            <a:off x="2667000" y="5611416"/>
            <a:ext cx="376238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rnd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4401659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11E4-23F2-96B4-87B3-21D25B3C7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70112-0DE6-A7FB-8217-7395997AA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69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8;p5"/>
          <p:cNvSpPr/>
          <p:nvPr/>
        </p:nvSpPr>
        <p:spPr>
          <a:xfrm>
            <a:off x="628708" y="174145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" name="Picture 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598094" y="27423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164147" y="47885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1469" y="478856"/>
            <a:ext cx="7052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Tìm số liền trước của các số sau.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953" y="1926265"/>
            <a:ext cx="10242974" cy="2592572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2636874" y="2211572"/>
            <a:ext cx="1041991" cy="425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</a:t>
            </a:r>
          </a:p>
        </p:txBody>
      </p:sp>
      <p:sp>
        <p:nvSpPr>
          <p:cNvPr id="15" name="Rectangle: Rounded Corners 14"/>
          <p:cNvSpPr/>
          <p:nvPr/>
        </p:nvSpPr>
        <p:spPr>
          <a:xfrm rot="20282364">
            <a:off x="7230139" y="2445488"/>
            <a:ext cx="1041991" cy="425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1 900</a:t>
            </a:r>
          </a:p>
        </p:txBody>
      </p:sp>
      <p:sp>
        <p:nvSpPr>
          <p:cNvPr id="16" name="Rectangle: Rounded Corners 15"/>
          <p:cNvSpPr/>
          <p:nvPr/>
        </p:nvSpPr>
        <p:spPr>
          <a:xfrm rot="20282364">
            <a:off x="2456120" y="3710764"/>
            <a:ext cx="1041991" cy="425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2 044</a:t>
            </a:r>
          </a:p>
        </p:txBody>
      </p:sp>
      <p:sp>
        <p:nvSpPr>
          <p:cNvPr id="17" name="Rectangle: Rounded Corners 16"/>
          <p:cNvSpPr/>
          <p:nvPr/>
        </p:nvSpPr>
        <p:spPr>
          <a:xfrm rot="20076347">
            <a:off x="6815470" y="3785192"/>
            <a:ext cx="1041991" cy="425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9 999</a:t>
            </a:r>
          </a:p>
        </p:txBody>
      </p:sp>
    </p:spTree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11E4-23F2-96B4-87B3-21D25B3C7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70112-0DE6-A7FB-8217-7395997AA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720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1B035-678A-0DAA-C61F-A148EAA5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tomp3.com - KARAOKE LỚP CHÚNG TA ĐOÀN KẾT  CD CHUẨN BGD   ÂM NHẠC LỚP 3">
            <a:hlinkClick r:id="" action="ppaction://media"/>
            <a:extLst>
              <a:ext uri="{FF2B5EF4-FFF2-40B4-BE49-F238E27FC236}">
                <a16:creationId xmlns:a16="http://schemas.microsoft.com/office/drawing/2014/main" id="{555DF6AD-AD4A-F7B4-CA02-9768A5B40FA9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29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425" y="571500"/>
            <a:ext cx="10029825" cy="5529263"/>
          </a:xfrm>
        </p:spPr>
      </p:pic>
    </p:spTree>
    <p:extLst>
      <p:ext uri="{BB962C8B-B14F-4D97-AF65-F5344CB8AC3E}">
        <p14:creationId xmlns:p14="http://schemas.microsoft.com/office/powerpoint/2010/main" val="29090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hân Vật Hoạt Hình Mặt Trời PNG , Mặt Trời, Hoạt ...">
            <a:extLst>
              <a:ext uri="{FF2B5EF4-FFF2-40B4-BE49-F238E27FC236}">
                <a16:creationId xmlns:a16="http://schemas.microsoft.com/office/drawing/2014/main" id="{8327BB18-2FAB-1C03-2E35-9AB69620E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"/>
            <a:ext cx="4043362" cy="29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đồ họa Ngôi sao PNG, 69000+ nguồn tải về miễn phí.">
            <a:extLst>
              <a:ext uri="{FF2B5EF4-FFF2-40B4-BE49-F238E27FC236}">
                <a16:creationId xmlns:a16="http://schemas.microsoft.com/office/drawing/2014/main" id="{B6949522-1F62-862F-4B4E-92E0FDAF7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457200"/>
            <a:ext cx="2490788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óc Nhí - doc tin - Họa sĩ nhí - Đọc tin - Học vẽ chiếc xe ...">
            <a:extLst>
              <a:ext uri="{FF2B5EF4-FFF2-40B4-BE49-F238E27FC236}">
                <a16:creationId xmlns:a16="http://schemas.microsoft.com/office/drawing/2014/main" id="{3ADED9DC-84C2-D88A-FC93-2CF4E816D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414337"/>
            <a:ext cx="19431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8882D1-4D39-4D31-E10F-80C8158444FA}"/>
              </a:ext>
            </a:extLst>
          </p:cNvPr>
          <p:cNvSpPr txBox="1"/>
          <p:nvPr/>
        </p:nvSpPr>
        <p:spPr>
          <a:xfrm>
            <a:off x="4157662" y="3544283"/>
            <a:ext cx="96297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Có ..........ông mặt trời</a:t>
            </a:r>
          </a:p>
          <a:p>
            <a:r>
              <a:rPr lang="vi-VN" sz="3600" dirty="0">
                <a:latin typeface="+mj-lt"/>
              </a:rPr>
              <a:t>Ngôi sao có .........cánh</a:t>
            </a:r>
          </a:p>
          <a:p>
            <a:r>
              <a:rPr lang="vi-VN" sz="3600" dirty="0">
                <a:latin typeface="+mj-lt"/>
              </a:rPr>
              <a:t>Xe đạp có ............bánh </a:t>
            </a:r>
            <a:r>
              <a:rPr lang="vi-VN" sz="3600" dirty="0"/>
              <a:t>                                                                                           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28AD9F-D983-5DDB-912E-35F66701B066}"/>
              </a:ext>
            </a:extLst>
          </p:cNvPr>
          <p:cNvSpPr txBox="1"/>
          <p:nvPr/>
        </p:nvSpPr>
        <p:spPr>
          <a:xfrm>
            <a:off x="5153024" y="3596999"/>
            <a:ext cx="942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8877D7-D520-6B42-10DA-0315C5F4606A}"/>
              </a:ext>
            </a:extLst>
          </p:cNvPr>
          <p:cNvSpPr txBox="1"/>
          <p:nvPr/>
        </p:nvSpPr>
        <p:spPr>
          <a:xfrm>
            <a:off x="6486525" y="4120219"/>
            <a:ext cx="942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C837FE-D10A-82C3-359D-4D97F4A60773}"/>
              </a:ext>
            </a:extLst>
          </p:cNvPr>
          <p:cNvSpPr txBox="1"/>
          <p:nvPr/>
        </p:nvSpPr>
        <p:spPr>
          <a:xfrm>
            <a:off x="6457950" y="4643439"/>
            <a:ext cx="942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6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760272" y="15990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5" name="Google Shape;107;p5"/>
          <p:cNvSpPr/>
          <p:nvPr/>
        </p:nvSpPr>
        <p:spPr>
          <a:xfrm>
            <a:off x="770962" y="303639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  <a:sym typeface="Calibri" panose="020F0502020204030204"/>
            </a:endParaRPr>
          </a:p>
        </p:txBody>
      </p:sp>
      <p:sp>
        <p:nvSpPr>
          <p:cNvPr id="6" name="Google Shape;108;p5"/>
          <p:cNvSpPr/>
          <p:nvPr/>
        </p:nvSpPr>
        <p:spPr>
          <a:xfrm>
            <a:off x="452295" y="659398"/>
            <a:ext cx="11521090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/>
                <a:cs typeface="Calibri" panose="020F0502020204030204" pitchFamily="34" charset="0"/>
                <a:sym typeface="Calibri" panose="020F0502020204030204"/>
              </a:rPr>
              <a:t>  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/>
              <a:cs typeface="Calibri" panose="020F0502020204030204" pitchFamily="34" charset="0"/>
              <a:sym typeface="Calibri" panose="020F0502020204030204"/>
            </a:endParaRPr>
          </a:p>
        </p:txBody>
      </p:sp>
      <p:pic>
        <p:nvPicPr>
          <p:cNvPr id="2050" name="Picture 2" descr="C:\Users\HP\Desktop\cartoon-orange-cartoon-clipart-orange-clipart-png-image-10325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67" b="100000" l="2262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535" y="7890510"/>
            <a:ext cx="3258289" cy="3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HP\Desktop\set-fresh-whole-half-cut-slice-leaves-orange-fruit-isolated-white-background-tangerine-organic-cartoon-style-vector-172279153-removebg-preview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7" b="47989"/>
          <a:stretch>
            <a:fillRect/>
          </a:stretch>
        </p:blipFill>
        <p:spPr bwMode="auto">
          <a:xfrm>
            <a:off x="1634316" y="8267481"/>
            <a:ext cx="2020569" cy="19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Không có mô tả.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artoon of a child pointing at a blackboard&#10;&#10;Description automatically generated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8" y="1902769"/>
            <a:ext cx="9439275" cy="3819525"/>
          </a:xfrm>
          <a:prstGeom prst="rect">
            <a:avLst/>
          </a:prstGeom>
        </p:spPr>
      </p:pic>
      <p:sp>
        <p:nvSpPr>
          <p:cNvPr id="4" name="Speech Bubble: Rectangle with Corners Rounded 3"/>
          <p:cNvSpPr/>
          <p:nvPr/>
        </p:nvSpPr>
        <p:spPr>
          <a:xfrm>
            <a:off x="1900365" y="1744762"/>
            <a:ext cx="2339163" cy="1010093"/>
          </a:xfrm>
          <a:prstGeom prst="wedgeRoundRectCallout">
            <a:avLst>
              <a:gd name="adj1" fmla="val 994"/>
              <a:gd name="adj2" fmla="val 73424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Speech Bubble: Rectangle with Corners Rounded 15"/>
          <p:cNvSpPr/>
          <p:nvPr/>
        </p:nvSpPr>
        <p:spPr>
          <a:xfrm>
            <a:off x="6550606" y="994524"/>
            <a:ext cx="2094614" cy="1275907"/>
          </a:xfrm>
          <a:prstGeom prst="wedgeRoundRectCallout">
            <a:avLst>
              <a:gd name="adj1" fmla="val -2052"/>
              <a:gd name="adj2" fmla="val 115091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Speech Bubble: Rectangle with Corners Rounded 16"/>
          <p:cNvSpPr/>
          <p:nvPr/>
        </p:nvSpPr>
        <p:spPr>
          <a:xfrm>
            <a:off x="9526772" y="1988288"/>
            <a:ext cx="2094614" cy="1275907"/>
          </a:xfrm>
          <a:prstGeom prst="wedgeRoundRectCallout">
            <a:avLst>
              <a:gd name="adj1" fmla="val -47737"/>
              <a:gd name="adj2" fmla="val 93424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Bản ghi Mới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41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44814" y="7095392"/>
            <a:ext cx="609600" cy="609600"/>
          </a:xfrm>
          <a:prstGeom prst="rect">
            <a:avLst/>
          </a:prstGeom>
        </p:spPr>
      </p:pic>
      <p:pic>
        <p:nvPicPr>
          <p:cNvPr id="7" name="Bản ghi Mới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23" end="2511.604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8727" y="7069017"/>
            <a:ext cx="609600" cy="609600"/>
          </a:xfrm>
          <a:prstGeom prst="rect">
            <a:avLst/>
          </a:prstGeom>
        </p:spPr>
      </p:pic>
      <p:pic>
        <p:nvPicPr>
          <p:cNvPr id="8" name="Bản ghi Mới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90528" y="712281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8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5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4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100443" y="154703"/>
            <a:ext cx="11770241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16" y="3062177"/>
            <a:ext cx="1922258" cy="1973616"/>
          </a:xfrm>
          <a:prstGeom prst="rect">
            <a:avLst/>
          </a:prstGeom>
        </p:spPr>
      </p:pic>
      <p:sp>
        <p:nvSpPr>
          <p:cNvPr id="151" name="TextBox 150"/>
          <p:cNvSpPr txBox="1"/>
          <p:nvPr/>
        </p:nvSpPr>
        <p:spPr>
          <a:xfrm>
            <a:off x="2044995" y="1708091"/>
            <a:ext cx="8102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044995" y="2395410"/>
            <a:ext cx="8102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2044995" y="4267089"/>
            <a:ext cx="8102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900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1" grpId="0"/>
      <p:bldP spid="152" grpId="0"/>
      <p:bldP spid="1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210879" y="275796"/>
            <a:ext cx="11770241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" name="Group 113"/>
          <p:cNvGrpSpPr/>
          <p:nvPr/>
        </p:nvGrpSpPr>
        <p:grpSpPr>
          <a:xfrm>
            <a:off x="2305918" y="3017865"/>
            <a:ext cx="8190855" cy="363070"/>
            <a:chOff x="932331" y="2944906"/>
            <a:chExt cx="8830234" cy="363070"/>
          </a:xfrm>
        </p:grpSpPr>
        <p:cxnSp>
          <p:nvCxnSpPr>
            <p:cNvPr id="115" name="Straight Arrow Connector 114"/>
            <p:cNvCxnSpPr/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9" name="TextBox 138"/>
          <p:cNvSpPr txBox="1"/>
          <p:nvPr/>
        </p:nvSpPr>
        <p:spPr>
          <a:xfrm>
            <a:off x="2063871" y="342413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2816432" y="343775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3568993" y="3424136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4321870" y="346509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5017510" y="346123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5786727" y="3467858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539288" y="34983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291849" y="3500259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004145" y="34983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8797129" y="3467858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9388757" y="34806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750"/>
                            </p:stCondLst>
                            <p:childTnLst>
                              <p:par>
                                <p:cTn id="5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75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750"/>
                            </p:stCondLst>
                            <p:childTnLst>
                              <p:par>
                                <p:cTn id="7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75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100443" y="154703"/>
            <a:ext cx="11770241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16" y="3062177"/>
            <a:ext cx="1922258" cy="1973616"/>
          </a:xfrm>
          <a:prstGeom prst="rect">
            <a:avLst/>
          </a:prstGeom>
        </p:spPr>
      </p:pic>
      <p:sp>
        <p:nvSpPr>
          <p:cNvPr id="151" name="TextBox 150"/>
          <p:cNvSpPr txBox="1"/>
          <p:nvPr/>
        </p:nvSpPr>
        <p:spPr>
          <a:xfrm>
            <a:off x="2044995" y="1205299"/>
            <a:ext cx="8102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2044995" y="2569727"/>
            <a:ext cx="8102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2044995" y="4048985"/>
            <a:ext cx="8102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dãy số tự nhiên, hai số tự nhiên liên tiếp hơn kém nhau 1 đơn vị.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8584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1" grpId="0"/>
      <p:bldP spid="152" grpId="0"/>
      <p:bldP spid="1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A11E4-23F2-96B4-87B3-21D25B3C7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70112-0DE6-A7FB-8217-7395997AA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26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1581753" y="-291308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0" name="Picture 4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883060" y="-349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/>
          <p:cNvSpPr/>
          <p:nvPr/>
        </p:nvSpPr>
        <p:spPr>
          <a:xfrm>
            <a:off x="1253376" y="103942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1871183" y="1059387"/>
            <a:ext cx="1531236" cy="472050"/>
            <a:chOff x="1870518" y="1440653"/>
            <a:chExt cx="1116312" cy="461665"/>
          </a:xfrm>
        </p:grpSpPr>
        <p:grpSp>
          <p:nvGrpSpPr>
            <p:cNvPr id="83" name="Group 82"/>
            <p:cNvGrpSpPr/>
            <p:nvPr/>
          </p:nvGrpSpPr>
          <p:grpSpPr>
            <a:xfrm>
              <a:off x="1870518" y="1440654"/>
              <a:ext cx="881092" cy="451508"/>
              <a:chOff x="1870518" y="1440654"/>
              <a:chExt cx="881092" cy="451508"/>
            </a:xfrm>
          </p:grpSpPr>
          <p:sp>
            <p:nvSpPr>
              <p:cNvPr id="85" name="Rectangle: Rounded Corners 7"/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9BC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1969023" y="1440654"/>
                <a:ext cx="782587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Arial" panose="020B0604020202020204"/>
                    <a:cs typeface="Arial" panose="020B0604020202020204"/>
                    <a:sym typeface="Arial" panose="020B0604020202020204"/>
                  </a:rPr>
                  <a:t>Đ, S</a:t>
                </a:r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16842" y="1765005"/>
            <a:ext cx="11108851" cy="4161460"/>
            <a:chOff x="416842" y="1765005"/>
            <a:chExt cx="11108851" cy="4161460"/>
          </a:xfrm>
        </p:grpSpPr>
        <p:grpSp>
          <p:nvGrpSpPr>
            <p:cNvPr id="23" name="Google Shape;97;p4"/>
            <p:cNvGrpSpPr/>
            <p:nvPr/>
          </p:nvGrpSpPr>
          <p:grpSpPr>
            <a:xfrm rot="-1341854">
              <a:off x="416842" y="2942696"/>
              <a:ext cx="798774" cy="2947048"/>
              <a:chOff x="8365299" y="2876475"/>
              <a:chExt cx="798760" cy="2946996"/>
            </a:xfrm>
          </p:grpSpPr>
          <p:sp>
            <p:nvSpPr>
              <p:cNvPr id="26" name="Google Shape;100;p4"/>
              <p:cNvSpPr/>
              <p:nvPr/>
            </p:nvSpPr>
            <p:spPr>
              <a:xfrm>
                <a:off x="8953948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" name="Google Shape;101;p4"/>
              <p:cNvSpPr/>
              <p:nvPr/>
            </p:nvSpPr>
            <p:spPr>
              <a:xfrm>
                <a:off x="8365299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1722475" y="1765005"/>
              <a:ext cx="9803218" cy="416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Số 1 000 000 là số tự nhiên lớn nhất. </a:t>
              </a:r>
            </a:p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Dãy số 1, 2, 3, 4, 5… là dãy số tự nhiê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n.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c) Số đầu tiên của dãy số tự nhiên là số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0.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d) Số liền trước của một số bé hơn số liền sau của một số 2 đơn vị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/>
            <p:cNvSpPr/>
            <p:nvPr/>
          </p:nvSpPr>
          <p:spPr>
            <a:xfrm>
              <a:off x="9154632" y="1860698"/>
              <a:ext cx="616688" cy="627321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S</a:t>
              </a:r>
            </a:p>
          </p:txBody>
        </p:sp>
        <p:sp>
          <p:nvSpPr>
            <p:cNvPr id="4" name="Rectangle: Rounded Corners 3"/>
            <p:cNvSpPr/>
            <p:nvPr/>
          </p:nvSpPr>
          <p:spPr>
            <a:xfrm>
              <a:off x="9516139" y="2721936"/>
              <a:ext cx="616688" cy="627321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S</a:t>
              </a:r>
            </a:p>
          </p:txBody>
        </p:sp>
        <p:sp>
          <p:nvSpPr>
            <p:cNvPr id="32" name="Rectangle: Rounded Corners 31"/>
            <p:cNvSpPr/>
            <p:nvPr/>
          </p:nvSpPr>
          <p:spPr>
            <a:xfrm>
              <a:off x="9505506" y="3625704"/>
              <a:ext cx="616688" cy="627321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Đ</a:t>
              </a:r>
            </a:p>
          </p:txBody>
        </p:sp>
        <p:sp>
          <p:nvSpPr>
            <p:cNvPr id="34" name="Rectangle: Rounded Corners 33"/>
            <p:cNvSpPr/>
            <p:nvPr/>
          </p:nvSpPr>
          <p:spPr>
            <a:xfrm>
              <a:off x="4837813" y="5241853"/>
              <a:ext cx="616688" cy="627321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Đ</a:t>
              </a:r>
            </a:p>
          </p:txBody>
        </p:sp>
      </p:grpSp>
      <p:pic>
        <p:nvPicPr>
          <p:cNvPr id="36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8940" y="1590910"/>
            <a:ext cx="1158948" cy="13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20447" y="2505310"/>
            <a:ext cx="1158948" cy="13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67284" y="3419710"/>
            <a:ext cx="1158948" cy="13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8326" y="5014594"/>
            <a:ext cx="1158948" cy="13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5" grpId="0" animBg="1"/>
      <p:bldP spid="81" grpId="0" animBg="1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294</Words>
  <Application>Microsoft Office PowerPoint</Application>
  <PresentationFormat>Widescreen</PresentationFormat>
  <Paragraphs>52</Paragraphs>
  <Slides>12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#9Slide03 AmpleSoft Bold</vt:lpstr>
      <vt:lpstr>Abril Fatface</vt:lpstr>
      <vt:lpstr>Aldrich</vt:lpstr>
      <vt:lpstr>Arial</vt:lpstr>
      <vt:lpstr>Calibri</vt:lpstr>
      <vt:lpstr>Calibri Light</vt:lpstr>
      <vt:lpstr>GillSans</vt:lpstr>
      <vt:lpstr>Times New Roman</vt:lpstr>
      <vt:lpstr>Vivaldi</vt:lpstr>
      <vt:lpstr>SlidesMania</vt:lpstr>
      <vt:lpstr>Office Theme</vt:lpstr>
      <vt:lpstr>1_SlidesMania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 PC</cp:lastModifiedBy>
  <cp:revision>45</cp:revision>
  <dcterms:created xsi:type="dcterms:W3CDTF">2023-08-09T23:21:00Z</dcterms:created>
  <dcterms:modified xsi:type="dcterms:W3CDTF">2024-10-22T00:58:20Z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11B8D36FC2E44D0F8328575ADA24DD08</vt:lpwstr>
  </property>
  <property fmtid="{D5CDD505-2E9C-101B-9397-08002B2CF9AE}" pid="3" name="KSOProductBuildVer">
    <vt:lpwstr>1033-12.2.0.13266</vt:lpwstr>
  </property>
</Properties>
</file>