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4" r:id="rId2"/>
    <p:sldId id="269" r:id="rId3"/>
    <p:sldId id="279" r:id="rId4"/>
    <p:sldId id="280" r:id="rId5"/>
    <p:sldId id="271" r:id="rId6"/>
    <p:sldId id="272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170597"/>
            <a:ext cx="70866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TRƯỜNG TIỂU HỌC HÙNG THẮNG</a:t>
            </a:r>
          </a:p>
          <a:p>
            <a:pPr algn="ctr"/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TRƯƠNG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" name="chau-ve-ong-mat-tro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33.36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211280"/>
            <a:ext cx="8135486" cy="4572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0" y="1186259"/>
            <a:ext cx="12127345" cy="5671741"/>
            <a:chOff x="-533400" y="-3412"/>
            <a:chExt cx="9677400" cy="6937612"/>
          </a:xfrm>
        </p:grpSpPr>
        <p:pic>
          <p:nvPicPr>
            <p:cNvPr id="3074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3400" y="-3412"/>
              <a:ext cx="4991100" cy="693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57700" y="0"/>
              <a:ext cx="4686300" cy="693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2438400" y="3244334"/>
            <a:ext cx="830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NÉT VẼ CỦA EM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07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1775699" y="4701754"/>
            <a:ext cx="1122203" cy="82105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540001" y="2872576"/>
            <a:ext cx="155856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031164" y="1872770"/>
            <a:ext cx="0" cy="113126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673601" y="2983476"/>
            <a:ext cx="650249" cy="8675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316359" y="2438401"/>
            <a:ext cx="681788" cy="143661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9683269" y="4751205"/>
            <a:ext cx="1391131" cy="890229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37" name="Freeform 36"/>
          <p:cNvSpPr/>
          <p:nvPr/>
        </p:nvSpPr>
        <p:spPr>
          <a:xfrm rot="10213059" flipH="1">
            <a:off x="5881945" y="4736152"/>
            <a:ext cx="897951" cy="797550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9615403" y="2811113"/>
            <a:ext cx="2006600" cy="569804"/>
          </a:xfrm>
          <a:custGeom>
            <a:avLst/>
            <a:gdLst>
              <a:gd name="connsiteX0" fmla="*/ 0 w 2883744"/>
              <a:gd name="connsiteY0" fmla="*/ 152400 h 443383"/>
              <a:gd name="connsiteX1" fmla="*/ 41564 w 2883744"/>
              <a:gd name="connsiteY1" fmla="*/ 83128 h 443383"/>
              <a:gd name="connsiteX2" fmla="*/ 166254 w 2883744"/>
              <a:gd name="connsiteY2" fmla="*/ 27710 h 443383"/>
              <a:gd name="connsiteX3" fmla="*/ 207818 w 2883744"/>
              <a:gd name="connsiteY3" fmla="*/ 13855 h 443383"/>
              <a:gd name="connsiteX4" fmla="*/ 249382 w 2883744"/>
              <a:gd name="connsiteY4" fmla="*/ 0 h 443383"/>
              <a:gd name="connsiteX5" fmla="*/ 387927 w 2883744"/>
              <a:gd name="connsiteY5" fmla="*/ 27710 h 443383"/>
              <a:gd name="connsiteX6" fmla="*/ 429491 w 2883744"/>
              <a:gd name="connsiteY6" fmla="*/ 55419 h 443383"/>
              <a:gd name="connsiteX7" fmla="*/ 457200 w 2883744"/>
              <a:gd name="connsiteY7" fmla="*/ 96982 h 443383"/>
              <a:gd name="connsiteX8" fmla="*/ 484909 w 2883744"/>
              <a:gd name="connsiteY8" fmla="*/ 152400 h 443383"/>
              <a:gd name="connsiteX9" fmla="*/ 512618 w 2883744"/>
              <a:gd name="connsiteY9" fmla="*/ 180110 h 443383"/>
              <a:gd name="connsiteX10" fmla="*/ 526473 w 2883744"/>
              <a:gd name="connsiteY10" fmla="*/ 221673 h 443383"/>
              <a:gd name="connsiteX11" fmla="*/ 568036 w 2883744"/>
              <a:gd name="connsiteY11" fmla="*/ 249382 h 443383"/>
              <a:gd name="connsiteX12" fmla="*/ 665018 w 2883744"/>
              <a:gd name="connsiteY12" fmla="*/ 277091 h 443383"/>
              <a:gd name="connsiteX13" fmla="*/ 817418 w 2883744"/>
              <a:gd name="connsiteY13" fmla="*/ 263237 h 443383"/>
              <a:gd name="connsiteX14" fmla="*/ 900545 w 2883744"/>
              <a:gd name="connsiteY14" fmla="*/ 235528 h 443383"/>
              <a:gd name="connsiteX15" fmla="*/ 983673 w 2883744"/>
              <a:gd name="connsiteY15" fmla="*/ 180110 h 443383"/>
              <a:gd name="connsiteX16" fmla="*/ 1011382 w 2883744"/>
              <a:gd name="connsiteY16" fmla="*/ 152400 h 443383"/>
              <a:gd name="connsiteX17" fmla="*/ 1052945 w 2883744"/>
              <a:gd name="connsiteY17" fmla="*/ 138546 h 443383"/>
              <a:gd name="connsiteX18" fmla="*/ 1094509 w 2883744"/>
              <a:gd name="connsiteY18" fmla="*/ 96982 h 443383"/>
              <a:gd name="connsiteX19" fmla="*/ 1246909 w 2883744"/>
              <a:gd name="connsiteY19" fmla="*/ 55419 h 443383"/>
              <a:gd name="connsiteX20" fmla="*/ 1385454 w 2883744"/>
              <a:gd name="connsiteY20" fmla="*/ 69273 h 443383"/>
              <a:gd name="connsiteX21" fmla="*/ 1427018 w 2883744"/>
              <a:gd name="connsiteY21" fmla="*/ 83128 h 443383"/>
              <a:gd name="connsiteX22" fmla="*/ 1524000 w 2883744"/>
              <a:gd name="connsiteY22" fmla="*/ 207819 h 443383"/>
              <a:gd name="connsiteX23" fmla="*/ 1565564 w 2883744"/>
              <a:gd name="connsiteY23" fmla="*/ 249382 h 443383"/>
              <a:gd name="connsiteX24" fmla="*/ 1690254 w 2883744"/>
              <a:gd name="connsiteY24" fmla="*/ 304800 h 443383"/>
              <a:gd name="connsiteX25" fmla="*/ 1731818 w 2883744"/>
              <a:gd name="connsiteY25" fmla="*/ 318655 h 443383"/>
              <a:gd name="connsiteX26" fmla="*/ 1773382 w 2883744"/>
              <a:gd name="connsiteY26" fmla="*/ 332510 h 443383"/>
              <a:gd name="connsiteX27" fmla="*/ 1967345 w 2883744"/>
              <a:gd name="connsiteY27" fmla="*/ 318655 h 443383"/>
              <a:gd name="connsiteX28" fmla="*/ 2050473 w 2883744"/>
              <a:gd name="connsiteY28" fmla="*/ 277091 h 443383"/>
              <a:gd name="connsiteX29" fmla="*/ 2092036 w 2883744"/>
              <a:gd name="connsiteY29" fmla="*/ 263237 h 443383"/>
              <a:gd name="connsiteX30" fmla="*/ 2147454 w 2883744"/>
              <a:gd name="connsiteY30" fmla="*/ 193964 h 443383"/>
              <a:gd name="connsiteX31" fmla="*/ 2161309 w 2883744"/>
              <a:gd name="connsiteY31" fmla="*/ 152400 h 443383"/>
              <a:gd name="connsiteX32" fmla="*/ 2202873 w 2883744"/>
              <a:gd name="connsiteY32" fmla="*/ 124691 h 443383"/>
              <a:gd name="connsiteX33" fmla="*/ 2355273 w 2883744"/>
              <a:gd name="connsiteY33" fmla="*/ 96982 h 443383"/>
              <a:gd name="connsiteX34" fmla="*/ 2535382 w 2883744"/>
              <a:gd name="connsiteY34" fmla="*/ 110837 h 443383"/>
              <a:gd name="connsiteX35" fmla="*/ 2618509 w 2883744"/>
              <a:gd name="connsiteY35" fmla="*/ 166255 h 443383"/>
              <a:gd name="connsiteX36" fmla="*/ 2660073 w 2883744"/>
              <a:gd name="connsiteY36" fmla="*/ 180110 h 443383"/>
              <a:gd name="connsiteX37" fmla="*/ 2743200 w 2883744"/>
              <a:gd name="connsiteY37" fmla="*/ 235528 h 443383"/>
              <a:gd name="connsiteX38" fmla="*/ 2784764 w 2883744"/>
              <a:gd name="connsiteY38" fmla="*/ 263237 h 443383"/>
              <a:gd name="connsiteX39" fmla="*/ 2826327 w 2883744"/>
              <a:gd name="connsiteY39" fmla="*/ 387928 h 443383"/>
              <a:gd name="connsiteX40" fmla="*/ 2840182 w 2883744"/>
              <a:gd name="connsiteY40" fmla="*/ 429491 h 443383"/>
              <a:gd name="connsiteX41" fmla="*/ 2867891 w 2883744"/>
              <a:gd name="connsiteY41" fmla="*/ 443346 h 44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83744" h="443383">
                <a:moveTo>
                  <a:pt x="0" y="152400"/>
                </a:moveTo>
                <a:cubicBezTo>
                  <a:pt x="13855" y="129309"/>
                  <a:pt x="24039" y="103573"/>
                  <a:pt x="41564" y="83128"/>
                </a:cubicBezTo>
                <a:cubicBezTo>
                  <a:pt x="67911" y="52390"/>
                  <a:pt x="136651" y="37578"/>
                  <a:pt x="166254" y="27710"/>
                </a:cubicBezTo>
                <a:lnTo>
                  <a:pt x="207818" y="13855"/>
                </a:lnTo>
                <a:lnTo>
                  <a:pt x="249382" y="0"/>
                </a:lnTo>
                <a:cubicBezTo>
                  <a:pt x="285127" y="5107"/>
                  <a:pt x="349235" y="8364"/>
                  <a:pt x="387927" y="27710"/>
                </a:cubicBezTo>
                <a:cubicBezTo>
                  <a:pt x="402820" y="35157"/>
                  <a:pt x="415636" y="46183"/>
                  <a:pt x="429491" y="55419"/>
                </a:cubicBezTo>
                <a:cubicBezTo>
                  <a:pt x="438727" y="69273"/>
                  <a:pt x="448939" y="82525"/>
                  <a:pt x="457200" y="96982"/>
                </a:cubicBezTo>
                <a:cubicBezTo>
                  <a:pt x="467447" y="114914"/>
                  <a:pt x="473453" y="135216"/>
                  <a:pt x="484909" y="152400"/>
                </a:cubicBezTo>
                <a:cubicBezTo>
                  <a:pt x="492155" y="163269"/>
                  <a:pt x="503382" y="170873"/>
                  <a:pt x="512618" y="180110"/>
                </a:cubicBezTo>
                <a:cubicBezTo>
                  <a:pt x="517236" y="193964"/>
                  <a:pt x="517350" y="210269"/>
                  <a:pt x="526473" y="221673"/>
                </a:cubicBezTo>
                <a:cubicBezTo>
                  <a:pt x="536875" y="234675"/>
                  <a:pt x="553143" y="241935"/>
                  <a:pt x="568036" y="249382"/>
                </a:cubicBezTo>
                <a:cubicBezTo>
                  <a:pt x="587915" y="259322"/>
                  <a:pt x="647258" y="272651"/>
                  <a:pt x="665018" y="277091"/>
                </a:cubicBezTo>
                <a:cubicBezTo>
                  <a:pt x="715818" y="272473"/>
                  <a:pt x="767185" y="272102"/>
                  <a:pt x="817418" y="263237"/>
                </a:cubicBezTo>
                <a:cubicBezTo>
                  <a:pt x="846181" y="258161"/>
                  <a:pt x="900545" y="235528"/>
                  <a:pt x="900545" y="235528"/>
                </a:cubicBezTo>
                <a:cubicBezTo>
                  <a:pt x="928254" y="217055"/>
                  <a:pt x="960125" y="203659"/>
                  <a:pt x="983673" y="180110"/>
                </a:cubicBezTo>
                <a:cubicBezTo>
                  <a:pt x="992909" y="170873"/>
                  <a:pt x="1000181" y="159121"/>
                  <a:pt x="1011382" y="152400"/>
                </a:cubicBezTo>
                <a:cubicBezTo>
                  <a:pt x="1023905" y="144886"/>
                  <a:pt x="1039091" y="143164"/>
                  <a:pt x="1052945" y="138546"/>
                </a:cubicBezTo>
                <a:cubicBezTo>
                  <a:pt x="1066800" y="124691"/>
                  <a:pt x="1077381" y="106497"/>
                  <a:pt x="1094509" y="96982"/>
                </a:cubicBezTo>
                <a:cubicBezTo>
                  <a:pt x="1134060" y="75009"/>
                  <a:pt x="1202138" y="64373"/>
                  <a:pt x="1246909" y="55419"/>
                </a:cubicBezTo>
                <a:cubicBezTo>
                  <a:pt x="1293091" y="60037"/>
                  <a:pt x="1339582" y="62216"/>
                  <a:pt x="1385454" y="69273"/>
                </a:cubicBezTo>
                <a:cubicBezTo>
                  <a:pt x="1399888" y="71494"/>
                  <a:pt x="1414867" y="75027"/>
                  <a:pt x="1427018" y="83128"/>
                </a:cubicBezTo>
                <a:cubicBezTo>
                  <a:pt x="1485524" y="122132"/>
                  <a:pt x="1468942" y="152763"/>
                  <a:pt x="1524000" y="207819"/>
                </a:cubicBezTo>
                <a:cubicBezTo>
                  <a:pt x="1537855" y="221673"/>
                  <a:pt x="1550512" y="236839"/>
                  <a:pt x="1565564" y="249382"/>
                </a:cubicBezTo>
                <a:cubicBezTo>
                  <a:pt x="1609476" y="285975"/>
                  <a:pt x="1629840" y="284662"/>
                  <a:pt x="1690254" y="304800"/>
                </a:cubicBezTo>
                <a:lnTo>
                  <a:pt x="1731818" y="318655"/>
                </a:lnTo>
                <a:lnTo>
                  <a:pt x="1773382" y="332510"/>
                </a:lnTo>
                <a:cubicBezTo>
                  <a:pt x="1838036" y="327892"/>
                  <a:pt x="1902970" y="326229"/>
                  <a:pt x="1967345" y="318655"/>
                </a:cubicBezTo>
                <a:cubicBezTo>
                  <a:pt x="2012883" y="313297"/>
                  <a:pt x="2010237" y="297209"/>
                  <a:pt x="2050473" y="277091"/>
                </a:cubicBezTo>
                <a:cubicBezTo>
                  <a:pt x="2063535" y="270560"/>
                  <a:pt x="2078182" y="267855"/>
                  <a:pt x="2092036" y="263237"/>
                </a:cubicBezTo>
                <a:cubicBezTo>
                  <a:pt x="2126861" y="158764"/>
                  <a:pt x="2075834" y="283490"/>
                  <a:pt x="2147454" y="193964"/>
                </a:cubicBezTo>
                <a:cubicBezTo>
                  <a:pt x="2156577" y="182560"/>
                  <a:pt x="2152186" y="163804"/>
                  <a:pt x="2161309" y="152400"/>
                </a:cubicBezTo>
                <a:cubicBezTo>
                  <a:pt x="2171711" y="139398"/>
                  <a:pt x="2187980" y="132138"/>
                  <a:pt x="2202873" y="124691"/>
                </a:cubicBezTo>
                <a:cubicBezTo>
                  <a:pt x="2245586" y="103335"/>
                  <a:pt x="2317071" y="101757"/>
                  <a:pt x="2355273" y="96982"/>
                </a:cubicBezTo>
                <a:cubicBezTo>
                  <a:pt x="2415309" y="101600"/>
                  <a:pt x="2477151" y="95513"/>
                  <a:pt x="2535382" y="110837"/>
                </a:cubicBezTo>
                <a:cubicBezTo>
                  <a:pt x="2567588" y="119312"/>
                  <a:pt x="2586916" y="155724"/>
                  <a:pt x="2618509" y="166255"/>
                </a:cubicBezTo>
                <a:cubicBezTo>
                  <a:pt x="2632364" y="170873"/>
                  <a:pt x="2647307" y="173018"/>
                  <a:pt x="2660073" y="180110"/>
                </a:cubicBezTo>
                <a:cubicBezTo>
                  <a:pt x="2689184" y="196283"/>
                  <a:pt x="2715491" y="217055"/>
                  <a:pt x="2743200" y="235528"/>
                </a:cubicBezTo>
                <a:lnTo>
                  <a:pt x="2784764" y="263237"/>
                </a:lnTo>
                <a:lnTo>
                  <a:pt x="2826327" y="387928"/>
                </a:lnTo>
                <a:cubicBezTo>
                  <a:pt x="2830945" y="401782"/>
                  <a:pt x="2826328" y="424873"/>
                  <a:pt x="2840182" y="429491"/>
                </a:cubicBezTo>
                <a:cubicBezTo>
                  <a:pt x="2886126" y="444806"/>
                  <a:pt x="2896349" y="443346"/>
                  <a:pt x="2867891" y="443346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/>
          <p:cNvSpPr>
            <a:spLocks noGrp="1"/>
          </p:cNvSpPr>
          <p:nvPr/>
        </p:nvSpPr>
        <p:spPr>
          <a:xfrm>
            <a:off x="11511" y="3260818"/>
            <a:ext cx="2225461" cy="828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itle 1"/>
          <p:cNvSpPr>
            <a:spLocks noGrp="1"/>
          </p:cNvSpPr>
          <p:nvPr/>
        </p:nvSpPr>
        <p:spPr>
          <a:xfrm>
            <a:off x="2367798" y="3417261"/>
            <a:ext cx="2042468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6803641" y="2772029"/>
            <a:ext cx="2148804" cy="527874"/>
            <a:chOff x="3739772" y="3351469"/>
            <a:chExt cx="5077368" cy="1047136"/>
          </a:xfrm>
        </p:grpSpPr>
        <p:grpSp>
          <p:nvGrpSpPr>
            <p:cNvPr id="100" name="Group 99"/>
            <p:cNvGrpSpPr/>
            <p:nvPr/>
          </p:nvGrpSpPr>
          <p:grpSpPr>
            <a:xfrm>
              <a:off x="5446849" y="3414843"/>
              <a:ext cx="1706687" cy="969605"/>
              <a:chOff x="5303713" y="3707761"/>
              <a:chExt cx="1706687" cy="969605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7110453" y="3429000"/>
              <a:ext cx="1706687" cy="969605"/>
              <a:chOff x="5303713" y="3707761"/>
              <a:chExt cx="1706687" cy="969605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3739772" y="3351469"/>
              <a:ext cx="1706687" cy="969605"/>
              <a:chOff x="5303713" y="3707761"/>
              <a:chExt cx="1706687" cy="969605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Title 1"/>
          <p:cNvSpPr>
            <a:spLocks noGrp="1"/>
          </p:cNvSpPr>
          <p:nvPr/>
        </p:nvSpPr>
        <p:spPr>
          <a:xfrm>
            <a:off x="4399651" y="3886201"/>
            <a:ext cx="2042468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Title 1"/>
          <p:cNvSpPr>
            <a:spLocks noGrp="1"/>
          </p:cNvSpPr>
          <p:nvPr/>
        </p:nvSpPr>
        <p:spPr>
          <a:xfrm>
            <a:off x="6746848" y="3579794"/>
            <a:ext cx="2340747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Title 1"/>
          <p:cNvSpPr>
            <a:spLocks noGrp="1"/>
          </p:cNvSpPr>
          <p:nvPr/>
        </p:nvSpPr>
        <p:spPr>
          <a:xfrm>
            <a:off x="9482357" y="3580742"/>
            <a:ext cx="227269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Title 1"/>
          <p:cNvSpPr>
            <a:spLocks noGrp="1"/>
          </p:cNvSpPr>
          <p:nvPr/>
        </p:nvSpPr>
        <p:spPr>
          <a:xfrm>
            <a:off x="5202194" y="5791200"/>
            <a:ext cx="2169684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cong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Title 1"/>
          <p:cNvSpPr>
            <a:spLocks noGrp="1"/>
          </p:cNvSpPr>
          <p:nvPr/>
        </p:nvSpPr>
        <p:spPr>
          <a:xfrm>
            <a:off x="1369643" y="5562600"/>
            <a:ext cx="207921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itle 1"/>
          <p:cNvSpPr>
            <a:spLocks noGrp="1"/>
          </p:cNvSpPr>
          <p:nvPr/>
        </p:nvSpPr>
        <p:spPr>
          <a:xfrm>
            <a:off x="9234041" y="5653864"/>
            <a:ext cx="200073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Freeform 113"/>
          <p:cNvSpPr/>
          <p:nvPr/>
        </p:nvSpPr>
        <p:spPr>
          <a:xfrm rot="10257314">
            <a:off x="6825349" y="4929410"/>
            <a:ext cx="976689" cy="806954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Arc 115"/>
          <p:cNvSpPr/>
          <p:nvPr/>
        </p:nvSpPr>
        <p:spPr>
          <a:xfrm rot="19003662">
            <a:off x="3747050" y="4924790"/>
            <a:ext cx="2068111" cy="1433285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18" name="Arc 117"/>
          <p:cNvSpPr/>
          <p:nvPr/>
        </p:nvSpPr>
        <p:spPr>
          <a:xfrm rot="19003662" flipH="1" flipV="1">
            <a:off x="3899609" y="4189499"/>
            <a:ext cx="2198233" cy="1640328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/>
        </p:nvSpPr>
        <p:spPr>
          <a:xfrm>
            <a:off x="2336801" y="392875"/>
            <a:ext cx="794000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latin typeface="VNIAvo"/>
            </a:endParaRPr>
          </a:p>
        </p:txBody>
      </p:sp>
      <p:sp>
        <p:nvSpPr>
          <p:cNvPr id="43" name="Title 1"/>
          <p:cNvSpPr>
            <a:spLocks noGrp="1"/>
          </p:cNvSpPr>
          <p:nvPr/>
        </p:nvSpPr>
        <p:spPr>
          <a:xfrm>
            <a:off x="2880771" y="0"/>
            <a:ext cx="243558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4" name="Title 1"/>
          <p:cNvSpPr>
            <a:spLocks noGrp="1"/>
          </p:cNvSpPr>
          <p:nvPr/>
        </p:nvSpPr>
        <p:spPr>
          <a:xfrm flipH="1">
            <a:off x="4542658" y="0"/>
            <a:ext cx="484121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5" name="Title 1"/>
          <p:cNvSpPr>
            <a:spLocks noGrp="1"/>
          </p:cNvSpPr>
          <p:nvPr/>
        </p:nvSpPr>
        <p:spPr>
          <a:xfrm>
            <a:off x="4947064" y="762000"/>
            <a:ext cx="2946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u="sng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9" name="Title 1"/>
          <p:cNvSpPr>
            <a:spLocks noGrp="1"/>
          </p:cNvSpPr>
          <p:nvPr/>
        </p:nvSpPr>
        <p:spPr>
          <a:xfrm>
            <a:off x="1557513" y="278423"/>
            <a:ext cx="79248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  <a:t>KIỂM TRA BÀI CŨ</a:t>
            </a:r>
            <a:br>
              <a:rPr lang="en-US" sz="2400" b="1" u="sng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331357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D4F206A-9D1C-49F6-84A2-C5746945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703135"/>
            <a:ext cx="4038600" cy="270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97FE8C-E049-4E70-B209-5E486635D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82" y="233652"/>
            <a:ext cx="4300638" cy="3195349"/>
          </a:xfrm>
          <a:prstGeom prst="rect">
            <a:avLst/>
          </a:prstGeom>
        </p:spPr>
      </p:pic>
      <p:pic>
        <p:nvPicPr>
          <p:cNvPr id="6" name="Picture 5" descr="A picture containing text, clothing&#10;&#10;Description automatically generated">
            <a:extLst>
              <a:ext uri="{FF2B5EF4-FFF2-40B4-BE49-F238E27FC236}">
                <a16:creationId xmlns:a16="http://schemas.microsoft.com/office/drawing/2014/main" id="{84981921-E92C-474C-8076-090C39CC0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3662653"/>
            <a:ext cx="3964593" cy="27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7B073-60DB-41E3-966D-1F35BA02B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4572000" cy="3260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29057-7D31-42AE-B010-2CEA52380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4267200" cy="3260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B64CB-F751-464E-906A-310FCCDF8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465096"/>
            <a:ext cx="4572000" cy="3392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468E42-1BD5-4E42-AF71-81A2C472D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597442"/>
            <a:ext cx="4267200" cy="3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5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164165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01600" y="1602990"/>
            <a:ext cx="12293600" cy="5562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1560053" y="457200"/>
            <a:ext cx="910794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latin typeface="HP001 4 hàng" pitchFamily="34" charset="0"/>
                <a:cs typeface="HP001 5H Normal" pitchFamily="34" charset="0"/>
              </a:rPr>
              <a:t>Tham</a:t>
            </a:r>
            <a:r>
              <a:rPr lang="en-US" sz="4000" b="1" dirty="0" smtClean="0">
                <a:latin typeface="HP001 4 hàng" pitchFamily="34" charset="0"/>
                <a:cs typeface="HP001 5H Normal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HP001 5H Normal" pitchFamily="34" charset="0"/>
              </a:rPr>
              <a:t>khảo</a:t>
            </a:r>
            <a:r>
              <a:rPr lang="en-US" sz="4000" b="1" dirty="0" smtClean="0">
                <a:latin typeface="HP001 4 hàng" pitchFamily="34" charset="0"/>
                <a:cs typeface="HP001 5H Normal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HP001 5H Normal" pitchFamily="34" charset="0"/>
              </a:rPr>
              <a:t>cách</a:t>
            </a:r>
            <a:r>
              <a:rPr lang="en-US" sz="4000" b="1" dirty="0" smtClean="0">
                <a:latin typeface="HP001 4 hàng" pitchFamily="34" charset="0"/>
                <a:cs typeface="HP001 5H Normal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HP001 5H Normal" pitchFamily="34" charset="0"/>
              </a:rPr>
              <a:t>bố</a:t>
            </a:r>
            <a:r>
              <a:rPr lang="en-US" sz="4000" b="1" dirty="0" smtClean="0">
                <a:latin typeface="HP001 4 hàng" pitchFamily="34" charset="0"/>
                <a:cs typeface="HP001 5H Normal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HP001 5H Normal" pitchFamily="34" charset="0"/>
              </a:rPr>
              <a:t>cục</a:t>
            </a:r>
            <a:r>
              <a:rPr lang="en-US" sz="4000" b="1" dirty="0" smtClean="0">
                <a:latin typeface="HP001 4 hàng" pitchFamily="34" charset="0"/>
                <a:cs typeface="HP001 5H Normal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  <a:cs typeface="HP001 5H Normal" pitchFamily="34" charset="0"/>
              </a:rPr>
              <a:t>hình</a:t>
            </a:r>
            <a:r>
              <a:rPr lang="en-US" sz="4000" b="1" dirty="0" smtClean="0">
                <a:latin typeface="HP001 4 hàng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brightnessContrast bright="33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4490" y="3541435"/>
            <a:ext cx="1702593" cy="32919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brightnessContrast bright="35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50" b="2627"/>
          <a:stretch/>
        </p:blipFill>
        <p:spPr bwMode="auto">
          <a:xfrm rot="16200000">
            <a:off x="9201979" y="3725748"/>
            <a:ext cx="1664376" cy="29995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1000"/>
                    </a14:imgEffect>
                    <a14:imgEffect>
                      <a14:brightnessContrast bright="29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4" t="5726" r="10397" b="1347"/>
          <a:stretch/>
        </p:blipFill>
        <p:spPr bwMode="auto">
          <a:xfrm>
            <a:off x="1560054" y="1755685"/>
            <a:ext cx="2447529" cy="231187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  <a14:imgEffect>
                      <a14:brightnessContrast bright="2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9" t="6928" r="8141" b="3092"/>
          <a:stretch/>
        </p:blipFill>
        <p:spPr bwMode="auto">
          <a:xfrm>
            <a:off x="5010264" y="1776156"/>
            <a:ext cx="2469081" cy="23118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60000"/>
                    </a14:imgEffect>
                    <a14:imgEffect>
                      <a14:brightnessContrast bright="32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7" b="3123"/>
          <a:stretch/>
        </p:blipFill>
        <p:spPr bwMode="auto">
          <a:xfrm rot="16200000">
            <a:off x="5548899" y="3597876"/>
            <a:ext cx="1740576" cy="32170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996427" y="6239870"/>
            <a:ext cx="2235200" cy="3810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flipH="1">
            <a:off x="542778" y="1867893"/>
            <a:ext cx="365757" cy="167640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865767" y="1776156"/>
            <a:ext cx="2336800" cy="2438400"/>
            <a:chOff x="7391400" y="1981200"/>
            <a:chExt cx="2209800" cy="2971800"/>
          </a:xfrm>
        </p:grpSpPr>
        <p:sp>
          <p:nvSpPr>
            <p:cNvPr id="4" name="Rectangle 3"/>
            <p:cNvSpPr/>
            <p:nvPr/>
          </p:nvSpPr>
          <p:spPr>
            <a:xfrm>
              <a:off x="7391400" y="1981200"/>
              <a:ext cx="2209800" cy="29718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9806" y="2387966"/>
              <a:ext cx="1652987" cy="215826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44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24687" y="831514"/>
            <a:ext cx="9042605" cy="2133600"/>
          </a:xfrm>
          <a:prstGeom prst="roundRect">
            <a:avLst/>
          </a:prstGeom>
          <a:solidFill>
            <a:srgbClr val="EBF8FB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5" name="Google Shape;339;p27"/>
          <p:cNvGrpSpPr/>
          <p:nvPr/>
        </p:nvGrpSpPr>
        <p:grpSpPr>
          <a:xfrm>
            <a:off x="426131" y="4088075"/>
            <a:ext cx="3455660" cy="2739959"/>
            <a:chOff x="86622" y="1846575"/>
            <a:chExt cx="2591745" cy="2739959"/>
          </a:xfrm>
        </p:grpSpPr>
        <p:sp>
          <p:nvSpPr>
            <p:cNvPr id="236" name="Google Shape;340;p27"/>
            <p:cNvSpPr/>
            <p:nvPr/>
          </p:nvSpPr>
          <p:spPr>
            <a:xfrm>
              <a:off x="296099" y="2223315"/>
              <a:ext cx="645188" cy="674942"/>
            </a:xfrm>
            <a:custGeom>
              <a:avLst/>
              <a:gdLst/>
              <a:ahLst/>
              <a:cxnLst/>
              <a:rect l="l" t="t" r="r" b="b"/>
              <a:pathLst>
                <a:path w="6939" h="7259" extrusionOk="0">
                  <a:moveTo>
                    <a:pt x="3623" y="0"/>
                  </a:moveTo>
                  <a:lnTo>
                    <a:pt x="3630" y="6"/>
                  </a:lnTo>
                  <a:cubicBezTo>
                    <a:pt x="3470" y="6"/>
                    <a:pt x="3310" y="32"/>
                    <a:pt x="3156" y="83"/>
                  </a:cubicBezTo>
                  <a:cubicBezTo>
                    <a:pt x="2958" y="147"/>
                    <a:pt x="2772" y="250"/>
                    <a:pt x="2618" y="384"/>
                  </a:cubicBezTo>
                  <a:cubicBezTo>
                    <a:pt x="2458" y="518"/>
                    <a:pt x="2337" y="685"/>
                    <a:pt x="2254" y="877"/>
                  </a:cubicBezTo>
                  <a:cubicBezTo>
                    <a:pt x="2177" y="1069"/>
                    <a:pt x="2158" y="1274"/>
                    <a:pt x="2190" y="1479"/>
                  </a:cubicBezTo>
                  <a:cubicBezTo>
                    <a:pt x="2209" y="1568"/>
                    <a:pt x="2234" y="1664"/>
                    <a:pt x="2273" y="1747"/>
                  </a:cubicBezTo>
                  <a:cubicBezTo>
                    <a:pt x="1985" y="1498"/>
                    <a:pt x="1690" y="1370"/>
                    <a:pt x="1402" y="1370"/>
                  </a:cubicBezTo>
                  <a:cubicBezTo>
                    <a:pt x="1358" y="1370"/>
                    <a:pt x="1306" y="1376"/>
                    <a:pt x="1262" y="1383"/>
                  </a:cubicBezTo>
                  <a:cubicBezTo>
                    <a:pt x="1063" y="1415"/>
                    <a:pt x="871" y="1504"/>
                    <a:pt x="718" y="1632"/>
                  </a:cubicBezTo>
                  <a:cubicBezTo>
                    <a:pt x="551" y="1779"/>
                    <a:pt x="410" y="1952"/>
                    <a:pt x="308" y="2144"/>
                  </a:cubicBezTo>
                  <a:cubicBezTo>
                    <a:pt x="199" y="2343"/>
                    <a:pt x="116" y="2554"/>
                    <a:pt x="71" y="2778"/>
                  </a:cubicBezTo>
                  <a:cubicBezTo>
                    <a:pt x="20" y="2989"/>
                    <a:pt x="1" y="3207"/>
                    <a:pt x="20" y="3431"/>
                  </a:cubicBezTo>
                  <a:cubicBezTo>
                    <a:pt x="39" y="3629"/>
                    <a:pt x="103" y="3821"/>
                    <a:pt x="206" y="3994"/>
                  </a:cubicBezTo>
                  <a:cubicBezTo>
                    <a:pt x="308" y="4160"/>
                    <a:pt x="462" y="4282"/>
                    <a:pt x="647" y="4346"/>
                  </a:cubicBezTo>
                  <a:cubicBezTo>
                    <a:pt x="724" y="4371"/>
                    <a:pt x="807" y="4391"/>
                    <a:pt x="897" y="4397"/>
                  </a:cubicBezTo>
                  <a:cubicBezTo>
                    <a:pt x="878" y="4410"/>
                    <a:pt x="858" y="4429"/>
                    <a:pt x="846" y="4442"/>
                  </a:cubicBezTo>
                  <a:cubicBezTo>
                    <a:pt x="788" y="4499"/>
                    <a:pt x="743" y="4563"/>
                    <a:pt x="711" y="4627"/>
                  </a:cubicBezTo>
                  <a:cubicBezTo>
                    <a:pt x="686" y="4698"/>
                    <a:pt x="666" y="4762"/>
                    <a:pt x="660" y="4832"/>
                  </a:cubicBezTo>
                  <a:cubicBezTo>
                    <a:pt x="660" y="4871"/>
                    <a:pt x="660" y="4903"/>
                    <a:pt x="660" y="4935"/>
                  </a:cubicBezTo>
                  <a:cubicBezTo>
                    <a:pt x="666" y="4973"/>
                    <a:pt x="673" y="5012"/>
                    <a:pt x="686" y="5050"/>
                  </a:cubicBezTo>
                  <a:cubicBezTo>
                    <a:pt x="724" y="5184"/>
                    <a:pt x="794" y="5312"/>
                    <a:pt x="903" y="5408"/>
                  </a:cubicBezTo>
                  <a:cubicBezTo>
                    <a:pt x="1012" y="5517"/>
                    <a:pt x="1146" y="5588"/>
                    <a:pt x="1294" y="5626"/>
                  </a:cubicBezTo>
                  <a:cubicBezTo>
                    <a:pt x="1358" y="5639"/>
                    <a:pt x="1428" y="5645"/>
                    <a:pt x="1492" y="5645"/>
                  </a:cubicBezTo>
                  <a:cubicBezTo>
                    <a:pt x="1562" y="5645"/>
                    <a:pt x="1639" y="5632"/>
                    <a:pt x="1710" y="5613"/>
                  </a:cubicBezTo>
                  <a:cubicBezTo>
                    <a:pt x="1748" y="5607"/>
                    <a:pt x="1780" y="5594"/>
                    <a:pt x="1818" y="5581"/>
                  </a:cubicBezTo>
                  <a:lnTo>
                    <a:pt x="1818" y="5581"/>
                  </a:lnTo>
                  <a:cubicBezTo>
                    <a:pt x="1799" y="5600"/>
                    <a:pt x="1786" y="5626"/>
                    <a:pt x="1780" y="5645"/>
                  </a:cubicBezTo>
                  <a:cubicBezTo>
                    <a:pt x="1722" y="5773"/>
                    <a:pt x="1690" y="5908"/>
                    <a:pt x="1697" y="6048"/>
                  </a:cubicBezTo>
                  <a:cubicBezTo>
                    <a:pt x="1703" y="6176"/>
                    <a:pt x="1742" y="6311"/>
                    <a:pt x="1799" y="6426"/>
                  </a:cubicBezTo>
                  <a:cubicBezTo>
                    <a:pt x="1857" y="6554"/>
                    <a:pt x="1940" y="6669"/>
                    <a:pt x="2036" y="6765"/>
                  </a:cubicBezTo>
                  <a:cubicBezTo>
                    <a:pt x="2087" y="6823"/>
                    <a:pt x="2138" y="6868"/>
                    <a:pt x="2196" y="6912"/>
                  </a:cubicBezTo>
                  <a:cubicBezTo>
                    <a:pt x="2254" y="6964"/>
                    <a:pt x="2318" y="7002"/>
                    <a:pt x="2382" y="7040"/>
                  </a:cubicBezTo>
                  <a:cubicBezTo>
                    <a:pt x="2510" y="7117"/>
                    <a:pt x="2644" y="7175"/>
                    <a:pt x="2791" y="7213"/>
                  </a:cubicBezTo>
                  <a:cubicBezTo>
                    <a:pt x="2906" y="7245"/>
                    <a:pt x="3022" y="7258"/>
                    <a:pt x="3143" y="7258"/>
                  </a:cubicBezTo>
                  <a:cubicBezTo>
                    <a:pt x="3329" y="7258"/>
                    <a:pt x="3508" y="7220"/>
                    <a:pt x="3675" y="7143"/>
                  </a:cubicBezTo>
                  <a:cubicBezTo>
                    <a:pt x="3841" y="7066"/>
                    <a:pt x="3995" y="6957"/>
                    <a:pt x="4116" y="6816"/>
                  </a:cubicBezTo>
                  <a:cubicBezTo>
                    <a:pt x="4225" y="6752"/>
                    <a:pt x="4334" y="6676"/>
                    <a:pt x="4462" y="6586"/>
                  </a:cubicBezTo>
                  <a:cubicBezTo>
                    <a:pt x="4571" y="6509"/>
                    <a:pt x="4673" y="6432"/>
                    <a:pt x="4782" y="6356"/>
                  </a:cubicBezTo>
                  <a:cubicBezTo>
                    <a:pt x="4967" y="6215"/>
                    <a:pt x="5147" y="6068"/>
                    <a:pt x="5319" y="5908"/>
                  </a:cubicBezTo>
                  <a:cubicBezTo>
                    <a:pt x="5678" y="5581"/>
                    <a:pt x="5998" y="5216"/>
                    <a:pt x="6273" y="4820"/>
                  </a:cubicBezTo>
                  <a:cubicBezTo>
                    <a:pt x="6542" y="4423"/>
                    <a:pt x="6740" y="3987"/>
                    <a:pt x="6855" y="3527"/>
                  </a:cubicBezTo>
                  <a:cubicBezTo>
                    <a:pt x="6907" y="3290"/>
                    <a:pt x="6939" y="3059"/>
                    <a:pt x="6939" y="2823"/>
                  </a:cubicBezTo>
                  <a:cubicBezTo>
                    <a:pt x="6939" y="2701"/>
                    <a:pt x="6926" y="2579"/>
                    <a:pt x="6913" y="2458"/>
                  </a:cubicBezTo>
                  <a:cubicBezTo>
                    <a:pt x="6900" y="2375"/>
                    <a:pt x="6888" y="2291"/>
                    <a:pt x="6862" y="2208"/>
                  </a:cubicBezTo>
                  <a:cubicBezTo>
                    <a:pt x="6817" y="2061"/>
                    <a:pt x="6753" y="1927"/>
                    <a:pt x="6676" y="1799"/>
                  </a:cubicBezTo>
                  <a:cubicBezTo>
                    <a:pt x="6593" y="1664"/>
                    <a:pt x="6491" y="1536"/>
                    <a:pt x="6382" y="1415"/>
                  </a:cubicBezTo>
                  <a:cubicBezTo>
                    <a:pt x="6273" y="1299"/>
                    <a:pt x="6151" y="1191"/>
                    <a:pt x="6023" y="1095"/>
                  </a:cubicBezTo>
                  <a:cubicBezTo>
                    <a:pt x="5902" y="1011"/>
                    <a:pt x="5774" y="941"/>
                    <a:pt x="5633" y="896"/>
                  </a:cubicBezTo>
                  <a:cubicBezTo>
                    <a:pt x="5537" y="864"/>
                    <a:pt x="5441" y="845"/>
                    <a:pt x="5339" y="845"/>
                  </a:cubicBezTo>
                  <a:lnTo>
                    <a:pt x="5307" y="845"/>
                  </a:lnTo>
                  <a:cubicBezTo>
                    <a:pt x="5255" y="845"/>
                    <a:pt x="5204" y="858"/>
                    <a:pt x="5159" y="870"/>
                  </a:cubicBezTo>
                  <a:cubicBezTo>
                    <a:pt x="5108" y="883"/>
                    <a:pt x="5057" y="909"/>
                    <a:pt x="5012" y="934"/>
                  </a:cubicBezTo>
                  <a:cubicBezTo>
                    <a:pt x="4916" y="992"/>
                    <a:pt x="4839" y="1075"/>
                    <a:pt x="4782" y="1171"/>
                  </a:cubicBezTo>
                  <a:cubicBezTo>
                    <a:pt x="4775" y="1184"/>
                    <a:pt x="4769" y="1197"/>
                    <a:pt x="4763" y="1210"/>
                  </a:cubicBezTo>
                  <a:cubicBezTo>
                    <a:pt x="4756" y="1050"/>
                    <a:pt x="4731" y="896"/>
                    <a:pt x="4679" y="742"/>
                  </a:cubicBezTo>
                  <a:cubicBezTo>
                    <a:pt x="4558" y="333"/>
                    <a:pt x="4193" y="38"/>
                    <a:pt x="3764" y="6"/>
                  </a:cubicBezTo>
                  <a:cubicBezTo>
                    <a:pt x="3719" y="0"/>
                    <a:pt x="3675" y="0"/>
                    <a:pt x="3623" y="0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Google Shape;341;p27"/>
            <p:cNvSpPr/>
            <p:nvPr/>
          </p:nvSpPr>
          <p:spPr>
            <a:xfrm>
              <a:off x="1176216" y="1846575"/>
              <a:ext cx="596374" cy="547001"/>
            </a:xfrm>
            <a:custGeom>
              <a:avLst/>
              <a:gdLst/>
              <a:ahLst/>
              <a:cxnLst/>
              <a:rect l="l" t="t" r="r" b="b"/>
              <a:pathLst>
                <a:path w="6414" h="5883" extrusionOk="0">
                  <a:moveTo>
                    <a:pt x="4020" y="1"/>
                  </a:moveTo>
                  <a:lnTo>
                    <a:pt x="4020" y="7"/>
                  </a:lnTo>
                  <a:cubicBezTo>
                    <a:pt x="3975" y="7"/>
                    <a:pt x="3937" y="7"/>
                    <a:pt x="3892" y="13"/>
                  </a:cubicBezTo>
                  <a:cubicBezTo>
                    <a:pt x="3707" y="26"/>
                    <a:pt x="3521" y="97"/>
                    <a:pt x="3367" y="205"/>
                  </a:cubicBezTo>
                  <a:cubicBezTo>
                    <a:pt x="3329" y="231"/>
                    <a:pt x="3297" y="263"/>
                    <a:pt x="3265" y="295"/>
                  </a:cubicBezTo>
                  <a:cubicBezTo>
                    <a:pt x="3073" y="487"/>
                    <a:pt x="2964" y="762"/>
                    <a:pt x="2939" y="1114"/>
                  </a:cubicBezTo>
                  <a:cubicBezTo>
                    <a:pt x="2907" y="1037"/>
                    <a:pt x="2868" y="954"/>
                    <a:pt x="2817" y="884"/>
                  </a:cubicBezTo>
                  <a:cubicBezTo>
                    <a:pt x="2702" y="730"/>
                    <a:pt x="2555" y="609"/>
                    <a:pt x="2375" y="532"/>
                  </a:cubicBezTo>
                  <a:cubicBezTo>
                    <a:pt x="2241" y="473"/>
                    <a:pt x="2100" y="441"/>
                    <a:pt x="1955" y="441"/>
                  </a:cubicBezTo>
                  <a:cubicBezTo>
                    <a:pt x="1941" y="441"/>
                    <a:pt x="1928" y="442"/>
                    <a:pt x="1915" y="442"/>
                  </a:cubicBezTo>
                  <a:lnTo>
                    <a:pt x="1812" y="442"/>
                  </a:lnTo>
                  <a:cubicBezTo>
                    <a:pt x="1620" y="461"/>
                    <a:pt x="1428" y="513"/>
                    <a:pt x="1255" y="602"/>
                  </a:cubicBezTo>
                  <a:cubicBezTo>
                    <a:pt x="1121" y="673"/>
                    <a:pt x="999" y="762"/>
                    <a:pt x="897" y="865"/>
                  </a:cubicBezTo>
                  <a:cubicBezTo>
                    <a:pt x="865" y="897"/>
                    <a:pt x="839" y="929"/>
                    <a:pt x="807" y="961"/>
                  </a:cubicBezTo>
                  <a:cubicBezTo>
                    <a:pt x="545" y="1262"/>
                    <a:pt x="500" y="1697"/>
                    <a:pt x="692" y="2055"/>
                  </a:cubicBezTo>
                  <a:cubicBezTo>
                    <a:pt x="756" y="2183"/>
                    <a:pt x="846" y="2305"/>
                    <a:pt x="942" y="2414"/>
                  </a:cubicBezTo>
                  <a:cubicBezTo>
                    <a:pt x="929" y="2414"/>
                    <a:pt x="916" y="2407"/>
                    <a:pt x="903" y="2401"/>
                  </a:cubicBezTo>
                  <a:cubicBezTo>
                    <a:pt x="846" y="2388"/>
                    <a:pt x="788" y="2382"/>
                    <a:pt x="730" y="2382"/>
                  </a:cubicBezTo>
                  <a:cubicBezTo>
                    <a:pt x="634" y="2382"/>
                    <a:pt x="538" y="2407"/>
                    <a:pt x="455" y="2452"/>
                  </a:cubicBezTo>
                  <a:cubicBezTo>
                    <a:pt x="417" y="2478"/>
                    <a:pt x="378" y="2503"/>
                    <a:pt x="340" y="2535"/>
                  </a:cubicBezTo>
                  <a:lnTo>
                    <a:pt x="321" y="2554"/>
                  </a:lnTo>
                  <a:cubicBezTo>
                    <a:pt x="257" y="2618"/>
                    <a:pt x="199" y="2695"/>
                    <a:pt x="161" y="2778"/>
                  </a:cubicBezTo>
                  <a:cubicBezTo>
                    <a:pt x="97" y="2900"/>
                    <a:pt x="58" y="3034"/>
                    <a:pt x="39" y="3169"/>
                  </a:cubicBezTo>
                  <a:cubicBezTo>
                    <a:pt x="7" y="3316"/>
                    <a:pt x="1" y="3470"/>
                    <a:pt x="7" y="3617"/>
                  </a:cubicBezTo>
                  <a:cubicBezTo>
                    <a:pt x="14" y="3770"/>
                    <a:pt x="33" y="3918"/>
                    <a:pt x="65" y="4065"/>
                  </a:cubicBezTo>
                  <a:cubicBezTo>
                    <a:pt x="97" y="4199"/>
                    <a:pt x="148" y="4334"/>
                    <a:pt x="212" y="4455"/>
                  </a:cubicBezTo>
                  <a:cubicBezTo>
                    <a:pt x="250" y="4526"/>
                    <a:pt x="295" y="4590"/>
                    <a:pt x="346" y="4654"/>
                  </a:cubicBezTo>
                  <a:cubicBezTo>
                    <a:pt x="410" y="4743"/>
                    <a:pt x="487" y="4826"/>
                    <a:pt x="570" y="4910"/>
                  </a:cubicBezTo>
                  <a:cubicBezTo>
                    <a:pt x="724" y="5063"/>
                    <a:pt x="897" y="5204"/>
                    <a:pt x="1089" y="5319"/>
                  </a:cubicBezTo>
                  <a:cubicBezTo>
                    <a:pt x="1473" y="5550"/>
                    <a:pt x="1889" y="5703"/>
                    <a:pt x="2331" y="5787"/>
                  </a:cubicBezTo>
                  <a:cubicBezTo>
                    <a:pt x="2676" y="5851"/>
                    <a:pt x="3022" y="5883"/>
                    <a:pt x="3374" y="5883"/>
                  </a:cubicBezTo>
                  <a:cubicBezTo>
                    <a:pt x="3476" y="5883"/>
                    <a:pt x="3579" y="5883"/>
                    <a:pt x="3675" y="5876"/>
                  </a:cubicBezTo>
                  <a:cubicBezTo>
                    <a:pt x="3892" y="5863"/>
                    <a:pt x="4116" y="5844"/>
                    <a:pt x="4327" y="5812"/>
                  </a:cubicBezTo>
                  <a:lnTo>
                    <a:pt x="4635" y="5767"/>
                  </a:lnTo>
                  <a:lnTo>
                    <a:pt x="4679" y="5761"/>
                  </a:lnTo>
                  <a:cubicBezTo>
                    <a:pt x="4840" y="5735"/>
                    <a:pt x="4961" y="5710"/>
                    <a:pt x="5070" y="5678"/>
                  </a:cubicBezTo>
                  <a:lnTo>
                    <a:pt x="5147" y="5678"/>
                  </a:lnTo>
                  <a:cubicBezTo>
                    <a:pt x="5294" y="5678"/>
                    <a:pt x="5441" y="5652"/>
                    <a:pt x="5582" y="5601"/>
                  </a:cubicBezTo>
                  <a:cubicBezTo>
                    <a:pt x="5742" y="5543"/>
                    <a:pt x="5883" y="5447"/>
                    <a:pt x="6004" y="5326"/>
                  </a:cubicBezTo>
                  <a:cubicBezTo>
                    <a:pt x="6081" y="5249"/>
                    <a:pt x="6152" y="5159"/>
                    <a:pt x="6209" y="5063"/>
                  </a:cubicBezTo>
                  <a:cubicBezTo>
                    <a:pt x="6280" y="4942"/>
                    <a:pt x="6331" y="4814"/>
                    <a:pt x="6369" y="4679"/>
                  </a:cubicBezTo>
                  <a:cubicBezTo>
                    <a:pt x="6382" y="4615"/>
                    <a:pt x="6395" y="4545"/>
                    <a:pt x="6408" y="4474"/>
                  </a:cubicBezTo>
                  <a:cubicBezTo>
                    <a:pt x="6414" y="4404"/>
                    <a:pt x="6414" y="4340"/>
                    <a:pt x="6414" y="4270"/>
                  </a:cubicBezTo>
                  <a:cubicBezTo>
                    <a:pt x="6414" y="4142"/>
                    <a:pt x="6388" y="4014"/>
                    <a:pt x="6344" y="3892"/>
                  </a:cubicBezTo>
                  <a:cubicBezTo>
                    <a:pt x="6305" y="3770"/>
                    <a:pt x="6241" y="3662"/>
                    <a:pt x="6158" y="3572"/>
                  </a:cubicBezTo>
                  <a:cubicBezTo>
                    <a:pt x="6075" y="3476"/>
                    <a:pt x="5966" y="3406"/>
                    <a:pt x="5844" y="3361"/>
                  </a:cubicBezTo>
                  <a:cubicBezTo>
                    <a:pt x="5819" y="3348"/>
                    <a:pt x="5800" y="3342"/>
                    <a:pt x="5774" y="3335"/>
                  </a:cubicBezTo>
                  <a:cubicBezTo>
                    <a:pt x="5806" y="3322"/>
                    <a:pt x="5838" y="3310"/>
                    <a:pt x="5870" y="3290"/>
                  </a:cubicBezTo>
                  <a:cubicBezTo>
                    <a:pt x="5928" y="3258"/>
                    <a:pt x="5985" y="3214"/>
                    <a:pt x="6030" y="3169"/>
                  </a:cubicBezTo>
                  <a:cubicBezTo>
                    <a:pt x="6075" y="3124"/>
                    <a:pt x="6113" y="3079"/>
                    <a:pt x="6145" y="3028"/>
                  </a:cubicBezTo>
                  <a:cubicBezTo>
                    <a:pt x="6222" y="2906"/>
                    <a:pt x="6260" y="2766"/>
                    <a:pt x="6267" y="2625"/>
                  </a:cubicBezTo>
                  <a:cubicBezTo>
                    <a:pt x="6267" y="2490"/>
                    <a:pt x="6235" y="2356"/>
                    <a:pt x="6171" y="2241"/>
                  </a:cubicBezTo>
                  <a:cubicBezTo>
                    <a:pt x="6152" y="2209"/>
                    <a:pt x="6132" y="2183"/>
                    <a:pt x="6113" y="2151"/>
                  </a:cubicBezTo>
                  <a:cubicBezTo>
                    <a:pt x="6088" y="2132"/>
                    <a:pt x="6068" y="2106"/>
                    <a:pt x="6043" y="2087"/>
                  </a:cubicBezTo>
                  <a:cubicBezTo>
                    <a:pt x="5992" y="2042"/>
                    <a:pt x="5934" y="2010"/>
                    <a:pt x="5876" y="1985"/>
                  </a:cubicBezTo>
                  <a:cubicBezTo>
                    <a:pt x="5806" y="1959"/>
                    <a:pt x="5742" y="1946"/>
                    <a:pt x="5672" y="1946"/>
                  </a:cubicBezTo>
                  <a:lnTo>
                    <a:pt x="5601" y="1946"/>
                  </a:lnTo>
                  <a:cubicBezTo>
                    <a:pt x="5652" y="1889"/>
                    <a:pt x="5697" y="1818"/>
                    <a:pt x="5736" y="1748"/>
                  </a:cubicBezTo>
                  <a:cubicBezTo>
                    <a:pt x="5812" y="1588"/>
                    <a:pt x="5832" y="1402"/>
                    <a:pt x="5793" y="1223"/>
                  </a:cubicBezTo>
                  <a:cubicBezTo>
                    <a:pt x="5748" y="1044"/>
                    <a:pt x="5659" y="871"/>
                    <a:pt x="5537" y="730"/>
                  </a:cubicBezTo>
                  <a:cubicBezTo>
                    <a:pt x="5403" y="570"/>
                    <a:pt x="5249" y="436"/>
                    <a:pt x="5076" y="327"/>
                  </a:cubicBezTo>
                  <a:cubicBezTo>
                    <a:pt x="4897" y="218"/>
                    <a:pt x="4705" y="129"/>
                    <a:pt x="4500" y="71"/>
                  </a:cubicBezTo>
                  <a:cubicBezTo>
                    <a:pt x="4340" y="26"/>
                    <a:pt x="4180" y="1"/>
                    <a:pt x="4020" y="1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Google Shape;342;p27"/>
            <p:cNvSpPr/>
            <p:nvPr/>
          </p:nvSpPr>
          <p:spPr>
            <a:xfrm>
              <a:off x="1175658" y="1888229"/>
              <a:ext cx="213761" cy="495862"/>
            </a:xfrm>
            <a:custGeom>
              <a:avLst/>
              <a:gdLst/>
              <a:ahLst/>
              <a:cxnLst/>
              <a:rect l="l" t="t" r="r" b="b"/>
              <a:pathLst>
                <a:path w="2299" h="5333" extrusionOk="0">
                  <a:moveTo>
                    <a:pt x="1767" y="1"/>
                  </a:moveTo>
                  <a:lnTo>
                    <a:pt x="1767" y="1"/>
                  </a:lnTo>
                  <a:cubicBezTo>
                    <a:pt x="1588" y="20"/>
                    <a:pt x="1421" y="71"/>
                    <a:pt x="1261" y="154"/>
                  </a:cubicBezTo>
                  <a:cubicBezTo>
                    <a:pt x="1127" y="218"/>
                    <a:pt x="1005" y="308"/>
                    <a:pt x="896" y="410"/>
                  </a:cubicBezTo>
                  <a:cubicBezTo>
                    <a:pt x="871" y="442"/>
                    <a:pt x="839" y="474"/>
                    <a:pt x="813" y="506"/>
                  </a:cubicBezTo>
                  <a:cubicBezTo>
                    <a:pt x="692" y="653"/>
                    <a:pt x="615" y="826"/>
                    <a:pt x="589" y="1012"/>
                  </a:cubicBezTo>
                  <a:cubicBezTo>
                    <a:pt x="564" y="1217"/>
                    <a:pt x="596" y="1422"/>
                    <a:pt x="692" y="1607"/>
                  </a:cubicBezTo>
                  <a:cubicBezTo>
                    <a:pt x="762" y="1735"/>
                    <a:pt x="845" y="1857"/>
                    <a:pt x="948" y="1966"/>
                  </a:cubicBezTo>
                  <a:cubicBezTo>
                    <a:pt x="935" y="1959"/>
                    <a:pt x="922" y="1953"/>
                    <a:pt x="916" y="1953"/>
                  </a:cubicBezTo>
                  <a:cubicBezTo>
                    <a:pt x="858" y="1940"/>
                    <a:pt x="794" y="1927"/>
                    <a:pt x="736" y="1927"/>
                  </a:cubicBezTo>
                  <a:cubicBezTo>
                    <a:pt x="692" y="1927"/>
                    <a:pt x="647" y="1934"/>
                    <a:pt x="602" y="1946"/>
                  </a:cubicBezTo>
                  <a:cubicBezTo>
                    <a:pt x="551" y="1959"/>
                    <a:pt x="506" y="1978"/>
                    <a:pt x="461" y="1998"/>
                  </a:cubicBezTo>
                  <a:cubicBezTo>
                    <a:pt x="416" y="2023"/>
                    <a:pt x="378" y="2049"/>
                    <a:pt x="346" y="2081"/>
                  </a:cubicBezTo>
                  <a:lnTo>
                    <a:pt x="320" y="2100"/>
                  </a:lnTo>
                  <a:cubicBezTo>
                    <a:pt x="256" y="2170"/>
                    <a:pt x="205" y="2247"/>
                    <a:pt x="160" y="2330"/>
                  </a:cubicBezTo>
                  <a:cubicBezTo>
                    <a:pt x="103" y="2452"/>
                    <a:pt x="58" y="2586"/>
                    <a:pt x="39" y="2721"/>
                  </a:cubicBezTo>
                  <a:cubicBezTo>
                    <a:pt x="13" y="2868"/>
                    <a:pt x="0" y="3022"/>
                    <a:pt x="7" y="3169"/>
                  </a:cubicBezTo>
                  <a:cubicBezTo>
                    <a:pt x="13" y="3322"/>
                    <a:pt x="32" y="3470"/>
                    <a:pt x="64" y="3617"/>
                  </a:cubicBezTo>
                  <a:cubicBezTo>
                    <a:pt x="96" y="3751"/>
                    <a:pt x="148" y="3886"/>
                    <a:pt x="212" y="4007"/>
                  </a:cubicBezTo>
                  <a:cubicBezTo>
                    <a:pt x="250" y="4078"/>
                    <a:pt x="295" y="4148"/>
                    <a:pt x="346" y="4206"/>
                  </a:cubicBezTo>
                  <a:cubicBezTo>
                    <a:pt x="416" y="4295"/>
                    <a:pt x="493" y="4385"/>
                    <a:pt x="570" y="4462"/>
                  </a:cubicBezTo>
                  <a:cubicBezTo>
                    <a:pt x="730" y="4615"/>
                    <a:pt x="903" y="4756"/>
                    <a:pt x="1089" y="4871"/>
                  </a:cubicBezTo>
                  <a:cubicBezTo>
                    <a:pt x="1466" y="5095"/>
                    <a:pt x="1876" y="5249"/>
                    <a:pt x="2298" y="5332"/>
                  </a:cubicBezTo>
                  <a:cubicBezTo>
                    <a:pt x="2221" y="5249"/>
                    <a:pt x="2145" y="5172"/>
                    <a:pt x="2081" y="5095"/>
                  </a:cubicBezTo>
                  <a:cubicBezTo>
                    <a:pt x="1863" y="4846"/>
                    <a:pt x="1684" y="4571"/>
                    <a:pt x="1549" y="4270"/>
                  </a:cubicBezTo>
                  <a:cubicBezTo>
                    <a:pt x="1479" y="4129"/>
                    <a:pt x="1428" y="3975"/>
                    <a:pt x="1389" y="3828"/>
                  </a:cubicBezTo>
                  <a:cubicBezTo>
                    <a:pt x="1345" y="3674"/>
                    <a:pt x="1319" y="3527"/>
                    <a:pt x="1306" y="3367"/>
                  </a:cubicBezTo>
                  <a:cubicBezTo>
                    <a:pt x="1293" y="3220"/>
                    <a:pt x="1300" y="3066"/>
                    <a:pt x="1319" y="2913"/>
                  </a:cubicBezTo>
                  <a:cubicBezTo>
                    <a:pt x="1345" y="2759"/>
                    <a:pt x="1383" y="2606"/>
                    <a:pt x="1441" y="2465"/>
                  </a:cubicBezTo>
                  <a:cubicBezTo>
                    <a:pt x="1498" y="2311"/>
                    <a:pt x="1581" y="2170"/>
                    <a:pt x="1671" y="2036"/>
                  </a:cubicBezTo>
                  <a:cubicBezTo>
                    <a:pt x="1722" y="1966"/>
                    <a:pt x="1773" y="1902"/>
                    <a:pt x="1831" y="1838"/>
                  </a:cubicBezTo>
                  <a:cubicBezTo>
                    <a:pt x="1882" y="1780"/>
                    <a:pt x="1933" y="1722"/>
                    <a:pt x="1991" y="1678"/>
                  </a:cubicBezTo>
                  <a:cubicBezTo>
                    <a:pt x="1914" y="1665"/>
                    <a:pt x="1850" y="1658"/>
                    <a:pt x="1799" y="1652"/>
                  </a:cubicBezTo>
                  <a:cubicBezTo>
                    <a:pt x="1729" y="1639"/>
                    <a:pt x="1658" y="1620"/>
                    <a:pt x="1594" y="1594"/>
                  </a:cubicBezTo>
                  <a:cubicBezTo>
                    <a:pt x="1537" y="1575"/>
                    <a:pt x="1485" y="1550"/>
                    <a:pt x="1434" y="1511"/>
                  </a:cubicBezTo>
                  <a:cubicBezTo>
                    <a:pt x="1389" y="1486"/>
                    <a:pt x="1351" y="1454"/>
                    <a:pt x="1313" y="1415"/>
                  </a:cubicBezTo>
                  <a:cubicBezTo>
                    <a:pt x="1281" y="1377"/>
                    <a:pt x="1249" y="1332"/>
                    <a:pt x="1223" y="1287"/>
                  </a:cubicBezTo>
                  <a:cubicBezTo>
                    <a:pt x="1204" y="1242"/>
                    <a:pt x="1185" y="1198"/>
                    <a:pt x="1172" y="1153"/>
                  </a:cubicBezTo>
                  <a:cubicBezTo>
                    <a:pt x="1146" y="1057"/>
                    <a:pt x="1146" y="954"/>
                    <a:pt x="1159" y="852"/>
                  </a:cubicBezTo>
                  <a:cubicBezTo>
                    <a:pt x="1178" y="743"/>
                    <a:pt x="1217" y="634"/>
                    <a:pt x="1268" y="532"/>
                  </a:cubicBezTo>
                  <a:cubicBezTo>
                    <a:pt x="1319" y="423"/>
                    <a:pt x="1389" y="327"/>
                    <a:pt x="1473" y="237"/>
                  </a:cubicBezTo>
                  <a:cubicBezTo>
                    <a:pt x="1562" y="148"/>
                    <a:pt x="1658" y="65"/>
                    <a:pt x="176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Google Shape;343;p27"/>
            <p:cNvSpPr/>
            <p:nvPr/>
          </p:nvSpPr>
          <p:spPr>
            <a:xfrm>
              <a:off x="296099" y="2354226"/>
              <a:ext cx="404742" cy="544026"/>
            </a:xfrm>
            <a:custGeom>
              <a:avLst/>
              <a:gdLst/>
              <a:ahLst/>
              <a:cxnLst/>
              <a:rect l="l" t="t" r="r" b="b"/>
              <a:pathLst>
                <a:path w="4353" h="5851" extrusionOk="0">
                  <a:moveTo>
                    <a:pt x="1102" y="0"/>
                  </a:moveTo>
                  <a:cubicBezTo>
                    <a:pt x="1100" y="1"/>
                    <a:pt x="1099" y="2"/>
                    <a:pt x="1098" y="3"/>
                  </a:cubicBezTo>
                  <a:lnTo>
                    <a:pt x="1098" y="3"/>
                  </a:lnTo>
                  <a:cubicBezTo>
                    <a:pt x="1101" y="2"/>
                    <a:pt x="1105" y="1"/>
                    <a:pt x="1108" y="0"/>
                  </a:cubicBezTo>
                  <a:close/>
                  <a:moveTo>
                    <a:pt x="1098" y="3"/>
                  </a:moveTo>
                  <a:cubicBezTo>
                    <a:pt x="955" y="48"/>
                    <a:pt x="824" y="124"/>
                    <a:pt x="711" y="224"/>
                  </a:cubicBezTo>
                  <a:cubicBezTo>
                    <a:pt x="545" y="365"/>
                    <a:pt x="404" y="538"/>
                    <a:pt x="302" y="730"/>
                  </a:cubicBezTo>
                  <a:cubicBezTo>
                    <a:pt x="193" y="928"/>
                    <a:pt x="110" y="1139"/>
                    <a:pt x="65" y="1363"/>
                  </a:cubicBezTo>
                  <a:cubicBezTo>
                    <a:pt x="14" y="1575"/>
                    <a:pt x="1" y="1799"/>
                    <a:pt x="14" y="2016"/>
                  </a:cubicBezTo>
                  <a:cubicBezTo>
                    <a:pt x="33" y="2221"/>
                    <a:pt x="97" y="2413"/>
                    <a:pt x="199" y="2586"/>
                  </a:cubicBezTo>
                  <a:cubicBezTo>
                    <a:pt x="302" y="2746"/>
                    <a:pt x="455" y="2874"/>
                    <a:pt x="641" y="2938"/>
                  </a:cubicBezTo>
                  <a:cubicBezTo>
                    <a:pt x="724" y="2963"/>
                    <a:pt x="807" y="2983"/>
                    <a:pt x="890" y="2989"/>
                  </a:cubicBezTo>
                  <a:cubicBezTo>
                    <a:pt x="871" y="3002"/>
                    <a:pt x="852" y="3015"/>
                    <a:pt x="839" y="3027"/>
                  </a:cubicBezTo>
                  <a:cubicBezTo>
                    <a:pt x="782" y="3085"/>
                    <a:pt x="743" y="3149"/>
                    <a:pt x="711" y="3219"/>
                  </a:cubicBezTo>
                  <a:cubicBezTo>
                    <a:pt x="679" y="3283"/>
                    <a:pt x="660" y="3354"/>
                    <a:pt x="654" y="3424"/>
                  </a:cubicBezTo>
                  <a:cubicBezTo>
                    <a:pt x="654" y="3456"/>
                    <a:pt x="654" y="3488"/>
                    <a:pt x="654" y="3527"/>
                  </a:cubicBezTo>
                  <a:cubicBezTo>
                    <a:pt x="660" y="3565"/>
                    <a:pt x="666" y="3604"/>
                    <a:pt x="679" y="3636"/>
                  </a:cubicBezTo>
                  <a:cubicBezTo>
                    <a:pt x="718" y="3776"/>
                    <a:pt x="794" y="3904"/>
                    <a:pt x="897" y="4000"/>
                  </a:cubicBezTo>
                  <a:cubicBezTo>
                    <a:pt x="1006" y="4109"/>
                    <a:pt x="1146" y="4180"/>
                    <a:pt x="1294" y="4218"/>
                  </a:cubicBezTo>
                  <a:cubicBezTo>
                    <a:pt x="1358" y="4231"/>
                    <a:pt x="1422" y="4237"/>
                    <a:pt x="1492" y="4237"/>
                  </a:cubicBezTo>
                  <a:cubicBezTo>
                    <a:pt x="1562" y="4237"/>
                    <a:pt x="1639" y="4224"/>
                    <a:pt x="1710" y="4205"/>
                  </a:cubicBezTo>
                  <a:cubicBezTo>
                    <a:pt x="1748" y="4199"/>
                    <a:pt x="1780" y="4186"/>
                    <a:pt x="1818" y="4167"/>
                  </a:cubicBezTo>
                  <a:lnTo>
                    <a:pt x="1818" y="4167"/>
                  </a:lnTo>
                  <a:cubicBezTo>
                    <a:pt x="1799" y="4186"/>
                    <a:pt x="1780" y="4212"/>
                    <a:pt x="1774" y="4237"/>
                  </a:cubicBezTo>
                  <a:cubicBezTo>
                    <a:pt x="1716" y="4359"/>
                    <a:pt x="1690" y="4500"/>
                    <a:pt x="1690" y="4634"/>
                  </a:cubicBezTo>
                  <a:cubicBezTo>
                    <a:pt x="1697" y="4768"/>
                    <a:pt x="1735" y="4896"/>
                    <a:pt x="1793" y="5018"/>
                  </a:cubicBezTo>
                  <a:cubicBezTo>
                    <a:pt x="1850" y="5140"/>
                    <a:pt x="1934" y="5255"/>
                    <a:pt x="2030" y="5357"/>
                  </a:cubicBezTo>
                  <a:cubicBezTo>
                    <a:pt x="2081" y="5408"/>
                    <a:pt x="2132" y="5460"/>
                    <a:pt x="2190" y="5504"/>
                  </a:cubicBezTo>
                  <a:cubicBezTo>
                    <a:pt x="2247" y="5549"/>
                    <a:pt x="2311" y="5594"/>
                    <a:pt x="2375" y="5632"/>
                  </a:cubicBezTo>
                  <a:cubicBezTo>
                    <a:pt x="2503" y="5709"/>
                    <a:pt x="2638" y="5767"/>
                    <a:pt x="2785" y="5805"/>
                  </a:cubicBezTo>
                  <a:cubicBezTo>
                    <a:pt x="2900" y="5837"/>
                    <a:pt x="3022" y="5850"/>
                    <a:pt x="3137" y="5850"/>
                  </a:cubicBezTo>
                  <a:cubicBezTo>
                    <a:pt x="3323" y="5850"/>
                    <a:pt x="3502" y="5812"/>
                    <a:pt x="3668" y="5735"/>
                  </a:cubicBezTo>
                  <a:cubicBezTo>
                    <a:pt x="3841" y="5658"/>
                    <a:pt x="3988" y="5549"/>
                    <a:pt x="4110" y="5408"/>
                  </a:cubicBezTo>
                  <a:cubicBezTo>
                    <a:pt x="4187" y="5364"/>
                    <a:pt x="4263" y="5312"/>
                    <a:pt x="4353" y="5248"/>
                  </a:cubicBezTo>
                  <a:cubicBezTo>
                    <a:pt x="4263" y="5248"/>
                    <a:pt x="4193" y="5255"/>
                    <a:pt x="4129" y="5255"/>
                  </a:cubicBezTo>
                  <a:cubicBezTo>
                    <a:pt x="4027" y="5255"/>
                    <a:pt x="3924" y="5248"/>
                    <a:pt x="3828" y="5236"/>
                  </a:cubicBezTo>
                  <a:cubicBezTo>
                    <a:pt x="3732" y="5223"/>
                    <a:pt x="3630" y="5204"/>
                    <a:pt x="3540" y="5178"/>
                  </a:cubicBezTo>
                  <a:cubicBezTo>
                    <a:pt x="3444" y="5152"/>
                    <a:pt x="3355" y="5114"/>
                    <a:pt x="3265" y="5069"/>
                  </a:cubicBezTo>
                  <a:cubicBezTo>
                    <a:pt x="3098" y="4986"/>
                    <a:pt x="2951" y="4871"/>
                    <a:pt x="2830" y="4724"/>
                  </a:cubicBezTo>
                  <a:cubicBezTo>
                    <a:pt x="2772" y="4653"/>
                    <a:pt x="2721" y="4576"/>
                    <a:pt x="2676" y="4500"/>
                  </a:cubicBezTo>
                  <a:cubicBezTo>
                    <a:pt x="2631" y="4416"/>
                    <a:pt x="2593" y="4333"/>
                    <a:pt x="2561" y="4250"/>
                  </a:cubicBezTo>
                  <a:cubicBezTo>
                    <a:pt x="2433" y="3924"/>
                    <a:pt x="2420" y="3565"/>
                    <a:pt x="2510" y="3232"/>
                  </a:cubicBezTo>
                  <a:lnTo>
                    <a:pt x="2510" y="3232"/>
                  </a:lnTo>
                  <a:cubicBezTo>
                    <a:pt x="2433" y="3290"/>
                    <a:pt x="2350" y="3341"/>
                    <a:pt x="2260" y="3386"/>
                  </a:cubicBezTo>
                  <a:cubicBezTo>
                    <a:pt x="2222" y="3399"/>
                    <a:pt x="2177" y="3412"/>
                    <a:pt x="2138" y="3418"/>
                  </a:cubicBezTo>
                  <a:cubicBezTo>
                    <a:pt x="2100" y="3431"/>
                    <a:pt x="2068" y="3431"/>
                    <a:pt x="2030" y="3431"/>
                  </a:cubicBezTo>
                  <a:lnTo>
                    <a:pt x="2023" y="3431"/>
                  </a:lnTo>
                  <a:cubicBezTo>
                    <a:pt x="1921" y="3431"/>
                    <a:pt x="1825" y="3405"/>
                    <a:pt x="1742" y="3354"/>
                  </a:cubicBezTo>
                  <a:cubicBezTo>
                    <a:pt x="1716" y="3335"/>
                    <a:pt x="1690" y="3316"/>
                    <a:pt x="1665" y="3296"/>
                  </a:cubicBezTo>
                  <a:cubicBezTo>
                    <a:pt x="1614" y="3251"/>
                    <a:pt x="1575" y="3200"/>
                    <a:pt x="1543" y="3136"/>
                  </a:cubicBezTo>
                  <a:cubicBezTo>
                    <a:pt x="1505" y="3072"/>
                    <a:pt x="1486" y="3008"/>
                    <a:pt x="1466" y="2931"/>
                  </a:cubicBezTo>
                  <a:cubicBezTo>
                    <a:pt x="1454" y="2861"/>
                    <a:pt x="1447" y="2778"/>
                    <a:pt x="1454" y="2701"/>
                  </a:cubicBezTo>
                  <a:cubicBezTo>
                    <a:pt x="1466" y="2618"/>
                    <a:pt x="1486" y="2535"/>
                    <a:pt x="1511" y="2458"/>
                  </a:cubicBezTo>
                  <a:cubicBezTo>
                    <a:pt x="1530" y="2413"/>
                    <a:pt x="1550" y="2368"/>
                    <a:pt x="1575" y="2330"/>
                  </a:cubicBezTo>
                  <a:cubicBezTo>
                    <a:pt x="1588" y="2304"/>
                    <a:pt x="1607" y="2272"/>
                    <a:pt x="1626" y="2247"/>
                  </a:cubicBezTo>
                  <a:lnTo>
                    <a:pt x="1626" y="2247"/>
                  </a:lnTo>
                  <a:cubicBezTo>
                    <a:pt x="1550" y="2259"/>
                    <a:pt x="1473" y="2266"/>
                    <a:pt x="1396" y="2266"/>
                  </a:cubicBezTo>
                  <a:lnTo>
                    <a:pt x="1351" y="2266"/>
                  </a:lnTo>
                  <a:cubicBezTo>
                    <a:pt x="1262" y="2266"/>
                    <a:pt x="1178" y="2253"/>
                    <a:pt x="1095" y="2221"/>
                  </a:cubicBezTo>
                  <a:cubicBezTo>
                    <a:pt x="1018" y="2195"/>
                    <a:pt x="948" y="2157"/>
                    <a:pt x="884" y="2112"/>
                  </a:cubicBezTo>
                  <a:cubicBezTo>
                    <a:pt x="852" y="2087"/>
                    <a:pt x="826" y="2067"/>
                    <a:pt x="801" y="2035"/>
                  </a:cubicBezTo>
                  <a:cubicBezTo>
                    <a:pt x="775" y="2010"/>
                    <a:pt x="750" y="1978"/>
                    <a:pt x="724" y="1952"/>
                  </a:cubicBezTo>
                  <a:cubicBezTo>
                    <a:pt x="615" y="1779"/>
                    <a:pt x="545" y="1581"/>
                    <a:pt x="538" y="1376"/>
                  </a:cubicBezTo>
                  <a:cubicBezTo>
                    <a:pt x="532" y="1267"/>
                    <a:pt x="538" y="1159"/>
                    <a:pt x="551" y="1050"/>
                  </a:cubicBezTo>
                  <a:cubicBezTo>
                    <a:pt x="583" y="819"/>
                    <a:pt x="654" y="602"/>
                    <a:pt x="769" y="397"/>
                  </a:cubicBezTo>
                  <a:cubicBezTo>
                    <a:pt x="826" y="301"/>
                    <a:pt x="890" y="211"/>
                    <a:pt x="967" y="128"/>
                  </a:cubicBezTo>
                  <a:cubicBezTo>
                    <a:pt x="1011" y="85"/>
                    <a:pt x="1054" y="41"/>
                    <a:pt x="1098" y="3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Google Shape;344;p27"/>
            <p:cNvSpPr/>
            <p:nvPr/>
          </p:nvSpPr>
          <p:spPr>
            <a:xfrm>
              <a:off x="647179" y="2507730"/>
              <a:ext cx="339377" cy="711855"/>
            </a:xfrm>
            <a:custGeom>
              <a:avLst/>
              <a:gdLst/>
              <a:ahLst/>
              <a:cxnLst/>
              <a:rect l="l" t="t" r="r" b="b"/>
              <a:pathLst>
                <a:path w="3650" h="7656" extrusionOk="0">
                  <a:moveTo>
                    <a:pt x="2279" y="0"/>
                  </a:moveTo>
                  <a:cubicBezTo>
                    <a:pt x="2119" y="7"/>
                    <a:pt x="1953" y="32"/>
                    <a:pt x="1799" y="71"/>
                  </a:cubicBezTo>
                  <a:cubicBezTo>
                    <a:pt x="1511" y="148"/>
                    <a:pt x="1249" y="282"/>
                    <a:pt x="1025" y="468"/>
                  </a:cubicBezTo>
                  <a:cubicBezTo>
                    <a:pt x="916" y="557"/>
                    <a:pt x="814" y="660"/>
                    <a:pt x="724" y="775"/>
                  </a:cubicBezTo>
                  <a:cubicBezTo>
                    <a:pt x="539" y="999"/>
                    <a:pt x="398" y="1255"/>
                    <a:pt x="289" y="1530"/>
                  </a:cubicBezTo>
                  <a:cubicBezTo>
                    <a:pt x="180" y="1812"/>
                    <a:pt x="103" y="2113"/>
                    <a:pt x="59" y="2413"/>
                  </a:cubicBezTo>
                  <a:cubicBezTo>
                    <a:pt x="14" y="2714"/>
                    <a:pt x="1" y="3021"/>
                    <a:pt x="14" y="3329"/>
                  </a:cubicBezTo>
                  <a:cubicBezTo>
                    <a:pt x="20" y="3623"/>
                    <a:pt x="59" y="3917"/>
                    <a:pt x="123" y="4205"/>
                  </a:cubicBezTo>
                  <a:cubicBezTo>
                    <a:pt x="219" y="4628"/>
                    <a:pt x="366" y="5037"/>
                    <a:pt x="558" y="5421"/>
                  </a:cubicBezTo>
                  <a:cubicBezTo>
                    <a:pt x="756" y="5818"/>
                    <a:pt x="1006" y="6183"/>
                    <a:pt x="1300" y="6510"/>
                  </a:cubicBezTo>
                  <a:cubicBezTo>
                    <a:pt x="1403" y="6625"/>
                    <a:pt x="1518" y="6734"/>
                    <a:pt x="1646" y="6855"/>
                  </a:cubicBezTo>
                  <a:cubicBezTo>
                    <a:pt x="1755" y="6958"/>
                    <a:pt x="1870" y="7054"/>
                    <a:pt x="1985" y="7143"/>
                  </a:cubicBezTo>
                  <a:cubicBezTo>
                    <a:pt x="2113" y="7246"/>
                    <a:pt x="2254" y="7342"/>
                    <a:pt x="2395" y="7425"/>
                  </a:cubicBezTo>
                  <a:cubicBezTo>
                    <a:pt x="2535" y="7508"/>
                    <a:pt x="2683" y="7578"/>
                    <a:pt x="2836" y="7623"/>
                  </a:cubicBezTo>
                  <a:cubicBezTo>
                    <a:pt x="2913" y="7642"/>
                    <a:pt x="2990" y="7655"/>
                    <a:pt x="3073" y="7655"/>
                  </a:cubicBezTo>
                  <a:cubicBezTo>
                    <a:pt x="3131" y="7655"/>
                    <a:pt x="3188" y="7649"/>
                    <a:pt x="3246" y="7630"/>
                  </a:cubicBezTo>
                  <a:cubicBezTo>
                    <a:pt x="3316" y="7610"/>
                    <a:pt x="3380" y="7578"/>
                    <a:pt x="3432" y="7540"/>
                  </a:cubicBezTo>
                  <a:cubicBezTo>
                    <a:pt x="3483" y="7502"/>
                    <a:pt x="3528" y="7450"/>
                    <a:pt x="3553" y="7399"/>
                  </a:cubicBezTo>
                  <a:cubicBezTo>
                    <a:pt x="3617" y="7271"/>
                    <a:pt x="3649" y="7130"/>
                    <a:pt x="3643" y="6990"/>
                  </a:cubicBezTo>
                  <a:cubicBezTo>
                    <a:pt x="3643" y="6830"/>
                    <a:pt x="3630" y="6670"/>
                    <a:pt x="3592" y="6510"/>
                  </a:cubicBezTo>
                  <a:cubicBezTo>
                    <a:pt x="3560" y="6350"/>
                    <a:pt x="3521" y="6190"/>
                    <a:pt x="3483" y="6049"/>
                  </a:cubicBezTo>
                  <a:cubicBezTo>
                    <a:pt x="3476" y="6017"/>
                    <a:pt x="3464" y="5985"/>
                    <a:pt x="3457" y="5953"/>
                  </a:cubicBezTo>
                  <a:cubicBezTo>
                    <a:pt x="3432" y="5870"/>
                    <a:pt x="3412" y="5793"/>
                    <a:pt x="3393" y="5710"/>
                  </a:cubicBezTo>
                  <a:cubicBezTo>
                    <a:pt x="3374" y="5633"/>
                    <a:pt x="3361" y="5562"/>
                    <a:pt x="3342" y="5486"/>
                  </a:cubicBezTo>
                  <a:lnTo>
                    <a:pt x="3310" y="5345"/>
                  </a:lnTo>
                  <a:cubicBezTo>
                    <a:pt x="3297" y="5261"/>
                    <a:pt x="3278" y="5185"/>
                    <a:pt x="3259" y="5108"/>
                  </a:cubicBezTo>
                  <a:lnTo>
                    <a:pt x="3233" y="4993"/>
                  </a:lnTo>
                  <a:lnTo>
                    <a:pt x="3227" y="4954"/>
                  </a:lnTo>
                  <a:cubicBezTo>
                    <a:pt x="3169" y="4698"/>
                    <a:pt x="3112" y="4442"/>
                    <a:pt x="3054" y="4180"/>
                  </a:cubicBezTo>
                  <a:lnTo>
                    <a:pt x="3028" y="4071"/>
                  </a:lnTo>
                  <a:lnTo>
                    <a:pt x="3015" y="4033"/>
                  </a:lnTo>
                  <a:lnTo>
                    <a:pt x="3009" y="3988"/>
                  </a:lnTo>
                  <a:cubicBezTo>
                    <a:pt x="2907" y="3546"/>
                    <a:pt x="2804" y="3085"/>
                    <a:pt x="2702" y="2637"/>
                  </a:cubicBezTo>
                  <a:cubicBezTo>
                    <a:pt x="2670" y="2465"/>
                    <a:pt x="2631" y="2298"/>
                    <a:pt x="2599" y="2132"/>
                  </a:cubicBezTo>
                  <a:lnTo>
                    <a:pt x="2593" y="2081"/>
                  </a:lnTo>
                  <a:lnTo>
                    <a:pt x="2587" y="2061"/>
                  </a:lnTo>
                  <a:cubicBezTo>
                    <a:pt x="2529" y="1786"/>
                    <a:pt x="2471" y="1504"/>
                    <a:pt x="2407" y="1223"/>
                  </a:cubicBezTo>
                  <a:cubicBezTo>
                    <a:pt x="2324" y="858"/>
                    <a:pt x="2203" y="493"/>
                    <a:pt x="2055" y="148"/>
                  </a:cubicBezTo>
                  <a:lnTo>
                    <a:pt x="2068" y="148"/>
                  </a:lnTo>
                  <a:cubicBezTo>
                    <a:pt x="2119" y="141"/>
                    <a:pt x="2171" y="135"/>
                    <a:pt x="2222" y="135"/>
                  </a:cubicBezTo>
                  <a:lnTo>
                    <a:pt x="2267" y="135"/>
                  </a:lnTo>
                  <a:cubicBezTo>
                    <a:pt x="2286" y="135"/>
                    <a:pt x="2299" y="128"/>
                    <a:pt x="2311" y="116"/>
                  </a:cubicBezTo>
                  <a:cubicBezTo>
                    <a:pt x="2324" y="109"/>
                    <a:pt x="2331" y="90"/>
                    <a:pt x="2337" y="77"/>
                  </a:cubicBezTo>
                  <a:cubicBezTo>
                    <a:pt x="2337" y="58"/>
                    <a:pt x="2331" y="45"/>
                    <a:pt x="2318" y="32"/>
                  </a:cubicBezTo>
                  <a:cubicBezTo>
                    <a:pt x="2305" y="20"/>
                    <a:pt x="2292" y="13"/>
                    <a:pt x="2279" y="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Google Shape;345;p27"/>
            <p:cNvSpPr/>
            <p:nvPr/>
          </p:nvSpPr>
          <p:spPr>
            <a:xfrm>
              <a:off x="646621" y="2523815"/>
              <a:ext cx="326174" cy="696327"/>
            </a:xfrm>
            <a:custGeom>
              <a:avLst/>
              <a:gdLst/>
              <a:ahLst/>
              <a:cxnLst/>
              <a:rect l="l" t="t" r="r" b="b"/>
              <a:pathLst>
                <a:path w="3508" h="7489" extrusionOk="0">
                  <a:moveTo>
                    <a:pt x="1511" y="0"/>
                  </a:moveTo>
                  <a:lnTo>
                    <a:pt x="1511" y="0"/>
                  </a:lnTo>
                  <a:cubicBezTo>
                    <a:pt x="1473" y="19"/>
                    <a:pt x="1434" y="39"/>
                    <a:pt x="1389" y="58"/>
                  </a:cubicBezTo>
                  <a:lnTo>
                    <a:pt x="1383" y="58"/>
                  </a:lnTo>
                  <a:cubicBezTo>
                    <a:pt x="1255" y="122"/>
                    <a:pt x="1140" y="205"/>
                    <a:pt x="1025" y="295"/>
                  </a:cubicBezTo>
                  <a:cubicBezTo>
                    <a:pt x="916" y="391"/>
                    <a:pt x="820" y="493"/>
                    <a:pt x="730" y="602"/>
                  </a:cubicBezTo>
                  <a:cubicBezTo>
                    <a:pt x="545" y="826"/>
                    <a:pt x="397" y="1082"/>
                    <a:pt x="295" y="1357"/>
                  </a:cubicBezTo>
                  <a:cubicBezTo>
                    <a:pt x="186" y="1645"/>
                    <a:pt x="109" y="1940"/>
                    <a:pt x="65" y="2240"/>
                  </a:cubicBezTo>
                  <a:cubicBezTo>
                    <a:pt x="20" y="2548"/>
                    <a:pt x="1" y="2855"/>
                    <a:pt x="13" y="3162"/>
                  </a:cubicBezTo>
                  <a:cubicBezTo>
                    <a:pt x="26" y="3456"/>
                    <a:pt x="58" y="3751"/>
                    <a:pt x="122" y="4039"/>
                  </a:cubicBezTo>
                  <a:cubicBezTo>
                    <a:pt x="218" y="4455"/>
                    <a:pt x="365" y="4864"/>
                    <a:pt x="564" y="5255"/>
                  </a:cubicBezTo>
                  <a:cubicBezTo>
                    <a:pt x="762" y="5645"/>
                    <a:pt x="1012" y="6010"/>
                    <a:pt x="1306" y="6343"/>
                  </a:cubicBezTo>
                  <a:cubicBezTo>
                    <a:pt x="1402" y="6452"/>
                    <a:pt x="1517" y="6567"/>
                    <a:pt x="1652" y="6689"/>
                  </a:cubicBezTo>
                  <a:cubicBezTo>
                    <a:pt x="1761" y="6791"/>
                    <a:pt x="1876" y="6887"/>
                    <a:pt x="1991" y="6977"/>
                  </a:cubicBezTo>
                  <a:cubicBezTo>
                    <a:pt x="2119" y="7079"/>
                    <a:pt x="2260" y="7175"/>
                    <a:pt x="2401" y="7258"/>
                  </a:cubicBezTo>
                  <a:cubicBezTo>
                    <a:pt x="2535" y="7341"/>
                    <a:pt x="2682" y="7405"/>
                    <a:pt x="2836" y="7450"/>
                  </a:cubicBezTo>
                  <a:cubicBezTo>
                    <a:pt x="2919" y="7476"/>
                    <a:pt x="3002" y="7482"/>
                    <a:pt x="3085" y="7489"/>
                  </a:cubicBezTo>
                  <a:cubicBezTo>
                    <a:pt x="3143" y="7489"/>
                    <a:pt x="3201" y="7476"/>
                    <a:pt x="3258" y="7463"/>
                  </a:cubicBezTo>
                  <a:cubicBezTo>
                    <a:pt x="3322" y="7444"/>
                    <a:pt x="3386" y="7412"/>
                    <a:pt x="3444" y="7367"/>
                  </a:cubicBezTo>
                  <a:cubicBezTo>
                    <a:pt x="3470" y="7354"/>
                    <a:pt x="3489" y="7329"/>
                    <a:pt x="3508" y="7309"/>
                  </a:cubicBezTo>
                  <a:cubicBezTo>
                    <a:pt x="3073" y="7066"/>
                    <a:pt x="2663" y="6785"/>
                    <a:pt x="2279" y="6471"/>
                  </a:cubicBezTo>
                  <a:cubicBezTo>
                    <a:pt x="2100" y="6324"/>
                    <a:pt x="1933" y="6164"/>
                    <a:pt x="1780" y="5991"/>
                  </a:cubicBezTo>
                  <a:cubicBezTo>
                    <a:pt x="1639" y="5831"/>
                    <a:pt x="1505" y="5671"/>
                    <a:pt x="1383" y="5492"/>
                  </a:cubicBezTo>
                  <a:cubicBezTo>
                    <a:pt x="1146" y="5152"/>
                    <a:pt x="948" y="4781"/>
                    <a:pt x="801" y="4384"/>
                  </a:cubicBezTo>
                  <a:cubicBezTo>
                    <a:pt x="647" y="4000"/>
                    <a:pt x="551" y="3597"/>
                    <a:pt x="506" y="3188"/>
                  </a:cubicBezTo>
                  <a:cubicBezTo>
                    <a:pt x="455" y="2784"/>
                    <a:pt x="468" y="2368"/>
                    <a:pt x="532" y="1972"/>
                  </a:cubicBezTo>
                  <a:cubicBezTo>
                    <a:pt x="564" y="1767"/>
                    <a:pt x="615" y="1575"/>
                    <a:pt x="679" y="1383"/>
                  </a:cubicBezTo>
                  <a:cubicBezTo>
                    <a:pt x="743" y="1191"/>
                    <a:pt x="820" y="1005"/>
                    <a:pt x="916" y="819"/>
                  </a:cubicBezTo>
                  <a:cubicBezTo>
                    <a:pt x="1012" y="640"/>
                    <a:pt x="1127" y="461"/>
                    <a:pt x="1255" y="295"/>
                  </a:cubicBezTo>
                  <a:cubicBezTo>
                    <a:pt x="1338" y="192"/>
                    <a:pt x="1421" y="96"/>
                    <a:pt x="151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Google Shape;346;p27"/>
            <p:cNvSpPr/>
            <p:nvPr/>
          </p:nvSpPr>
          <p:spPr>
            <a:xfrm>
              <a:off x="1871310" y="2641615"/>
              <a:ext cx="173873" cy="264900"/>
            </a:xfrm>
            <a:custGeom>
              <a:avLst/>
              <a:gdLst/>
              <a:ahLst/>
              <a:cxnLst/>
              <a:rect l="l" t="t" r="r" b="b"/>
              <a:pathLst>
                <a:path w="1870" h="2849" extrusionOk="0">
                  <a:moveTo>
                    <a:pt x="666" y="0"/>
                  </a:moveTo>
                  <a:cubicBezTo>
                    <a:pt x="564" y="0"/>
                    <a:pt x="468" y="13"/>
                    <a:pt x="372" y="45"/>
                  </a:cubicBezTo>
                  <a:lnTo>
                    <a:pt x="352" y="52"/>
                  </a:lnTo>
                  <a:cubicBezTo>
                    <a:pt x="333" y="52"/>
                    <a:pt x="314" y="58"/>
                    <a:pt x="301" y="71"/>
                  </a:cubicBezTo>
                  <a:cubicBezTo>
                    <a:pt x="218" y="103"/>
                    <a:pt x="141" y="141"/>
                    <a:pt x="71" y="186"/>
                  </a:cubicBezTo>
                  <a:cubicBezTo>
                    <a:pt x="39" y="199"/>
                    <a:pt x="26" y="237"/>
                    <a:pt x="45" y="263"/>
                  </a:cubicBezTo>
                  <a:cubicBezTo>
                    <a:pt x="58" y="282"/>
                    <a:pt x="77" y="295"/>
                    <a:pt x="103" y="295"/>
                  </a:cubicBezTo>
                  <a:cubicBezTo>
                    <a:pt x="116" y="295"/>
                    <a:pt x="128" y="289"/>
                    <a:pt x="135" y="289"/>
                  </a:cubicBezTo>
                  <a:lnTo>
                    <a:pt x="180" y="263"/>
                  </a:lnTo>
                  <a:lnTo>
                    <a:pt x="180" y="263"/>
                  </a:lnTo>
                  <a:cubicBezTo>
                    <a:pt x="71" y="474"/>
                    <a:pt x="13" y="717"/>
                    <a:pt x="7" y="961"/>
                  </a:cubicBezTo>
                  <a:cubicBezTo>
                    <a:pt x="0" y="1287"/>
                    <a:pt x="77" y="1613"/>
                    <a:pt x="231" y="1901"/>
                  </a:cubicBezTo>
                  <a:cubicBezTo>
                    <a:pt x="320" y="2074"/>
                    <a:pt x="436" y="2228"/>
                    <a:pt x="576" y="2356"/>
                  </a:cubicBezTo>
                  <a:cubicBezTo>
                    <a:pt x="647" y="2420"/>
                    <a:pt x="724" y="2477"/>
                    <a:pt x="807" y="2529"/>
                  </a:cubicBezTo>
                  <a:cubicBezTo>
                    <a:pt x="890" y="2580"/>
                    <a:pt x="986" y="2625"/>
                    <a:pt x="1076" y="2657"/>
                  </a:cubicBezTo>
                  <a:cubicBezTo>
                    <a:pt x="1044" y="2669"/>
                    <a:pt x="1012" y="2682"/>
                    <a:pt x="980" y="2695"/>
                  </a:cubicBezTo>
                  <a:lnTo>
                    <a:pt x="948" y="2708"/>
                  </a:lnTo>
                  <a:lnTo>
                    <a:pt x="909" y="2721"/>
                  </a:lnTo>
                  <a:cubicBezTo>
                    <a:pt x="896" y="2727"/>
                    <a:pt x="884" y="2727"/>
                    <a:pt x="871" y="2727"/>
                  </a:cubicBezTo>
                  <a:lnTo>
                    <a:pt x="864" y="2727"/>
                  </a:lnTo>
                  <a:cubicBezTo>
                    <a:pt x="845" y="2733"/>
                    <a:pt x="832" y="2740"/>
                    <a:pt x="826" y="2753"/>
                  </a:cubicBezTo>
                  <a:cubicBezTo>
                    <a:pt x="813" y="2765"/>
                    <a:pt x="813" y="2785"/>
                    <a:pt x="813" y="2804"/>
                  </a:cubicBezTo>
                  <a:cubicBezTo>
                    <a:pt x="826" y="2829"/>
                    <a:pt x="852" y="2849"/>
                    <a:pt x="884" y="2849"/>
                  </a:cubicBezTo>
                  <a:lnTo>
                    <a:pt x="896" y="2849"/>
                  </a:lnTo>
                  <a:cubicBezTo>
                    <a:pt x="916" y="2842"/>
                    <a:pt x="941" y="2842"/>
                    <a:pt x="961" y="2836"/>
                  </a:cubicBezTo>
                  <a:lnTo>
                    <a:pt x="1005" y="2817"/>
                  </a:lnTo>
                  <a:cubicBezTo>
                    <a:pt x="1037" y="2804"/>
                    <a:pt x="1069" y="2791"/>
                    <a:pt x="1108" y="2778"/>
                  </a:cubicBezTo>
                  <a:cubicBezTo>
                    <a:pt x="1159" y="2753"/>
                    <a:pt x="1217" y="2721"/>
                    <a:pt x="1268" y="2689"/>
                  </a:cubicBezTo>
                  <a:cubicBezTo>
                    <a:pt x="1319" y="2657"/>
                    <a:pt x="1370" y="2618"/>
                    <a:pt x="1415" y="2573"/>
                  </a:cubicBezTo>
                  <a:cubicBezTo>
                    <a:pt x="1460" y="2535"/>
                    <a:pt x="1498" y="2490"/>
                    <a:pt x="1537" y="2445"/>
                  </a:cubicBezTo>
                  <a:cubicBezTo>
                    <a:pt x="1684" y="2266"/>
                    <a:pt x="1773" y="2049"/>
                    <a:pt x="1812" y="1825"/>
                  </a:cubicBezTo>
                  <a:cubicBezTo>
                    <a:pt x="1869" y="1466"/>
                    <a:pt x="1825" y="1108"/>
                    <a:pt x="1677" y="781"/>
                  </a:cubicBezTo>
                  <a:cubicBezTo>
                    <a:pt x="1633" y="673"/>
                    <a:pt x="1581" y="577"/>
                    <a:pt x="1511" y="481"/>
                  </a:cubicBezTo>
                  <a:cubicBezTo>
                    <a:pt x="1389" y="301"/>
                    <a:pt x="1223" y="160"/>
                    <a:pt x="1025" y="71"/>
                  </a:cubicBezTo>
                  <a:cubicBezTo>
                    <a:pt x="929" y="26"/>
                    <a:pt x="820" y="0"/>
                    <a:pt x="704" y="0"/>
                  </a:cubicBezTo>
                  <a:close/>
                </a:path>
              </a:pathLst>
            </a:custGeom>
            <a:solidFill>
              <a:srgbClr val="E7A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Google Shape;347;p27"/>
            <p:cNvSpPr/>
            <p:nvPr/>
          </p:nvSpPr>
          <p:spPr>
            <a:xfrm>
              <a:off x="1906455" y="2677876"/>
              <a:ext cx="56625" cy="94189"/>
            </a:xfrm>
            <a:custGeom>
              <a:avLst/>
              <a:gdLst/>
              <a:ahLst/>
              <a:cxnLst/>
              <a:rect l="l" t="t" r="r" b="b"/>
              <a:pathLst>
                <a:path w="609" h="1013" extrusionOk="0">
                  <a:moveTo>
                    <a:pt x="570" y="1"/>
                  </a:moveTo>
                  <a:cubicBezTo>
                    <a:pt x="557" y="1"/>
                    <a:pt x="557" y="1"/>
                    <a:pt x="551" y="7"/>
                  </a:cubicBezTo>
                  <a:lnTo>
                    <a:pt x="544" y="14"/>
                  </a:lnTo>
                  <a:cubicBezTo>
                    <a:pt x="461" y="52"/>
                    <a:pt x="384" y="103"/>
                    <a:pt x="314" y="167"/>
                  </a:cubicBezTo>
                  <a:cubicBezTo>
                    <a:pt x="243" y="231"/>
                    <a:pt x="179" y="308"/>
                    <a:pt x="134" y="391"/>
                  </a:cubicBezTo>
                  <a:cubicBezTo>
                    <a:pt x="83" y="475"/>
                    <a:pt x="51" y="571"/>
                    <a:pt x="26" y="667"/>
                  </a:cubicBezTo>
                  <a:cubicBezTo>
                    <a:pt x="19" y="718"/>
                    <a:pt x="13" y="763"/>
                    <a:pt x="6" y="814"/>
                  </a:cubicBezTo>
                  <a:cubicBezTo>
                    <a:pt x="0" y="865"/>
                    <a:pt x="0" y="910"/>
                    <a:pt x="6" y="961"/>
                  </a:cubicBezTo>
                  <a:cubicBezTo>
                    <a:pt x="6" y="993"/>
                    <a:pt x="32" y="1012"/>
                    <a:pt x="64" y="1012"/>
                  </a:cubicBezTo>
                  <a:cubicBezTo>
                    <a:pt x="90" y="1012"/>
                    <a:pt x="115" y="987"/>
                    <a:pt x="115" y="955"/>
                  </a:cubicBezTo>
                  <a:cubicBezTo>
                    <a:pt x="109" y="897"/>
                    <a:pt x="115" y="839"/>
                    <a:pt x="122" y="775"/>
                  </a:cubicBezTo>
                  <a:lnTo>
                    <a:pt x="122" y="795"/>
                  </a:lnTo>
                  <a:cubicBezTo>
                    <a:pt x="128" y="699"/>
                    <a:pt x="154" y="609"/>
                    <a:pt x="186" y="519"/>
                  </a:cubicBezTo>
                  <a:cubicBezTo>
                    <a:pt x="186" y="513"/>
                    <a:pt x="186" y="513"/>
                    <a:pt x="186" y="513"/>
                  </a:cubicBezTo>
                  <a:cubicBezTo>
                    <a:pt x="198" y="475"/>
                    <a:pt x="211" y="443"/>
                    <a:pt x="230" y="404"/>
                  </a:cubicBezTo>
                  <a:cubicBezTo>
                    <a:pt x="256" y="366"/>
                    <a:pt x="275" y="327"/>
                    <a:pt x="307" y="295"/>
                  </a:cubicBezTo>
                  <a:lnTo>
                    <a:pt x="307" y="302"/>
                  </a:lnTo>
                  <a:cubicBezTo>
                    <a:pt x="339" y="244"/>
                    <a:pt x="384" y="199"/>
                    <a:pt x="435" y="161"/>
                  </a:cubicBezTo>
                  <a:lnTo>
                    <a:pt x="429" y="161"/>
                  </a:lnTo>
                  <a:lnTo>
                    <a:pt x="435" y="155"/>
                  </a:lnTo>
                  <a:cubicBezTo>
                    <a:pt x="480" y="116"/>
                    <a:pt x="531" y="91"/>
                    <a:pt x="583" y="65"/>
                  </a:cubicBezTo>
                  <a:cubicBezTo>
                    <a:pt x="602" y="52"/>
                    <a:pt x="608" y="33"/>
                    <a:pt x="595" y="20"/>
                  </a:cubicBezTo>
                  <a:cubicBezTo>
                    <a:pt x="589" y="7"/>
                    <a:pt x="583" y="1"/>
                    <a:pt x="57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Google Shape;348;p27"/>
            <p:cNvSpPr/>
            <p:nvPr/>
          </p:nvSpPr>
          <p:spPr>
            <a:xfrm>
              <a:off x="796592" y="2374402"/>
              <a:ext cx="1182520" cy="1168294"/>
            </a:xfrm>
            <a:custGeom>
              <a:avLst/>
              <a:gdLst/>
              <a:ahLst/>
              <a:cxnLst/>
              <a:rect l="l" t="t" r="r" b="b"/>
              <a:pathLst>
                <a:path w="12718" h="12565" extrusionOk="0">
                  <a:moveTo>
                    <a:pt x="6823" y="1"/>
                  </a:moveTo>
                  <a:cubicBezTo>
                    <a:pt x="6324" y="1"/>
                    <a:pt x="5831" y="65"/>
                    <a:pt x="5345" y="180"/>
                  </a:cubicBezTo>
                  <a:cubicBezTo>
                    <a:pt x="5050" y="250"/>
                    <a:pt x="4762" y="340"/>
                    <a:pt x="4474" y="455"/>
                  </a:cubicBezTo>
                  <a:cubicBezTo>
                    <a:pt x="4199" y="564"/>
                    <a:pt x="3924" y="692"/>
                    <a:pt x="3661" y="839"/>
                  </a:cubicBezTo>
                  <a:cubicBezTo>
                    <a:pt x="3181" y="1114"/>
                    <a:pt x="2727" y="1428"/>
                    <a:pt x="2305" y="1793"/>
                  </a:cubicBezTo>
                  <a:cubicBezTo>
                    <a:pt x="1869" y="2164"/>
                    <a:pt x="1472" y="2580"/>
                    <a:pt x="1127" y="3034"/>
                  </a:cubicBezTo>
                  <a:cubicBezTo>
                    <a:pt x="781" y="3489"/>
                    <a:pt x="506" y="3982"/>
                    <a:pt x="301" y="4513"/>
                  </a:cubicBezTo>
                  <a:cubicBezTo>
                    <a:pt x="96" y="5031"/>
                    <a:pt x="0" y="5582"/>
                    <a:pt x="0" y="6139"/>
                  </a:cubicBezTo>
                  <a:cubicBezTo>
                    <a:pt x="7" y="6484"/>
                    <a:pt x="58" y="6830"/>
                    <a:pt x="148" y="7163"/>
                  </a:cubicBezTo>
                  <a:cubicBezTo>
                    <a:pt x="148" y="7176"/>
                    <a:pt x="148" y="7188"/>
                    <a:pt x="154" y="7195"/>
                  </a:cubicBezTo>
                  <a:cubicBezTo>
                    <a:pt x="352" y="7624"/>
                    <a:pt x="589" y="8033"/>
                    <a:pt x="858" y="8417"/>
                  </a:cubicBezTo>
                  <a:cubicBezTo>
                    <a:pt x="788" y="8456"/>
                    <a:pt x="724" y="8500"/>
                    <a:pt x="666" y="8558"/>
                  </a:cubicBezTo>
                  <a:cubicBezTo>
                    <a:pt x="602" y="8616"/>
                    <a:pt x="551" y="8673"/>
                    <a:pt x="506" y="8744"/>
                  </a:cubicBezTo>
                  <a:cubicBezTo>
                    <a:pt x="468" y="8801"/>
                    <a:pt x="436" y="8859"/>
                    <a:pt x="410" y="8916"/>
                  </a:cubicBezTo>
                  <a:cubicBezTo>
                    <a:pt x="384" y="8974"/>
                    <a:pt x="365" y="9032"/>
                    <a:pt x="352" y="9096"/>
                  </a:cubicBezTo>
                  <a:cubicBezTo>
                    <a:pt x="301" y="9332"/>
                    <a:pt x="333" y="9576"/>
                    <a:pt x="442" y="9793"/>
                  </a:cubicBezTo>
                  <a:cubicBezTo>
                    <a:pt x="551" y="10024"/>
                    <a:pt x="717" y="10228"/>
                    <a:pt x="922" y="10388"/>
                  </a:cubicBezTo>
                  <a:cubicBezTo>
                    <a:pt x="1018" y="10472"/>
                    <a:pt x="1127" y="10548"/>
                    <a:pt x="1242" y="10612"/>
                  </a:cubicBezTo>
                  <a:cubicBezTo>
                    <a:pt x="1364" y="10677"/>
                    <a:pt x="1485" y="10728"/>
                    <a:pt x="1607" y="10766"/>
                  </a:cubicBezTo>
                  <a:cubicBezTo>
                    <a:pt x="1754" y="10811"/>
                    <a:pt x="1908" y="10830"/>
                    <a:pt x="2055" y="10837"/>
                  </a:cubicBezTo>
                  <a:cubicBezTo>
                    <a:pt x="2157" y="10837"/>
                    <a:pt x="2253" y="10824"/>
                    <a:pt x="2349" y="10798"/>
                  </a:cubicBezTo>
                  <a:cubicBezTo>
                    <a:pt x="2407" y="10785"/>
                    <a:pt x="2465" y="10766"/>
                    <a:pt x="2522" y="10741"/>
                  </a:cubicBezTo>
                  <a:cubicBezTo>
                    <a:pt x="2580" y="10715"/>
                    <a:pt x="2637" y="10689"/>
                    <a:pt x="2695" y="10651"/>
                  </a:cubicBezTo>
                  <a:cubicBezTo>
                    <a:pt x="2797" y="10580"/>
                    <a:pt x="2887" y="10497"/>
                    <a:pt x="2964" y="10401"/>
                  </a:cubicBezTo>
                  <a:cubicBezTo>
                    <a:pt x="3053" y="10459"/>
                    <a:pt x="3149" y="10510"/>
                    <a:pt x="3252" y="10561"/>
                  </a:cubicBezTo>
                  <a:cubicBezTo>
                    <a:pt x="4058" y="10971"/>
                    <a:pt x="4941" y="11189"/>
                    <a:pt x="5838" y="11214"/>
                  </a:cubicBezTo>
                  <a:lnTo>
                    <a:pt x="6273" y="11214"/>
                  </a:lnTo>
                  <a:cubicBezTo>
                    <a:pt x="6324" y="11214"/>
                    <a:pt x="6375" y="11208"/>
                    <a:pt x="6420" y="11201"/>
                  </a:cubicBezTo>
                  <a:lnTo>
                    <a:pt x="6439" y="11201"/>
                  </a:lnTo>
                  <a:cubicBezTo>
                    <a:pt x="6497" y="11201"/>
                    <a:pt x="6554" y="11195"/>
                    <a:pt x="6618" y="11195"/>
                  </a:cubicBezTo>
                  <a:lnTo>
                    <a:pt x="6638" y="11195"/>
                  </a:lnTo>
                  <a:cubicBezTo>
                    <a:pt x="6714" y="11195"/>
                    <a:pt x="6785" y="11201"/>
                    <a:pt x="6849" y="11214"/>
                  </a:cubicBezTo>
                  <a:cubicBezTo>
                    <a:pt x="6894" y="11227"/>
                    <a:pt x="6932" y="11240"/>
                    <a:pt x="6970" y="11259"/>
                  </a:cubicBezTo>
                  <a:cubicBezTo>
                    <a:pt x="7015" y="11285"/>
                    <a:pt x="7047" y="11310"/>
                    <a:pt x="7079" y="11342"/>
                  </a:cubicBezTo>
                  <a:cubicBezTo>
                    <a:pt x="7111" y="11374"/>
                    <a:pt x="7137" y="11406"/>
                    <a:pt x="7162" y="11445"/>
                  </a:cubicBezTo>
                  <a:cubicBezTo>
                    <a:pt x="7188" y="11496"/>
                    <a:pt x="7207" y="11547"/>
                    <a:pt x="7226" y="11598"/>
                  </a:cubicBezTo>
                  <a:cubicBezTo>
                    <a:pt x="7252" y="11694"/>
                    <a:pt x="7265" y="11790"/>
                    <a:pt x="7265" y="11886"/>
                  </a:cubicBezTo>
                  <a:cubicBezTo>
                    <a:pt x="7265" y="12021"/>
                    <a:pt x="7252" y="12149"/>
                    <a:pt x="7226" y="12277"/>
                  </a:cubicBezTo>
                  <a:cubicBezTo>
                    <a:pt x="7220" y="12289"/>
                    <a:pt x="7220" y="12309"/>
                    <a:pt x="7226" y="12328"/>
                  </a:cubicBezTo>
                  <a:cubicBezTo>
                    <a:pt x="7233" y="12341"/>
                    <a:pt x="7246" y="12353"/>
                    <a:pt x="7258" y="12360"/>
                  </a:cubicBezTo>
                  <a:lnTo>
                    <a:pt x="7278" y="12360"/>
                  </a:lnTo>
                  <a:cubicBezTo>
                    <a:pt x="7290" y="12360"/>
                    <a:pt x="7297" y="12360"/>
                    <a:pt x="7303" y="12353"/>
                  </a:cubicBezTo>
                  <a:cubicBezTo>
                    <a:pt x="7316" y="12353"/>
                    <a:pt x="7322" y="12347"/>
                    <a:pt x="7329" y="12341"/>
                  </a:cubicBezTo>
                  <a:cubicBezTo>
                    <a:pt x="7412" y="12405"/>
                    <a:pt x="7508" y="12449"/>
                    <a:pt x="7610" y="12488"/>
                  </a:cubicBezTo>
                  <a:cubicBezTo>
                    <a:pt x="7745" y="12533"/>
                    <a:pt x="7886" y="12558"/>
                    <a:pt x="8026" y="12565"/>
                  </a:cubicBezTo>
                  <a:lnTo>
                    <a:pt x="8110" y="12565"/>
                  </a:lnTo>
                  <a:cubicBezTo>
                    <a:pt x="8231" y="12565"/>
                    <a:pt x="8346" y="12552"/>
                    <a:pt x="8462" y="12526"/>
                  </a:cubicBezTo>
                  <a:cubicBezTo>
                    <a:pt x="8602" y="12501"/>
                    <a:pt x="8737" y="12449"/>
                    <a:pt x="8859" y="12379"/>
                  </a:cubicBezTo>
                  <a:cubicBezTo>
                    <a:pt x="8955" y="12321"/>
                    <a:pt x="9044" y="12245"/>
                    <a:pt x="9108" y="12155"/>
                  </a:cubicBezTo>
                  <a:cubicBezTo>
                    <a:pt x="9147" y="12110"/>
                    <a:pt x="9172" y="12059"/>
                    <a:pt x="9198" y="12008"/>
                  </a:cubicBezTo>
                  <a:cubicBezTo>
                    <a:pt x="9223" y="11957"/>
                    <a:pt x="9243" y="11899"/>
                    <a:pt x="9249" y="11841"/>
                  </a:cubicBezTo>
                  <a:cubicBezTo>
                    <a:pt x="9255" y="11829"/>
                    <a:pt x="9249" y="11816"/>
                    <a:pt x="9243" y="11803"/>
                  </a:cubicBezTo>
                  <a:cubicBezTo>
                    <a:pt x="9243" y="11790"/>
                    <a:pt x="9236" y="11771"/>
                    <a:pt x="9223" y="11765"/>
                  </a:cubicBezTo>
                  <a:lnTo>
                    <a:pt x="9204" y="11733"/>
                  </a:lnTo>
                  <a:cubicBezTo>
                    <a:pt x="9127" y="11630"/>
                    <a:pt x="9063" y="11528"/>
                    <a:pt x="9012" y="11413"/>
                  </a:cubicBezTo>
                  <a:cubicBezTo>
                    <a:pt x="8980" y="11329"/>
                    <a:pt x="8955" y="11240"/>
                    <a:pt x="8942" y="11150"/>
                  </a:cubicBezTo>
                  <a:cubicBezTo>
                    <a:pt x="8935" y="11093"/>
                    <a:pt x="8935" y="11029"/>
                    <a:pt x="8942" y="10971"/>
                  </a:cubicBezTo>
                  <a:cubicBezTo>
                    <a:pt x="8948" y="10913"/>
                    <a:pt x="8961" y="10862"/>
                    <a:pt x="8980" y="10811"/>
                  </a:cubicBezTo>
                  <a:cubicBezTo>
                    <a:pt x="9006" y="10766"/>
                    <a:pt x="9025" y="10728"/>
                    <a:pt x="9057" y="10689"/>
                  </a:cubicBezTo>
                  <a:cubicBezTo>
                    <a:pt x="9108" y="10625"/>
                    <a:pt x="9172" y="10561"/>
                    <a:pt x="9236" y="10516"/>
                  </a:cubicBezTo>
                  <a:cubicBezTo>
                    <a:pt x="9422" y="10382"/>
                    <a:pt x="9614" y="10273"/>
                    <a:pt x="9825" y="10177"/>
                  </a:cubicBezTo>
                  <a:cubicBezTo>
                    <a:pt x="9876" y="10152"/>
                    <a:pt x="9934" y="10126"/>
                    <a:pt x="9991" y="10100"/>
                  </a:cubicBezTo>
                  <a:cubicBezTo>
                    <a:pt x="10132" y="10036"/>
                    <a:pt x="10279" y="9972"/>
                    <a:pt x="10414" y="9896"/>
                  </a:cubicBezTo>
                  <a:cubicBezTo>
                    <a:pt x="10459" y="9870"/>
                    <a:pt x="10491" y="9844"/>
                    <a:pt x="10535" y="9812"/>
                  </a:cubicBezTo>
                  <a:cubicBezTo>
                    <a:pt x="10599" y="9774"/>
                    <a:pt x="10657" y="9736"/>
                    <a:pt x="10721" y="9697"/>
                  </a:cubicBezTo>
                  <a:cubicBezTo>
                    <a:pt x="10836" y="9614"/>
                    <a:pt x="10951" y="9537"/>
                    <a:pt x="11054" y="9454"/>
                  </a:cubicBezTo>
                  <a:cubicBezTo>
                    <a:pt x="11278" y="9288"/>
                    <a:pt x="11483" y="9108"/>
                    <a:pt x="11668" y="8910"/>
                  </a:cubicBezTo>
                  <a:cubicBezTo>
                    <a:pt x="11860" y="8712"/>
                    <a:pt x="12027" y="8494"/>
                    <a:pt x="12174" y="8264"/>
                  </a:cubicBezTo>
                  <a:cubicBezTo>
                    <a:pt x="12308" y="8046"/>
                    <a:pt x="12417" y="7809"/>
                    <a:pt x="12500" y="7566"/>
                  </a:cubicBezTo>
                  <a:cubicBezTo>
                    <a:pt x="12648" y="7105"/>
                    <a:pt x="12718" y="6625"/>
                    <a:pt x="12712" y="6145"/>
                  </a:cubicBezTo>
                  <a:cubicBezTo>
                    <a:pt x="12705" y="5639"/>
                    <a:pt x="12635" y="5134"/>
                    <a:pt x="12507" y="4641"/>
                  </a:cubicBezTo>
                  <a:cubicBezTo>
                    <a:pt x="12263" y="3739"/>
                    <a:pt x="11867" y="2887"/>
                    <a:pt x="11329" y="2119"/>
                  </a:cubicBezTo>
                  <a:cubicBezTo>
                    <a:pt x="11111" y="1806"/>
                    <a:pt x="10855" y="1511"/>
                    <a:pt x="10580" y="1242"/>
                  </a:cubicBezTo>
                  <a:cubicBezTo>
                    <a:pt x="10567" y="1230"/>
                    <a:pt x="10555" y="1223"/>
                    <a:pt x="10535" y="1223"/>
                  </a:cubicBezTo>
                  <a:cubicBezTo>
                    <a:pt x="10523" y="1223"/>
                    <a:pt x="10510" y="1230"/>
                    <a:pt x="10497" y="1236"/>
                  </a:cubicBezTo>
                  <a:cubicBezTo>
                    <a:pt x="10382" y="1172"/>
                    <a:pt x="10267" y="1095"/>
                    <a:pt x="10151" y="1025"/>
                  </a:cubicBezTo>
                  <a:cubicBezTo>
                    <a:pt x="10017" y="942"/>
                    <a:pt x="9876" y="852"/>
                    <a:pt x="9735" y="769"/>
                  </a:cubicBezTo>
                  <a:cubicBezTo>
                    <a:pt x="8942" y="314"/>
                    <a:pt x="8052" y="58"/>
                    <a:pt x="7143" y="14"/>
                  </a:cubicBezTo>
                  <a:cubicBezTo>
                    <a:pt x="7034" y="7"/>
                    <a:pt x="6932" y="7"/>
                    <a:pt x="6823" y="7"/>
                  </a:cubicBezTo>
                  <a:lnTo>
                    <a:pt x="6823" y="1"/>
                  </a:lnTo>
                  <a:close/>
                </a:path>
              </a:pathLst>
            </a:custGeom>
            <a:solidFill>
              <a:srgbClr val="FB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Google Shape;349;p27"/>
            <p:cNvSpPr/>
            <p:nvPr/>
          </p:nvSpPr>
          <p:spPr>
            <a:xfrm>
              <a:off x="806076" y="2373193"/>
              <a:ext cx="1078475" cy="501813"/>
            </a:xfrm>
            <a:custGeom>
              <a:avLst/>
              <a:gdLst/>
              <a:ahLst/>
              <a:cxnLst/>
              <a:rect l="l" t="t" r="r" b="b"/>
              <a:pathLst>
                <a:path w="11599" h="5397" extrusionOk="0">
                  <a:moveTo>
                    <a:pt x="6715" y="1"/>
                  </a:moveTo>
                  <a:lnTo>
                    <a:pt x="6721" y="14"/>
                  </a:lnTo>
                  <a:cubicBezTo>
                    <a:pt x="6222" y="14"/>
                    <a:pt x="5729" y="71"/>
                    <a:pt x="5243" y="193"/>
                  </a:cubicBezTo>
                  <a:cubicBezTo>
                    <a:pt x="4948" y="263"/>
                    <a:pt x="4654" y="353"/>
                    <a:pt x="4372" y="462"/>
                  </a:cubicBezTo>
                  <a:cubicBezTo>
                    <a:pt x="4097" y="577"/>
                    <a:pt x="3822" y="705"/>
                    <a:pt x="3559" y="852"/>
                  </a:cubicBezTo>
                  <a:cubicBezTo>
                    <a:pt x="3079" y="1121"/>
                    <a:pt x="2619" y="1441"/>
                    <a:pt x="2203" y="1799"/>
                  </a:cubicBezTo>
                  <a:cubicBezTo>
                    <a:pt x="1761" y="2171"/>
                    <a:pt x="1370" y="2587"/>
                    <a:pt x="1025" y="3047"/>
                  </a:cubicBezTo>
                  <a:cubicBezTo>
                    <a:pt x="679" y="3496"/>
                    <a:pt x="404" y="3988"/>
                    <a:pt x="199" y="4520"/>
                  </a:cubicBezTo>
                  <a:cubicBezTo>
                    <a:pt x="116" y="4731"/>
                    <a:pt x="52" y="4948"/>
                    <a:pt x="1" y="5172"/>
                  </a:cubicBezTo>
                  <a:cubicBezTo>
                    <a:pt x="212" y="5224"/>
                    <a:pt x="430" y="5262"/>
                    <a:pt x="654" y="5300"/>
                  </a:cubicBezTo>
                  <a:cubicBezTo>
                    <a:pt x="750" y="5313"/>
                    <a:pt x="852" y="5326"/>
                    <a:pt x="948" y="5339"/>
                  </a:cubicBezTo>
                  <a:cubicBezTo>
                    <a:pt x="1217" y="5371"/>
                    <a:pt x="1479" y="5390"/>
                    <a:pt x="1729" y="5396"/>
                  </a:cubicBezTo>
                  <a:lnTo>
                    <a:pt x="1870" y="5396"/>
                  </a:lnTo>
                  <a:cubicBezTo>
                    <a:pt x="2068" y="5396"/>
                    <a:pt x="2273" y="5384"/>
                    <a:pt x="2478" y="5364"/>
                  </a:cubicBezTo>
                  <a:cubicBezTo>
                    <a:pt x="2740" y="5339"/>
                    <a:pt x="2996" y="5275"/>
                    <a:pt x="3246" y="5185"/>
                  </a:cubicBezTo>
                  <a:cubicBezTo>
                    <a:pt x="3374" y="5134"/>
                    <a:pt x="3495" y="5064"/>
                    <a:pt x="3604" y="4987"/>
                  </a:cubicBezTo>
                  <a:cubicBezTo>
                    <a:pt x="3681" y="4929"/>
                    <a:pt x="3745" y="4865"/>
                    <a:pt x="3803" y="4788"/>
                  </a:cubicBezTo>
                  <a:cubicBezTo>
                    <a:pt x="3899" y="4667"/>
                    <a:pt x="3963" y="4520"/>
                    <a:pt x="3988" y="4360"/>
                  </a:cubicBezTo>
                  <a:cubicBezTo>
                    <a:pt x="4001" y="4251"/>
                    <a:pt x="4001" y="4142"/>
                    <a:pt x="3988" y="4033"/>
                  </a:cubicBezTo>
                  <a:cubicBezTo>
                    <a:pt x="3988" y="4020"/>
                    <a:pt x="3988" y="4014"/>
                    <a:pt x="3988" y="4008"/>
                  </a:cubicBezTo>
                  <a:cubicBezTo>
                    <a:pt x="3988" y="4001"/>
                    <a:pt x="3995" y="4001"/>
                    <a:pt x="4001" y="4001"/>
                  </a:cubicBezTo>
                  <a:lnTo>
                    <a:pt x="4014" y="4001"/>
                  </a:lnTo>
                  <a:lnTo>
                    <a:pt x="4091" y="4040"/>
                  </a:lnTo>
                  <a:cubicBezTo>
                    <a:pt x="4180" y="4078"/>
                    <a:pt x="4270" y="4110"/>
                    <a:pt x="4359" y="4142"/>
                  </a:cubicBezTo>
                  <a:cubicBezTo>
                    <a:pt x="4430" y="4161"/>
                    <a:pt x="4500" y="4180"/>
                    <a:pt x="4564" y="4200"/>
                  </a:cubicBezTo>
                  <a:cubicBezTo>
                    <a:pt x="4711" y="4238"/>
                    <a:pt x="4865" y="4270"/>
                    <a:pt x="5025" y="4296"/>
                  </a:cubicBezTo>
                  <a:cubicBezTo>
                    <a:pt x="5268" y="4328"/>
                    <a:pt x="5512" y="4353"/>
                    <a:pt x="5761" y="4360"/>
                  </a:cubicBezTo>
                  <a:lnTo>
                    <a:pt x="5921" y="4360"/>
                  </a:lnTo>
                  <a:cubicBezTo>
                    <a:pt x="6126" y="4360"/>
                    <a:pt x="6324" y="4347"/>
                    <a:pt x="6529" y="4328"/>
                  </a:cubicBezTo>
                  <a:cubicBezTo>
                    <a:pt x="6849" y="4289"/>
                    <a:pt x="7163" y="4219"/>
                    <a:pt x="7457" y="4104"/>
                  </a:cubicBezTo>
                  <a:cubicBezTo>
                    <a:pt x="7630" y="4040"/>
                    <a:pt x="7784" y="3950"/>
                    <a:pt x="7931" y="3841"/>
                  </a:cubicBezTo>
                  <a:cubicBezTo>
                    <a:pt x="8033" y="3771"/>
                    <a:pt x="8123" y="3681"/>
                    <a:pt x="8200" y="3585"/>
                  </a:cubicBezTo>
                  <a:cubicBezTo>
                    <a:pt x="8328" y="3419"/>
                    <a:pt x="8411" y="3220"/>
                    <a:pt x="8443" y="3015"/>
                  </a:cubicBezTo>
                  <a:cubicBezTo>
                    <a:pt x="8456" y="2939"/>
                    <a:pt x="8462" y="2862"/>
                    <a:pt x="8462" y="2779"/>
                  </a:cubicBezTo>
                  <a:cubicBezTo>
                    <a:pt x="8462" y="2772"/>
                    <a:pt x="8468" y="2766"/>
                    <a:pt x="8481" y="2766"/>
                  </a:cubicBezTo>
                  <a:cubicBezTo>
                    <a:pt x="8481" y="2763"/>
                    <a:pt x="8481" y="2761"/>
                    <a:pt x="8482" y="2761"/>
                  </a:cubicBezTo>
                  <a:cubicBezTo>
                    <a:pt x="8483" y="2761"/>
                    <a:pt x="8484" y="2763"/>
                    <a:pt x="8488" y="2766"/>
                  </a:cubicBezTo>
                  <a:cubicBezTo>
                    <a:pt x="8596" y="2830"/>
                    <a:pt x="8712" y="2887"/>
                    <a:pt x="8833" y="2939"/>
                  </a:cubicBezTo>
                  <a:cubicBezTo>
                    <a:pt x="8949" y="2990"/>
                    <a:pt x="9064" y="3035"/>
                    <a:pt x="9185" y="3067"/>
                  </a:cubicBezTo>
                  <a:cubicBezTo>
                    <a:pt x="9422" y="3137"/>
                    <a:pt x="9665" y="3169"/>
                    <a:pt x="9915" y="3176"/>
                  </a:cubicBezTo>
                  <a:lnTo>
                    <a:pt x="9966" y="3176"/>
                  </a:lnTo>
                  <a:cubicBezTo>
                    <a:pt x="10075" y="3176"/>
                    <a:pt x="10190" y="3169"/>
                    <a:pt x="10299" y="3156"/>
                  </a:cubicBezTo>
                  <a:cubicBezTo>
                    <a:pt x="10440" y="3137"/>
                    <a:pt x="10574" y="3112"/>
                    <a:pt x="10715" y="3079"/>
                  </a:cubicBezTo>
                  <a:cubicBezTo>
                    <a:pt x="10849" y="3041"/>
                    <a:pt x="10984" y="2996"/>
                    <a:pt x="11112" y="2945"/>
                  </a:cubicBezTo>
                  <a:cubicBezTo>
                    <a:pt x="11214" y="2907"/>
                    <a:pt x="11317" y="2855"/>
                    <a:pt x="11419" y="2804"/>
                  </a:cubicBezTo>
                  <a:cubicBezTo>
                    <a:pt x="11477" y="2772"/>
                    <a:pt x="11541" y="2740"/>
                    <a:pt x="11598" y="2708"/>
                  </a:cubicBezTo>
                  <a:cubicBezTo>
                    <a:pt x="11483" y="2503"/>
                    <a:pt x="11355" y="2305"/>
                    <a:pt x="11221" y="2113"/>
                  </a:cubicBezTo>
                  <a:cubicBezTo>
                    <a:pt x="11003" y="1799"/>
                    <a:pt x="10747" y="1505"/>
                    <a:pt x="10472" y="1236"/>
                  </a:cubicBezTo>
                  <a:cubicBezTo>
                    <a:pt x="10459" y="1223"/>
                    <a:pt x="10446" y="1217"/>
                    <a:pt x="10427" y="1217"/>
                  </a:cubicBezTo>
                  <a:cubicBezTo>
                    <a:pt x="10414" y="1217"/>
                    <a:pt x="10395" y="1223"/>
                    <a:pt x="10382" y="1236"/>
                  </a:cubicBezTo>
                  <a:lnTo>
                    <a:pt x="10075" y="1038"/>
                  </a:lnTo>
                  <a:lnTo>
                    <a:pt x="10043" y="1019"/>
                  </a:lnTo>
                  <a:cubicBezTo>
                    <a:pt x="9889" y="923"/>
                    <a:pt x="9761" y="839"/>
                    <a:pt x="9627" y="763"/>
                  </a:cubicBezTo>
                  <a:cubicBezTo>
                    <a:pt x="9365" y="615"/>
                    <a:pt x="9083" y="481"/>
                    <a:pt x="8795" y="372"/>
                  </a:cubicBezTo>
                  <a:cubicBezTo>
                    <a:pt x="8232" y="161"/>
                    <a:pt x="7636" y="39"/>
                    <a:pt x="7035" y="7"/>
                  </a:cubicBezTo>
                  <a:cubicBezTo>
                    <a:pt x="6907" y="1"/>
                    <a:pt x="6804" y="1"/>
                    <a:pt x="6715" y="1"/>
                  </a:cubicBezTo>
                  <a:close/>
                </a:path>
              </a:pathLst>
            </a:custGeom>
            <a:solidFill>
              <a:srgbClr val="F1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Google Shape;350;p27"/>
            <p:cNvSpPr/>
            <p:nvPr/>
          </p:nvSpPr>
          <p:spPr>
            <a:xfrm>
              <a:off x="851356" y="3191477"/>
              <a:ext cx="189307" cy="112878"/>
            </a:xfrm>
            <a:custGeom>
              <a:avLst/>
              <a:gdLst/>
              <a:ahLst/>
              <a:cxnLst/>
              <a:rect l="l" t="t" r="r" b="b"/>
              <a:pathLst>
                <a:path w="2036" h="1214" extrusionOk="0">
                  <a:moveTo>
                    <a:pt x="749" y="0"/>
                  </a:moveTo>
                  <a:cubicBezTo>
                    <a:pt x="704" y="7"/>
                    <a:pt x="659" y="20"/>
                    <a:pt x="608" y="32"/>
                  </a:cubicBezTo>
                  <a:cubicBezTo>
                    <a:pt x="563" y="45"/>
                    <a:pt x="519" y="64"/>
                    <a:pt x="474" y="84"/>
                  </a:cubicBezTo>
                  <a:cubicBezTo>
                    <a:pt x="384" y="128"/>
                    <a:pt x="301" y="180"/>
                    <a:pt x="231" y="244"/>
                  </a:cubicBezTo>
                  <a:cubicBezTo>
                    <a:pt x="160" y="308"/>
                    <a:pt x="103" y="384"/>
                    <a:pt x="64" y="468"/>
                  </a:cubicBezTo>
                  <a:cubicBezTo>
                    <a:pt x="19" y="557"/>
                    <a:pt x="0" y="653"/>
                    <a:pt x="13" y="749"/>
                  </a:cubicBezTo>
                  <a:cubicBezTo>
                    <a:pt x="13" y="762"/>
                    <a:pt x="19" y="768"/>
                    <a:pt x="32" y="768"/>
                  </a:cubicBezTo>
                  <a:cubicBezTo>
                    <a:pt x="45" y="768"/>
                    <a:pt x="51" y="756"/>
                    <a:pt x="51" y="749"/>
                  </a:cubicBezTo>
                  <a:cubicBezTo>
                    <a:pt x="51" y="724"/>
                    <a:pt x="51" y="704"/>
                    <a:pt x="51" y="685"/>
                  </a:cubicBezTo>
                  <a:cubicBezTo>
                    <a:pt x="51" y="640"/>
                    <a:pt x="64" y="602"/>
                    <a:pt x="77" y="557"/>
                  </a:cubicBezTo>
                  <a:cubicBezTo>
                    <a:pt x="90" y="519"/>
                    <a:pt x="109" y="480"/>
                    <a:pt x="128" y="442"/>
                  </a:cubicBezTo>
                  <a:cubicBezTo>
                    <a:pt x="160" y="404"/>
                    <a:pt x="192" y="365"/>
                    <a:pt x="231" y="327"/>
                  </a:cubicBezTo>
                  <a:cubicBezTo>
                    <a:pt x="275" y="288"/>
                    <a:pt x="327" y="250"/>
                    <a:pt x="378" y="224"/>
                  </a:cubicBezTo>
                  <a:cubicBezTo>
                    <a:pt x="416" y="205"/>
                    <a:pt x="455" y="186"/>
                    <a:pt x="487" y="173"/>
                  </a:cubicBezTo>
                  <a:cubicBezTo>
                    <a:pt x="557" y="148"/>
                    <a:pt x="627" y="135"/>
                    <a:pt x="698" y="128"/>
                  </a:cubicBezTo>
                  <a:cubicBezTo>
                    <a:pt x="698" y="148"/>
                    <a:pt x="698" y="160"/>
                    <a:pt x="704" y="180"/>
                  </a:cubicBezTo>
                  <a:cubicBezTo>
                    <a:pt x="711" y="218"/>
                    <a:pt x="723" y="250"/>
                    <a:pt x="736" y="288"/>
                  </a:cubicBezTo>
                  <a:cubicBezTo>
                    <a:pt x="762" y="359"/>
                    <a:pt x="794" y="436"/>
                    <a:pt x="839" y="500"/>
                  </a:cubicBezTo>
                  <a:cubicBezTo>
                    <a:pt x="877" y="570"/>
                    <a:pt x="928" y="640"/>
                    <a:pt x="980" y="704"/>
                  </a:cubicBezTo>
                  <a:cubicBezTo>
                    <a:pt x="1037" y="768"/>
                    <a:pt x="1095" y="826"/>
                    <a:pt x="1159" y="884"/>
                  </a:cubicBezTo>
                  <a:cubicBezTo>
                    <a:pt x="1223" y="935"/>
                    <a:pt x="1287" y="986"/>
                    <a:pt x="1357" y="1031"/>
                  </a:cubicBezTo>
                  <a:cubicBezTo>
                    <a:pt x="1421" y="1076"/>
                    <a:pt x="1492" y="1108"/>
                    <a:pt x="1568" y="1140"/>
                  </a:cubicBezTo>
                  <a:cubicBezTo>
                    <a:pt x="1680" y="1188"/>
                    <a:pt x="1805" y="1213"/>
                    <a:pt x="1928" y="1213"/>
                  </a:cubicBezTo>
                  <a:cubicBezTo>
                    <a:pt x="1954" y="1213"/>
                    <a:pt x="1979" y="1212"/>
                    <a:pt x="2004" y="1210"/>
                  </a:cubicBezTo>
                  <a:cubicBezTo>
                    <a:pt x="2036" y="1210"/>
                    <a:pt x="2036" y="1159"/>
                    <a:pt x="2004" y="1159"/>
                  </a:cubicBezTo>
                  <a:lnTo>
                    <a:pt x="1997" y="1159"/>
                  </a:lnTo>
                  <a:cubicBezTo>
                    <a:pt x="1975" y="1162"/>
                    <a:pt x="1951" y="1164"/>
                    <a:pt x="1927" y="1164"/>
                  </a:cubicBezTo>
                  <a:cubicBezTo>
                    <a:pt x="1903" y="1164"/>
                    <a:pt x="1879" y="1162"/>
                    <a:pt x="1856" y="1159"/>
                  </a:cubicBezTo>
                  <a:cubicBezTo>
                    <a:pt x="1780" y="1146"/>
                    <a:pt x="1709" y="1127"/>
                    <a:pt x="1639" y="1095"/>
                  </a:cubicBezTo>
                  <a:lnTo>
                    <a:pt x="1632" y="1095"/>
                  </a:lnTo>
                  <a:cubicBezTo>
                    <a:pt x="1543" y="1056"/>
                    <a:pt x="1453" y="1005"/>
                    <a:pt x="1376" y="941"/>
                  </a:cubicBezTo>
                  <a:lnTo>
                    <a:pt x="1370" y="935"/>
                  </a:lnTo>
                  <a:cubicBezTo>
                    <a:pt x="1274" y="858"/>
                    <a:pt x="1178" y="762"/>
                    <a:pt x="1101" y="666"/>
                  </a:cubicBezTo>
                  <a:cubicBezTo>
                    <a:pt x="1024" y="557"/>
                    <a:pt x="954" y="442"/>
                    <a:pt x="903" y="320"/>
                  </a:cubicBezTo>
                  <a:cubicBezTo>
                    <a:pt x="871" y="244"/>
                    <a:pt x="845" y="160"/>
                    <a:pt x="832" y="77"/>
                  </a:cubicBezTo>
                  <a:lnTo>
                    <a:pt x="832" y="58"/>
                  </a:lnTo>
                  <a:cubicBezTo>
                    <a:pt x="826" y="45"/>
                    <a:pt x="819" y="32"/>
                    <a:pt x="813" y="26"/>
                  </a:cubicBezTo>
                  <a:lnTo>
                    <a:pt x="807" y="26"/>
                  </a:lnTo>
                  <a:cubicBezTo>
                    <a:pt x="807" y="26"/>
                    <a:pt x="800" y="20"/>
                    <a:pt x="800" y="13"/>
                  </a:cubicBezTo>
                  <a:cubicBezTo>
                    <a:pt x="787" y="7"/>
                    <a:pt x="775" y="0"/>
                    <a:pt x="75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Google Shape;351;p27"/>
            <p:cNvSpPr/>
            <p:nvPr/>
          </p:nvSpPr>
          <p:spPr>
            <a:xfrm>
              <a:off x="979292" y="3278968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7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Google Shape;352;p27"/>
            <p:cNvSpPr/>
            <p:nvPr/>
          </p:nvSpPr>
          <p:spPr>
            <a:xfrm>
              <a:off x="1003652" y="3293193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7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Google Shape;353;p27"/>
            <p:cNvSpPr/>
            <p:nvPr/>
          </p:nvSpPr>
          <p:spPr>
            <a:xfrm>
              <a:off x="1865917" y="3015938"/>
              <a:ext cx="489912" cy="565411"/>
            </a:xfrm>
            <a:custGeom>
              <a:avLst/>
              <a:gdLst/>
              <a:ahLst/>
              <a:cxnLst/>
              <a:rect l="l" t="t" r="r" b="b"/>
              <a:pathLst>
                <a:path w="5269" h="6081" extrusionOk="0">
                  <a:moveTo>
                    <a:pt x="4097" y="0"/>
                  </a:moveTo>
                  <a:lnTo>
                    <a:pt x="4097" y="7"/>
                  </a:lnTo>
                  <a:cubicBezTo>
                    <a:pt x="4071" y="7"/>
                    <a:pt x="4052" y="20"/>
                    <a:pt x="4039" y="39"/>
                  </a:cubicBezTo>
                  <a:cubicBezTo>
                    <a:pt x="3847" y="404"/>
                    <a:pt x="3630" y="768"/>
                    <a:pt x="3393" y="1127"/>
                  </a:cubicBezTo>
                  <a:lnTo>
                    <a:pt x="3399" y="1120"/>
                  </a:lnTo>
                  <a:lnTo>
                    <a:pt x="3406" y="1114"/>
                  </a:lnTo>
                  <a:lnTo>
                    <a:pt x="3406" y="1114"/>
                  </a:lnTo>
                  <a:cubicBezTo>
                    <a:pt x="2875" y="1908"/>
                    <a:pt x="2267" y="2644"/>
                    <a:pt x="1588" y="3322"/>
                  </a:cubicBezTo>
                  <a:cubicBezTo>
                    <a:pt x="1371" y="3540"/>
                    <a:pt x="1147" y="3757"/>
                    <a:pt x="916" y="3956"/>
                  </a:cubicBezTo>
                  <a:lnTo>
                    <a:pt x="910" y="3962"/>
                  </a:lnTo>
                  <a:cubicBezTo>
                    <a:pt x="807" y="4039"/>
                    <a:pt x="705" y="4122"/>
                    <a:pt x="615" y="4212"/>
                  </a:cubicBezTo>
                  <a:lnTo>
                    <a:pt x="551" y="4263"/>
                  </a:lnTo>
                  <a:cubicBezTo>
                    <a:pt x="538" y="4269"/>
                    <a:pt x="526" y="4282"/>
                    <a:pt x="526" y="4301"/>
                  </a:cubicBezTo>
                  <a:cubicBezTo>
                    <a:pt x="430" y="4397"/>
                    <a:pt x="346" y="4500"/>
                    <a:pt x="270" y="4615"/>
                  </a:cubicBezTo>
                  <a:cubicBezTo>
                    <a:pt x="180" y="4737"/>
                    <a:pt x="110" y="4871"/>
                    <a:pt x="58" y="5012"/>
                  </a:cubicBezTo>
                  <a:cubicBezTo>
                    <a:pt x="14" y="5140"/>
                    <a:pt x="1" y="5274"/>
                    <a:pt x="20" y="5409"/>
                  </a:cubicBezTo>
                  <a:cubicBezTo>
                    <a:pt x="33" y="5473"/>
                    <a:pt x="52" y="5537"/>
                    <a:pt x="84" y="5601"/>
                  </a:cubicBezTo>
                  <a:cubicBezTo>
                    <a:pt x="116" y="5665"/>
                    <a:pt x="161" y="5722"/>
                    <a:pt x="212" y="5767"/>
                  </a:cubicBezTo>
                  <a:cubicBezTo>
                    <a:pt x="276" y="5825"/>
                    <a:pt x="340" y="5876"/>
                    <a:pt x="417" y="5914"/>
                  </a:cubicBezTo>
                  <a:cubicBezTo>
                    <a:pt x="500" y="5965"/>
                    <a:pt x="590" y="5997"/>
                    <a:pt x="679" y="6029"/>
                  </a:cubicBezTo>
                  <a:cubicBezTo>
                    <a:pt x="782" y="6061"/>
                    <a:pt x="897" y="6081"/>
                    <a:pt x="1006" y="6081"/>
                  </a:cubicBezTo>
                  <a:cubicBezTo>
                    <a:pt x="1063" y="6081"/>
                    <a:pt x="1121" y="6074"/>
                    <a:pt x="1179" y="6068"/>
                  </a:cubicBezTo>
                  <a:cubicBezTo>
                    <a:pt x="1345" y="6036"/>
                    <a:pt x="1511" y="5978"/>
                    <a:pt x="1659" y="5895"/>
                  </a:cubicBezTo>
                  <a:cubicBezTo>
                    <a:pt x="1819" y="5812"/>
                    <a:pt x="1959" y="5709"/>
                    <a:pt x="2094" y="5594"/>
                  </a:cubicBezTo>
                  <a:cubicBezTo>
                    <a:pt x="2235" y="5473"/>
                    <a:pt x="2369" y="5338"/>
                    <a:pt x="2497" y="5204"/>
                  </a:cubicBezTo>
                  <a:cubicBezTo>
                    <a:pt x="2599" y="5089"/>
                    <a:pt x="2708" y="4961"/>
                    <a:pt x="2843" y="4801"/>
                  </a:cubicBezTo>
                  <a:cubicBezTo>
                    <a:pt x="2939" y="4679"/>
                    <a:pt x="3035" y="4564"/>
                    <a:pt x="3131" y="4442"/>
                  </a:cubicBezTo>
                  <a:lnTo>
                    <a:pt x="3175" y="4391"/>
                  </a:lnTo>
                  <a:cubicBezTo>
                    <a:pt x="3700" y="3738"/>
                    <a:pt x="4308" y="2951"/>
                    <a:pt x="4776" y="2061"/>
                  </a:cubicBezTo>
                  <a:cubicBezTo>
                    <a:pt x="4968" y="1703"/>
                    <a:pt x="5121" y="1325"/>
                    <a:pt x="5249" y="941"/>
                  </a:cubicBezTo>
                  <a:cubicBezTo>
                    <a:pt x="5256" y="935"/>
                    <a:pt x="5262" y="922"/>
                    <a:pt x="5268" y="909"/>
                  </a:cubicBezTo>
                  <a:cubicBezTo>
                    <a:pt x="5268" y="903"/>
                    <a:pt x="5268" y="896"/>
                    <a:pt x="5268" y="884"/>
                  </a:cubicBezTo>
                  <a:cubicBezTo>
                    <a:pt x="5268" y="884"/>
                    <a:pt x="5268" y="877"/>
                    <a:pt x="5268" y="877"/>
                  </a:cubicBezTo>
                  <a:cubicBezTo>
                    <a:pt x="5268" y="858"/>
                    <a:pt x="5268" y="845"/>
                    <a:pt x="5256" y="832"/>
                  </a:cubicBezTo>
                  <a:cubicBezTo>
                    <a:pt x="5249" y="820"/>
                    <a:pt x="5236" y="807"/>
                    <a:pt x="5224" y="807"/>
                  </a:cubicBezTo>
                  <a:cubicBezTo>
                    <a:pt x="4987" y="410"/>
                    <a:pt x="4609" y="128"/>
                    <a:pt x="4161" y="13"/>
                  </a:cubicBezTo>
                  <a:lnTo>
                    <a:pt x="4135" y="13"/>
                  </a:lnTo>
                  <a:cubicBezTo>
                    <a:pt x="4129" y="13"/>
                    <a:pt x="4129" y="7"/>
                    <a:pt x="4123" y="7"/>
                  </a:cubicBezTo>
                  <a:cubicBezTo>
                    <a:pt x="4116" y="0"/>
                    <a:pt x="4103" y="0"/>
                    <a:pt x="4097" y="0"/>
                  </a:cubicBezTo>
                  <a:close/>
                </a:path>
              </a:pathLst>
            </a:custGeom>
            <a:solidFill>
              <a:srgbClr val="FB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Google Shape;354;p27"/>
            <p:cNvSpPr/>
            <p:nvPr/>
          </p:nvSpPr>
          <p:spPr>
            <a:xfrm>
              <a:off x="1352965" y="3326572"/>
              <a:ext cx="739191" cy="374988"/>
            </a:xfrm>
            <a:custGeom>
              <a:avLst/>
              <a:gdLst/>
              <a:ahLst/>
              <a:cxnLst/>
              <a:rect l="l" t="t" r="r" b="b"/>
              <a:pathLst>
                <a:path w="7950" h="4033" extrusionOk="0">
                  <a:moveTo>
                    <a:pt x="4590" y="2944"/>
                  </a:moveTo>
                  <a:cubicBezTo>
                    <a:pt x="4615" y="3015"/>
                    <a:pt x="4647" y="3092"/>
                    <a:pt x="4679" y="3156"/>
                  </a:cubicBezTo>
                  <a:cubicBezTo>
                    <a:pt x="4724" y="3252"/>
                    <a:pt x="4763" y="3328"/>
                    <a:pt x="4807" y="3405"/>
                  </a:cubicBezTo>
                  <a:cubicBezTo>
                    <a:pt x="4871" y="3527"/>
                    <a:pt x="4955" y="3642"/>
                    <a:pt x="5044" y="3751"/>
                  </a:cubicBezTo>
                  <a:cubicBezTo>
                    <a:pt x="5025" y="3738"/>
                    <a:pt x="5006" y="3732"/>
                    <a:pt x="4987" y="3725"/>
                  </a:cubicBezTo>
                  <a:lnTo>
                    <a:pt x="4942" y="3712"/>
                  </a:lnTo>
                  <a:cubicBezTo>
                    <a:pt x="4679" y="3616"/>
                    <a:pt x="4423" y="3488"/>
                    <a:pt x="4187" y="3335"/>
                  </a:cubicBezTo>
                  <a:cubicBezTo>
                    <a:pt x="4321" y="3245"/>
                    <a:pt x="4443" y="3136"/>
                    <a:pt x="4545" y="3008"/>
                  </a:cubicBezTo>
                  <a:cubicBezTo>
                    <a:pt x="4558" y="2989"/>
                    <a:pt x="4577" y="2970"/>
                    <a:pt x="4590" y="2944"/>
                  </a:cubicBezTo>
                  <a:close/>
                  <a:moveTo>
                    <a:pt x="5684" y="0"/>
                  </a:moveTo>
                  <a:cubicBezTo>
                    <a:pt x="5671" y="7"/>
                    <a:pt x="5659" y="13"/>
                    <a:pt x="5646" y="26"/>
                  </a:cubicBezTo>
                  <a:cubicBezTo>
                    <a:pt x="5390" y="371"/>
                    <a:pt x="5057" y="653"/>
                    <a:pt x="4673" y="845"/>
                  </a:cubicBezTo>
                  <a:lnTo>
                    <a:pt x="4590" y="877"/>
                  </a:lnTo>
                  <a:cubicBezTo>
                    <a:pt x="4583" y="871"/>
                    <a:pt x="4571" y="858"/>
                    <a:pt x="4564" y="858"/>
                  </a:cubicBezTo>
                  <a:cubicBezTo>
                    <a:pt x="4558" y="855"/>
                    <a:pt x="4553" y="853"/>
                    <a:pt x="4549" y="853"/>
                  </a:cubicBezTo>
                  <a:cubicBezTo>
                    <a:pt x="4545" y="853"/>
                    <a:pt x="4542" y="855"/>
                    <a:pt x="4539" y="858"/>
                  </a:cubicBezTo>
                  <a:cubicBezTo>
                    <a:pt x="4532" y="858"/>
                    <a:pt x="4519" y="858"/>
                    <a:pt x="4513" y="864"/>
                  </a:cubicBezTo>
                  <a:cubicBezTo>
                    <a:pt x="4500" y="871"/>
                    <a:pt x="4487" y="884"/>
                    <a:pt x="4481" y="896"/>
                  </a:cubicBezTo>
                  <a:lnTo>
                    <a:pt x="4475" y="916"/>
                  </a:lnTo>
                  <a:lnTo>
                    <a:pt x="4468" y="935"/>
                  </a:lnTo>
                  <a:cubicBezTo>
                    <a:pt x="4436" y="948"/>
                    <a:pt x="4423" y="980"/>
                    <a:pt x="4436" y="1005"/>
                  </a:cubicBezTo>
                  <a:cubicBezTo>
                    <a:pt x="4391" y="1140"/>
                    <a:pt x="4353" y="1280"/>
                    <a:pt x="4340" y="1421"/>
                  </a:cubicBezTo>
                  <a:cubicBezTo>
                    <a:pt x="4244" y="1332"/>
                    <a:pt x="4135" y="1261"/>
                    <a:pt x="4014" y="1216"/>
                  </a:cubicBezTo>
                  <a:cubicBezTo>
                    <a:pt x="3937" y="1191"/>
                    <a:pt x="3867" y="1172"/>
                    <a:pt x="3790" y="1165"/>
                  </a:cubicBezTo>
                  <a:lnTo>
                    <a:pt x="3745" y="1159"/>
                  </a:lnTo>
                  <a:cubicBezTo>
                    <a:pt x="3739" y="1133"/>
                    <a:pt x="3713" y="1114"/>
                    <a:pt x="3687" y="1114"/>
                  </a:cubicBezTo>
                  <a:lnTo>
                    <a:pt x="3675" y="1114"/>
                  </a:lnTo>
                  <a:cubicBezTo>
                    <a:pt x="3598" y="1133"/>
                    <a:pt x="3527" y="1146"/>
                    <a:pt x="3457" y="1152"/>
                  </a:cubicBezTo>
                  <a:lnTo>
                    <a:pt x="3220" y="1152"/>
                  </a:lnTo>
                  <a:lnTo>
                    <a:pt x="3163" y="1146"/>
                  </a:lnTo>
                  <a:cubicBezTo>
                    <a:pt x="3124" y="1146"/>
                    <a:pt x="3086" y="1146"/>
                    <a:pt x="3047" y="1140"/>
                  </a:cubicBezTo>
                  <a:lnTo>
                    <a:pt x="3028" y="1140"/>
                  </a:lnTo>
                  <a:cubicBezTo>
                    <a:pt x="3022" y="1146"/>
                    <a:pt x="3015" y="1159"/>
                    <a:pt x="3022" y="1165"/>
                  </a:cubicBezTo>
                  <a:cubicBezTo>
                    <a:pt x="3028" y="1236"/>
                    <a:pt x="3028" y="1300"/>
                    <a:pt x="3022" y="1364"/>
                  </a:cubicBezTo>
                  <a:cubicBezTo>
                    <a:pt x="3009" y="1415"/>
                    <a:pt x="2996" y="1466"/>
                    <a:pt x="2977" y="1511"/>
                  </a:cubicBezTo>
                  <a:cubicBezTo>
                    <a:pt x="2964" y="1549"/>
                    <a:pt x="2939" y="1581"/>
                    <a:pt x="2919" y="1613"/>
                  </a:cubicBezTo>
                  <a:cubicBezTo>
                    <a:pt x="2894" y="1645"/>
                    <a:pt x="2862" y="1677"/>
                    <a:pt x="2830" y="1703"/>
                  </a:cubicBezTo>
                  <a:cubicBezTo>
                    <a:pt x="2785" y="1735"/>
                    <a:pt x="2740" y="1760"/>
                    <a:pt x="2689" y="1780"/>
                  </a:cubicBezTo>
                  <a:cubicBezTo>
                    <a:pt x="2612" y="1812"/>
                    <a:pt x="2529" y="1837"/>
                    <a:pt x="2452" y="1844"/>
                  </a:cubicBezTo>
                  <a:cubicBezTo>
                    <a:pt x="2394" y="1850"/>
                    <a:pt x="2337" y="1856"/>
                    <a:pt x="2279" y="1856"/>
                  </a:cubicBezTo>
                  <a:cubicBezTo>
                    <a:pt x="2209" y="1856"/>
                    <a:pt x="2145" y="1850"/>
                    <a:pt x="2081" y="1844"/>
                  </a:cubicBezTo>
                  <a:cubicBezTo>
                    <a:pt x="1940" y="1824"/>
                    <a:pt x="1812" y="1786"/>
                    <a:pt x="1684" y="1735"/>
                  </a:cubicBezTo>
                  <a:cubicBezTo>
                    <a:pt x="1588" y="1696"/>
                    <a:pt x="1498" y="1645"/>
                    <a:pt x="1415" y="1581"/>
                  </a:cubicBezTo>
                  <a:cubicBezTo>
                    <a:pt x="1364" y="1549"/>
                    <a:pt x="1326" y="1504"/>
                    <a:pt x="1287" y="1460"/>
                  </a:cubicBezTo>
                  <a:cubicBezTo>
                    <a:pt x="1274" y="1447"/>
                    <a:pt x="1255" y="1440"/>
                    <a:pt x="1242" y="1440"/>
                  </a:cubicBezTo>
                  <a:lnTo>
                    <a:pt x="1204" y="1440"/>
                  </a:lnTo>
                  <a:cubicBezTo>
                    <a:pt x="897" y="1460"/>
                    <a:pt x="596" y="1498"/>
                    <a:pt x="302" y="1562"/>
                  </a:cubicBezTo>
                  <a:cubicBezTo>
                    <a:pt x="282" y="1568"/>
                    <a:pt x="263" y="1581"/>
                    <a:pt x="257" y="1607"/>
                  </a:cubicBezTo>
                  <a:cubicBezTo>
                    <a:pt x="199" y="1639"/>
                    <a:pt x="154" y="1684"/>
                    <a:pt x="116" y="1735"/>
                  </a:cubicBezTo>
                  <a:cubicBezTo>
                    <a:pt x="78" y="1786"/>
                    <a:pt x="52" y="1837"/>
                    <a:pt x="39" y="1901"/>
                  </a:cubicBezTo>
                  <a:cubicBezTo>
                    <a:pt x="20" y="1965"/>
                    <a:pt x="7" y="2029"/>
                    <a:pt x="7" y="2100"/>
                  </a:cubicBezTo>
                  <a:cubicBezTo>
                    <a:pt x="1" y="2240"/>
                    <a:pt x="20" y="2381"/>
                    <a:pt x="58" y="2516"/>
                  </a:cubicBezTo>
                  <a:cubicBezTo>
                    <a:pt x="90" y="2650"/>
                    <a:pt x="135" y="2778"/>
                    <a:pt x="193" y="2906"/>
                  </a:cubicBezTo>
                  <a:cubicBezTo>
                    <a:pt x="250" y="3028"/>
                    <a:pt x="327" y="3143"/>
                    <a:pt x="423" y="3245"/>
                  </a:cubicBezTo>
                  <a:cubicBezTo>
                    <a:pt x="532" y="3360"/>
                    <a:pt x="666" y="3463"/>
                    <a:pt x="814" y="3540"/>
                  </a:cubicBezTo>
                  <a:cubicBezTo>
                    <a:pt x="1121" y="3693"/>
                    <a:pt x="1454" y="3776"/>
                    <a:pt x="1799" y="3796"/>
                  </a:cubicBezTo>
                  <a:cubicBezTo>
                    <a:pt x="1914" y="3808"/>
                    <a:pt x="2036" y="3808"/>
                    <a:pt x="2151" y="3808"/>
                  </a:cubicBezTo>
                  <a:cubicBezTo>
                    <a:pt x="2382" y="3808"/>
                    <a:pt x="2612" y="3796"/>
                    <a:pt x="2843" y="3770"/>
                  </a:cubicBezTo>
                  <a:cubicBezTo>
                    <a:pt x="2919" y="3764"/>
                    <a:pt x="3003" y="3751"/>
                    <a:pt x="3073" y="3744"/>
                  </a:cubicBezTo>
                  <a:cubicBezTo>
                    <a:pt x="3150" y="3732"/>
                    <a:pt x="3233" y="3719"/>
                    <a:pt x="3297" y="3706"/>
                  </a:cubicBezTo>
                  <a:cubicBezTo>
                    <a:pt x="3457" y="3674"/>
                    <a:pt x="3611" y="3623"/>
                    <a:pt x="3764" y="3565"/>
                  </a:cubicBezTo>
                  <a:cubicBezTo>
                    <a:pt x="3873" y="3514"/>
                    <a:pt x="3982" y="3463"/>
                    <a:pt x="4084" y="3405"/>
                  </a:cubicBezTo>
                  <a:cubicBezTo>
                    <a:pt x="4411" y="3623"/>
                    <a:pt x="4769" y="3789"/>
                    <a:pt x="5153" y="3898"/>
                  </a:cubicBezTo>
                  <a:lnTo>
                    <a:pt x="5255" y="3924"/>
                  </a:lnTo>
                  <a:cubicBezTo>
                    <a:pt x="5313" y="3968"/>
                    <a:pt x="5371" y="4000"/>
                    <a:pt x="5441" y="4026"/>
                  </a:cubicBezTo>
                  <a:cubicBezTo>
                    <a:pt x="5441" y="4026"/>
                    <a:pt x="5454" y="4032"/>
                    <a:pt x="5460" y="4032"/>
                  </a:cubicBezTo>
                  <a:cubicBezTo>
                    <a:pt x="5486" y="4032"/>
                    <a:pt x="5505" y="4013"/>
                    <a:pt x="5518" y="3988"/>
                  </a:cubicBezTo>
                  <a:lnTo>
                    <a:pt x="5518" y="3981"/>
                  </a:lnTo>
                  <a:cubicBezTo>
                    <a:pt x="5697" y="4013"/>
                    <a:pt x="5876" y="4026"/>
                    <a:pt x="6062" y="4026"/>
                  </a:cubicBezTo>
                  <a:lnTo>
                    <a:pt x="6222" y="4026"/>
                  </a:lnTo>
                  <a:cubicBezTo>
                    <a:pt x="6401" y="4020"/>
                    <a:pt x="6580" y="3994"/>
                    <a:pt x="6753" y="3949"/>
                  </a:cubicBezTo>
                  <a:cubicBezTo>
                    <a:pt x="6932" y="3904"/>
                    <a:pt x="7099" y="3840"/>
                    <a:pt x="7265" y="3764"/>
                  </a:cubicBezTo>
                  <a:cubicBezTo>
                    <a:pt x="7380" y="3706"/>
                    <a:pt x="7489" y="3642"/>
                    <a:pt x="7598" y="3565"/>
                  </a:cubicBezTo>
                  <a:cubicBezTo>
                    <a:pt x="7700" y="3488"/>
                    <a:pt x="7803" y="3412"/>
                    <a:pt x="7899" y="3316"/>
                  </a:cubicBezTo>
                  <a:lnTo>
                    <a:pt x="7924" y="3284"/>
                  </a:lnTo>
                  <a:lnTo>
                    <a:pt x="7950" y="3258"/>
                  </a:lnTo>
                  <a:cubicBezTo>
                    <a:pt x="7950" y="3200"/>
                    <a:pt x="7950" y="3143"/>
                    <a:pt x="7944" y="3085"/>
                  </a:cubicBezTo>
                  <a:cubicBezTo>
                    <a:pt x="7937" y="3021"/>
                    <a:pt x="7924" y="2957"/>
                    <a:pt x="7912" y="2900"/>
                  </a:cubicBezTo>
                  <a:cubicBezTo>
                    <a:pt x="7886" y="2784"/>
                    <a:pt x="7854" y="2669"/>
                    <a:pt x="7809" y="2560"/>
                  </a:cubicBezTo>
                  <a:cubicBezTo>
                    <a:pt x="7726" y="2330"/>
                    <a:pt x="7617" y="2112"/>
                    <a:pt x="7489" y="1908"/>
                  </a:cubicBezTo>
                  <a:cubicBezTo>
                    <a:pt x="7374" y="1716"/>
                    <a:pt x="7246" y="1530"/>
                    <a:pt x="7124" y="1351"/>
                  </a:cubicBezTo>
                  <a:cubicBezTo>
                    <a:pt x="7035" y="1223"/>
                    <a:pt x="6913" y="1050"/>
                    <a:pt x="6779" y="884"/>
                  </a:cubicBezTo>
                  <a:cubicBezTo>
                    <a:pt x="6632" y="698"/>
                    <a:pt x="6471" y="519"/>
                    <a:pt x="6292" y="365"/>
                  </a:cubicBezTo>
                  <a:cubicBezTo>
                    <a:pt x="6126" y="205"/>
                    <a:pt x="5927" y="90"/>
                    <a:pt x="5716" y="7"/>
                  </a:cubicBezTo>
                  <a:lnTo>
                    <a:pt x="5697" y="7"/>
                  </a:lnTo>
                  <a:lnTo>
                    <a:pt x="5710" y="0"/>
                  </a:lnTo>
                  <a:close/>
                </a:path>
              </a:pathLst>
            </a:custGeom>
            <a:solidFill>
              <a:srgbClr val="E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Google Shape;355;p27"/>
            <p:cNvSpPr/>
            <p:nvPr/>
          </p:nvSpPr>
          <p:spPr>
            <a:xfrm>
              <a:off x="940613" y="3559198"/>
              <a:ext cx="1118270" cy="1027336"/>
            </a:xfrm>
            <a:custGeom>
              <a:avLst/>
              <a:gdLst/>
              <a:ahLst/>
              <a:cxnLst/>
              <a:rect l="l" t="t" r="r" b="b"/>
              <a:pathLst>
                <a:path w="12027" h="11049" extrusionOk="0">
                  <a:moveTo>
                    <a:pt x="9383" y="1"/>
                  </a:moveTo>
                  <a:lnTo>
                    <a:pt x="9383" y="1"/>
                  </a:lnTo>
                  <a:cubicBezTo>
                    <a:pt x="9385" y="3"/>
                    <a:pt x="9386" y="5"/>
                    <a:pt x="9388" y="7"/>
                  </a:cubicBezTo>
                  <a:lnTo>
                    <a:pt x="9388" y="7"/>
                  </a:lnTo>
                  <a:cubicBezTo>
                    <a:pt x="9388" y="7"/>
                    <a:pt x="9389" y="7"/>
                    <a:pt x="9390" y="7"/>
                  </a:cubicBezTo>
                  <a:lnTo>
                    <a:pt x="9383" y="1"/>
                  </a:lnTo>
                  <a:close/>
                  <a:moveTo>
                    <a:pt x="9388" y="7"/>
                  </a:moveTo>
                  <a:lnTo>
                    <a:pt x="9388" y="7"/>
                  </a:lnTo>
                  <a:cubicBezTo>
                    <a:pt x="9280" y="20"/>
                    <a:pt x="9178" y="33"/>
                    <a:pt x="9070" y="46"/>
                  </a:cubicBezTo>
                  <a:cubicBezTo>
                    <a:pt x="8609" y="110"/>
                    <a:pt x="8122" y="193"/>
                    <a:pt x="7527" y="302"/>
                  </a:cubicBezTo>
                  <a:lnTo>
                    <a:pt x="7143" y="378"/>
                  </a:lnTo>
                  <a:lnTo>
                    <a:pt x="7066" y="398"/>
                  </a:lnTo>
                  <a:lnTo>
                    <a:pt x="6759" y="455"/>
                  </a:lnTo>
                  <a:cubicBezTo>
                    <a:pt x="6503" y="506"/>
                    <a:pt x="6253" y="570"/>
                    <a:pt x="6004" y="641"/>
                  </a:cubicBezTo>
                  <a:cubicBezTo>
                    <a:pt x="5869" y="673"/>
                    <a:pt x="5748" y="711"/>
                    <a:pt x="5633" y="750"/>
                  </a:cubicBezTo>
                  <a:lnTo>
                    <a:pt x="5441" y="807"/>
                  </a:lnTo>
                  <a:lnTo>
                    <a:pt x="5396" y="820"/>
                  </a:lnTo>
                  <a:lnTo>
                    <a:pt x="5383" y="826"/>
                  </a:lnTo>
                  <a:lnTo>
                    <a:pt x="5287" y="858"/>
                  </a:lnTo>
                  <a:lnTo>
                    <a:pt x="5127" y="903"/>
                  </a:lnTo>
                  <a:cubicBezTo>
                    <a:pt x="4973" y="942"/>
                    <a:pt x="4820" y="993"/>
                    <a:pt x="4666" y="1057"/>
                  </a:cubicBezTo>
                  <a:cubicBezTo>
                    <a:pt x="4621" y="1076"/>
                    <a:pt x="4577" y="1095"/>
                    <a:pt x="4532" y="1121"/>
                  </a:cubicBezTo>
                  <a:lnTo>
                    <a:pt x="4506" y="1134"/>
                  </a:lnTo>
                  <a:cubicBezTo>
                    <a:pt x="4506" y="1198"/>
                    <a:pt x="4500" y="1255"/>
                    <a:pt x="4487" y="1313"/>
                  </a:cubicBezTo>
                  <a:cubicBezTo>
                    <a:pt x="4461" y="1505"/>
                    <a:pt x="4404" y="1697"/>
                    <a:pt x="4327" y="1876"/>
                  </a:cubicBezTo>
                  <a:cubicBezTo>
                    <a:pt x="4244" y="2075"/>
                    <a:pt x="4129" y="2267"/>
                    <a:pt x="3994" y="2446"/>
                  </a:cubicBezTo>
                  <a:cubicBezTo>
                    <a:pt x="3866" y="2606"/>
                    <a:pt x="3719" y="2753"/>
                    <a:pt x="3559" y="2881"/>
                  </a:cubicBezTo>
                  <a:cubicBezTo>
                    <a:pt x="3437" y="2977"/>
                    <a:pt x="3303" y="3054"/>
                    <a:pt x="3162" y="3124"/>
                  </a:cubicBezTo>
                  <a:lnTo>
                    <a:pt x="3149" y="3124"/>
                  </a:lnTo>
                  <a:cubicBezTo>
                    <a:pt x="3060" y="3156"/>
                    <a:pt x="2970" y="3188"/>
                    <a:pt x="2874" y="3207"/>
                  </a:cubicBezTo>
                  <a:cubicBezTo>
                    <a:pt x="2855" y="3214"/>
                    <a:pt x="2842" y="3227"/>
                    <a:pt x="2829" y="3246"/>
                  </a:cubicBezTo>
                  <a:cubicBezTo>
                    <a:pt x="2816" y="3252"/>
                    <a:pt x="2804" y="3265"/>
                    <a:pt x="2804" y="3284"/>
                  </a:cubicBezTo>
                  <a:cubicBezTo>
                    <a:pt x="2381" y="4315"/>
                    <a:pt x="2004" y="5339"/>
                    <a:pt x="1684" y="6203"/>
                  </a:cubicBezTo>
                  <a:cubicBezTo>
                    <a:pt x="1588" y="6465"/>
                    <a:pt x="1492" y="6721"/>
                    <a:pt x="1396" y="6984"/>
                  </a:cubicBezTo>
                  <a:lnTo>
                    <a:pt x="1319" y="7208"/>
                  </a:lnTo>
                  <a:cubicBezTo>
                    <a:pt x="1044" y="7963"/>
                    <a:pt x="832" y="8545"/>
                    <a:pt x="608" y="9140"/>
                  </a:cubicBezTo>
                  <a:cubicBezTo>
                    <a:pt x="410" y="9672"/>
                    <a:pt x="231" y="10145"/>
                    <a:pt x="52" y="10593"/>
                  </a:cubicBezTo>
                  <a:cubicBezTo>
                    <a:pt x="45" y="10593"/>
                    <a:pt x="39" y="10593"/>
                    <a:pt x="32" y="10600"/>
                  </a:cubicBezTo>
                  <a:cubicBezTo>
                    <a:pt x="20" y="10606"/>
                    <a:pt x="7" y="10619"/>
                    <a:pt x="7" y="10638"/>
                  </a:cubicBezTo>
                  <a:cubicBezTo>
                    <a:pt x="0" y="10657"/>
                    <a:pt x="7" y="10677"/>
                    <a:pt x="13" y="10689"/>
                  </a:cubicBezTo>
                  <a:cubicBezTo>
                    <a:pt x="26" y="10702"/>
                    <a:pt x="39" y="10709"/>
                    <a:pt x="52" y="10715"/>
                  </a:cubicBezTo>
                  <a:cubicBezTo>
                    <a:pt x="788" y="10824"/>
                    <a:pt x="1536" y="10837"/>
                    <a:pt x="2266" y="10856"/>
                  </a:cubicBezTo>
                  <a:lnTo>
                    <a:pt x="2304" y="10856"/>
                  </a:lnTo>
                  <a:cubicBezTo>
                    <a:pt x="2631" y="10862"/>
                    <a:pt x="3040" y="10869"/>
                    <a:pt x="3437" y="10894"/>
                  </a:cubicBezTo>
                  <a:lnTo>
                    <a:pt x="3764" y="10913"/>
                  </a:lnTo>
                  <a:lnTo>
                    <a:pt x="3770" y="10913"/>
                  </a:lnTo>
                  <a:lnTo>
                    <a:pt x="4020" y="10926"/>
                  </a:lnTo>
                  <a:lnTo>
                    <a:pt x="4609" y="10958"/>
                  </a:lnTo>
                  <a:cubicBezTo>
                    <a:pt x="5396" y="10997"/>
                    <a:pt x="6196" y="11022"/>
                    <a:pt x="6977" y="11029"/>
                  </a:cubicBezTo>
                  <a:cubicBezTo>
                    <a:pt x="7220" y="11029"/>
                    <a:pt x="7470" y="11035"/>
                    <a:pt x="7713" y="11035"/>
                  </a:cubicBezTo>
                  <a:lnTo>
                    <a:pt x="8378" y="11035"/>
                  </a:lnTo>
                  <a:cubicBezTo>
                    <a:pt x="8660" y="11035"/>
                    <a:pt x="8961" y="11035"/>
                    <a:pt x="9210" y="11041"/>
                  </a:cubicBezTo>
                  <a:lnTo>
                    <a:pt x="9294" y="11041"/>
                  </a:lnTo>
                  <a:cubicBezTo>
                    <a:pt x="9530" y="11041"/>
                    <a:pt x="9767" y="11048"/>
                    <a:pt x="10004" y="11048"/>
                  </a:cubicBezTo>
                  <a:cubicBezTo>
                    <a:pt x="10050" y="11048"/>
                    <a:pt x="10097" y="11048"/>
                    <a:pt x="10143" y="11048"/>
                  </a:cubicBezTo>
                  <a:cubicBezTo>
                    <a:pt x="10749" y="11048"/>
                    <a:pt x="11349" y="11009"/>
                    <a:pt x="11950" y="10926"/>
                  </a:cubicBezTo>
                  <a:cubicBezTo>
                    <a:pt x="11969" y="10926"/>
                    <a:pt x="11982" y="10920"/>
                    <a:pt x="11995" y="10907"/>
                  </a:cubicBezTo>
                  <a:cubicBezTo>
                    <a:pt x="12007" y="10894"/>
                    <a:pt x="12014" y="10875"/>
                    <a:pt x="12014" y="10862"/>
                  </a:cubicBezTo>
                  <a:cubicBezTo>
                    <a:pt x="12014" y="10856"/>
                    <a:pt x="12007" y="10849"/>
                    <a:pt x="12007" y="10843"/>
                  </a:cubicBezTo>
                  <a:cubicBezTo>
                    <a:pt x="12020" y="10830"/>
                    <a:pt x="12027" y="10811"/>
                    <a:pt x="12027" y="10792"/>
                  </a:cubicBezTo>
                  <a:cubicBezTo>
                    <a:pt x="11956" y="9371"/>
                    <a:pt x="11783" y="7963"/>
                    <a:pt x="11508" y="6574"/>
                  </a:cubicBezTo>
                  <a:cubicBezTo>
                    <a:pt x="11444" y="6235"/>
                    <a:pt x="11374" y="5883"/>
                    <a:pt x="11297" y="5531"/>
                  </a:cubicBezTo>
                  <a:cubicBezTo>
                    <a:pt x="11227" y="5230"/>
                    <a:pt x="11163" y="4948"/>
                    <a:pt x="11073" y="4571"/>
                  </a:cubicBezTo>
                  <a:cubicBezTo>
                    <a:pt x="10951" y="4039"/>
                    <a:pt x="10798" y="3425"/>
                    <a:pt x="10625" y="2830"/>
                  </a:cubicBezTo>
                  <a:cubicBezTo>
                    <a:pt x="10408" y="2083"/>
                    <a:pt x="10044" y="972"/>
                    <a:pt x="9388" y="7"/>
                  </a:cubicBezTo>
                  <a:close/>
                </a:path>
              </a:pathLst>
            </a:custGeom>
            <a:solidFill>
              <a:srgbClr val="40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Google Shape;356;p27"/>
            <p:cNvSpPr/>
            <p:nvPr/>
          </p:nvSpPr>
          <p:spPr>
            <a:xfrm>
              <a:off x="941822" y="3736597"/>
              <a:ext cx="401116" cy="831985"/>
            </a:xfrm>
            <a:custGeom>
              <a:avLst/>
              <a:gdLst/>
              <a:ahLst/>
              <a:cxnLst/>
              <a:rect l="l" t="t" r="r" b="b"/>
              <a:pathLst>
                <a:path w="4314" h="8948" extrusionOk="0">
                  <a:moveTo>
                    <a:pt x="4314" y="0"/>
                  </a:moveTo>
                  <a:lnTo>
                    <a:pt x="4314" y="0"/>
                  </a:lnTo>
                  <a:cubicBezTo>
                    <a:pt x="4231" y="192"/>
                    <a:pt x="4122" y="371"/>
                    <a:pt x="3994" y="538"/>
                  </a:cubicBezTo>
                  <a:lnTo>
                    <a:pt x="3988" y="544"/>
                  </a:lnTo>
                  <a:cubicBezTo>
                    <a:pt x="3866" y="704"/>
                    <a:pt x="3719" y="851"/>
                    <a:pt x="3559" y="979"/>
                  </a:cubicBezTo>
                  <a:cubicBezTo>
                    <a:pt x="3431" y="1075"/>
                    <a:pt x="3296" y="1152"/>
                    <a:pt x="3155" y="1216"/>
                  </a:cubicBezTo>
                  <a:lnTo>
                    <a:pt x="3149" y="1216"/>
                  </a:lnTo>
                  <a:cubicBezTo>
                    <a:pt x="3059" y="1255"/>
                    <a:pt x="2963" y="1280"/>
                    <a:pt x="2867" y="1306"/>
                  </a:cubicBezTo>
                  <a:cubicBezTo>
                    <a:pt x="2848" y="1306"/>
                    <a:pt x="2835" y="1325"/>
                    <a:pt x="2829" y="1344"/>
                  </a:cubicBezTo>
                  <a:cubicBezTo>
                    <a:pt x="2816" y="1351"/>
                    <a:pt x="2803" y="1363"/>
                    <a:pt x="2797" y="1376"/>
                  </a:cubicBezTo>
                  <a:cubicBezTo>
                    <a:pt x="2381" y="2400"/>
                    <a:pt x="1997" y="3431"/>
                    <a:pt x="1677" y="4301"/>
                  </a:cubicBezTo>
                  <a:cubicBezTo>
                    <a:pt x="1607" y="4500"/>
                    <a:pt x="1530" y="4704"/>
                    <a:pt x="1459" y="4903"/>
                  </a:cubicBezTo>
                  <a:lnTo>
                    <a:pt x="1395" y="5076"/>
                  </a:lnTo>
                  <a:lnTo>
                    <a:pt x="1312" y="5306"/>
                  </a:lnTo>
                  <a:cubicBezTo>
                    <a:pt x="1050" y="6023"/>
                    <a:pt x="832" y="6631"/>
                    <a:pt x="608" y="7239"/>
                  </a:cubicBezTo>
                  <a:cubicBezTo>
                    <a:pt x="403" y="7777"/>
                    <a:pt x="224" y="8250"/>
                    <a:pt x="51" y="8692"/>
                  </a:cubicBezTo>
                  <a:cubicBezTo>
                    <a:pt x="45" y="8692"/>
                    <a:pt x="39" y="8692"/>
                    <a:pt x="32" y="8698"/>
                  </a:cubicBezTo>
                  <a:cubicBezTo>
                    <a:pt x="13" y="8705"/>
                    <a:pt x="7" y="8717"/>
                    <a:pt x="0" y="8737"/>
                  </a:cubicBezTo>
                  <a:cubicBezTo>
                    <a:pt x="0" y="8749"/>
                    <a:pt x="0" y="8769"/>
                    <a:pt x="13" y="8788"/>
                  </a:cubicBezTo>
                  <a:cubicBezTo>
                    <a:pt x="19" y="8801"/>
                    <a:pt x="32" y="8807"/>
                    <a:pt x="51" y="8813"/>
                  </a:cubicBezTo>
                  <a:cubicBezTo>
                    <a:pt x="736" y="8903"/>
                    <a:pt x="1421" y="8948"/>
                    <a:pt x="2112" y="8948"/>
                  </a:cubicBezTo>
                  <a:cubicBezTo>
                    <a:pt x="2106" y="8660"/>
                    <a:pt x="2112" y="8372"/>
                    <a:pt x="2131" y="8084"/>
                  </a:cubicBezTo>
                  <a:cubicBezTo>
                    <a:pt x="2157" y="7668"/>
                    <a:pt x="2202" y="7252"/>
                    <a:pt x="2272" y="6842"/>
                  </a:cubicBezTo>
                  <a:cubicBezTo>
                    <a:pt x="2304" y="6637"/>
                    <a:pt x="2343" y="6432"/>
                    <a:pt x="2381" y="6228"/>
                  </a:cubicBezTo>
                  <a:cubicBezTo>
                    <a:pt x="2407" y="6125"/>
                    <a:pt x="2426" y="6029"/>
                    <a:pt x="2445" y="5933"/>
                  </a:cubicBezTo>
                  <a:cubicBezTo>
                    <a:pt x="2471" y="5831"/>
                    <a:pt x="2490" y="5748"/>
                    <a:pt x="2509" y="5652"/>
                  </a:cubicBezTo>
                  <a:cubicBezTo>
                    <a:pt x="2599" y="5293"/>
                    <a:pt x="2701" y="4941"/>
                    <a:pt x="2816" y="4589"/>
                  </a:cubicBezTo>
                  <a:cubicBezTo>
                    <a:pt x="2938" y="4244"/>
                    <a:pt x="3059" y="3904"/>
                    <a:pt x="3194" y="3559"/>
                  </a:cubicBezTo>
                  <a:cubicBezTo>
                    <a:pt x="3328" y="3219"/>
                    <a:pt x="3456" y="2880"/>
                    <a:pt x="3584" y="2541"/>
                  </a:cubicBezTo>
                  <a:cubicBezTo>
                    <a:pt x="3712" y="2202"/>
                    <a:pt x="3834" y="1869"/>
                    <a:pt x="3943" y="1530"/>
                  </a:cubicBezTo>
                  <a:cubicBezTo>
                    <a:pt x="4052" y="1191"/>
                    <a:pt x="4148" y="864"/>
                    <a:pt x="4218" y="519"/>
                  </a:cubicBezTo>
                  <a:cubicBezTo>
                    <a:pt x="4256" y="346"/>
                    <a:pt x="4288" y="173"/>
                    <a:pt x="431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Google Shape;357;p27"/>
            <p:cNvSpPr/>
            <p:nvPr/>
          </p:nvSpPr>
          <p:spPr>
            <a:xfrm>
              <a:off x="1289927" y="3886475"/>
              <a:ext cx="17945" cy="33752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28" y="1"/>
                  </a:moveTo>
                  <a:cubicBezTo>
                    <a:pt x="103" y="1"/>
                    <a:pt x="77" y="20"/>
                    <a:pt x="71" y="52"/>
                  </a:cubicBezTo>
                  <a:cubicBezTo>
                    <a:pt x="52" y="129"/>
                    <a:pt x="26" y="212"/>
                    <a:pt x="0" y="289"/>
                  </a:cubicBezTo>
                  <a:cubicBezTo>
                    <a:pt x="0" y="302"/>
                    <a:pt x="0" y="321"/>
                    <a:pt x="7" y="334"/>
                  </a:cubicBezTo>
                  <a:cubicBezTo>
                    <a:pt x="20" y="347"/>
                    <a:pt x="32" y="359"/>
                    <a:pt x="45" y="359"/>
                  </a:cubicBezTo>
                  <a:cubicBezTo>
                    <a:pt x="51" y="361"/>
                    <a:pt x="56" y="362"/>
                    <a:pt x="60" y="362"/>
                  </a:cubicBezTo>
                  <a:cubicBezTo>
                    <a:pt x="72" y="362"/>
                    <a:pt x="81" y="358"/>
                    <a:pt x="90" y="353"/>
                  </a:cubicBezTo>
                  <a:cubicBezTo>
                    <a:pt x="103" y="347"/>
                    <a:pt x="116" y="334"/>
                    <a:pt x="116" y="315"/>
                  </a:cubicBezTo>
                  <a:cubicBezTo>
                    <a:pt x="148" y="238"/>
                    <a:pt x="167" y="155"/>
                    <a:pt x="186" y="78"/>
                  </a:cubicBezTo>
                  <a:cubicBezTo>
                    <a:pt x="192" y="46"/>
                    <a:pt x="173" y="14"/>
                    <a:pt x="14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Google Shape;358;p27"/>
            <p:cNvSpPr/>
            <p:nvPr/>
          </p:nvSpPr>
          <p:spPr>
            <a:xfrm>
              <a:off x="1260174" y="3966248"/>
              <a:ext cx="20270" cy="37285"/>
            </a:xfrm>
            <a:custGeom>
              <a:avLst/>
              <a:gdLst/>
              <a:ahLst/>
              <a:cxnLst/>
              <a:rect l="l" t="t" r="r" b="b"/>
              <a:pathLst>
                <a:path w="218" h="401" extrusionOk="0">
                  <a:moveTo>
                    <a:pt x="154" y="1"/>
                  </a:moveTo>
                  <a:cubicBezTo>
                    <a:pt x="128" y="1"/>
                    <a:pt x="103" y="20"/>
                    <a:pt x="96" y="45"/>
                  </a:cubicBezTo>
                  <a:cubicBezTo>
                    <a:pt x="71" y="141"/>
                    <a:pt x="39" y="231"/>
                    <a:pt x="7" y="327"/>
                  </a:cubicBezTo>
                  <a:cubicBezTo>
                    <a:pt x="0" y="340"/>
                    <a:pt x="7" y="359"/>
                    <a:pt x="13" y="372"/>
                  </a:cubicBezTo>
                  <a:cubicBezTo>
                    <a:pt x="19" y="385"/>
                    <a:pt x="39" y="397"/>
                    <a:pt x="51" y="397"/>
                  </a:cubicBezTo>
                  <a:cubicBezTo>
                    <a:pt x="55" y="399"/>
                    <a:pt x="60" y="400"/>
                    <a:pt x="64" y="400"/>
                  </a:cubicBezTo>
                  <a:cubicBezTo>
                    <a:pt x="75" y="400"/>
                    <a:pt x="87" y="396"/>
                    <a:pt x="96" y="391"/>
                  </a:cubicBezTo>
                  <a:cubicBezTo>
                    <a:pt x="109" y="385"/>
                    <a:pt x="122" y="372"/>
                    <a:pt x="122" y="353"/>
                  </a:cubicBezTo>
                  <a:cubicBezTo>
                    <a:pt x="154" y="263"/>
                    <a:pt x="186" y="167"/>
                    <a:pt x="212" y="71"/>
                  </a:cubicBezTo>
                  <a:cubicBezTo>
                    <a:pt x="218" y="39"/>
                    <a:pt x="199" y="7"/>
                    <a:pt x="16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Google Shape;359;p27"/>
            <p:cNvSpPr/>
            <p:nvPr/>
          </p:nvSpPr>
          <p:spPr>
            <a:xfrm>
              <a:off x="1233490" y="4041280"/>
              <a:ext cx="17201" cy="26964"/>
            </a:xfrm>
            <a:custGeom>
              <a:avLst/>
              <a:gdLst/>
              <a:ahLst/>
              <a:cxnLst/>
              <a:rect l="l" t="t" r="r" b="b"/>
              <a:pathLst>
                <a:path w="185" h="290" extrusionOk="0">
                  <a:moveTo>
                    <a:pt x="127" y="0"/>
                  </a:moveTo>
                  <a:cubicBezTo>
                    <a:pt x="114" y="0"/>
                    <a:pt x="102" y="6"/>
                    <a:pt x="95" y="13"/>
                  </a:cubicBezTo>
                  <a:lnTo>
                    <a:pt x="95" y="6"/>
                  </a:lnTo>
                  <a:cubicBezTo>
                    <a:pt x="82" y="19"/>
                    <a:pt x="70" y="32"/>
                    <a:pt x="63" y="45"/>
                  </a:cubicBezTo>
                  <a:cubicBezTo>
                    <a:pt x="44" y="102"/>
                    <a:pt x="25" y="160"/>
                    <a:pt x="12" y="211"/>
                  </a:cubicBezTo>
                  <a:cubicBezTo>
                    <a:pt x="1" y="260"/>
                    <a:pt x="36" y="289"/>
                    <a:pt x="71" y="289"/>
                  </a:cubicBezTo>
                  <a:cubicBezTo>
                    <a:pt x="95" y="289"/>
                    <a:pt x="119" y="275"/>
                    <a:pt x="127" y="243"/>
                  </a:cubicBezTo>
                  <a:cubicBezTo>
                    <a:pt x="146" y="186"/>
                    <a:pt x="159" y="128"/>
                    <a:pt x="185" y="70"/>
                  </a:cubicBezTo>
                  <a:cubicBezTo>
                    <a:pt x="185" y="58"/>
                    <a:pt x="185" y="45"/>
                    <a:pt x="178" y="32"/>
                  </a:cubicBezTo>
                  <a:cubicBezTo>
                    <a:pt x="166" y="13"/>
                    <a:pt x="153" y="6"/>
                    <a:pt x="140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Google Shape;360;p27"/>
            <p:cNvSpPr/>
            <p:nvPr/>
          </p:nvSpPr>
          <p:spPr>
            <a:xfrm>
              <a:off x="1204202" y="4115010"/>
              <a:ext cx="19712" cy="33566"/>
            </a:xfrm>
            <a:custGeom>
              <a:avLst/>
              <a:gdLst/>
              <a:ahLst/>
              <a:cxnLst/>
              <a:rect l="l" t="t" r="r" b="b"/>
              <a:pathLst>
                <a:path w="212" h="361" extrusionOk="0">
                  <a:moveTo>
                    <a:pt x="148" y="1"/>
                  </a:moveTo>
                  <a:cubicBezTo>
                    <a:pt x="135" y="1"/>
                    <a:pt x="122" y="7"/>
                    <a:pt x="116" y="14"/>
                  </a:cubicBezTo>
                  <a:cubicBezTo>
                    <a:pt x="103" y="20"/>
                    <a:pt x="90" y="33"/>
                    <a:pt x="90" y="46"/>
                  </a:cubicBezTo>
                  <a:cubicBezTo>
                    <a:pt x="58" y="129"/>
                    <a:pt x="33" y="206"/>
                    <a:pt x="7" y="289"/>
                  </a:cubicBezTo>
                  <a:cubicBezTo>
                    <a:pt x="1" y="321"/>
                    <a:pt x="20" y="353"/>
                    <a:pt x="52" y="359"/>
                  </a:cubicBezTo>
                  <a:cubicBezTo>
                    <a:pt x="56" y="360"/>
                    <a:pt x="60" y="360"/>
                    <a:pt x="64" y="360"/>
                  </a:cubicBezTo>
                  <a:cubicBezTo>
                    <a:pt x="92" y="360"/>
                    <a:pt x="118" y="342"/>
                    <a:pt x="129" y="314"/>
                  </a:cubicBezTo>
                  <a:cubicBezTo>
                    <a:pt x="148" y="238"/>
                    <a:pt x="173" y="154"/>
                    <a:pt x="205" y="78"/>
                  </a:cubicBezTo>
                  <a:cubicBezTo>
                    <a:pt x="212" y="39"/>
                    <a:pt x="193" y="7"/>
                    <a:pt x="16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Google Shape;361;p27"/>
            <p:cNvSpPr/>
            <p:nvPr/>
          </p:nvSpPr>
          <p:spPr>
            <a:xfrm>
              <a:off x="1178169" y="4190042"/>
              <a:ext cx="20177" cy="37750"/>
            </a:xfrm>
            <a:custGeom>
              <a:avLst/>
              <a:gdLst/>
              <a:ahLst/>
              <a:cxnLst/>
              <a:rect l="l" t="t" r="r" b="b"/>
              <a:pathLst>
                <a:path w="217" h="406" extrusionOk="0">
                  <a:moveTo>
                    <a:pt x="153" y="0"/>
                  </a:moveTo>
                  <a:cubicBezTo>
                    <a:pt x="140" y="0"/>
                    <a:pt x="133" y="0"/>
                    <a:pt x="121" y="7"/>
                  </a:cubicBezTo>
                  <a:cubicBezTo>
                    <a:pt x="108" y="19"/>
                    <a:pt x="101" y="32"/>
                    <a:pt x="95" y="45"/>
                  </a:cubicBezTo>
                  <a:cubicBezTo>
                    <a:pt x="63" y="141"/>
                    <a:pt x="37" y="231"/>
                    <a:pt x="12" y="327"/>
                  </a:cubicBezTo>
                  <a:cubicBezTo>
                    <a:pt x="1" y="375"/>
                    <a:pt x="39" y="406"/>
                    <a:pt x="76" y="406"/>
                  </a:cubicBezTo>
                  <a:cubicBezTo>
                    <a:pt x="102" y="406"/>
                    <a:pt x="128" y="390"/>
                    <a:pt x="133" y="352"/>
                  </a:cubicBezTo>
                  <a:cubicBezTo>
                    <a:pt x="153" y="263"/>
                    <a:pt x="178" y="167"/>
                    <a:pt x="210" y="71"/>
                  </a:cubicBezTo>
                  <a:cubicBezTo>
                    <a:pt x="217" y="58"/>
                    <a:pt x="210" y="39"/>
                    <a:pt x="204" y="26"/>
                  </a:cubicBezTo>
                  <a:cubicBezTo>
                    <a:pt x="197" y="13"/>
                    <a:pt x="185" y="7"/>
                    <a:pt x="16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Google Shape;362;p27"/>
            <p:cNvSpPr/>
            <p:nvPr/>
          </p:nvSpPr>
          <p:spPr>
            <a:xfrm>
              <a:off x="1160689" y="4273349"/>
              <a:ext cx="16829" cy="26406"/>
            </a:xfrm>
            <a:custGeom>
              <a:avLst/>
              <a:gdLst/>
              <a:ahLst/>
              <a:cxnLst/>
              <a:rect l="l" t="t" r="r" b="b"/>
              <a:pathLst>
                <a:path w="181" h="284" extrusionOk="0">
                  <a:moveTo>
                    <a:pt x="110" y="0"/>
                  </a:moveTo>
                  <a:cubicBezTo>
                    <a:pt x="85" y="7"/>
                    <a:pt x="59" y="26"/>
                    <a:pt x="53" y="51"/>
                  </a:cubicBezTo>
                  <a:cubicBezTo>
                    <a:pt x="40" y="103"/>
                    <a:pt x="21" y="154"/>
                    <a:pt x="8" y="211"/>
                  </a:cubicBezTo>
                  <a:cubicBezTo>
                    <a:pt x="0" y="256"/>
                    <a:pt x="36" y="283"/>
                    <a:pt x="71" y="283"/>
                  </a:cubicBezTo>
                  <a:cubicBezTo>
                    <a:pt x="97" y="283"/>
                    <a:pt x="121" y="269"/>
                    <a:pt x="129" y="237"/>
                  </a:cubicBezTo>
                  <a:cubicBezTo>
                    <a:pt x="142" y="179"/>
                    <a:pt x="155" y="128"/>
                    <a:pt x="168" y="77"/>
                  </a:cubicBezTo>
                  <a:cubicBezTo>
                    <a:pt x="181" y="45"/>
                    <a:pt x="155" y="13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Google Shape;363;p27"/>
            <p:cNvSpPr/>
            <p:nvPr/>
          </p:nvSpPr>
          <p:spPr>
            <a:xfrm>
              <a:off x="1142931" y="4350054"/>
              <a:ext cx="16736" cy="39424"/>
            </a:xfrm>
            <a:custGeom>
              <a:avLst/>
              <a:gdLst/>
              <a:ahLst/>
              <a:cxnLst/>
              <a:rect l="l" t="t" r="r" b="b"/>
              <a:pathLst>
                <a:path w="180" h="424" extrusionOk="0">
                  <a:moveTo>
                    <a:pt x="116" y="1"/>
                  </a:moveTo>
                  <a:cubicBezTo>
                    <a:pt x="90" y="1"/>
                    <a:pt x="64" y="20"/>
                    <a:pt x="58" y="46"/>
                  </a:cubicBezTo>
                  <a:cubicBezTo>
                    <a:pt x="32" y="142"/>
                    <a:pt x="13" y="244"/>
                    <a:pt x="0" y="346"/>
                  </a:cubicBezTo>
                  <a:cubicBezTo>
                    <a:pt x="0" y="366"/>
                    <a:pt x="0" y="378"/>
                    <a:pt x="13" y="391"/>
                  </a:cubicBezTo>
                  <a:cubicBezTo>
                    <a:pt x="20" y="410"/>
                    <a:pt x="32" y="417"/>
                    <a:pt x="52" y="423"/>
                  </a:cubicBezTo>
                  <a:cubicBezTo>
                    <a:pt x="64" y="423"/>
                    <a:pt x="77" y="423"/>
                    <a:pt x="90" y="410"/>
                  </a:cubicBezTo>
                  <a:cubicBezTo>
                    <a:pt x="109" y="404"/>
                    <a:pt x="116" y="391"/>
                    <a:pt x="122" y="378"/>
                  </a:cubicBezTo>
                  <a:cubicBezTo>
                    <a:pt x="135" y="276"/>
                    <a:pt x="154" y="174"/>
                    <a:pt x="173" y="71"/>
                  </a:cubicBezTo>
                  <a:cubicBezTo>
                    <a:pt x="180" y="39"/>
                    <a:pt x="160" y="7"/>
                    <a:pt x="12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Google Shape;364;p27"/>
            <p:cNvSpPr/>
            <p:nvPr/>
          </p:nvSpPr>
          <p:spPr>
            <a:xfrm>
              <a:off x="1131030" y="4438196"/>
              <a:ext cx="16736" cy="41190"/>
            </a:xfrm>
            <a:custGeom>
              <a:avLst/>
              <a:gdLst/>
              <a:ahLst/>
              <a:cxnLst/>
              <a:rect l="l" t="t" r="r" b="b"/>
              <a:pathLst>
                <a:path w="180" h="443" extrusionOk="0">
                  <a:moveTo>
                    <a:pt x="116" y="0"/>
                  </a:moveTo>
                  <a:cubicBezTo>
                    <a:pt x="90" y="0"/>
                    <a:pt x="64" y="26"/>
                    <a:pt x="58" y="51"/>
                  </a:cubicBezTo>
                  <a:lnTo>
                    <a:pt x="58" y="45"/>
                  </a:lnTo>
                  <a:cubicBezTo>
                    <a:pt x="26" y="160"/>
                    <a:pt x="7" y="269"/>
                    <a:pt x="0" y="384"/>
                  </a:cubicBezTo>
                  <a:cubicBezTo>
                    <a:pt x="0" y="419"/>
                    <a:pt x="26" y="443"/>
                    <a:pt x="55" y="443"/>
                  </a:cubicBezTo>
                  <a:cubicBezTo>
                    <a:pt x="58" y="443"/>
                    <a:pt x="61" y="442"/>
                    <a:pt x="64" y="442"/>
                  </a:cubicBezTo>
                  <a:cubicBezTo>
                    <a:pt x="77" y="442"/>
                    <a:pt x="96" y="435"/>
                    <a:pt x="103" y="429"/>
                  </a:cubicBezTo>
                  <a:cubicBezTo>
                    <a:pt x="116" y="416"/>
                    <a:pt x="122" y="397"/>
                    <a:pt x="122" y="384"/>
                  </a:cubicBezTo>
                  <a:cubicBezTo>
                    <a:pt x="122" y="365"/>
                    <a:pt x="122" y="346"/>
                    <a:pt x="128" y="327"/>
                  </a:cubicBezTo>
                  <a:cubicBezTo>
                    <a:pt x="135" y="243"/>
                    <a:pt x="154" y="160"/>
                    <a:pt x="173" y="77"/>
                  </a:cubicBezTo>
                  <a:cubicBezTo>
                    <a:pt x="180" y="39"/>
                    <a:pt x="160" y="7"/>
                    <a:pt x="128" y="0"/>
                  </a:cubicBezTo>
                  <a:close/>
                </a:path>
              </a:pathLst>
            </a:custGeom>
            <a:solidFill>
              <a:srgbClr val="06A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Google Shape;365;p27"/>
            <p:cNvSpPr/>
            <p:nvPr/>
          </p:nvSpPr>
          <p:spPr>
            <a:xfrm>
              <a:off x="1129263" y="4519643"/>
              <a:ext cx="12552" cy="28731"/>
            </a:xfrm>
            <a:custGeom>
              <a:avLst/>
              <a:gdLst/>
              <a:ahLst/>
              <a:cxnLst/>
              <a:rect l="l" t="t" r="r" b="b"/>
              <a:pathLst>
                <a:path w="135" h="309" extrusionOk="0">
                  <a:moveTo>
                    <a:pt x="77" y="1"/>
                  </a:moveTo>
                  <a:cubicBezTo>
                    <a:pt x="58" y="1"/>
                    <a:pt x="45" y="7"/>
                    <a:pt x="32" y="20"/>
                  </a:cubicBezTo>
                  <a:cubicBezTo>
                    <a:pt x="19" y="27"/>
                    <a:pt x="19" y="46"/>
                    <a:pt x="19" y="59"/>
                  </a:cubicBezTo>
                  <a:cubicBezTo>
                    <a:pt x="13" y="123"/>
                    <a:pt x="7" y="187"/>
                    <a:pt x="0" y="251"/>
                  </a:cubicBezTo>
                  <a:cubicBezTo>
                    <a:pt x="0" y="263"/>
                    <a:pt x="7" y="276"/>
                    <a:pt x="19" y="289"/>
                  </a:cubicBezTo>
                  <a:cubicBezTo>
                    <a:pt x="32" y="302"/>
                    <a:pt x="48" y="308"/>
                    <a:pt x="63" y="308"/>
                  </a:cubicBezTo>
                  <a:cubicBezTo>
                    <a:pt x="79" y="308"/>
                    <a:pt x="93" y="302"/>
                    <a:pt x="103" y="289"/>
                  </a:cubicBezTo>
                  <a:cubicBezTo>
                    <a:pt x="115" y="276"/>
                    <a:pt x="122" y="263"/>
                    <a:pt x="122" y="244"/>
                  </a:cubicBezTo>
                  <a:cubicBezTo>
                    <a:pt x="128" y="187"/>
                    <a:pt x="135" y="123"/>
                    <a:pt x="135" y="59"/>
                  </a:cubicBezTo>
                  <a:cubicBezTo>
                    <a:pt x="135" y="46"/>
                    <a:pt x="128" y="27"/>
                    <a:pt x="122" y="20"/>
                  </a:cubicBezTo>
                  <a:cubicBezTo>
                    <a:pt x="109" y="7"/>
                    <a:pt x="90" y="1"/>
                    <a:pt x="77" y="1"/>
                  </a:cubicBezTo>
                  <a:close/>
                </a:path>
              </a:pathLst>
            </a:custGeom>
            <a:solidFill>
              <a:srgbClr val="06A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Google Shape;366;p27"/>
            <p:cNvSpPr/>
            <p:nvPr/>
          </p:nvSpPr>
          <p:spPr>
            <a:xfrm>
              <a:off x="1486294" y="3644922"/>
              <a:ext cx="39331" cy="20735"/>
            </a:xfrm>
            <a:custGeom>
              <a:avLst/>
              <a:gdLst/>
              <a:ahLst/>
              <a:cxnLst/>
              <a:rect l="l" t="t" r="r" b="b"/>
              <a:pathLst>
                <a:path w="423" h="223" extrusionOk="0">
                  <a:moveTo>
                    <a:pt x="333" y="0"/>
                  </a:moveTo>
                  <a:lnTo>
                    <a:pt x="333" y="13"/>
                  </a:lnTo>
                  <a:cubicBezTo>
                    <a:pt x="231" y="39"/>
                    <a:pt x="135" y="71"/>
                    <a:pt x="39" y="109"/>
                  </a:cubicBezTo>
                  <a:cubicBezTo>
                    <a:pt x="26" y="116"/>
                    <a:pt x="13" y="122"/>
                    <a:pt x="7" y="135"/>
                  </a:cubicBezTo>
                  <a:cubicBezTo>
                    <a:pt x="0" y="154"/>
                    <a:pt x="0" y="167"/>
                    <a:pt x="7" y="186"/>
                  </a:cubicBezTo>
                  <a:cubicBezTo>
                    <a:pt x="13" y="199"/>
                    <a:pt x="20" y="212"/>
                    <a:pt x="32" y="218"/>
                  </a:cubicBezTo>
                  <a:cubicBezTo>
                    <a:pt x="42" y="221"/>
                    <a:pt x="50" y="223"/>
                    <a:pt x="58" y="223"/>
                  </a:cubicBezTo>
                  <a:cubicBezTo>
                    <a:pt x="66" y="223"/>
                    <a:pt x="74" y="221"/>
                    <a:pt x="84" y="218"/>
                  </a:cubicBezTo>
                  <a:cubicBezTo>
                    <a:pt x="173" y="180"/>
                    <a:pt x="276" y="148"/>
                    <a:pt x="372" y="122"/>
                  </a:cubicBezTo>
                  <a:cubicBezTo>
                    <a:pt x="404" y="109"/>
                    <a:pt x="423" y="77"/>
                    <a:pt x="410" y="39"/>
                  </a:cubicBezTo>
                  <a:cubicBezTo>
                    <a:pt x="404" y="20"/>
                    <a:pt x="378" y="0"/>
                    <a:pt x="3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Google Shape;367;p27"/>
            <p:cNvSpPr/>
            <p:nvPr/>
          </p:nvSpPr>
          <p:spPr>
            <a:xfrm>
              <a:off x="1560675" y="3629767"/>
              <a:ext cx="36355" cy="15807"/>
            </a:xfrm>
            <a:custGeom>
              <a:avLst/>
              <a:gdLst/>
              <a:ahLst/>
              <a:cxnLst/>
              <a:rect l="l" t="t" r="r" b="b"/>
              <a:pathLst>
                <a:path w="391" h="170" extrusionOk="0">
                  <a:moveTo>
                    <a:pt x="337" y="1"/>
                  </a:moveTo>
                  <a:cubicBezTo>
                    <a:pt x="334" y="1"/>
                    <a:pt x="331" y="2"/>
                    <a:pt x="327" y="3"/>
                  </a:cubicBezTo>
                  <a:lnTo>
                    <a:pt x="308" y="3"/>
                  </a:lnTo>
                  <a:cubicBezTo>
                    <a:pt x="256" y="16"/>
                    <a:pt x="199" y="29"/>
                    <a:pt x="141" y="35"/>
                  </a:cubicBezTo>
                  <a:lnTo>
                    <a:pt x="64" y="48"/>
                  </a:lnTo>
                  <a:cubicBezTo>
                    <a:pt x="45" y="48"/>
                    <a:pt x="32" y="61"/>
                    <a:pt x="26" y="67"/>
                  </a:cubicBezTo>
                  <a:cubicBezTo>
                    <a:pt x="0" y="93"/>
                    <a:pt x="0" y="131"/>
                    <a:pt x="26" y="157"/>
                  </a:cubicBezTo>
                  <a:cubicBezTo>
                    <a:pt x="32" y="163"/>
                    <a:pt x="52" y="170"/>
                    <a:pt x="64" y="170"/>
                  </a:cubicBezTo>
                  <a:cubicBezTo>
                    <a:pt x="160" y="157"/>
                    <a:pt x="250" y="138"/>
                    <a:pt x="346" y="119"/>
                  </a:cubicBezTo>
                  <a:cubicBezTo>
                    <a:pt x="378" y="106"/>
                    <a:pt x="391" y="74"/>
                    <a:pt x="384" y="42"/>
                  </a:cubicBezTo>
                  <a:cubicBezTo>
                    <a:pt x="378" y="29"/>
                    <a:pt x="372" y="16"/>
                    <a:pt x="352" y="10"/>
                  </a:cubicBezTo>
                  <a:cubicBezTo>
                    <a:pt x="348" y="5"/>
                    <a:pt x="343" y="1"/>
                    <a:pt x="33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Google Shape;368;p27"/>
            <p:cNvSpPr/>
            <p:nvPr/>
          </p:nvSpPr>
          <p:spPr>
            <a:xfrm>
              <a:off x="1631430" y="3615170"/>
              <a:ext cx="32264" cy="15156"/>
            </a:xfrm>
            <a:custGeom>
              <a:avLst/>
              <a:gdLst/>
              <a:ahLst/>
              <a:cxnLst/>
              <a:rect l="l" t="t" r="r" b="b"/>
              <a:pathLst>
                <a:path w="347" h="163" extrusionOk="0">
                  <a:moveTo>
                    <a:pt x="283" y="0"/>
                  </a:moveTo>
                  <a:cubicBezTo>
                    <a:pt x="212" y="13"/>
                    <a:pt x="136" y="26"/>
                    <a:pt x="65" y="45"/>
                  </a:cubicBezTo>
                  <a:cubicBezTo>
                    <a:pt x="0" y="69"/>
                    <a:pt x="22" y="163"/>
                    <a:pt x="86" y="163"/>
                  </a:cubicBezTo>
                  <a:cubicBezTo>
                    <a:pt x="91" y="163"/>
                    <a:pt x="97" y="162"/>
                    <a:pt x="104" y="160"/>
                  </a:cubicBezTo>
                  <a:cubicBezTo>
                    <a:pt x="155" y="148"/>
                    <a:pt x="206" y="135"/>
                    <a:pt x="264" y="122"/>
                  </a:cubicBezTo>
                  <a:lnTo>
                    <a:pt x="289" y="116"/>
                  </a:lnTo>
                  <a:cubicBezTo>
                    <a:pt x="308" y="116"/>
                    <a:pt x="321" y="109"/>
                    <a:pt x="334" y="96"/>
                  </a:cubicBezTo>
                  <a:cubicBezTo>
                    <a:pt x="340" y="90"/>
                    <a:pt x="347" y="71"/>
                    <a:pt x="347" y="58"/>
                  </a:cubicBezTo>
                  <a:cubicBezTo>
                    <a:pt x="347" y="39"/>
                    <a:pt x="340" y="26"/>
                    <a:pt x="328" y="13"/>
                  </a:cubicBezTo>
                  <a:cubicBezTo>
                    <a:pt x="321" y="7"/>
                    <a:pt x="308" y="0"/>
                    <a:pt x="28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Google Shape;369;p27"/>
            <p:cNvSpPr/>
            <p:nvPr/>
          </p:nvSpPr>
          <p:spPr>
            <a:xfrm>
              <a:off x="1702929" y="3597040"/>
              <a:ext cx="40539" cy="18038"/>
            </a:xfrm>
            <a:custGeom>
              <a:avLst/>
              <a:gdLst/>
              <a:ahLst/>
              <a:cxnLst/>
              <a:rect l="l" t="t" r="r" b="b"/>
              <a:pathLst>
                <a:path w="436" h="194" extrusionOk="0">
                  <a:moveTo>
                    <a:pt x="378" y="1"/>
                  </a:moveTo>
                  <a:cubicBezTo>
                    <a:pt x="376" y="1"/>
                    <a:pt x="373" y="2"/>
                    <a:pt x="371" y="3"/>
                  </a:cubicBezTo>
                  <a:lnTo>
                    <a:pt x="359" y="3"/>
                  </a:lnTo>
                  <a:cubicBezTo>
                    <a:pt x="250" y="23"/>
                    <a:pt x="147" y="48"/>
                    <a:pt x="45" y="74"/>
                  </a:cubicBezTo>
                  <a:cubicBezTo>
                    <a:pt x="13" y="87"/>
                    <a:pt x="0" y="119"/>
                    <a:pt x="7" y="151"/>
                  </a:cubicBezTo>
                  <a:cubicBezTo>
                    <a:pt x="17" y="176"/>
                    <a:pt x="39" y="193"/>
                    <a:pt x="63" y="193"/>
                  </a:cubicBezTo>
                  <a:cubicBezTo>
                    <a:pt x="70" y="193"/>
                    <a:pt x="77" y="192"/>
                    <a:pt x="83" y="189"/>
                  </a:cubicBezTo>
                  <a:cubicBezTo>
                    <a:pt x="186" y="163"/>
                    <a:pt x="288" y="138"/>
                    <a:pt x="391" y="119"/>
                  </a:cubicBezTo>
                  <a:cubicBezTo>
                    <a:pt x="410" y="112"/>
                    <a:pt x="423" y="99"/>
                    <a:pt x="429" y="87"/>
                  </a:cubicBezTo>
                  <a:cubicBezTo>
                    <a:pt x="435" y="74"/>
                    <a:pt x="435" y="55"/>
                    <a:pt x="429" y="42"/>
                  </a:cubicBezTo>
                  <a:cubicBezTo>
                    <a:pt x="423" y="29"/>
                    <a:pt x="410" y="16"/>
                    <a:pt x="397" y="10"/>
                  </a:cubicBezTo>
                  <a:cubicBezTo>
                    <a:pt x="392" y="5"/>
                    <a:pt x="385" y="1"/>
                    <a:pt x="37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Google Shape;370;p27"/>
            <p:cNvSpPr/>
            <p:nvPr/>
          </p:nvSpPr>
          <p:spPr>
            <a:xfrm>
              <a:off x="1423813" y="3871598"/>
              <a:ext cx="493445" cy="370897"/>
            </a:xfrm>
            <a:custGeom>
              <a:avLst/>
              <a:gdLst/>
              <a:ahLst/>
              <a:cxnLst/>
              <a:rect l="l" t="t" r="r" b="b"/>
              <a:pathLst>
                <a:path w="5307" h="3989" extrusionOk="0">
                  <a:moveTo>
                    <a:pt x="5025" y="1"/>
                  </a:moveTo>
                  <a:lnTo>
                    <a:pt x="5018" y="7"/>
                  </a:lnTo>
                  <a:lnTo>
                    <a:pt x="4993" y="7"/>
                  </a:lnTo>
                  <a:cubicBezTo>
                    <a:pt x="3994" y="257"/>
                    <a:pt x="2983" y="449"/>
                    <a:pt x="1965" y="583"/>
                  </a:cubicBezTo>
                  <a:cubicBezTo>
                    <a:pt x="1696" y="622"/>
                    <a:pt x="1434" y="660"/>
                    <a:pt x="1165" y="692"/>
                  </a:cubicBezTo>
                  <a:cubicBezTo>
                    <a:pt x="807" y="743"/>
                    <a:pt x="442" y="795"/>
                    <a:pt x="77" y="846"/>
                  </a:cubicBezTo>
                  <a:cubicBezTo>
                    <a:pt x="58" y="846"/>
                    <a:pt x="45" y="859"/>
                    <a:pt x="39" y="878"/>
                  </a:cubicBezTo>
                  <a:cubicBezTo>
                    <a:pt x="13" y="884"/>
                    <a:pt x="0" y="903"/>
                    <a:pt x="0" y="929"/>
                  </a:cubicBezTo>
                  <a:cubicBezTo>
                    <a:pt x="32" y="1313"/>
                    <a:pt x="116" y="1691"/>
                    <a:pt x="256" y="2043"/>
                  </a:cubicBezTo>
                  <a:cubicBezTo>
                    <a:pt x="391" y="2401"/>
                    <a:pt x="589" y="2740"/>
                    <a:pt x="839" y="3028"/>
                  </a:cubicBezTo>
                  <a:cubicBezTo>
                    <a:pt x="1088" y="3323"/>
                    <a:pt x="1396" y="3553"/>
                    <a:pt x="1748" y="3713"/>
                  </a:cubicBezTo>
                  <a:cubicBezTo>
                    <a:pt x="2068" y="3854"/>
                    <a:pt x="2420" y="3944"/>
                    <a:pt x="2772" y="3976"/>
                  </a:cubicBezTo>
                  <a:cubicBezTo>
                    <a:pt x="2855" y="3982"/>
                    <a:pt x="2932" y="3988"/>
                    <a:pt x="3015" y="3988"/>
                  </a:cubicBezTo>
                  <a:cubicBezTo>
                    <a:pt x="3271" y="3988"/>
                    <a:pt x="3527" y="3950"/>
                    <a:pt x="3770" y="3873"/>
                  </a:cubicBezTo>
                  <a:cubicBezTo>
                    <a:pt x="4090" y="3777"/>
                    <a:pt x="4378" y="3611"/>
                    <a:pt x="4621" y="3387"/>
                  </a:cubicBezTo>
                  <a:cubicBezTo>
                    <a:pt x="4884" y="3124"/>
                    <a:pt x="5076" y="2804"/>
                    <a:pt x="5178" y="2452"/>
                  </a:cubicBezTo>
                  <a:cubicBezTo>
                    <a:pt x="5242" y="2228"/>
                    <a:pt x="5281" y="1998"/>
                    <a:pt x="5293" y="1767"/>
                  </a:cubicBezTo>
                  <a:cubicBezTo>
                    <a:pt x="5306" y="1537"/>
                    <a:pt x="5293" y="1300"/>
                    <a:pt x="5268" y="1070"/>
                  </a:cubicBezTo>
                  <a:cubicBezTo>
                    <a:pt x="5229" y="724"/>
                    <a:pt x="5165" y="385"/>
                    <a:pt x="5082" y="46"/>
                  </a:cubicBezTo>
                  <a:cubicBezTo>
                    <a:pt x="5076" y="20"/>
                    <a:pt x="5050" y="1"/>
                    <a:pt x="502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Google Shape;371;p27"/>
            <p:cNvSpPr/>
            <p:nvPr/>
          </p:nvSpPr>
          <p:spPr>
            <a:xfrm>
              <a:off x="1441665" y="3973407"/>
              <a:ext cx="16179" cy="32264"/>
            </a:xfrm>
            <a:custGeom>
              <a:avLst/>
              <a:gdLst/>
              <a:ahLst/>
              <a:cxnLst/>
              <a:rect l="l" t="t" r="r" b="b"/>
              <a:pathLst>
                <a:path w="174" h="347" extrusionOk="0">
                  <a:moveTo>
                    <a:pt x="45" y="0"/>
                  </a:moveTo>
                  <a:cubicBezTo>
                    <a:pt x="32" y="7"/>
                    <a:pt x="20" y="20"/>
                    <a:pt x="7" y="32"/>
                  </a:cubicBezTo>
                  <a:cubicBezTo>
                    <a:pt x="0" y="45"/>
                    <a:pt x="0" y="64"/>
                    <a:pt x="0" y="77"/>
                  </a:cubicBezTo>
                  <a:cubicBezTo>
                    <a:pt x="13" y="148"/>
                    <a:pt x="26" y="224"/>
                    <a:pt x="39" y="295"/>
                  </a:cubicBezTo>
                  <a:cubicBezTo>
                    <a:pt x="47" y="331"/>
                    <a:pt x="72" y="346"/>
                    <a:pt x="97" y="346"/>
                  </a:cubicBezTo>
                  <a:cubicBezTo>
                    <a:pt x="135" y="346"/>
                    <a:pt x="173" y="313"/>
                    <a:pt x="154" y="263"/>
                  </a:cubicBezTo>
                  <a:cubicBezTo>
                    <a:pt x="141" y="192"/>
                    <a:pt x="128" y="122"/>
                    <a:pt x="122" y="45"/>
                  </a:cubicBezTo>
                  <a:cubicBezTo>
                    <a:pt x="116" y="32"/>
                    <a:pt x="103" y="20"/>
                    <a:pt x="90" y="7"/>
                  </a:cubicBezTo>
                  <a:cubicBezTo>
                    <a:pt x="84" y="7"/>
                    <a:pt x="71" y="0"/>
                    <a:pt x="5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Google Shape;372;p27"/>
            <p:cNvSpPr/>
            <p:nvPr/>
          </p:nvSpPr>
          <p:spPr>
            <a:xfrm>
              <a:off x="1460074" y="4040071"/>
              <a:ext cx="19805" cy="31613"/>
            </a:xfrm>
            <a:custGeom>
              <a:avLst/>
              <a:gdLst/>
              <a:ahLst/>
              <a:cxnLst/>
              <a:rect l="l" t="t" r="r" b="b"/>
              <a:pathLst>
                <a:path w="213" h="340" extrusionOk="0">
                  <a:moveTo>
                    <a:pt x="46" y="0"/>
                  </a:moveTo>
                  <a:cubicBezTo>
                    <a:pt x="14" y="13"/>
                    <a:pt x="1" y="45"/>
                    <a:pt x="7" y="77"/>
                  </a:cubicBezTo>
                  <a:cubicBezTo>
                    <a:pt x="33" y="154"/>
                    <a:pt x="65" y="237"/>
                    <a:pt x="103" y="314"/>
                  </a:cubicBezTo>
                  <a:cubicBezTo>
                    <a:pt x="116" y="331"/>
                    <a:pt x="135" y="340"/>
                    <a:pt x="153" y="340"/>
                  </a:cubicBezTo>
                  <a:cubicBezTo>
                    <a:pt x="162" y="340"/>
                    <a:pt x="171" y="337"/>
                    <a:pt x="180" y="333"/>
                  </a:cubicBezTo>
                  <a:cubicBezTo>
                    <a:pt x="193" y="327"/>
                    <a:pt x="206" y="314"/>
                    <a:pt x="212" y="295"/>
                  </a:cubicBezTo>
                  <a:cubicBezTo>
                    <a:pt x="212" y="282"/>
                    <a:pt x="212" y="263"/>
                    <a:pt x="206" y="250"/>
                  </a:cubicBezTo>
                  <a:cubicBezTo>
                    <a:pt x="193" y="224"/>
                    <a:pt x="180" y="199"/>
                    <a:pt x="167" y="173"/>
                  </a:cubicBezTo>
                  <a:cubicBezTo>
                    <a:pt x="154" y="128"/>
                    <a:pt x="135" y="83"/>
                    <a:pt x="122" y="45"/>
                  </a:cubicBezTo>
                  <a:cubicBezTo>
                    <a:pt x="110" y="19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Google Shape;373;p27"/>
            <p:cNvSpPr/>
            <p:nvPr/>
          </p:nvSpPr>
          <p:spPr>
            <a:xfrm>
              <a:off x="1492802" y="4105806"/>
              <a:ext cx="23338" cy="27150"/>
            </a:xfrm>
            <a:custGeom>
              <a:avLst/>
              <a:gdLst/>
              <a:ahLst/>
              <a:cxnLst/>
              <a:rect l="l" t="t" r="r" b="b"/>
              <a:pathLst>
                <a:path w="251" h="292" extrusionOk="0">
                  <a:moveTo>
                    <a:pt x="68" y="1"/>
                  </a:moveTo>
                  <a:cubicBezTo>
                    <a:pt x="58" y="1"/>
                    <a:pt x="48" y="4"/>
                    <a:pt x="39" y="10"/>
                  </a:cubicBezTo>
                  <a:cubicBezTo>
                    <a:pt x="7" y="29"/>
                    <a:pt x="1" y="61"/>
                    <a:pt x="14" y="93"/>
                  </a:cubicBezTo>
                  <a:cubicBezTo>
                    <a:pt x="58" y="157"/>
                    <a:pt x="97" y="215"/>
                    <a:pt x="148" y="279"/>
                  </a:cubicBezTo>
                  <a:cubicBezTo>
                    <a:pt x="161" y="285"/>
                    <a:pt x="174" y="292"/>
                    <a:pt x="193" y="292"/>
                  </a:cubicBezTo>
                  <a:cubicBezTo>
                    <a:pt x="206" y="292"/>
                    <a:pt x="218" y="285"/>
                    <a:pt x="231" y="279"/>
                  </a:cubicBezTo>
                  <a:cubicBezTo>
                    <a:pt x="244" y="266"/>
                    <a:pt x="250" y="247"/>
                    <a:pt x="250" y="234"/>
                  </a:cubicBezTo>
                  <a:cubicBezTo>
                    <a:pt x="250" y="215"/>
                    <a:pt x="244" y="202"/>
                    <a:pt x="231" y="189"/>
                  </a:cubicBezTo>
                  <a:cubicBezTo>
                    <a:pt x="225" y="183"/>
                    <a:pt x="218" y="177"/>
                    <a:pt x="212" y="164"/>
                  </a:cubicBezTo>
                  <a:cubicBezTo>
                    <a:pt x="180" y="125"/>
                    <a:pt x="148" y="74"/>
                    <a:pt x="116" y="29"/>
                  </a:cubicBezTo>
                  <a:cubicBezTo>
                    <a:pt x="108" y="12"/>
                    <a:pt x="88" y="1"/>
                    <a:pt x="6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Google Shape;374;p27"/>
            <p:cNvSpPr/>
            <p:nvPr/>
          </p:nvSpPr>
          <p:spPr>
            <a:xfrm>
              <a:off x="1531480" y="4148110"/>
              <a:ext cx="31706" cy="2947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75" y="1"/>
                  </a:moveTo>
                  <a:cubicBezTo>
                    <a:pt x="72" y="1"/>
                    <a:pt x="68" y="1"/>
                    <a:pt x="65" y="3"/>
                  </a:cubicBezTo>
                  <a:cubicBezTo>
                    <a:pt x="61" y="2"/>
                    <a:pt x="58" y="1"/>
                    <a:pt x="55" y="1"/>
                  </a:cubicBezTo>
                  <a:cubicBezTo>
                    <a:pt x="41" y="1"/>
                    <a:pt x="30" y="11"/>
                    <a:pt x="20" y="16"/>
                  </a:cubicBezTo>
                  <a:cubicBezTo>
                    <a:pt x="1" y="42"/>
                    <a:pt x="1" y="80"/>
                    <a:pt x="20" y="106"/>
                  </a:cubicBezTo>
                  <a:cubicBezTo>
                    <a:pt x="84" y="176"/>
                    <a:pt x="161" y="240"/>
                    <a:pt x="238" y="304"/>
                  </a:cubicBezTo>
                  <a:cubicBezTo>
                    <a:pt x="250" y="310"/>
                    <a:pt x="263" y="317"/>
                    <a:pt x="282" y="317"/>
                  </a:cubicBezTo>
                  <a:cubicBezTo>
                    <a:pt x="295" y="317"/>
                    <a:pt x="314" y="310"/>
                    <a:pt x="321" y="298"/>
                  </a:cubicBezTo>
                  <a:cubicBezTo>
                    <a:pt x="334" y="285"/>
                    <a:pt x="340" y="272"/>
                    <a:pt x="340" y="253"/>
                  </a:cubicBezTo>
                  <a:cubicBezTo>
                    <a:pt x="340" y="240"/>
                    <a:pt x="334" y="221"/>
                    <a:pt x="321" y="214"/>
                  </a:cubicBezTo>
                  <a:cubicBezTo>
                    <a:pt x="244" y="157"/>
                    <a:pt x="167" y="86"/>
                    <a:pt x="103" y="16"/>
                  </a:cubicBezTo>
                  <a:cubicBezTo>
                    <a:pt x="94" y="7"/>
                    <a:pt x="85" y="1"/>
                    <a:pt x="7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Google Shape;375;p27"/>
            <p:cNvSpPr/>
            <p:nvPr/>
          </p:nvSpPr>
          <p:spPr>
            <a:xfrm>
              <a:off x="1588010" y="4189391"/>
              <a:ext cx="33473" cy="20456"/>
            </a:xfrm>
            <a:custGeom>
              <a:avLst/>
              <a:gdLst/>
              <a:ahLst/>
              <a:cxnLst/>
              <a:rect l="l" t="t" r="r" b="b"/>
              <a:pathLst>
                <a:path w="360" h="220" extrusionOk="0">
                  <a:moveTo>
                    <a:pt x="71" y="1"/>
                  </a:moveTo>
                  <a:cubicBezTo>
                    <a:pt x="46" y="1"/>
                    <a:pt x="26" y="14"/>
                    <a:pt x="14" y="33"/>
                  </a:cubicBezTo>
                  <a:cubicBezTo>
                    <a:pt x="1" y="65"/>
                    <a:pt x="7" y="97"/>
                    <a:pt x="39" y="116"/>
                  </a:cubicBezTo>
                  <a:cubicBezTo>
                    <a:pt x="116" y="161"/>
                    <a:pt x="199" y="193"/>
                    <a:pt x="282" y="218"/>
                  </a:cubicBezTo>
                  <a:cubicBezTo>
                    <a:pt x="287" y="219"/>
                    <a:pt x="291" y="220"/>
                    <a:pt x="295" y="220"/>
                  </a:cubicBezTo>
                  <a:cubicBezTo>
                    <a:pt x="322" y="220"/>
                    <a:pt x="347" y="201"/>
                    <a:pt x="353" y="174"/>
                  </a:cubicBezTo>
                  <a:cubicBezTo>
                    <a:pt x="359" y="161"/>
                    <a:pt x="353" y="142"/>
                    <a:pt x="347" y="129"/>
                  </a:cubicBezTo>
                  <a:cubicBezTo>
                    <a:pt x="340" y="116"/>
                    <a:pt x="327" y="110"/>
                    <a:pt x="308" y="103"/>
                  </a:cubicBezTo>
                  <a:lnTo>
                    <a:pt x="257" y="84"/>
                  </a:lnTo>
                  <a:cubicBezTo>
                    <a:pt x="206" y="65"/>
                    <a:pt x="148" y="39"/>
                    <a:pt x="97" y="7"/>
                  </a:cubicBezTo>
                  <a:cubicBezTo>
                    <a:pt x="90" y="1"/>
                    <a:pt x="78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Google Shape;376;p27"/>
            <p:cNvSpPr/>
            <p:nvPr/>
          </p:nvSpPr>
          <p:spPr>
            <a:xfrm>
              <a:off x="1652908" y="4210869"/>
              <a:ext cx="41748" cy="15807"/>
            </a:xfrm>
            <a:custGeom>
              <a:avLst/>
              <a:gdLst/>
              <a:ahLst/>
              <a:cxnLst/>
              <a:rect l="l" t="t" r="r" b="b"/>
              <a:pathLst>
                <a:path w="449" h="170" extrusionOk="0">
                  <a:moveTo>
                    <a:pt x="65" y="0"/>
                  </a:moveTo>
                  <a:cubicBezTo>
                    <a:pt x="39" y="0"/>
                    <a:pt x="13" y="19"/>
                    <a:pt x="7" y="45"/>
                  </a:cubicBezTo>
                  <a:cubicBezTo>
                    <a:pt x="1" y="77"/>
                    <a:pt x="20" y="109"/>
                    <a:pt x="52" y="115"/>
                  </a:cubicBezTo>
                  <a:cubicBezTo>
                    <a:pt x="154" y="141"/>
                    <a:pt x="263" y="160"/>
                    <a:pt x="372" y="167"/>
                  </a:cubicBezTo>
                  <a:cubicBezTo>
                    <a:pt x="375" y="168"/>
                    <a:pt x="380" y="169"/>
                    <a:pt x="384" y="169"/>
                  </a:cubicBezTo>
                  <a:cubicBezTo>
                    <a:pt x="395" y="169"/>
                    <a:pt x="407" y="165"/>
                    <a:pt x="417" y="160"/>
                  </a:cubicBezTo>
                  <a:cubicBezTo>
                    <a:pt x="429" y="154"/>
                    <a:pt x="442" y="141"/>
                    <a:pt x="442" y="122"/>
                  </a:cubicBezTo>
                  <a:cubicBezTo>
                    <a:pt x="449" y="109"/>
                    <a:pt x="442" y="90"/>
                    <a:pt x="436" y="77"/>
                  </a:cubicBezTo>
                  <a:cubicBezTo>
                    <a:pt x="429" y="64"/>
                    <a:pt x="410" y="51"/>
                    <a:pt x="397" y="51"/>
                  </a:cubicBezTo>
                  <a:cubicBezTo>
                    <a:pt x="289" y="39"/>
                    <a:pt x="180" y="26"/>
                    <a:pt x="7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Google Shape;377;p27"/>
            <p:cNvSpPr/>
            <p:nvPr/>
          </p:nvSpPr>
          <p:spPr>
            <a:xfrm>
              <a:off x="1728126" y="4210869"/>
              <a:ext cx="34403" cy="14970"/>
            </a:xfrm>
            <a:custGeom>
              <a:avLst/>
              <a:gdLst/>
              <a:ahLst/>
              <a:cxnLst/>
              <a:rect l="l" t="t" r="r" b="b"/>
              <a:pathLst>
                <a:path w="370" h="161" extrusionOk="0">
                  <a:moveTo>
                    <a:pt x="280" y="0"/>
                  </a:moveTo>
                  <a:cubicBezTo>
                    <a:pt x="235" y="13"/>
                    <a:pt x="190" y="26"/>
                    <a:pt x="139" y="32"/>
                  </a:cubicBezTo>
                  <a:lnTo>
                    <a:pt x="81" y="45"/>
                  </a:lnTo>
                  <a:cubicBezTo>
                    <a:pt x="0" y="45"/>
                    <a:pt x="4" y="160"/>
                    <a:pt x="75" y="160"/>
                  </a:cubicBezTo>
                  <a:cubicBezTo>
                    <a:pt x="77" y="160"/>
                    <a:pt x="79" y="160"/>
                    <a:pt x="81" y="160"/>
                  </a:cubicBezTo>
                  <a:cubicBezTo>
                    <a:pt x="164" y="154"/>
                    <a:pt x="241" y="135"/>
                    <a:pt x="318" y="115"/>
                  </a:cubicBezTo>
                  <a:cubicBezTo>
                    <a:pt x="350" y="103"/>
                    <a:pt x="369" y="71"/>
                    <a:pt x="356" y="39"/>
                  </a:cubicBezTo>
                  <a:cubicBezTo>
                    <a:pt x="350" y="13"/>
                    <a:pt x="324" y="0"/>
                    <a:pt x="29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Google Shape;378;p27"/>
            <p:cNvSpPr/>
            <p:nvPr/>
          </p:nvSpPr>
          <p:spPr>
            <a:xfrm>
              <a:off x="1782052" y="4187625"/>
              <a:ext cx="35797" cy="21850"/>
            </a:xfrm>
            <a:custGeom>
              <a:avLst/>
              <a:gdLst/>
              <a:ahLst/>
              <a:cxnLst/>
              <a:rect l="l" t="t" r="r" b="b"/>
              <a:pathLst>
                <a:path w="385" h="235" extrusionOk="0">
                  <a:moveTo>
                    <a:pt x="295" y="1"/>
                  </a:moveTo>
                  <a:cubicBezTo>
                    <a:pt x="282" y="1"/>
                    <a:pt x="276" y="7"/>
                    <a:pt x="263" y="13"/>
                  </a:cubicBezTo>
                  <a:lnTo>
                    <a:pt x="256" y="13"/>
                  </a:lnTo>
                  <a:cubicBezTo>
                    <a:pt x="231" y="26"/>
                    <a:pt x="212" y="45"/>
                    <a:pt x="186" y="58"/>
                  </a:cubicBezTo>
                  <a:cubicBezTo>
                    <a:pt x="141" y="77"/>
                    <a:pt x="96" y="97"/>
                    <a:pt x="45" y="116"/>
                  </a:cubicBezTo>
                  <a:cubicBezTo>
                    <a:pt x="13" y="129"/>
                    <a:pt x="0" y="161"/>
                    <a:pt x="13" y="193"/>
                  </a:cubicBezTo>
                  <a:cubicBezTo>
                    <a:pt x="23" y="218"/>
                    <a:pt x="49" y="235"/>
                    <a:pt x="72" y="235"/>
                  </a:cubicBezTo>
                  <a:cubicBezTo>
                    <a:pt x="78" y="235"/>
                    <a:pt x="85" y="234"/>
                    <a:pt x="90" y="231"/>
                  </a:cubicBezTo>
                  <a:cubicBezTo>
                    <a:pt x="180" y="199"/>
                    <a:pt x="256" y="161"/>
                    <a:pt x="333" y="109"/>
                  </a:cubicBezTo>
                  <a:cubicBezTo>
                    <a:pt x="384" y="77"/>
                    <a:pt x="359" y="1"/>
                    <a:pt x="29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Google Shape;379;p27"/>
            <p:cNvSpPr/>
            <p:nvPr/>
          </p:nvSpPr>
          <p:spPr>
            <a:xfrm>
              <a:off x="1837931" y="4143182"/>
              <a:ext cx="26313" cy="25941"/>
            </a:xfrm>
            <a:custGeom>
              <a:avLst/>
              <a:gdLst/>
              <a:ahLst/>
              <a:cxnLst/>
              <a:rect l="l" t="t" r="r" b="b"/>
              <a:pathLst>
                <a:path w="283" h="279" extrusionOk="0">
                  <a:moveTo>
                    <a:pt x="216" y="0"/>
                  </a:moveTo>
                  <a:cubicBezTo>
                    <a:pt x="198" y="0"/>
                    <a:pt x="179" y="9"/>
                    <a:pt x="167" y="24"/>
                  </a:cubicBezTo>
                  <a:cubicBezTo>
                    <a:pt x="129" y="75"/>
                    <a:pt x="84" y="127"/>
                    <a:pt x="33" y="184"/>
                  </a:cubicBezTo>
                  <a:cubicBezTo>
                    <a:pt x="0" y="226"/>
                    <a:pt x="39" y="279"/>
                    <a:pt x="83" y="279"/>
                  </a:cubicBezTo>
                  <a:cubicBezTo>
                    <a:pt x="99" y="279"/>
                    <a:pt x="115" y="272"/>
                    <a:pt x="129" y="255"/>
                  </a:cubicBezTo>
                  <a:cubicBezTo>
                    <a:pt x="174" y="203"/>
                    <a:pt x="219" y="152"/>
                    <a:pt x="263" y="95"/>
                  </a:cubicBezTo>
                  <a:cubicBezTo>
                    <a:pt x="283" y="69"/>
                    <a:pt x="276" y="31"/>
                    <a:pt x="251" y="11"/>
                  </a:cubicBezTo>
                  <a:cubicBezTo>
                    <a:pt x="241" y="4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Google Shape;380;p27"/>
            <p:cNvSpPr/>
            <p:nvPr/>
          </p:nvSpPr>
          <p:spPr>
            <a:xfrm>
              <a:off x="1872519" y="4083491"/>
              <a:ext cx="20270" cy="27801"/>
            </a:xfrm>
            <a:custGeom>
              <a:avLst/>
              <a:gdLst/>
              <a:ahLst/>
              <a:cxnLst/>
              <a:rect l="l" t="t" r="r" b="b"/>
              <a:pathLst>
                <a:path w="218" h="299" extrusionOk="0">
                  <a:moveTo>
                    <a:pt x="147" y="1"/>
                  </a:moveTo>
                  <a:cubicBezTo>
                    <a:pt x="128" y="1"/>
                    <a:pt x="103" y="13"/>
                    <a:pt x="96" y="33"/>
                  </a:cubicBezTo>
                  <a:lnTo>
                    <a:pt x="96" y="39"/>
                  </a:lnTo>
                  <a:cubicBezTo>
                    <a:pt x="77" y="97"/>
                    <a:pt x="45" y="148"/>
                    <a:pt x="19" y="199"/>
                  </a:cubicBezTo>
                  <a:cubicBezTo>
                    <a:pt x="7" y="212"/>
                    <a:pt x="0" y="225"/>
                    <a:pt x="0" y="244"/>
                  </a:cubicBezTo>
                  <a:cubicBezTo>
                    <a:pt x="7" y="257"/>
                    <a:pt x="13" y="276"/>
                    <a:pt x="26" y="282"/>
                  </a:cubicBezTo>
                  <a:cubicBezTo>
                    <a:pt x="37" y="293"/>
                    <a:pt x="51" y="298"/>
                    <a:pt x="64" y="298"/>
                  </a:cubicBezTo>
                  <a:cubicBezTo>
                    <a:pt x="81" y="298"/>
                    <a:pt x="98" y="290"/>
                    <a:pt x="109" y="276"/>
                  </a:cubicBezTo>
                  <a:cubicBezTo>
                    <a:pt x="147" y="212"/>
                    <a:pt x="179" y="154"/>
                    <a:pt x="205" y="84"/>
                  </a:cubicBezTo>
                  <a:cubicBezTo>
                    <a:pt x="218" y="52"/>
                    <a:pt x="205" y="20"/>
                    <a:pt x="173" y="7"/>
                  </a:cubicBezTo>
                  <a:cubicBezTo>
                    <a:pt x="167" y="1"/>
                    <a:pt x="160" y="1"/>
                    <a:pt x="14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Google Shape;381;p27"/>
            <p:cNvSpPr/>
            <p:nvPr/>
          </p:nvSpPr>
          <p:spPr>
            <a:xfrm>
              <a:off x="1885442" y="4027520"/>
              <a:ext cx="15714" cy="23617"/>
            </a:xfrm>
            <a:custGeom>
              <a:avLst/>
              <a:gdLst/>
              <a:ahLst/>
              <a:cxnLst/>
              <a:rect l="l" t="t" r="r" b="b"/>
              <a:pathLst>
                <a:path w="169" h="254" extrusionOk="0">
                  <a:moveTo>
                    <a:pt x="104" y="1"/>
                  </a:moveTo>
                  <a:cubicBezTo>
                    <a:pt x="79" y="1"/>
                    <a:pt x="53" y="26"/>
                    <a:pt x="47" y="52"/>
                  </a:cubicBezTo>
                  <a:cubicBezTo>
                    <a:pt x="47" y="84"/>
                    <a:pt x="40" y="116"/>
                    <a:pt x="34" y="142"/>
                  </a:cubicBezTo>
                  <a:cubicBezTo>
                    <a:pt x="34" y="154"/>
                    <a:pt x="21" y="161"/>
                    <a:pt x="21" y="174"/>
                  </a:cubicBezTo>
                  <a:cubicBezTo>
                    <a:pt x="1" y="219"/>
                    <a:pt x="39" y="254"/>
                    <a:pt x="77" y="254"/>
                  </a:cubicBezTo>
                  <a:cubicBezTo>
                    <a:pt x="98" y="254"/>
                    <a:pt x="119" y="243"/>
                    <a:pt x="130" y="218"/>
                  </a:cubicBezTo>
                  <a:cubicBezTo>
                    <a:pt x="149" y="174"/>
                    <a:pt x="162" y="122"/>
                    <a:pt x="162" y="71"/>
                  </a:cubicBezTo>
                  <a:cubicBezTo>
                    <a:pt x="168" y="58"/>
                    <a:pt x="162" y="39"/>
                    <a:pt x="156" y="26"/>
                  </a:cubicBezTo>
                  <a:cubicBezTo>
                    <a:pt x="143" y="14"/>
                    <a:pt x="130" y="7"/>
                    <a:pt x="11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Google Shape;382;p27"/>
            <p:cNvSpPr/>
            <p:nvPr/>
          </p:nvSpPr>
          <p:spPr>
            <a:xfrm>
              <a:off x="1887953" y="3966248"/>
              <a:ext cx="12645" cy="21571"/>
            </a:xfrm>
            <a:custGeom>
              <a:avLst/>
              <a:gdLst/>
              <a:ahLst/>
              <a:cxnLst/>
              <a:rect l="l" t="t" r="r" b="b"/>
              <a:pathLst>
                <a:path w="136" h="232" extrusionOk="0">
                  <a:moveTo>
                    <a:pt x="58" y="1"/>
                  </a:moveTo>
                  <a:cubicBezTo>
                    <a:pt x="26" y="7"/>
                    <a:pt x="1" y="39"/>
                    <a:pt x="1" y="71"/>
                  </a:cubicBezTo>
                  <a:cubicBezTo>
                    <a:pt x="1" y="103"/>
                    <a:pt x="13" y="141"/>
                    <a:pt x="13" y="173"/>
                  </a:cubicBezTo>
                  <a:cubicBezTo>
                    <a:pt x="20" y="205"/>
                    <a:pt x="52" y="231"/>
                    <a:pt x="84" y="231"/>
                  </a:cubicBezTo>
                  <a:cubicBezTo>
                    <a:pt x="116" y="225"/>
                    <a:pt x="135" y="199"/>
                    <a:pt x="135" y="167"/>
                  </a:cubicBezTo>
                  <a:cubicBezTo>
                    <a:pt x="129" y="129"/>
                    <a:pt x="129" y="90"/>
                    <a:pt x="122" y="58"/>
                  </a:cubicBezTo>
                  <a:cubicBezTo>
                    <a:pt x="116" y="26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Google Shape;383;p27"/>
            <p:cNvSpPr/>
            <p:nvPr/>
          </p:nvSpPr>
          <p:spPr>
            <a:xfrm>
              <a:off x="1880236" y="3903210"/>
              <a:ext cx="13761" cy="22780"/>
            </a:xfrm>
            <a:custGeom>
              <a:avLst/>
              <a:gdLst/>
              <a:ahLst/>
              <a:cxnLst/>
              <a:rect l="l" t="t" r="r" b="b"/>
              <a:pathLst>
                <a:path w="148" h="245" extrusionOk="0">
                  <a:moveTo>
                    <a:pt x="39" y="0"/>
                  </a:moveTo>
                  <a:cubicBezTo>
                    <a:pt x="20" y="7"/>
                    <a:pt x="13" y="19"/>
                    <a:pt x="7" y="32"/>
                  </a:cubicBezTo>
                  <a:cubicBezTo>
                    <a:pt x="0" y="51"/>
                    <a:pt x="0" y="64"/>
                    <a:pt x="7" y="83"/>
                  </a:cubicBezTo>
                  <a:cubicBezTo>
                    <a:pt x="13" y="109"/>
                    <a:pt x="20" y="141"/>
                    <a:pt x="26" y="173"/>
                  </a:cubicBezTo>
                  <a:lnTo>
                    <a:pt x="32" y="192"/>
                  </a:lnTo>
                  <a:cubicBezTo>
                    <a:pt x="32" y="205"/>
                    <a:pt x="45" y="224"/>
                    <a:pt x="52" y="231"/>
                  </a:cubicBezTo>
                  <a:cubicBezTo>
                    <a:pt x="64" y="240"/>
                    <a:pt x="78" y="244"/>
                    <a:pt x="92" y="244"/>
                  </a:cubicBezTo>
                  <a:cubicBezTo>
                    <a:pt x="109" y="244"/>
                    <a:pt x="125" y="238"/>
                    <a:pt x="135" y="224"/>
                  </a:cubicBezTo>
                  <a:cubicBezTo>
                    <a:pt x="148" y="211"/>
                    <a:pt x="148" y="199"/>
                    <a:pt x="148" y="179"/>
                  </a:cubicBezTo>
                  <a:cubicBezTo>
                    <a:pt x="135" y="135"/>
                    <a:pt x="128" y="83"/>
                    <a:pt x="109" y="39"/>
                  </a:cubicBezTo>
                  <a:cubicBezTo>
                    <a:pt x="103" y="13"/>
                    <a:pt x="77" y="0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Google Shape;384;p27"/>
            <p:cNvSpPr/>
            <p:nvPr/>
          </p:nvSpPr>
          <p:spPr>
            <a:xfrm>
              <a:off x="557921" y="3454042"/>
              <a:ext cx="687494" cy="350442"/>
            </a:xfrm>
            <a:custGeom>
              <a:avLst/>
              <a:gdLst/>
              <a:ahLst/>
              <a:cxnLst/>
              <a:rect l="l" t="t" r="r" b="b"/>
              <a:pathLst>
                <a:path w="7394" h="3769" extrusionOk="0">
                  <a:moveTo>
                    <a:pt x="836" y="1"/>
                  </a:moveTo>
                  <a:cubicBezTo>
                    <a:pt x="831" y="1"/>
                    <a:pt x="827" y="2"/>
                    <a:pt x="820" y="5"/>
                  </a:cubicBezTo>
                  <a:cubicBezTo>
                    <a:pt x="731" y="44"/>
                    <a:pt x="647" y="89"/>
                    <a:pt x="564" y="140"/>
                  </a:cubicBezTo>
                  <a:cubicBezTo>
                    <a:pt x="487" y="185"/>
                    <a:pt x="411" y="236"/>
                    <a:pt x="346" y="300"/>
                  </a:cubicBezTo>
                  <a:cubicBezTo>
                    <a:pt x="218" y="421"/>
                    <a:pt x="116" y="569"/>
                    <a:pt x="46" y="735"/>
                  </a:cubicBezTo>
                  <a:cubicBezTo>
                    <a:pt x="14" y="748"/>
                    <a:pt x="1" y="780"/>
                    <a:pt x="7" y="805"/>
                  </a:cubicBezTo>
                  <a:cubicBezTo>
                    <a:pt x="116" y="1125"/>
                    <a:pt x="263" y="1420"/>
                    <a:pt x="455" y="1695"/>
                  </a:cubicBezTo>
                  <a:cubicBezTo>
                    <a:pt x="641" y="1964"/>
                    <a:pt x="865" y="2213"/>
                    <a:pt x="1108" y="2431"/>
                  </a:cubicBezTo>
                  <a:cubicBezTo>
                    <a:pt x="1620" y="2879"/>
                    <a:pt x="2215" y="3218"/>
                    <a:pt x="2855" y="3436"/>
                  </a:cubicBezTo>
                  <a:cubicBezTo>
                    <a:pt x="3041" y="3500"/>
                    <a:pt x="3233" y="3558"/>
                    <a:pt x="3419" y="3602"/>
                  </a:cubicBezTo>
                  <a:cubicBezTo>
                    <a:pt x="3886" y="3718"/>
                    <a:pt x="4366" y="3769"/>
                    <a:pt x="4846" y="3769"/>
                  </a:cubicBezTo>
                  <a:cubicBezTo>
                    <a:pt x="5102" y="3769"/>
                    <a:pt x="5358" y="3750"/>
                    <a:pt x="5614" y="3711"/>
                  </a:cubicBezTo>
                  <a:lnTo>
                    <a:pt x="5684" y="3711"/>
                  </a:lnTo>
                  <a:cubicBezTo>
                    <a:pt x="5780" y="3711"/>
                    <a:pt x="5876" y="3705"/>
                    <a:pt x="5979" y="3686"/>
                  </a:cubicBezTo>
                  <a:cubicBezTo>
                    <a:pt x="6171" y="3654"/>
                    <a:pt x="6356" y="3590"/>
                    <a:pt x="6529" y="3494"/>
                  </a:cubicBezTo>
                  <a:cubicBezTo>
                    <a:pt x="6849" y="3327"/>
                    <a:pt x="7092" y="3058"/>
                    <a:pt x="7227" y="2725"/>
                  </a:cubicBezTo>
                  <a:cubicBezTo>
                    <a:pt x="7291" y="2565"/>
                    <a:pt x="7342" y="2399"/>
                    <a:pt x="7368" y="2233"/>
                  </a:cubicBezTo>
                  <a:cubicBezTo>
                    <a:pt x="7393" y="2066"/>
                    <a:pt x="7387" y="1906"/>
                    <a:pt x="7348" y="1746"/>
                  </a:cubicBezTo>
                  <a:cubicBezTo>
                    <a:pt x="7329" y="1669"/>
                    <a:pt x="7297" y="1605"/>
                    <a:pt x="7259" y="1541"/>
                  </a:cubicBezTo>
                  <a:cubicBezTo>
                    <a:pt x="7208" y="1471"/>
                    <a:pt x="7150" y="1413"/>
                    <a:pt x="7073" y="1369"/>
                  </a:cubicBezTo>
                  <a:cubicBezTo>
                    <a:pt x="7022" y="1337"/>
                    <a:pt x="6971" y="1311"/>
                    <a:pt x="6913" y="1298"/>
                  </a:cubicBezTo>
                  <a:lnTo>
                    <a:pt x="6907" y="1298"/>
                  </a:lnTo>
                  <a:lnTo>
                    <a:pt x="6843" y="1285"/>
                  </a:lnTo>
                  <a:cubicBezTo>
                    <a:pt x="6801" y="1279"/>
                    <a:pt x="6760" y="1276"/>
                    <a:pt x="6718" y="1276"/>
                  </a:cubicBezTo>
                  <a:cubicBezTo>
                    <a:pt x="6676" y="1276"/>
                    <a:pt x="6635" y="1279"/>
                    <a:pt x="6593" y="1285"/>
                  </a:cubicBezTo>
                  <a:cubicBezTo>
                    <a:pt x="6420" y="1317"/>
                    <a:pt x="6248" y="1375"/>
                    <a:pt x="6094" y="1445"/>
                  </a:cubicBezTo>
                  <a:cubicBezTo>
                    <a:pt x="6024" y="1477"/>
                    <a:pt x="5960" y="1509"/>
                    <a:pt x="5889" y="1541"/>
                  </a:cubicBezTo>
                  <a:cubicBezTo>
                    <a:pt x="5812" y="1580"/>
                    <a:pt x="5723" y="1625"/>
                    <a:pt x="5640" y="1657"/>
                  </a:cubicBezTo>
                  <a:lnTo>
                    <a:pt x="5595" y="1676"/>
                  </a:lnTo>
                  <a:cubicBezTo>
                    <a:pt x="5582" y="1676"/>
                    <a:pt x="5569" y="1689"/>
                    <a:pt x="5556" y="1701"/>
                  </a:cubicBezTo>
                  <a:cubicBezTo>
                    <a:pt x="5550" y="1714"/>
                    <a:pt x="5550" y="1733"/>
                    <a:pt x="5556" y="1746"/>
                  </a:cubicBezTo>
                  <a:cubicBezTo>
                    <a:pt x="5550" y="1753"/>
                    <a:pt x="5550" y="1753"/>
                    <a:pt x="5556" y="1759"/>
                  </a:cubicBezTo>
                  <a:cubicBezTo>
                    <a:pt x="5345" y="1823"/>
                    <a:pt x="5134" y="1874"/>
                    <a:pt x="4923" y="1900"/>
                  </a:cubicBezTo>
                  <a:cubicBezTo>
                    <a:pt x="4753" y="1924"/>
                    <a:pt x="4581" y="1935"/>
                    <a:pt x="4409" y="1935"/>
                  </a:cubicBezTo>
                  <a:cubicBezTo>
                    <a:pt x="4264" y="1935"/>
                    <a:pt x="4119" y="1927"/>
                    <a:pt x="3975" y="1913"/>
                  </a:cubicBezTo>
                  <a:cubicBezTo>
                    <a:pt x="3822" y="1893"/>
                    <a:pt x="3668" y="1861"/>
                    <a:pt x="3521" y="1823"/>
                  </a:cubicBezTo>
                  <a:cubicBezTo>
                    <a:pt x="3316" y="1778"/>
                    <a:pt x="3118" y="1714"/>
                    <a:pt x="2926" y="1631"/>
                  </a:cubicBezTo>
                  <a:lnTo>
                    <a:pt x="2932" y="1631"/>
                  </a:lnTo>
                  <a:cubicBezTo>
                    <a:pt x="2529" y="1465"/>
                    <a:pt x="2151" y="1247"/>
                    <a:pt x="1806" y="978"/>
                  </a:cubicBezTo>
                  <a:cubicBezTo>
                    <a:pt x="1467" y="716"/>
                    <a:pt x="1159" y="421"/>
                    <a:pt x="891" y="95"/>
                  </a:cubicBezTo>
                  <a:cubicBezTo>
                    <a:pt x="897" y="82"/>
                    <a:pt x="903" y="63"/>
                    <a:pt x="897" y="44"/>
                  </a:cubicBezTo>
                  <a:cubicBezTo>
                    <a:pt x="891" y="31"/>
                    <a:pt x="884" y="18"/>
                    <a:pt x="865" y="12"/>
                  </a:cubicBezTo>
                  <a:cubicBezTo>
                    <a:pt x="865" y="5"/>
                    <a:pt x="859" y="5"/>
                    <a:pt x="852" y="5"/>
                  </a:cubicBezTo>
                  <a:cubicBezTo>
                    <a:pt x="846" y="2"/>
                    <a:pt x="841" y="1"/>
                    <a:pt x="836" y="1"/>
                  </a:cubicBezTo>
                  <a:close/>
                </a:path>
              </a:pathLst>
            </a:custGeom>
            <a:solidFill>
              <a:srgbClr val="FB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Google Shape;385;p27"/>
            <p:cNvSpPr/>
            <p:nvPr/>
          </p:nvSpPr>
          <p:spPr>
            <a:xfrm>
              <a:off x="1095327" y="3927012"/>
              <a:ext cx="1302" cy="1860"/>
            </a:xfrm>
            <a:custGeom>
              <a:avLst/>
              <a:gdLst/>
              <a:ahLst/>
              <a:cxnLst/>
              <a:rect l="l" t="t" r="r" b="b"/>
              <a:pathLst>
                <a:path w="14" h="20" extrusionOk="0">
                  <a:moveTo>
                    <a:pt x="0" y="0"/>
                  </a:moveTo>
                  <a:lnTo>
                    <a:pt x="7" y="10"/>
                  </a:lnTo>
                  <a:cubicBezTo>
                    <a:pt x="5" y="7"/>
                    <a:pt x="4" y="3"/>
                    <a:pt x="0" y="0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8" y="13"/>
                    <a:pt x="10" y="16"/>
                    <a:pt x="13" y="19"/>
                  </a:cubicBezTo>
                  <a:lnTo>
                    <a:pt x="7" y="10"/>
                  </a:lnTo>
                  <a:close/>
                </a:path>
              </a:pathLst>
            </a:custGeom>
            <a:solidFill>
              <a:srgbClr val="FFD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Google Shape;386;p27"/>
            <p:cNvSpPr/>
            <p:nvPr/>
          </p:nvSpPr>
          <p:spPr>
            <a:xfrm>
              <a:off x="1025129" y="3501460"/>
              <a:ext cx="338633" cy="427987"/>
            </a:xfrm>
            <a:custGeom>
              <a:avLst/>
              <a:gdLst/>
              <a:ahLst/>
              <a:cxnLst/>
              <a:rect l="l" t="t" r="r" b="b"/>
              <a:pathLst>
                <a:path w="3642" h="4603" extrusionOk="0">
                  <a:moveTo>
                    <a:pt x="3296" y="1"/>
                  </a:moveTo>
                  <a:lnTo>
                    <a:pt x="3290" y="7"/>
                  </a:lnTo>
                  <a:lnTo>
                    <a:pt x="3264" y="7"/>
                  </a:lnTo>
                  <a:cubicBezTo>
                    <a:pt x="3015" y="39"/>
                    <a:pt x="2765" y="52"/>
                    <a:pt x="2554" y="65"/>
                  </a:cubicBezTo>
                  <a:lnTo>
                    <a:pt x="2458" y="65"/>
                  </a:lnTo>
                  <a:lnTo>
                    <a:pt x="2368" y="71"/>
                  </a:lnTo>
                  <a:lnTo>
                    <a:pt x="2279" y="78"/>
                  </a:lnTo>
                  <a:lnTo>
                    <a:pt x="2183" y="84"/>
                  </a:lnTo>
                  <a:cubicBezTo>
                    <a:pt x="1709" y="97"/>
                    <a:pt x="1242" y="161"/>
                    <a:pt x="781" y="270"/>
                  </a:cubicBezTo>
                  <a:cubicBezTo>
                    <a:pt x="717" y="283"/>
                    <a:pt x="647" y="302"/>
                    <a:pt x="563" y="334"/>
                  </a:cubicBezTo>
                  <a:cubicBezTo>
                    <a:pt x="544" y="353"/>
                    <a:pt x="525" y="379"/>
                    <a:pt x="506" y="404"/>
                  </a:cubicBezTo>
                  <a:cubicBezTo>
                    <a:pt x="429" y="507"/>
                    <a:pt x="365" y="615"/>
                    <a:pt x="307" y="731"/>
                  </a:cubicBezTo>
                  <a:cubicBezTo>
                    <a:pt x="250" y="859"/>
                    <a:pt x="199" y="993"/>
                    <a:pt x="154" y="1127"/>
                  </a:cubicBezTo>
                  <a:cubicBezTo>
                    <a:pt x="71" y="1441"/>
                    <a:pt x="19" y="1767"/>
                    <a:pt x="7" y="2087"/>
                  </a:cubicBezTo>
                  <a:cubicBezTo>
                    <a:pt x="0" y="2228"/>
                    <a:pt x="0" y="2369"/>
                    <a:pt x="7" y="2510"/>
                  </a:cubicBezTo>
                  <a:cubicBezTo>
                    <a:pt x="26" y="2856"/>
                    <a:pt x="90" y="3201"/>
                    <a:pt x="199" y="3528"/>
                  </a:cubicBezTo>
                  <a:cubicBezTo>
                    <a:pt x="282" y="3784"/>
                    <a:pt x="403" y="4027"/>
                    <a:pt x="551" y="4251"/>
                  </a:cubicBezTo>
                  <a:cubicBezTo>
                    <a:pt x="602" y="4334"/>
                    <a:pt x="666" y="4411"/>
                    <a:pt x="730" y="4481"/>
                  </a:cubicBezTo>
                  <a:cubicBezTo>
                    <a:pt x="762" y="4526"/>
                    <a:pt x="800" y="4564"/>
                    <a:pt x="839" y="4603"/>
                  </a:cubicBezTo>
                  <a:cubicBezTo>
                    <a:pt x="1050" y="4571"/>
                    <a:pt x="1255" y="4513"/>
                    <a:pt x="1453" y="4424"/>
                  </a:cubicBezTo>
                  <a:cubicBezTo>
                    <a:pt x="1658" y="4334"/>
                    <a:pt x="1850" y="4225"/>
                    <a:pt x="2035" y="4104"/>
                  </a:cubicBezTo>
                  <a:cubicBezTo>
                    <a:pt x="2195" y="3995"/>
                    <a:pt x="2368" y="3880"/>
                    <a:pt x="2567" y="3732"/>
                  </a:cubicBezTo>
                  <a:cubicBezTo>
                    <a:pt x="2746" y="3604"/>
                    <a:pt x="2912" y="3464"/>
                    <a:pt x="3066" y="3310"/>
                  </a:cubicBezTo>
                  <a:cubicBezTo>
                    <a:pt x="3220" y="3156"/>
                    <a:pt x="3354" y="2984"/>
                    <a:pt x="3450" y="2792"/>
                  </a:cubicBezTo>
                  <a:cubicBezTo>
                    <a:pt x="3501" y="2696"/>
                    <a:pt x="3540" y="2600"/>
                    <a:pt x="3565" y="2491"/>
                  </a:cubicBezTo>
                  <a:cubicBezTo>
                    <a:pt x="3591" y="2395"/>
                    <a:pt x="3610" y="2292"/>
                    <a:pt x="3616" y="2196"/>
                  </a:cubicBezTo>
                  <a:cubicBezTo>
                    <a:pt x="3642" y="1991"/>
                    <a:pt x="3642" y="1780"/>
                    <a:pt x="3616" y="1575"/>
                  </a:cubicBezTo>
                  <a:cubicBezTo>
                    <a:pt x="3597" y="1371"/>
                    <a:pt x="3559" y="1159"/>
                    <a:pt x="3501" y="961"/>
                  </a:cubicBezTo>
                  <a:cubicBezTo>
                    <a:pt x="3418" y="667"/>
                    <a:pt x="3290" y="391"/>
                    <a:pt x="3117" y="135"/>
                  </a:cubicBezTo>
                  <a:cubicBezTo>
                    <a:pt x="3175" y="135"/>
                    <a:pt x="3239" y="129"/>
                    <a:pt x="3290" y="123"/>
                  </a:cubicBezTo>
                  <a:cubicBezTo>
                    <a:pt x="3309" y="123"/>
                    <a:pt x="3322" y="110"/>
                    <a:pt x="3328" y="97"/>
                  </a:cubicBezTo>
                  <a:cubicBezTo>
                    <a:pt x="3354" y="65"/>
                    <a:pt x="3335" y="14"/>
                    <a:pt x="3296" y="1"/>
                  </a:cubicBezTo>
                  <a:close/>
                </a:path>
              </a:pathLst>
            </a:custGeom>
            <a:solidFill>
              <a:srgbClr val="E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Google Shape;387;p27"/>
            <p:cNvSpPr/>
            <p:nvPr/>
          </p:nvSpPr>
          <p:spPr>
            <a:xfrm>
              <a:off x="1667226" y="3396769"/>
              <a:ext cx="217852" cy="425569"/>
            </a:xfrm>
            <a:custGeom>
              <a:avLst/>
              <a:gdLst/>
              <a:ahLst/>
              <a:cxnLst/>
              <a:rect l="l" t="t" r="r" b="b"/>
              <a:pathLst>
                <a:path w="2343" h="4577" extrusionOk="0">
                  <a:moveTo>
                    <a:pt x="1197" y="1"/>
                  </a:moveTo>
                  <a:cubicBezTo>
                    <a:pt x="992" y="7"/>
                    <a:pt x="787" y="39"/>
                    <a:pt x="589" y="97"/>
                  </a:cubicBezTo>
                  <a:cubicBezTo>
                    <a:pt x="397" y="141"/>
                    <a:pt x="211" y="231"/>
                    <a:pt x="51" y="353"/>
                  </a:cubicBezTo>
                  <a:cubicBezTo>
                    <a:pt x="32" y="353"/>
                    <a:pt x="19" y="365"/>
                    <a:pt x="13" y="378"/>
                  </a:cubicBezTo>
                  <a:cubicBezTo>
                    <a:pt x="7" y="391"/>
                    <a:pt x="0" y="410"/>
                    <a:pt x="7" y="429"/>
                  </a:cubicBezTo>
                  <a:cubicBezTo>
                    <a:pt x="186" y="865"/>
                    <a:pt x="346" y="1313"/>
                    <a:pt x="480" y="1767"/>
                  </a:cubicBezTo>
                  <a:cubicBezTo>
                    <a:pt x="602" y="2189"/>
                    <a:pt x="717" y="2644"/>
                    <a:pt x="839" y="3175"/>
                  </a:cubicBezTo>
                  <a:cubicBezTo>
                    <a:pt x="922" y="3559"/>
                    <a:pt x="1005" y="3975"/>
                    <a:pt x="1107" y="4513"/>
                  </a:cubicBezTo>
                  <a:cubicBezTo>
                    <a:pt x="1107" y="4513"/>
                    <a:pt x="1114" y="4519"/>
                    <a:pt x="1114" y="4526"/>
                  </a:cubicBezTo>
                  <a:cubicBezTo>
                    <a:pt x="1120" y="4558"/>
                    <a:pt x="1146" y="4577"/>
                    <a:pt x="1178" y="4577"/>
                  </a:cubicBezTo>
                  <a:cubicBezTo>
                    <a:pt x="1376" y="4577"/>
                    <a:pt x="1581" y="4564"/>
                    <a:pt x="1779" y="4532"/>
                  </a:cubicBezTo>
                  <a:cubicBezTo>
                    <a:pt x="1875" y="4513"/>
                    <a:pt x="1965" y="4481"/>
                    <a:pt x="2055" y="4442"/>
                  </a:cubicBezTo>
                  <a:cubicBezTo>
                    <a:pt x="2151" y="4398"/>
                    <a:pt x="2240" y="4340"/>
                    <a:pt x="2317" y="4263"/>
                  </a:cubicBezTo>
                  <a:cubicBezTo>
                    <a:pt x="2323" y="4257"/>
                    <a:pt x="2330" y="4244"/>
                    <a:pt x="2330" y="4231"/>
                  </a:cubicBezTo>
                  <a:cubicBezTo>
                    <a:pt x="2343" y="4218"/>
                    <a:pt x="2343" y="4199"/>
                    <a:pt x="2343" y="4180"/>
                  </a:cubicBezTo>
                  <a:cubicBezTo>
                    <a:pt x="2279" y="3918"/>
                    <a:pt x="2221" y="3655"/>
                    <a:pt x="2163" y="3393"/>
                  </a:cubicBezTo>
                  <a:lnTo>
                    <a:pt x="2157" y="3367"/>
                  </a:lnTo>
                  <a:lnTo>
                    <a:pt x="2151" y="3341"/>
                  </a:lnTo>
                  <a:lnTo>
                    <a:pt x="2144" y="3322"/>
                  </a:lnTo>
                  <a:cubicBezTo>
                    <a:pt x="1991" y="2631"/>
                    <a:pt x="1824" y="1914"/>
                    <a:pt x="1632" y="1210"/>
                  </a:cubicBezTo>
                  <a:cubicBezTo>
                    <a:pt x="1511" y="788"/>
                    <a:pt x="1389" y="410"/>
                    <a:pt x="1261" y="52"/>
                  </a:cubicBezTo>
                  <a:cubicBezTo>
                    <a:pt x="1255" y="26"/>
                    <a:pt x="1229" y="1"/>
                    <a:pt x="1203" y="1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Google Shape;388;p27"/>
            <p:cNvSpPr/>
            <p:nvPr/>
          </p:nvSpPr>
          <p:spPr>
            <a:xfrm>
              <a:off x="1292251" y="3462782"/>
              <a:ext cx="217945" cy="425662"/>
            </a:xfrm>
            <a:custGeom>
              <a:avLst/>
              <a:gdLst/>
              <a:ahLst/>
              <a:cxnLst/>
              <a:rect l="l" t="t" r="r" b="b"/>
              <a:pathLst>
                <a:path w="2344" h="4578" extrusionOk="0">
                  <a:moveTo>
                    <a:pt x="1198" y="1"/>
                  </a:moveTo>
                  <a:cubicBezTo>
                    <a:pt x="993" y="7"/>
                    <a:pt x="788" y="39"/>
                    <a:pt x="590" y="97"/>
                  </a:cubicBezTo>
                  <a:cubicBezTo>
                    <a:pt x="391" y="142"/>
                    <a:pt x="212" y="231"/>
                    <a:pt x="52" y="353"/>
                  </a:cubicBezTo>
                  <a:cubicBezTo>
                    <a:pt x="33" y="353"/>
                    <a:pt x="20" y="366"/>
                    <a:pt x="14" y="379"/>
                  </a:cubicBezTo>
                  <a:cubicBezTo>
                    <a:pt x="7" y="391"/>
                    <a:pt x="1" y="411"/>
                    <a:pt x="7" y="430"/>
                  </a:cubicBezTo>
                  <a:cubicBezTo>
                    <a:pt x="187" y="865"/>
                    <a:pt x="347" y="1313"/>
                    <a:pt x="475" y="1767"/>
                  </a:cubicBezTo>
                  <a:cubicBezTo>
                    <a:pt x="603" y="2196"/>
                    <a:pt x="718" y="2657"/>
                    <a:pt x="839" y="3176"/>
                  </a:cubicBezTo>
                  <a:cubicBezTo>
                    <a:pt x="923" y="3560"/>
                    <a:pt x="1006" y="3976"/>
                    <a:pt x="1108" y="4513"/>
                  </a:cubicBezTo>
                  <a:cubicBezTo>
                    <a:pt x="1108" y="4513"/>
                    <a:pt x="1115" y="4520"/>
                    <a:pt x="1115" y="4526"/>
                  </a:cubicBezTo>
                  <a:cubicBezTo>
                    <a:pt x="1121" y="4558"/>
                    <a:pt x="1147" y="4577"/>
                    <a:pt x="1172" y="4577"/>
                  </a:cubicBezTo>
                  <a:cubicBezTo>
                    <a:pt x="1377" y="4577"/>
                    <a:pt x="1575" y="4564"/>
                    <a:pt x="1774" y="4532"/>
                  </a:cubicBezTo>
                  <a:cubicBezTo>
                    <a:pt x="1870" y="4513"/>
                    <a:pt x="1966" y="4481"/>
                    <a:pt x="2055" y="4443"/>
                  </a:cubicBezTo>
                  <a:cubicBezTo>
                    <a:pt x="2151" y="4398"/>
                    <a:pt x="2241" y="4340"/>
                    <a:pt x="2311" y="4264"/>
                  </a:cubicBezTo>
                  <a:cubicBezTo>
                    <a:pt x="2324" y="4257"/>
                    <a:pt x="2331" y="4244"/>
                    <a:pt x="2331" y="4232"/>
                  </a:cubicBezTo>
                  <a:cubicBezTo>
                    <a:pt x="2343" y="4219"/>
                    <a:pt x="2343" y="4200"/>
                    <a:pt x="2343" y="4180"/>
                  </a:cubicBezTo>
                  <a:cubicBezTo>
                    <a:pt x="2273" y="3905"/>
                    <a:pt x="2209" y="3624"/>
                    <a:pt x="2151" y="3342"/>
                  </a:cubicBezTo>
                  <a:cubicBezTo>
                    <a:pt x="1991" y="2638"/>
                    <a:pt x="1831" y="1915"/>
                    <a:pt x="1633" y="1211"/>
                  </a:cubicBezTo>
                  <a:cubicBezTo>
                    <a:pt x="1511" y="788"/>
                    <a:pt x="1390" y="411"/>
                    <a:pt x="1262" y="52"/>
                  </a:cubicBezTo>
                  <a:cubicBezTo>
                    <a:pt x="1255" y="20"/>
                    <a:pt x="1230" y="1"/>
                    <a:pt x="1198" y="1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Google Shape;389;p27"/>
            <p:cNvSpPr/>
            <p:nvPr/>
          </p:nvSpPr>
          <p:spPr>
            <a:xfrm>
              <a:off x="1377418" y="3806794"/>
              <a:ext cx="154812" cy="108415"/>
            </a:xfrm>
            <a:custGeom>
              <a:avLst/>
              <a:gdLst/>
              <a:ahLst/>
              <a:cxnLst/>
              <a:rect l="l" t="t" r="r" b="b"/>
              <a:pathLst>
                <a:path w="1665" h="1166" extrusionOk="0">
                  <a:moveTo>
                    <a:pt x="979" y="0"/>
                  </a:moveTo>
                  <a:cubicBezTo>
                    <a:pt x="883" y="0"/>
                    <a:pt x="787" y="13"/>
                    <a:pt x="691" y="32"/>
                  </a:cubicBezTo>
                  <a:cubicBezTo>
                    <a:pt x="448" y="84"/>
                    <a:pt x="231" y="231"/>
                    <a:pt x="83" y="442"/>
                  </a:cubicBezTo>
                  <a:cubicBezTo>
                    <a:pt x="19" y="544"/>
                    <a:pt x="0" y="666"/>
                    <a:pt x="26" y="781"/>
                  </a:cubicBezTo>
                  <a:cubicBezTo>
                    <a:pt x="83" y="1012"/>
                    <a:pt x="346" y="1165"/>
                    <a:pt x="685" y="1165"/>
                  </a:cubicBezTo>
                  <a:cubicBezTo>
                    <a:pt x="775" y="1165"/>
                    <a:pt x="871" y="1152"/>
                    <a:pt x="967" y="1133"/>
                  </a:cubicBezTo>
                  <a:cubicBezTo>
                    <a:pt x="1165" y="1088"/>
                    <a:pt x="1351" y="980"/>
                    <a:pt x="1491" y="832"/>
                  </a:cubicBezTo>
                  <a:cubicBezTo>
                    <a:pt x="1613" y="711"/>
                    <a:pt x="1664" y="544"/>
                    <a:pt x="1632" y="384"/>
                  </a:cubicBezTo>
                  <a:cubicBezTo>
                    <a:pt x="1575" y="154"/>
                    <a:pt x="1312" y="0"/>
                    <a:pt x="979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Google Shape;390;p27"/>
            <p:cNvSpPr/>
            <p:nvPr/>
          </p:nvSpPr>
          <p:spPr>
            <a:xfrm>
              <a:off x="1751091" y="3743663"/>
              <a:ext cx="159554" cy="109066"/>
            </a:xfrm>
            <a:custGeom>
              <a:avLst/>
              <a:gdLst/>
              <a:ahLst/>
              <a:cxnLst/>
              <a:rect l="l" t="t" r="r" b="b"/>
              <a:pathLst>
                <a:path w="1716" h="1173" extrusionOk="0">
                  <a:moveTo>
                    <a:pt x="980" y="1"/>
                  </a:moveTo>
                  <a:cubicBezTo>
                    <a:pt x="884" y="1"/>
                    <a:pt x="794" y="14"/>
                    <a:pt x="698" y="39"/>
                  </a:cubicBezTo>
                  <a:cubicBezTo>
                    <a:pt x="493" y="84"/>
                    <a:pt x="314" y="187"/>
                    <a:pt x="167" y="340"/>
                  </a:cubicBezTo>
                  <a:cubicBezTo>
                    <a:pt x="52" y="455"/>
                    <a:pt x="1" y="622"/>
                    <a:pt x="33" y="788"/>
                  </a:cubicBezTo>
                  <a:cubicBezTo>
                    <a:pt x="90" y="1019"/>
                    <a:pt x="353" y="1172"/>
                    <a:pt x="685" y="1172"/>
                  </a:cubicBezTo>
                  <a:cubicBezTo>
                    <a:pt x="781" y="1172"/>
                    <a:pt x="877" y="1159"/>
                    <a:pt x="973" y="1134"/>
                  </a:cubicBezTo>
                  <a:cubicBezTo>
                    <a:pt x="1415" y="1025"/>
                    <a:pt x="1716" y="692"/>
                    <a:pt x="1639" y="385"/>
                  </a:cubicBezTo>
                  <a:cubicBezTo>
                    <a:pt x="1581" y="155"/>
                    <a:pt x="1319" y="1"/>
                    <a:pt x="980" y="1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Google Shape;391;p27"/>
            <p:cNvSpPr/>
            <p:nvPr/>
          </p:nvSpPr>
          <p:spPr>
            <a:xfrm>
              <a:off x="746013" y="2191145"/>
              <a:ext cx="1231334" cy="974244"/>
            </a:xfrm>
            <a:custGeom>
              <a:avLst/>
              <a:gdLst/>
              <a:ahLst/>
              <a:cxnLst/>
              <a:rect l="l" t="t" r="r" b="b"/>
              <a:pathLst>
                <a:path w="13243" h="10478" extrusionOk="0">
                  <a:moveTo>
                    <a:pt x="6510" y="0"/>
                  </a:moveTo>
                  <a:lnTo>
                    <a:pt x="6503" y="7"/>
                  </a:lnTo>
                  <a:cubicBezTo>
                    <a:pt x="6462" y="6"/>
                    <a:pt x="6421" y="6"/>
                    <a:pt x="6380" y="6"/>
                  </a:cubicBezTo>
                  <a:cubicBezTo>
                    <a:pt x="6026" y="6"/>
                    <a:pt x="5675" y="30"/>
                    <a:pt x="5319" y="64"/>
                  </a:cubicBezTo>
                  <a:cubicBezTo>
                    <a:pt x="4877" y="109"/>
                    <a:pt x="4436" y="192"/>
                    <a:pt x="4007" y="308"/>
                  </a:cubicBezTo>
                  <a:cubicBezTo>
                    <a:pt x="3597" y="410"/>
                    <a:pt x="3194" y="557"/>
                    <a:pt x="2817" y="749"/>
                  </a:cubicBezTo>
                  <a:cubicBezTo>
                    <a:pt x="2637" y="839"/>
                    <a:pt x="2458" y="941"/>
                    <a:pt x="2292" y="1056"/>
                  </a:cubicBezTo>
                  <a:cubicBezTo>
                    <a:pt x="2125" y="1172"/>
                    <a:pt x="1965" y="1293"/>
                    <a:pt x="1818" y="1428"/>
                  </a:cubicBezTo>
                  <a:cubicBezTo>
                    <a:pt x="1524" y="1697"/>
                    <a:pt x="1280" y="2017"/>
                    <a:pt x="1095" y="2369"/>
                  </a:cubicBezTo>
                  <a:cubicBezTo>
                    <a:pt x="877" y="2778"/>
                    <a:pt x="743" y="3233"/>
                    <a:pt x="692" y="3693"/>
                  </a:cubicBezTo>
                  <a:cubicBezTo>
                    <a:pt x="692" y="3693"/>
                    <a:pt x="692" y="3700"/>
                    <a:pt x="692" y="3700"/>
                  </a:cubicBezTo>
                  <a:cubicBezTo>
                    <a:pt x="596" y="3892"/>
                    <a:pt x="506" y="4084"/>
                    <a:pt x="436" y="4282"/>
                  </a:cubicBezTo>
                  <a:cubicBezTo>
                    <a:pt x="365" y="4481"/>
                    <a:pt x="301" y="4692"/>
                    <a:pt x="250" y="4922"/>
                  </a:cubicBezTo>
                  <a:cubicBezTo>
                    <a:pt x="135" y="5370"/>
                    <a:pt x="64" y="5825"/>
                    <a:pt x="32" y="6286"/>
                  </a:cubicBezTo>
                  <a:cubicBezTo>
                    <a:pt x="0" y="6740"/>
                    <a:pt x="13" y="7207"/>
                    <a:pt x="71" y="7662"/>
                  </a:cubicBezTo>
                  <a:cubicBezTo>
                    <a:pt x="96" y="7879"/>
                    <a:pt x="141" y="8103"/>
                    <a:pt x="192" y="8314"/>
                  </a:cubicBezTo>
                  <a:cubicBezTo>
                    <a:pt x="224" y="8436"/>
                    <a:pt x="263" y="8564"/>
                    <a:pt x="314" y="8718"/>
                  </a:cubicBezTo>
                  <a:cubicBezTo>
                    <a:pt x="404" y="8993"/>
                    <a:pt x="512" y="9262"/>
                    <a:pt x="640" y="9518"/>
                  </a:cubicBezTo>
                  <a:cubicBezTo>
                    <a:pt x="711" y="9652"/>
                    <a:pt x="794" y="9780"/>
                    <a:pt x="884" y="9908"/>
                  </a:cubicBezTo>
                  <a:cubicBezTo>
                    <a:pt x="967" y="10023"/>
                    <a:pt x="1063" y="10132"/>
                    <a:pt x="1165" y="10228"/>
                  </a:cubicBezTo>
                  <a:cubicBezTo>
                    <a:pt x="1268" y="10318"/>
                    <a:pt x="1376" y="10382"/>
                    <a:pt x="1504" y="10427"/>
                  </a:cubicBezTo>
                  <a:cubicBezTo>
                    <a:pt x="1588" y="10459"/>
                    <a:pt x="1677" y="10478"/>
                    <a:pt x="1773" y="10478"/>
                  </a:cubicBezTo>
                  <a:cubicBezTo>
                    <a:pt x="1812" y="10478"/>
                    <a:pt x="1856" y="10471"/>
                    <a:pt x="1895" y="10465"/>
                  </a:cubicBezTo>
                  <a:cubicBezTo>
                    <a:pt x="1965" y="10452"/>
                    <a:pt x="2042" y="10433"/>
                    <a:pt x="2106" y="10407"/>
                  </a:cubicBezTo>
                  <a:cubicBezTo>
                    <a:pt x="2170" y="10382"/>
                    <a:pt x="2234" y="10350"/>
                    <a:pt x="2292" y="10318"/>
                  </a:cubicBezTo>
                  <a:cubicBezTo>
                    <a:pt x="2407" y="10254"/>
                    <a:pt x="2503" y="10171"/>
                    <a:pt x="2593" y="10075"/>
                  </a:cubicBezTo>
                  <a:cubicBezTo>
                    <a:pt x="2669" y="9979"/>
                    <a:pt x="2733" y="9870"/>
                    <a:pt x="2785" y="9761"/>
                  </a:cubicBezTo>
                  <a:cubicBezTo>
                    <a:pt x="2836" y="9646"/>
                    <a:pt x="2868" y="9518"/>
                    <a:pt x="2893" y="9396"/>
                  </a:cubicBezTo>
                  <a:cubicBezTo>
                    <a:pt x="2932" y="9121"/>
                    <a:pt x="2932" y="8839"/>
                    <a:pt x="2893" y="8564"/>
                  </a:cubicBezTo>
                  <a:cubicBezTo>
                    <a:pt x="2849" y="8263"/>
                    <a:pt x="2778" y="7969"/>
                    <a:pt x="2689" y="7681"/>
                  </a:cubicBezTo>
                  <a:cubicBezTo>
                    <a:pt x="2599" y="7399"/>
                    <a:pt x="2490" y="7124"/>
                    <a:pt x="2375" y="6855"/>
                  </a:cubicBezTo>
                  <a:cubicBezTo>
                    <a:pt x="2285" y="6644"/>
                    <a:pt x="2189" y="6452"/>
                    <a:pt x="2100" y="6273"/>
                  </a:cubicBezTo>
                  <a:lnTo>
                    <a:pt x="2100" y="6273"/>
                  </a:lnTo>
                  <a:cubicBezTo>
                    <a:pt x="2170" y="6324"/>
                    <a:pt x="2241" y="6362"/>
                    <a:pt x="2324" y="6401"/>
                  </a:cubicBezTo>
                  <a:cubicBezTo>
                    <a:pt x="2497" y="6471"/>
                    <a:pt x="2676" y="6522"/>
                    <a:pt x="2861" y="6548"/>
                  </a:cubicBezTo>
                  <a:cubicBezTo>
                    <a:pt x="2970" y="6561"/>
                    <a:pt x="3073" y="6567"/>
                    <a:pt x="3181" y="6567"/>
                  </a:cubicBezTo>
                  <a:cubicBezTo>
                    <a:pt x="3252" y="6567"/>
                    <a:pt x="3329" y="6567"/>
                    <a:pt x="3412" y="6554"/>
                  </a:cubicBezTo>
                  <a:cubicBezTo>
                    <a:pt x="3585" y="6548"/>
                    <a:pt x="3751" y="6497"/>
                    <a:pt x="3911" y="6420"/>
                  </a:cubicBezTo>
                  <a:cubicBezTo>
                    <a:pt x="3994" y="6369"/>
                    <a:pt x="4071" y="6298"/>
                    <a:pt x="4122" y="6209"/>
                  </a:cubicBezTo>
                  <a:cubicBezTo>
                    <a:pt x="4173" y="6126"/>
                    <a:pt x="4205" y="6030"/>
                    <a:pt x="4212" y="5934"/>
                  </a:cubicBezTo>
                  <a:cubicBezTo>
                    <a:pt x="4225" y="5825"/>
                    <a:pt x="4218" y="5716"/>
                    <a:pt x="4193" y="5614"/>
                  </a:cubicBezTo>
                  <a:cubicBezTo>
                    <a:pt x="4180" y="5524"/>
                    <a:pt x="4154" y="5441"/>
                    <a:pt x="4129" y="5358"/>
                  </a:cubicBezTo>
                  <a:lnTo>
                    <a:pt x="4129" y="5358"/>
                  </a:lnTo>
                  <a:cubicBezTo>
                    <a:pt x="4372" y="5454"/>
                    <a:pt x="4621" y="5537"/>
                    <a:pt x="4871" y="5594"/>
                  </a:cubicBezTo>
                  <a:cubicBezTo>
                    <a:pt x="5268" y="5690"/>
                    <a:pt x="5677" y="5742"/>
                    <a:pt x="6081" y="5742"/>
                  </a:cubicBezTo>
                  <a:lnTo>
                    <a:pt x="6266" y="5742"/>
                  </a:lnTo>
                  <a:cubicBezTo>
                    <a:pt x="6618" y="5729"/>
                    <a:pt x="6970" y="5671"/>
                    <a:pt x="7310" y="5582"/>
                  </a:cubicBezTo>
                  <a:cubicBezTo>
                    <a:pt x="7450" y="5537"/>
                    <a:pt x="7585" y="5492"/>
                    <a:pt x="7726" y="5434"/>
                  </a:cubicBezTo>
                  <a:cubicBezTo>
                    <a:pt x="7860" y="5377"/>
                    <a:pt x="7988" y="5306"/>
                    <a:pt x="8110" y="5223"/>
                  </a:cubicBezTo>
                  <a:cubicBezTo>
                    <a:pt x="8225" y="5146"/>
                    <a:pt x="8321" y="5057"/>
                    <a:pt x="8404" y="4948"/>
                  </a:cubicBezTo>
                  <a:cubicBezTo>
                    <a:pt x="8481" y="4839"/>
                    <a:pt x="8532" y="4717"/>
                    <a:pt x="8558" y="4589"/>
                  </a:cubicBezTo>
                  <a:cubicBezTo>
                    <a:pt x="8577" y="4442"/>
                    <a:pt x="8551" y="4295"/>
                    <a:pt x="8500" y="4161"/>
                  </a:cubicBezTo>
                  <a:cubicBezTo>
                    <a:pt x="8474" y="4103"/>
                    <a:pt x="8449" y="4045"/>
                    <a:pt x="8417" y="3994"/>
                  </a:cubicBezTo>
                  <a:lnTo>
                    <a:pt x="8417" y="3994"/>
                  </a:lnTo>
                  <a:cubicBezTo>
                    <a:pt x="8698" y="4141"/>
                    <a:pt x="8993" y="4269"/>
                    <a:pt x="9294" y="4378"/>
                  </a:cubicBezTo>
                  <a:cubicBezTo>
                    <a:pt x="9518" y="4461"/>
                    <a:pt x="9742" y="4525"/>
                    <a:pt x="9972" y="4570"/>
                  </a:cubicBezTo>
                  <a:cubicBezTo>
                    <a:pt x="10203" y="4615"/>
                    <a:pt x="10439" y="4647"/>
                    <a:pt x="10676" y="4653"/>
                  </a:cubicBezTo>
                  <a:lnTo>
                    <a:pt x="10779" y="4653"/>
                  </a:lnTo>
                  <a:cubicBezTo>
                    <a:pt x="10983" y="4653"/>
                    <a:pt x="11188" y="4634"/>
                    <a:pt x="11387" y="4596"/>
                  </a:cubicBezTo>
                  <a:cubicBezTo>
                    <a:pt x="11457" y="4583"/>
                    <a:pt x="11534" y="4570"/>
                    <a:pt x="11604" y="4545"/>
                  </a:cubicBezTo>
                  <a:cubicBezTo>
                    <a:pt x="11662" y="4525"/>
                    <a:pt x="11726" y="4500"/>
                    <a:pt x="11783" y="4474"/>
                  </a:cubicBezTo>
                  <a:cubicBezTo>
                    <a:pt x="11918" y="4410"/>
                    <a:pt x="12046" y="4340"/>
                    <a:pt x="12161" y="4250"/>
                  </a:cubicBezTo>
                  <a:cubicBezTo>
                    <a:pt x="12276" y="4167"/>
                    <a:pt x="12379" y="4071"/>
                    <a:pt x="12468" y="3962"/>
                  </a:cubicBezTo>
                  <a:cubicBezTo>
                    <a:pt x="12519" y="3898"/>
                    <a:pt x="12558" y="3821"/>
                    <a:pt x="12583" y="3745"/>
                  </a:cubicBezTo>
                  <a:cubicBezTo>
                    <a:pt x="12603" y="3674"/>
                    <a:pt x="12596" y="3597"/>
                    <a:pt x="12577" y="3527"/>
                  </a:cubicBezTo>
                  <a:cubicBezTo>
                    <a:pt x="12545" y="3450"/>
                    <a:pt x="12494" y="3380"/>
                    <a:pt x="12430" y="3335"/>
                  </a:cubicBezTo>
                  <a:lnTo>
                    <a:pt x="12417" y="3322"/>
                  </a:lnTo>
                  <a:cubicBezTo>
                    <a:pt x="12519" y="3322"/>
                    <a:pt x="12628" y="3309"/>
                    <a:pt x="12737" y="3284"/>
                  </a:cubicBezTo>
                  <a:cubicBezTo>
                    <a:pt x="12839" y="3258"/>
                    <a:pt x="12935" y="3207"/>
                    <a:pt x="13025" y="3143"/>
                  </a:cubicBezTo>
                  <a:cubicBezTo>
                    <a:pt x="13108" y="3073"/>
                    <a:pt x="13166" y="2977"/>
                    <a:pt x="13198" y="2874"/>
                  </a:cubicBezTo>
                  <a:cubicBezTo>
                    <a:pt x="13230" y="2765"/>
                    <a:pt x="13243" y="2644"/>
                    <a:pt x="13224" y="2535"/>
                  </a:cubicBezTo>
                  <a:cubicBezTo>
                    <a:pt x="13204" y="2439"/>
                    <a:pt x="13179" y="2343"/>
                    <a:pt x="13140" y="2260"/>
                  </a:cubicBezTo>
                  <a:cubicBezTo>
                    <a:pt x="13044" y="2074"/>
                    <a:pt x="12916" y="1908"/>
                    <a:pt x="12756" y="1773"/>
                  </a:cubicBezTo>
                  <a:cubicBezTo>
                    <a:pt x="12577" y="1620"/>
                    <a:pt x="12385" y="1479"/>
                    <a:pt x="12180" y="1370"/>
                  </a:cubicBezTo>
                  <a:cubicBezTo>
                    <a:pt x="11963" y="1242"/>
                    <a:pt x="11745" y="1133"/>
                    <a:pt x="11515" y="1037"/>
                  </a:cubicBezTo>
                  <a:cubicBezTo>
                    <a:pt x="11329" y="954"/>
                    <a:pt x="11131" y="877"/>
                    <a:pt x="10875" y="781"/>
                  </a:cubicBezTo>
                  <a:cubicBezTo>
                    <a:pt x="10759" y="743"/>
                    <a:pt x="10638" y="698"/>
                    <a:pt x="10516" y="653"/>
                  </a:cubicBezTo>
                  <a:lnTo>
                    <a:pt x="10465" y="640"/>
                  </a:lnTo>
                  <a:lnTo>
                    <a:pt x="10382" y="608"/>
                  </a:lnTo>
                  <a:cubicBezTo>
                    <a:pt x="10023" y="487"/>
                    <a:pt x="9659" y="384"/>
                    <a:pt x="9287" y="301"/>
                  </a:cubicBezTo>
                  <a:cubicBezTo>
                    <a:pt x="8871" y="212"/>
                    <a:pt x="8455" y="141"/>
                    <a:pt x="8033" y="90"/>
                  </a:cubicBezTo>
                  <a:cubicBezTo>
                    <a:pt x="7591" y="39"/>
                    <a:pt x="7137" y="7"/>
                    <a:pt x="6689" y="0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Google Shape;392;p27"/>
            <p:cNvSpPr/>
            <p:nvPr/>
          </p:nvSpPr>
          <p:spPr>
            <a:xfrm>
              <a:off x="778183" y="2270919"/>
              <a:ext cx="214319" cy="255230"/>
            </a:xfrm>
            <a:custGeom>
              <a:avLst/>
              <a:gdLst/>
              <a:ahLst/>
              <a:cxnLst/>
              <a:rect l="l" t="t" r="r" b="b"/>
              <a:pathLst>
                <a:path w="2305" h="2745" extrusionOk="0">
                  <a:moveTo>
                    <a:pt x="2272" y="0"/>
                  </a:moveTo>
                  <a:cubicBezTo>
                    <a:pt x="2119" y="58"/>
                    <a:pt x="1978" y="128"/>
                    <a:pt x="1837" y="211"/>
                  </a:cubicBezTo>
                  <a:cubicBezTo>
                    <a:pt x="1760" y="256"/>
                    <a:pt x="1683" y="307"/>
                    <a:pt x="1613" y="352"/>
                  </a:cubicBezTo>
                  <a:cubicBezTo>
                    <a:pt x="1536" y="403"/>
                    <a:pt x="1459" y="461"/>
                    <a:pt x="1382" y="519"/>
                  </a:cubicBezTo>
                  <a:cubicBezTo>
                    <a:pt x="1075" y="768"/>
                    <a:pt x="794" y="1050"/>
                    <a:pt x="550" y="1357"/>
                  </a:cubicBezTo>
                  <a:cubicBezTo>
                    <a:pt x="474" y="1459"/>
                    <a:pt x="403" y="1562"/>
                    <a:pt x="333" y="1671"/>
                  </a:cubicBezTo>
                  <a:cubicBezTo>
                    <a:pt x="269" y="1767"/>
                    <a:pt x="211" y="1869"/>
                    <a:pt x="160" y="1978"/>
                  </a:cubicBezTo>
                  <a:cubicBezTo>
                    <a:pt x="115" y="2080"/>
                    <a:pt x="70" y="2189"/>
                    <a:pt x="45" y="2304"/>
                  </a:cubicBezTo>
                  <a:cubicBezTo>
                    <a:pt x="26" y="2355"/>
                    <a:pt x="19" y="2407"/>
                    <a:pt x="13" y="2458"/>
                  </a:cubicBezTo>
                  <a:cubicBezTo>
                    <a:pt x="6" y="2490"/>
                    <a:pt x="6" y="2522"/>
                    <a:pt x="6" y="2554"/>
                  </a:cubicBezTo>
                  <a:cubicBezTo>
                    <a:pt x="0" y="2579"/>
                    <a:pt x="0" y="2599"/>
                    <a:pt x="6" y="2618"/>
                  </a:cubicBezTo>
                  <a:cubicBezTo>
                    <a:pt x="6" y="2624"/>
                    <a:pt x="6" y="2631"/>
                    <a:pt x="6" y="2631"/>
                  </a:cubicBezTo>
                  <a:cubicBezTo>
                    <a:pt x="0" y="2656"/>
                    <a:pt x="6" y="2682"/>
                    <a:pt x="19" y="2701"/>
                  </a:cubicBezTo>
                  <a:cubicBezTo>
                    <a:pt x="35" y="2729"/>
                    <a:pt x="66" y="2744"/>
                    <a:pt x="98" y="2744"/>
                  </a:cubicBezTo>
                  <a:cubicBezTo>
                    <a:pt x="117" y="2744"/>
                    <a:pt x="137" y="2739"/>
                    <a:pt x="154" y="2727"/>
                  </a:cubicBezTo>
                  <a:cubicBezTo>
                    <a:pt x="173" y="2714"/>
                    <a:pt x="186" y="2695"/>
                    <a:pt x="192" y="2669"/>
                  </a:cubicBezTo>
                  <a:lnTo>
                    <a:pt x="192" y="2643"/>
                  </a:lnTo>
                  <a:cubicBezTo>
                    <a:pt x="205" y="2611"/>
                    <a:pt x="218" y="2567"/>
                    <a:pt x="230" y="2535"/>
                  </a:cubicBezTo>
                  <a:cubicBezTo>
                    <a:pt x="250" y="2483"/>
                    <a:pt x="262" y="2432"/>
                    <a:pt x="282" y="2381"/>
                  </a:cubicBezTo>
                  <a:cubicBezTo>
                    <a:pt x="320" y="2279"/>
                    <a:pt x="365" y="2170"/>
                    <a:pt x="403" y="2074"/>
                  </a:cubicBezTo>
                  <a:cubicBezTo>
                    <a:pt x="448" y="1971"/>
                    <a:pt x="499" y="1863"/>
                    <a:pt x="557" y="1760"/>
                  </a:cubicBezTo>
                  <a:cubicBezTo>
                    <a:pt x="608" y="1658"/>
                    <a:pt x="672" y="1562"/>
                    <a:pt x="736" y="1466"/>
                  </a:cubicBezTo>
                  <a:lnTo>
                    <a:pt x="742" y="1459"/>
                  </a:lnTo>
                  <a:cubicBezTo>
                    <a:pt x="973" y="1114"/>
                    <a:pt x="1248" y="794"/>
                    <a:pt x="1555" y="519"/>
                  </a:cubicBezTo>
                  <a:lnTo>
                    <a:pt x="1555" y="525"/>
                  </a:lnTo>
                  <a:cubicBezTo>
                    <a:pt x="1741" y="352"/>
                    <a:pt x="1959" y="198"/>
                    <a:pt x="2189" y="83"/>
                  </a:cubicBezTo>
                  <a:cubicBezTo>
                    <a:pt x="2221" y="64"/>
                    <a:pt x="2253" y="51"/>
                    <a:pt x="2285" y="38"/>
                  </a:cubicBezTo>
                  <a:cubicBezTo>
                    <a:pt x="2304" y="32"/>
                    <a:pt x="2304" y="0"/>
                    <a:pt x="2279" y="0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Google Shape;393;p27"/>
            <p:cNvSpPr/>
            <p:nvPr/>
          </p:nvSpPr>
          <p:spPr>
            <a:xfrm>
              <a:off x="1137538" y="2616140"/>
              <a:ext cx="342352" cy="54207"/>
            </a:xfrm>
            <a:custGeom>
              <a:avLst/>
              <a:gdLst/>
              <a:ahLst/>
              <a:cxnLst/>
              <a:rect l="l" t="t" r="r" b="b"/>
              <a:pathLst>
                <a:path w="3682" h="583" extrusionOk="0">
                  <a:moveTo>
                    <a:pt x="3588" y="1"/>
                  </a:moveTo>
                  <a:cubicBezTo>
                    <a:pt x="3585" y="1"/>
                    <a:pt x="3582" y="2"/>
                    <a:pt x="3579" y="6"/>
                  </a:cubicBezTo>
                  <a:cubicBezTo>
                    <a:pt x="3566" y="6"/>
                    <a:pt x="3547" y="6"/>
                    <a:pt x="3534" y="18"/>
                  </a:cubicBezTo>
                  <a:lnTo>
                    <a:pt x="3534" y="12"/>
                  </a:lnTo>
                  <a:cubicBezTo>
                    <a:pt x="3451" y="50"/>
                    <a:pt x="3374" y="89"/>
                    <a:pt x="3291" y="127"/>
                  </a:cubicBezTo>
                  <a:lnTo>
                    <a:pt x="3278" y="134"/>
                  </a:lnTo>
                  <a:lnTo>
                    <a:pt x="3284" y="134"/>
                  </a:lnTo>
                  <a:cubicBezTo>
                    <a:pt x="2964" y="268"/>
                    <a:pt x="2625" y="364"/>
                    <a:pt x="2279" y="422"/>
                  </a:cubicBezTo>
                  <a:lnTo>
                    <a:pt x="2299" y="422"/>
                  </a:lnTo>
                  <a:cubicBezTo>
                    <a:pt x="2107" y="447"/>
                    <a:pt x="1915" y="466"/>
                    <a:pt x="1723" y="466"/>
                  </a:cubicBezTo>
                  <a:cubicBezTo>
                    <a:pt x="1689" y="468"/>
                    <a:pt x="1654" y="468"/>
                    <a:pt x="1620" y="468"/>
                  </a:cubicBezTo>
                  <a:cubicBezTo>
                    <a:pt x="1460" y="468"/>
                    <a:pt x="1298" y="457"/>
                    <a:pt x="1140" y="441"/>
                  </a:cubicBezTo>
                  <a:cubicBezTo>
                    <a:pt x="954" y="422"/>
                    <a:pt x="775" y="390"/>
                    <a:pt x="590" y="351"/>
                  </a:cubicBezTo>
                  <a:cubicBezTo>
                    <a:pt x="404" y="306"/>
                    <a:pt x="218" y="255"/>
                    <a:pt x="33" y="198"/>
                  </a:cubicBezTo>
                  <a:cubicBezTo>
                    <a:pt x="20" y="198"/>
                    <a:pt x="7" y="204"/>
                    <a:pt x="1" y="217"/>
                  </a:cubicBezTo>
                  <a:cubicBezTo>
                    <a:pt x="1" y="230"/>
                    <a:pt x="7" y="242"/>
                    <a:pt x="20" y="249"/>
                  </a:cubicBezTo>
                  <a:cubicBezTo>
                    <a:pt x="135" y="287"/>
                    <a:pt x="250" y="326"/>
                    <a:pt x="366" y="358"/>
                  </a:cubicBezTo>
                  <a:cubicBezTo>
                    <a:pt x="487" y="390"/>
                    <a:pt x="602" y="422"/>
                    <a:pt x="718" y="447"/>
                  </a:cubicBezTo>
                  <a:cubicBezTo>
                    <a:pt x="948" y="499"/>
                    <a:pt x="1185" y="537"/>
                    <a:pt x="1422" y="563"/>
                  </a:cubicBezTo>
                  <a:cubicBezTo>
                    <a:pt x="1558" y="576"/>
                    <a:pt x="1695" y="582"/>
                    <a:pt x="1832" y="582"/>
                  </a:cubicBezTo>
                  <a:cubicBezTo>
                    <a:pt x="2164" y="582"/>
                    <a:pt x="2497" y="544"/>
                    <a:pt x="2823" y="466"/>
                  </a:cubicBezTo>
                  <a:cubicBezTo>
                    <a:pt x="2958" y="434"/>
                    <a:pt x="3092" y="396"/>
                    <a:pt x="3227" y="345"/>
                  </a:cubicBezTo>
                  <a:cubicBezTo>
                    <a:pt x="3291" y="319"/>
                    <a:pt x="3355" y="294"/>
                    <a:pt x="3412" y="268"/>
                  </a:cubicBezTo>
                  <a:cubicBezTo>
                    <a:pt x="3476" y="236"/>
                    <a:pt x="3559" y="204"/>
                    <a:pt x="3623" y="166"/>
                  </a:cubicBezTo>
                  <a:cubicBezTo>
                    <a:pt x="3668" y="140"/>
                    <a:pt x="3681" y="89"/>
                    <a:pt x="3655" y="44"/>
                  </a:cubicBezTo>
                  <a:cubicBezTo>
                    <a:pt x="3643" y="25"/>
                    <a:pt x="3623" y="6"/>
                    <a:pt x="3598" y="6"/>
                  </a:cubicBezTo>
                  <a:cubicBezTo>
                    <a:pt x="3595" y="2"/>
                    <a:pt x="3591" y="1"/>
                    <a:pt x="358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Google Shape;394;p27"/>
            <p:cNvSpPr/>
            <p:nvPr/>
          </p:nvSpPr>
          <p:spPr>
            <a:xfrm>
              <a:off x="1293460" y="2586295"/>
              <a:ext cx="139935" cy="30404"/>
            </a:xfrm>
            <a:custGeom>
              <a:avLst/>
              <a:gdLst/>
              <a:ahLst/>
              <a:cxnLst/>
              <a:rect l="l" t="t" r="r" b="b"/>
              <a:pathLst>
                <a:path w="1505" h="327" extrusionOk="0">
                  <a:moveTo>
                    <a:pt x="1434" y="0"/>
                  </a:moveTo>
                  <a:cubicBezTo>
                    <a:pt x="1377" y="32"/>
                    <a:pt x="1313" y="64"/>
                    <a:pt x="1255" y="96"/>
                  </a:cubicBezTo>
                  <a:lnTo>
                    <a:pt x="1262" y="96"/>
                  </a:lnTo>
                  <a:cubicBezTo>
                    <a:pt x="1178" y="128"/>
                    <a:pt x="1095" y="160"/>
                    <a:pt x="1006" y="186"/>
                  </a:cubicBezTo>
                  <a:cubicBezTo>
                    <a:pt x="916" y="211"/>
                    <a:pt x="826" y="231"/>
                    <a:pt x="730" y="243"/>
                  </a:cubicBezTo>
                  <a:cubicBezTo>
                    <a:pt x="600" y="267"/>
                    <a:pt x="467" y="278"/>
                    <a:pt x="335" y="278"/>
                  </a:cubicBezTo>
                  <a:cubicBezTo>
                    <a:pt x="246" y="278"/>
                    <a:pt x="158" y="273"/>
                    <a:pt x="71" y="263"/>
                  </a:cubicBezTo>
                  <a:lnTo>
                    <a:pt x="33" y="256"/>
                  </a:lnTo>
                  <a:cubicBezTo>
                    <a:pt x="20" y="256"/>
                    <a:pt x="7" y="263"/>
                    <a:pt x="7" y="275"/>
                  </a:cubicBezTo>
                  <a:cubicBezTo>
                    <a:pt x="1" y="288"/>
                    <a:pt x="7" y="301"/>
                    <a:pt x="20" y="301"/>
                  </a:cubicBezTo>
                  <a:cubicBezTo>
                    <a:pt x="142" y="320"/>
                    <a:pt x="257" y="327"/>
                    <a:pt x="378" y="327"/>
                  </a:cubicBezTo>
                  <a:cubicBezTo>
                    <a:pt x="506" y="327"/>
                    <a:pt x="634" y="320"/>
                    <a:pt x="762" y="301"/>
                  </a:cubicBezTo>
                  <a:cubicBezTo>
                    <a:pt x="1012" y="269"/>
                    <a:pt x="1255" y="192"/>
                    <a:pt x="1479" y="77"/>
                  </a:cubicBezTo>
                  <a:cubicBezTo>
                    <a:pt x="1498" y="64"/>
                    <a:pt x="1505" y="39"/>
                    <a:pt x="1498" y="19"/>
                  </a:cubicBezTo>
                  <a:cubicBezTo>
                    <a:pt x="1486" y="7"/>
                    <a:pt x="1473" y="0"/>
                    <a:pt x="1460" y="0"/>
                  </a:cubicBezTo>
                  <a:cubicBezTo>
                    <a:pt x="1454" y="0"/>
                    <a:pt x="1447" y="0"/>
                    <a:pt x="1441" y="7"/>
                  </a:cubicBezTo>
                  <a:lnTo>
                    <a:pt x="1434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Google Shape;395;p27"/>
            <p:cNvSpPr/>
            <p:nvPr/>
          </p:nvSpPr>
          <p:spPr>
            <a:xfrm>
              <a:off x="1566068" y="2529114"/>
              <a:ext cx="289912" cy="54858"/>
            </a:xfrm>
            <a:custGeom>
              <a:avLst/>
              <a:gdLst/>
              <a:ahLst/>
              <a:cxnLst/>
              <a:rect l="l" t="t" r="r" b="b"/>
              <a:pathLst>
                <a:path w="3118" h="590" extrusionOk="0">
                  <a:moveTo>
                    <a:pt x="64" y="1"/>
                  </a:moveTo>
                  <a:cubicBezTo>
                    <a:pt x="45" y="1"/>
                    <a:pt x="26" y="14"/>
                    <a:pt x="19" y="26"/>
                  </a:cubicBezTo>
                  <a:lnTo>
                    <a:pt x="13" y="26"/>
                  </a:lnTo>
                  <a:cubicBezTo>
                    <a:pt x="0" y="52"/>
                    <a:pt x="6" y="84"/>
                    <a:pt x="32" y="97"/>
                  </a:cubicBezTo>
                  <a:cubicBezTo>
                    <a:pt x="205" y="180"/>
                    <a:pt x="378" y="257"/>
                    <a:pt x="551" y="321"/>
                  </a:cubicBezTo>
                  <a:cubicBezTo>
                    <a:pt x="736" y="391"/>
                    <a:pt x="928" y="449"/>
                    <a:pt x="1127" y="494"/>
                  </a:cubicBezTo>
                  <a:cubicBezTo>
                    <a:pt x="1325" y="545"/>
                    <a:pt x="1523" y="570"/>
                    <a:pt x="1728" y="583"/>
                  </a:cubicBezTo>
                  <a:cubicBezTo>
                    <a:pt x="1788" y="587"/>
                    <a:pt x="1849" y="589"/>
                    <a:pt x="1910" y="589"/>
                  </a:cubicBezTo>
                  <a:cubicBezTo>
                    <a:pt x="2050" y="589"/>
                    <a:pt x="2191" y="578"/>
                    <a:pt x="2330" y="551"/>
                  </a:cubicBezTo>
                  <a:cubicBezTo>
                    <a:pt x="2458" y="532"/>
                    <a:pt x="2579" y="494"/>
                    <a:pt x="2701" y="449"/>
                  </a:cubicBezTo>
                  <a:cubicBezTo>
                    <a:pt x="2765" y="417"/>
                    <a:pt x="2829" y="391"/>
                    <a:pt x="2893" y="359"/>
                  </a:cubicBezTo>
                  <a:cubicBezTo>
                    <a:pt x="2951" y="327"/>
                    <a:pt x="3008" y="289"/>
                    <a:pt x="3059" y="250"/>
                  </a:cubicBezTo>
                  <a:cubicBezTo>
                    <a:pt x="3085" y="231"/>
                    <a:pt x="3098" y="212"/>
                    <a:pt x="3111" y="180"/>
                  </a:cubicBezTo>
                  <a:cubicBezTo>
                    <a:pt x="3117" y="154"/>
                    <a:pt x="3111" y="129"/>
                    <a:pt x="3098" y="103"/>
                  </a:cubicBezTo>
                  <a:cubicBezTo>
                    <a:pt x="3079" y="78"/>
                    <a:pt x="3059" y="58"/>
                    <a:pt x="3027" y="52"/>
                  </a:cubicBezTo>
                  <a:cubicBezTo>
                    <a:pt x="3021" y="50"/>
                    <a:pt x="3013" y="50"/>
                    <a:pt x="3006" y="50"/>
                  </a:cubicBezTo>
                  <a:cubicBezTo>
                    <a:pt x="2986" y="50"/>
                    <a:pt x="2965" y="55"/>
                    <a:pt x="2951" y="65"/>
                  </a:cubicBezTo>
                  <a:cubicBezTo>
                    <a:pt x="2848" y="142"/>
                    <a:pt x="2739" y="199"/>
                    <a:pt x="2624" y="257"/>
                  </a:cubicBezTo>
                  <a:cubicBezTo>
                    <a:pt x="2464" y="321"/>
                    <a:pt x="2298" y="366"/>
                    <a:pt x="2131" y="391"/>
                  </a:cubicBezTo>
                  <a:cubicBezTo>
                    <a:pt x="2010" y="408"/>
                    <a:pt x="1886" y="416"/>
                    <a:pt x="1763" y="416"/>
                  </a:cubicBezTo>
                  <a:cubicBezTo>
                    <a:pt x="1653" y="416"/>
                    <a:pt x="1543" y="410"/>
                    <a:pt x="1434" y="398"/>
                  </a:cubicBezTo>
                  <a:cubicBezTo>
                    <a:pt x="1242" y="378"/>
                    <a:pt x="1056" y="340"/>
                    <a:pt x="864" y="295"/>
                  </a:cubicBezTo>
                  <a:cubicBezTo>
                    <a:pt x="685" y="244"/>
                    <a:pt x="506" y="186"/>
                    <a:pt x="333" y="116"/>
                  </a:cubicBezTo>
                  <a:lnTo>
                    <a:pt x="333" y="116"/>
                  </a:lnTo>
                  <a:lnTo>
                    <a:pt x="346" y="122"/>
                  </a:lnTo>
                  <a:cubicBezTo>
                    <a:pt x="262" y="84"/>
                    <a:pt x="173" y="52"/>
                    <a:pt x="90" y="7"/>
                  </a:cubicBezTo>
                  <a:cubicBezTo>
                    <a:pt x="77" y="7"/>
                    <a:pt x="70" y="1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Google Shape;396;p27"/>
            <p:cNvSpPr/>
            <p:nvPr/>
          </p:nvSpPr>
          <p:spPr>
            <a:xfrm>
              <a:off x="1134563" y="2186404"/>
              <a:ext cx="678568" cy="102092"/>
            </a:xfrm>
            <a:custGeom>
              <a:avLst/>
              <a:gdLst/>
              <a:ahLst/>
              <a:cxnLst/>
              <a:rect l="l" t="t" r="r" b="b"/>
              <a:pathLst>
                <a:path w="7298" h="1098" extrusionOk="0">
                  <a:moveTo>
                    <a:pt x="2331" y="0"/>
                  </a:moveTo>
                  <a:lnTo>
                    <a:pt x="2324" y="7"/>
                  </a:lnTo>
                  <a:cubicBezTo>
                    <a:pt x="1940" y="7"/>
                    <a:pt x="1550" y="32"/>
                    <a:pt x="1166" y="83"/>
                  </a:cubicBezTo>
                  <a:cubicBezTo>
                    <a:pt x="980" y="109"/>
                    <a:pt x="794" y="141"/>
                    <a:pt x="609" y="179"/>
                  </a:cubicBezTo>
                  <a:cubicBezTo>
                    <a:pt x="519" y="192"/>
                    <a:pt x="430" y="218"/>
                    <a:pt x="340" y="237"/>
                  </a:cubicBezTo>
                  <a:cubicBezTo>
                    <a:pt x="250" y="256"/>
                    <a:pt x="167" y="282"/>
                    <a:pt x="84" y="307"/>
                  </a:cubicBezTo>
                  <a:lnTo>
                    <a:pt x="65" y="314"/>
                  </a:lnTo>
                  <a:cubicBezTo>
                    <a:pt x="46" y="314"/>
                    <a:pt x="26" y="327"/>
                    <a:pt x="20" y="339"/>
                  </a:cubicBezTo>
                  <a:cubicBezTo>
                    <a:pt x="7" y="359"/>
                    <a:pt x="1" y="378"/>
                    <a:pt x="7" y="391"/>
                  </a:cubicBezTo>
                  <a:cubicBezTo>
                    <a:pt x="7" y="410"/>
                    <a:pt x="20" y="429"/>
                    <a:pt x="33" y="442"/>
                  </a:cubicBezTo>
                  <a:cubicBezTo>
                    <a:pt x="52" y="455"/>
                    <a:pt x="71" y="455"/>
                    <a:pt x="90" y="455"/>
                  </a:cubicBezTo>
                  <a:cubicBezTo>
                    <a:pt x="122" y="442"/>
                    <a:pt x="161" y="435"/>
                    <a:pt x="199" y="429"/>
                  </a:cubicBezTo>
                  <a:lnTo>
                    <a:pt x="327" y="403"/>
                  </a:lnTo>
                  <a:cubicBezTo>
                    <a:pt x="417" y="384"/>
                    <a:pt x="500" y="371"/>
                    <a:pt x="590" y="352"/>
                  </a:cubicBezTo>
                  <a:cubicBezTo>
                    <a:pt x="756" y="327"/>
                    <a:pt x="929" y="295"/>
                    <a:pt x="1108" y="275"/>
                  </a:cubicBezTo>
                  <a:cubicBezTo>
                    <a:pt x="1466" y="231"/>
                    <a:pt x="1825" y="205"/>
                    <a:pt x="2190" y="192"/>
                  </a:cubicBezTo>
                  <a:lnTo>
                    <a:pt x="2164" y="192"/>
                  </a:lnTo>
                  <a:cubicBezTo>
                    <a:pt x="2273" y="189"/>
                    <a:pt x="2380" y="187"/>
                    <a:pt x="2487" y="187"/>
                  </a:cubicBezTo>
                  <a:cubicBezTo>
                    <a:pt x="2595" y="187"/>
                    <a:pt x="2702" y="189"/>
                    <a:pt x="2811" y="192"/>
                  </a:cubicBezTo>
                  <a:cubicBezTo>
                    <a:pt x="3028" y="199"/>
                    <a:pt x="3252" y="205"/>
                    <a:pt x="3470" y="218"/>
                  </a:cubicBezTo>
                  <a:cubicBezTo>
                    <a:pt x="3687" y="231"/>
                    <a:pt x="3905" y="250"/>
                    <a:pt x="4123" y="275"/>
                  </a:cubicBezTo>
                  <a:cubicBezTo>
                    <a:pt x="4340" y="295"/>
                    <a:pt x="4558" y="327"/>
                    <a:pt x="4769" y="359"/>
                  </a:cubicBezTo>
                  <a:cubicBezTo>
                    <a:pt x="4916" y="384"/>
                    <a:pt x="5057" y="410"/>
                    <a:pt x="5204" y="442"/>
                  </a:cubicBezTo>
                  <a:cubicBezTo>
                    <a:pt x="5345" y="467"/>
                    <a:pt x="5486" y="499"/>
                    <a:pt x="5627" y="531"/>
                  </a:cubicBezTo>
                  <a:cubicBezTo>
                    <a:pt x="5908" y="602"/>
                    <a:pt x="6196" y="691"/>
                    <a:pt x="6472" y="781"/>
                  </a:cubicBezTo>
                  <a:cubicBezTo>
                    <a:pt x="6753" y="877"/>
                    <a:pt x="7009" y="979"/>
                    <a:pt x="7265" y="1095"/>
                  </a:cubicBezTo>
                  <a:cubicBezTo>
                    <a:pt x="7267" y="1096"/>
                    <a:pt x="7269" y="1097"/>
                    <a:pt x="7271" y="1097"/>
                  </a:cubicBezTo>
                  <a:cubicBezTo>
                    <a:pt x="7278" y="1097"/>
                    <a:pt x="7286" y="1091"/>
                    <a:pt x="7291" y="1082"/>
                  </a:cubicBezTo>
                  <a:cubicBezTo>
                    <a:pt x="7297" y="1075"/>
                    <a:pt x="7291" y="1063"/>
                    <a:pt x="7278" y="1056"/>
                  </a:cubicBezTo>
                  <a:cubicBezTo>
                    <a:pt x="7099" y="979"/>
                    <a:pt x="6920" y="896"/>
                    <a:pt x="6734" y="826"/>
                  </a:cubicBezTo>
                  <a:cubicBezTo>
                    <a:pt x="6548" y="755"/>
                    <a:pt x="6350" y="685"/>
                    <a:pt x="6152" y="621"/>
                  </a:cubicBezTo>
                  <a:cubicBezTo>
                    <a:pt x="6056" y="589"/>
                    <a:pt x="5953" y="557"/>
                    <a:pt x="5851" y="525"/>
                  </a:cubicBezTo>
                  <a:cubicBezTo>
                    <a:pt x="5755" y="499"/>
                    <a:pt x="5652" y="467"/>
                    <a:pt x="5550" y="442"/>
                  </a:cubicBezTo>
                  <a:cubicBezTo>
                    <a:pt x="5339" y="384"/>
                    <a:pt x="5134" y="333"/>
                    <a:pt x="4923" y="288"/>
                  </a:cubicBezTo>
                  <a:cubicBezTo>
                    <a:pt x="4814" y="269"/>
                    <a:pt x="4711" y="243"/>
                    <a:pt x="4603" y="224"/>
                  </a:cubicBezTo>
                  <a:cubicBezTo>
                    <a:pt x="4494" y="205"/>
                    <a:pt x="4385" y="186"/>
                    <a:pt x="4283" y="167"/>
                  </a:cubicBezTo>
                  <a:cubicBezTo>
                    <a:pt x="4180" y="147"/>
                    <a:pt x="4065" y="128"/>
                    <a:pt x="3963" y="115"/>
                  </a:cubicBezTo>
                  <a:cubicBezTo>
                    <a:pt x="3860" y="96"/>
                    <a:pt x="3745" y="83"/>
                    <a:pt x="3636" y="71"/>
                  </a:cubicBezTo>
                  <a:cubicBezTo>
                    <a:pt x="3527" y="58"/>
                    <a:pt x="3419" y="51"/>
                    <a:pt x="3310" y="39"/>
                  </a:cubicBezTo>
                  <a:cubicBezTo>
                    <a:pt x="3201" y="32"/>
                    <a:pt x="3092" y="19"/>
                    <a:pt x="2983" y="13"/>
                  </a:cubicBezTo>
                  <a:cubicBezTo>
                    <a:pt x="2798" y="7"/>
                    <a:pt x="2612" y="0"/>
                    <a:pt x="242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Google Shape;397;p27"/>
            <p:cNvSpPr/>
            <p:nvPr/>
          </p:nvSpPr>
          <p:spPr>
            <a:xfrm>
              <a:off x="903702" y="2802836"/>
              <a:ext cx="59600" cy="301813"/>
            </a:xfrm>
            <a:custGeom>
              <a:avLst/>
              <a:gdLst/>
              <a:ahLst/>
              <a:cxnLst/>
              <a:rect l="l" t="t" r="r" b="b"/>
              <a:pathLst>
                <a:path w="641" h="3246" extrusionOk="0">
                  <a:moveTo>
                    <a:pt x="26" y="1"/>
                  </a:moveTo>
                  <a:cubicBezTo>
                    <a:pt x="7" y="7"/>
                    <a:pt x="0" y="27"/>
                    <a:pt x="7" y="46"/>
                  </a:cubicBezTo>
                  <a:cubicBezTo>
                    <a:pt x="148" y="308"/>
                    <a:pt x="256" y="583"/>
                    <a:pt x="340" y="871"/>
                  </a:cubicBezTo>
                  <a:cubicBezTo>
                    <a:pt x="385" y="1031"/>
                    <a:pt x="423" y="1198"/>
                    <a:pt x="449" y="1364"/>
                  </a:cubicBezTo>
                  <a:cubicBezTo>
                    <a:pt x="468" y="1531"/>
                    <a:pt x="480" y="1703"/>
                    <a:pt x="487" y="1869"/>
                  </a:cubicBezTo>
                  <a:lnTo>
                    <a:pt x="487" y="1869"/>
                  </a:lnTo>
                  <a:cubicBezTo>
                    <a:pt x="486" y="2192"/>
                    <a:pt x="447" y="2514"/>
                    <a:pt x="365" y="2824"/>
                  </a:cubicBezTo>
                  <a:cubicBezTo>
                    <a:pt x="340" y="2920"/>
                    <a:pt x="308" y="3009"/>
                    <a:pt x="276" y="3105"/>
                  </a:cubicBezTo>
                  <a:cubicBezTo>
                    <a:pt x="263" y="3131"/>
                    <a:pt x="263" y="3163"/>
                    <a:pt x="276" y="3188"/>
                  </a:cubicBezTo>
                  <a:cubicBezTo>
                    <a:pt x="292" y="3227"/>
                    <a:pt x="328" y="3246"/>
                    <a:pt x="365" y="3246"/>
                  </a:cubicBezTo>
                  <a:cubicBezTo>
                    <a:pt x="402" y="3246"/>
                    <a:pt x="439" y="3227"/>
                    <a:pt x="455" y="3188"/>
                  </a:cubicBezTo>
                  <a:cubicBezTo>
                    <a:pt x="532" y="2964"/>
                    <a:pt x="583" y="2734"/>
                    <a:pt x="615" y="2504"/>
                  </a:cubicBezTo>
                  <a:cubicBezTo>
                    <a:pt x="641" y="2273"/>
                    <a:pt x="641" y="2043"/>
                    <a:pt x="621" y="1812"/>
                  </a:cubicBezTo>
                  <a:cubicBezTo>
                    <a:pt x="615" y="1697"/>
                    <a:pt x="596" y="1588"/>
                    <a:pt x="577" y="1473"/>
                  </a:cubicBezTo>
                  <a:cubicBezTo>
                    <a:pt x="557" y="1358"/>
                    <a:pt x="532" y="1249"/>
                    <a:pt x="506" y="1134"/>
                  </a:cubicBezTo>
                  <a:cubicBezTo>
                    <a:pt x="449" y="916"/>
                    <a:pt x="378" y="692"/>
                    <a:pt x="288" y="481"/>
                  </a:cubicBezTo>
                  <a:cubicBezTo>
                    <a:pt x="224" y="327"/>
                    <a:pt x="148" y="174"/>
                    <a:pt x="64" y="20"/>
                  </a:cubicBezTo>
                  <a:cubicBezTo>
                    <a:pt x="58" y="7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Google Shape;398;p27"/>
            <p:cNvSpPr/>
            <p:nvPr/>
          </p:nvSpPr>
          <p:spPr>
            <a:xfrm>
              <a:off x="895334" y="2907621"/>
              <a:ext cx="21571" cy="136495"/>
            </a:xfrm>
            <a:custGeom>
              <a:avLst/>
              <a:gdLst/>
              <a:ahLst/>
              <a:cxnLst/>
              <a:rect l="l" t="t" r="r" b="b"/>
              <a:pathLst>
                <a:path w="232" h="1468" extrusionOk="0">
                  <a:moveTo>
                    <a:pt x="33" y="0"/>
                  </a:moveTo>
                  <a:cubicBezTo>
                    <a:pt x="14" y="7"/>
                    <a:pt x="1" y="32"/>
                    <a:pt x="14" y="58"/>
                  </a:cubicBezTo>
                  <a:cubicBezTo>
                    <a:pt x="20" y="84"/>
                    <a:pt x="26" y="103"/>
                    <a:pt x="33" y="128"/>
                  </a:cubicBezTo>
                  <a:cubicBezTo>
                    <a:pt x="84" y="333"/>
                    <a:pt x="116" y="551"/>
                    <a:pt x="116" y="762"/>
                  </a:cubicBezTo>
                  <a:cubicBezTo>
                    <a:pt x="116" y="973"/>
                    <a:pt x="90" y="1185"/>
                    <a:pt x="46" y="1389"/>
                  </a:cubicBezTo>
                  <a:cubicBezTo>
                    <a:pt x="39" y="1409"/>
                    <a:pt x="46" y="1428"/>
                    <a:pt x="58" y="1441"/>
                  </a:cubicBezTo>
                  <a:cubicBezTo>
                    <a:pt x="71" y="1453"/>
                    <a:pt x="84" y="1466"/>
                    <a:pt x="103" y="1466"/>
                  </a:cubicBezTo>
                  <a:cubicBezTo>
                    <a:pt x="107" y="1467"/>
                    <a:pt x="111" y="1467"/>
                    <a:pt x="115" y="1467"/>
                  </a:cubicBezTo>
                  <a:cubicBezTo>
                    <a:pt x="149" y="1467"/>
                    <a:pt x="181" y="1443"/>
                    <a:pt x="186" y="1409"/>
                  </a:cubicBezTo>
                  <a:cubicBezTo>
                    <a:pt x="218" y="1178"/>
                    <a:pt x="231" y="948"/>
                    <a:pt x="225" y="717"/>
                  </a:cubicBezTo>
                  <a:cubicBezTo>
                    <a:pt x="212" y="480"/>
                    <a:pt x="167" y="250"/>
                    <a:pt x="90" y="26"/>
                  </a:cubicBezTo>
                  <a:cubicBezTo>
                    <a:pt x="84" y="7"/>
                    <a:pt x="71" y="0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Google Shape;399;p27"/>
            <p:cNvSpPr/>
            <p:nvPr/>
          </p:nvSpPr>
          <p:spPr>
            <a:xfrm>
              <a:off x="1373234" y="2246466"/>
              <a:ext cx="473826" cy="146629"/>
            </a:xfrm>
            <a:custGeom>
              <a:avLst/>
              <a:gdLst/>
              <a:ahLst/>
              <a:cxnLst/>
              <a:rect l="l" t="t" r="r" b="b"/>
              <a:pathLst>
                <a:path w="5096" h="1577" extrusionOk="0">
                  <a:moveTo>
                    <a:pt x="320" y="1"/>
                  </a:moveTo>
                  <a:cubicBezTo>
                    <a:pt x="224" y="1"/>
                    <a:pt x="122" y="1"/>
                    <a:pt x="26" y="7"/>
                  </a:cubicBezTo>
                  <a:cubicBezTo>
                    <a:pt x="13" y="7"/>
                    <a:pt x="0" y="20"/>
                    <a:pt x="0" y="33"/>
                  </a:cubicBezTo>
                  <a:cubicBezTo>
                    <a:pt x="0" y="45"/>
                    <a:pt x="13" y="52"/>
                    <a:pt x="26" y="52"/>
                  </a:cubicBezTo>
                  <a:cubicBezTo>
                    <a:pt x="91" y="50"/>
                    <a:pt x="156" y="49"/>
                    <a:pt x="221" y="49"/>
                  </a:cubicBezTo>
                  <a:cubicBezTo>
                    <a:pt x="540" y="49"/>
                    <a:pt x="858" y="74"/>
                    <a:pt x="1172" y="122"/>
                  </a:cubicBezTo>
                  <a:lnTo>
                    <a:pt x="1165" y="122"/>
                  </a:lnTo>
                  <a:cubicBezTo>
                    <a:pt x="1568" y="180"/>
                    <a:pt x="1965" y="269"/>
                    <a:pt x="2362" y="391"/>
                  </a:cubicBezTo>
                  <a:cubicBezTo>
                    <a:pt x="2753" y="506"/>
                    <a:pt x="3143" y="647"/>
                    <a:pt x="3521" y="814"/>
                  </a:cubicBezTo>
                  <a:cubicBezTo>
                    <a:pt x="3636" y="865"/>
                    <a:pt x="3757" y="922"/>
                    <a:pt x="3873" y="980"/>
                  </a:cubicBezTo>
                  <a:cubicBezTo>
                    <a:pt x="3988" y="1038"/>
                    <a:pt x="4116" y="1102"/>
                    <a:pt x="4231" y="1166"/>
                  </a:cubicBezTo>
                  <a:cubicBezTo>
                    <a:pt x="4346" y="1230"/>
                    <a:pt x="4461" y="1294"/>
                    <a:pt x="4577" y="1358"/>
                  </a:cubicBezTo>
                  <a:cubicBezTo>
                    <a:pt x="4692" y="1428"/>
                    <a:pt x="4794" y="1492"/>
                    <a:pt x="4903" y="1556"/>
                  </a:cubicBezTo>
                  <a:cubicBezTo>
                    <a:pt x="4924" y="1570"/>
                    <a:pt x="4946" y="1576"/>
                    <a:pt x="4968" y="1576"/>
                  </a:cubicBezTo>
                  <a:cubicBezTo>
                    <a:pt x="5007" y="1576"/>
                    <a:pt x="5043" y="1557"/>
                    <a:pt x="5063" y="1524"/>
                  </a:cubicBezTo>
                  <a:cubicBezTo>
                    <a:pt x="5095" y="1466"/>
                    <a:pt x="5082" y="1396"/>
                    <a:pt x="5025" y="1364"/>
                  </a:cubicBezTo>
                  <a:cubicBezTo>
                    <a:pt x="4884" y="1274"/>
                    <a:pt x="4743" y="1191"/>
                    <a:pt x="4596" y="1114"/>
                  </a:cubicBezTo>
                  <a:cubicBezTo>
                    <a:pt x="4436" y="1031"/>
                    <a:pt x="4276" y="954"/>
                    <a:pt x="4103" y="878"/>
                  </a:cubicBezTo>
                  <a:lnTo>
                    <a:pt x="4077" y="865"/>
                  </a:lnTo>
                  <a:cubicBezTo>
                    <a:pt x="3873" y="775"/>
                    <a:pt x="3668" y="692"/>
                    <a:pt x="3457" y="615"/>
                  </a:cubicBezTo>
                  <a:cubicBezTo>
                    <a:pt x="3245" y="532"/>
                    <a:pt x="3034" y="461"/>
                    <a:pt x="2817" y="397"/>
                  </a:cubicBezTo>
                  <a:cubicBezTo>
                    <a:pt x="2388" y="269"/>
                    <a:pt x="1952" y="167"/>
                    <a:pt x="1511" y="97"/>
                  </a:cubicBezTo>
                  <a:cubicBezTo>
                    <a:pt x="1114" y="33"/>
                    <a:pt x="717" y="1"/>
                    <a:pt x="32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Google Shape;400;p27"/>
            <p:cNvSpPr/>
            <p:nvPr/>
          </p:nvSpPr>
          <p:spPr>
            <a:xfrm>
              <a:off x="2020073" y="2195329"/>
              <a:ext cx="277452" cy="292887"/>
            </a:xfrm>
            <a:custGeom>
              <a:avLst/>
              <a:gdLst/>
              <a:ahLst/>
              <a:cxnLst/>
              <a:rect l="l" t="t" r="r" b="b"/>
              <a:pathLst>
                <a:path w="2984" h="3150" extrusionOk="0">
                  <a:moveTo>
                    <a:pt x="2209" y="2074"/>
                  </a:moveTo>
                  <a:lnTo>
                    <a:pt x="2209" y="2074"/>
                  </a:lnTo>
                  <a:cubicBezTo>
                    <a:pt x="2241" y="2100"/>
                    <a:pt x="2279" y="2132"/>
                    <a:pt x="2311" y="2157"/>
                  </a:cubicBezTo>
                  <a:cubicBezTo>
                    <a:pt x="2311" y="2157"/>
                    <a:pt x="2311" y="2164"/>
                    <a:pt x="2311" y="2164"/>
                  </a:cubicBezTo>
                  <a:lnTo>
                    <a:pt x="2305" y="2170"/>
                  </a:lnTo>
                  <a:lnTo>
                    <a:pt x="2209" y="2074"/>
                  </a:lnTo>
                  <a:close/>
                  <a:moveTo>
                    <a:pt x="1421" y="0"/>
                  </a:moveTo>
                  <a:cubicBezTo>
                    <a:pt x="1396" y="7"/>
                    <a:pt x="1377" y="13"/>
                    <a:pt x="1357" y="19"/>
                  </a:cubicBezTo>
                  <a:cubicBezTo>
                    <a:pt x="1338" y="26"/>
                    <a:pt x="1319" y="32"/>
                    <a:pt x="1306" y="45"/>
                  </a:cubicBezTo>
                  <a:cubicBezTo>
                    <a:pt x="1255" y="71"/>
                    <a:pt x="1210" y="109"/>
                    <a:pt x="1178" y="154"/>
                  </a:cubicBezTo>
                  <a:cubicBezTo>
                    <a:pt x="1140" y="192"/>
                    <a:pt x="1114" y="243"/>
                    <a:pt x="1095" y="288"/>
                  </a:cubicBezTo>
                  <a:cubicBezTo>
                    <a:pt x="1076" y="339"/>
                    <a:pt x="1069" y="391"/>
                    <a:pt x="1069" y="442"/>
                  </a:cubicBezTo>
                  <a:cubicBezTo>
                    <a:pt x="1069" y="557"/>
                    <a:pt x="1095" y="672"/>
                    <a:pt x="1140" y="775"/>
                  </a:cubicBezTo>
                  <a:cubicBezTo>
                    <a:pt x="1191" y="896"/>
                    <a:pt x="1249" y="1018"/>
                    <a:pt x="1325" y="1120"/>
                  </a:cubicBezTo>
                  <a:cubicBezTo>
                    <a:pt x="1409" y="1242"/>
                    <a:pt x="1498" y="1364"/>
                    <a:pt x="1594" y="1472"/>
                  </a:cubicBezTo>
                  <a:cubicBezTo>
                    <a:pt x="1626" y="1511"/>
                    <a:pt x="1665" y="1549"/>
                    <a:pt x="1697" y="1588"/>
                  </a:cubicBezTo>
                  <a:cubicBezTo>
                    <a:pt x="1530" y="1428"/>
                    <a:pt x="1351" y="1280"/>
                    <a:pt x="1165" y="1146"/>
                  </a:cubicBezTo>
                  <a:cubicBezTo>
                    <a:pt x="1063" y="1075"/>
                    <a:pt x="967" y="1011"/>
                    <a:pt x="858" y="947"/>
                  </a:cubicBezTo>
                  <a:cubicBezTo>
                    <a:pt x="813" y="922"/>
                    <a:pt x="762" y="896"/>
                    <a:pt x="705" y="871"/>
                  </a:cubicBezTo>
                  <a:cubicBezTo>
                    <a:pt x="660" y="845"/>
                    <a:pt x="615" y="832"/>
                    <a:pt x="570" y="819"/>
                  </a:cubicBezTo>
                  <a:cubicBezTo>
                    <a:pt x="525" y="800"/>
                    <a:pt x="481" y="794"/>
                    <a:pt x="436" y="787"/>
                  </a:cubicBezTo>
                  <a:cubicBezTo>
                    <a:pt x="410" y="781"/>
                    <a:pt x="391" y="781"/>
                    <a:pt x="365" y="781"/>
                  </a:cubicBezTo>
                  <a:lnTo>
                    <a:pt x="308" y="781"/>
                  </a:lnTo>
                  <a:cubicBezTo>
                    <a:pt x="237" y="787"/>
                    <a:pt x="167" y="819"/>
                    <a:pt x="109" y="877"/>
                  </a:cubicBezTo>
                  <a:cubicBezTo>
                    <a:pt x="39" y="954"/>
                    <a:pt x="1" y="1056"/>
                    <a:pt x="7" y="1165"/>
                  </a:cubicBezTo>
                  <a:cubicBezTo>
                    <a:pt x="13" y="1235"/>
                    <a:pt x="33" y="1300"/>
                    <a:pt x="58" y="1364"/>
                  </a:cubicBezTo>
                  <a:cubicBezTo>
                    <a:pt x="97" y="1428"/>
                    <a:pt x="135" y="1492"/>
                    <a:pt x="180" y="1549"/>
                  </a:cubicBezTo>
                  <a:cubicBezTo>
                    <a:pt x="289" y="1677"/>
                    <a:pt x="404" y="1786"/>
                    <a:pt x="538" y="1882"/>
                  </a:cubicBezTo>
                  <a:cubicBezTo>
                    <a:pt x="647" y="1965"/>
                    <a:pt x="769" y="2048"/>
                    <a:pt x="890" y="2119"/>
                  </a:cubicBezTo>
                  <a:cubicBezTo>
                    <a:pt x="961" y="2164"/>
                    <a:pt x="1025" y="2196"/>
                    <a:pt x="1089" y="2228"/>
                  </a:cubicBezTo>
                  <a:cubicBezTo>
                    <a:pt x="1153" y="2260"/>
                    <a:pt x="1210" y="2285"/>
                    <a:pt x="1281" y="2304"/>
                  </a:cubicBezTo>
                  <a:cubicBezTo>
                    <a:pt x="1268" y="2304"/>
                    <a:pt x="1255" y="2298"/>
                    <a:pt x="1242" y="2298"/>
                  </a:cubicBezTo>
                  <a:cubicBezTo>
                    <a:pt x="1101" y="2285"/>
                    <a:pt x="973" y="2272"/>
                    <a:pt x="852" y="2272"/>
                  </a:cubicBezTo>
                  <a:lnTo>
                    <a:pt x="775" y="2272"/>
                  </a:lnTo>
                  <a:cubicBezTo>
                    <a:pt x="685" y="2272"/>
                    <a:pt x="596" y="2272"/>
                    <a:pt x="513" y="2285"/>
                  </a:cubicBezTo>
                  <a:cubicBezTo>
                    <a:pt x="461" y="2292"/>
                    <a:pt x="417" y="2304"/>
                    <a:pt x="372" y="2317"/>
                  </a:cubicBezTo>
                  <a:cubicBezTo>
                    <a:pt x="327" y="2324"/>
                    <a:pt x="282" y="2343"/>
                    <a:pt x="244" y="2362"/>
                  </a:cubicBezTo>
                  <a:cubicBezTo>
                    <a:pt x="212" y="2381"/>
                    <a:pt x="180" y="2400"/>
                    <a:pt x="148" y="2432"/>
                  </a:cubicBezTo>
                  <a:cubicBezTo>
                    <a:pt x="90" y="2484"/>
                    <a:pt x="65" y="2567"/>
                    <a:pt x="71" y="2644"/>
                  </a:cubicBezTo>
                  <a:cubicBezTo>
                    <a:pt x="71" y="2663"/>
                    <a:pt x="77" y="2688"/>
                    <a:pt x="77" y="2708"/>
                  </a:cubicBezTo>
                  <a:cubicBezTo>
                    <a:pt x="84" y="2740"/>
                    <a:pt x="97" y="2765"/>
                    <a:pt x="109" y="2797"/>
                  </a:cubicBezTo>
                  <a:cubicBezTo>
                    <a:pt x="148" y="2893"/>
                    <a:pt x="218" y="2976"/>
                    <a:pt x="308" y="3034"/>
                  </a:cubicBezTo>
                  <a:cubicBezTo>
                    <a:pt x="404" y="3092"/>
                    <a:pt x="506" y="3130"/>
                    <a:pt x="621" y="3143"/>
                  </a:cubicBezTo>
                  <a:cubicBezTo>
                    <a:pt x="673" y="3149"/>
                    <a:pt x="717" y="3149"/>
                    <a:pt x="769" y="3149"/>
                  </a:cubicBezTo>
                  <a:cubicBezTo>
                    <a:pt x="845" y="3149"/>
                    <a:pt x="922" y="3143"/>
                    <a:pt x="999" y="3136"/>
                  </a:cubicBezTo>
                  <a:cubicBezTo>
                    <a:pt x="1140" y="3117"/>
                    <a:pt x="1281" y="3085"/>
                    <a:pt x="1415" y="3047"/>
                  </a:cubicBezTo>
                  <a:cubicBezTo>
                    <a:pt x="1549" y="3008"/>
                    <a:pt x="1690" y="2957"/>
                    <a:pt x="1825" y="2906"/>
                  </a:cubicBezTo>
                  <a:cubicBezTo>
                    <a:pt x="1946" y="2855"/>
                    <a:pt x="2061" y="2804"/>
                    <a:pt x="2183" y="2746"/>
                  </a:cubicBezTo>
                  <a:cubicBezTo>
                    <a:pt x="2266" y="2708"/>
                    <a:pt x="2324" y="2663"/>
                    <a:pt x="2381" y="2631"/>
                  </a:cubicBezTo>
                  <a:lnTo>
                    <a:pt x="2407" y="2637"/>
                  </a:lnTo>
                  <a:lnTo>
                    <a:pt x="2426" y="2637"/>
                  </a:lnTo>
                  <a:cubicBezTo>
                    <a:pt x="2445" y="2637"/>
                    <a:pt x="2465" y="2644"/>
                    <a:pt x="2490" y="2650"/>
                  </a:cubicBezTo>
                  <a:lnTo>
                    <a:pt x="2541" y="2650"/>
                  </a:lnTo>
                  <a:cubicBezTo>
                    <a:pt x="2567" y="2650"/>
                    <a:pt x="2593" y="2631"/>
                    <a:pt x="2605" y="2605"/>
                  </a:cubicBezTo>
                  <a:lnTo>
                    <a:pt x="2612" y="2599"/>
                  </a:lnTo>
                  <a:cubicBezTo>
                    <a:pt x="2625" y="2592"/>
                    <a:pt x="2637" y="2573"/>
                    <a:pt x="2637" y="2554"/>
                  </a:cubicBezTo>
                  <a:cubicBezTo>
                    <a:pt x="2637" y="2535"/>
                    <a:pt x="2631" y="2516"/>
                    <a:pt x="2618" y="2503"/>
                  </a:cubicBezTo>
                  <a:lnTo>
                    <a:pt x="2573" y="2458"/>
                  </a:lnTo>
                  <a:lnTo>
                    <a:pt x="2561" y="2439"/>
                  </a:lnTo>
                  <a:lnTo>
                    <a:pt x="2541" y="2413"/>
                  </a:lnTo>
                  <a:cubicBezTo>
                    <a:pt x="2548" y="2400"/>
                    <a:pt x="2548" y="2388"/>
                    <a:pt x="2541" y="2375"/>
                  </a:cubicBezTo>
                  <a:lnTo>
                    <a:pt x="2529" y="2311"/>
                  </a:lnTo>
                  <a:cubicBezTo>
                    <a:pt x="2529" y="2298"/>
                    <a:pt x="2522" y="2279"/>
                    <a:pt x="2522" y="2260"/>
                  </a:cubicBezTo>
                  <a:lnTo>
                    <a:pt x="2522" y="2247"/>
                  </a:lnTo>
                  <a:lnTo>
                    <a:pt x="2522" y="2221"/>
                  </a:lnTo>
                  <a:cubicBezTo>
                    <a:pt x="2516" y="2196"/>
                    <a:pt x="2509" y="2170"/>
                    <a:pt x="2509" y="2144"/>
                  </a:cubicBezTo>
                  <a:cubicBezTo>
                    <a:pt x="2567" y="1997"/>
                    <a:pt x="2625" y="1844"/>
                    <a:pt x="2701" y="1639"/>
                  </a:cubicBezTo>
                  <a:cubicBezTo>
                    <a:pt x="2804" y="1364"/>
                    <a:pt x="2887" y="1082"/>
                    <a:pt x="2945" y="800"/>
                  </a:cubicBezTo>
                  <a:cubicBezTo>
                    <a:pt x="2970" y="672"/>
                    <a:pt x="2983" y="544"/>
                    <a:pt x="2983" y="416"/>
                  </a:cubicBezTo>
                  <a:cubicBezTo>
                    <a:pt x="2983" y="359"/>
                    <a:pt x="2977" y="307"/>
                    <a:pt x="2964" y="256"/>
                  </a:cubicBezTo>
                  <a:cubicBezTo>
                    <a:pt x="2951" y="205"/>
                    <a:pt x="2932" y="160"/>
                    <a:pt x="2900" y="122"/>
                  </a:cubicBezTo>
                  <a:cubicBezTo>
                    <a:pt x="2868" y="77"/>
                    <a:pt x="2817" y="39"/>
                    <a:pt x="2759" y="26"/>
                  </a:cubicBezTo>
                  <a:cubicBezTo>
                    <a:pt x="2740" y="19"/>
                    <a:pt x="2721" y="13"/>
                    <a:pt x="2701" y="13"/>
                  </a:cubicBezTo>
                  <a:cubicBezTo>
                    <a:pt x="2650" y="13"/>
                    <a:pt x="2599" y="32"/>
                    <a:pt x="2561" y="64"/>
                  </a:cubicBezTo>
                  <a:cubicBezTo>
                    <a:pt x="2503" y="109"/>
                    <a:pt x="2452" y="167"/>
                    <a:pt x="2420" y="231"/>
                  </a:cubicBezTo>
                  <a:cubicBezTo>
                    <a:pt x="2381" y="295"/>
                    <a:pt x="2349" y="365"/>
                    <a:pt x="2324" y="435"/>
                  </a:cubicBezTo>
                  <a:cubicBezTo>
                    <a:pt x="2253" y="647"/>
                    <a:pt x="2221" y="871"/>
                    <a:pt x="2241" y="1095"/>
                  </a:cubicBezTo>
                  <a:cubicBezTo>
                    <a:pt x="2221" y="1024"/>
                    <a:pt x="2196" y="954"/>
                    <a:pt x="2170" y="883"/>
                  </a:cubicBezTo>
                  <a:cubicBezTo>
                    <a:pt x="2132" y="768"/>
                    <a:pt x="2087" y="653"/>
                    <a:pt x="2036" y="538"/>
                  </a:cubicBezTo>
                  <a:cubicBezTo>
                    <a:pt x="1985" y="435"/>
                    <a:pt x="1927" y="339"/>
                    <a:pt x="1863" y="250"/>
                  </a:cubicBezTo>
                  <a:cubicBezTo>
                    <a:pt x="1837" y="211"/>
                    <a:pt x="1805" y="179"/>
                    <a:pt x="1780" y="147"/>
                  </a:cubicBezTo>
                  <a:cubicBezTo>
                    <a:pt x="1741" y="109"/>
                    <a:pt x="1709" y="83"/>
                    <a:pt x="1671" y="58"/>
                  </a:cubicBezTo>
                  <a:cubicBezTo>
                    <a:pt x="1633" y="39"/>
                    <a:pt x="1594" y="19"/>
                    <a:pt x="1556" y="7"/>
                  </a:cubicBezTo>
                  <a:cubicBezTo>
                    <a:pt x="1530" y="0"/>
                    <a:pt x="1505" y="0"/>
                    <a:pt x="1479" y="0"/>
                  </a:cubicBezTo>
                  <a:close/>
                </a:path>
              </a:pathLst>
            </a:custGeom>
            <a:solidFill>
              <a:srgbClr val="A05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Google Shape;401;p27"/>
            <p:cNvSpPr/>
            <p:nvPr/>
          </p:nvSpPr>
          <p:spPr>
            <a:xfrm>
              <a:off x="2134899" y="2225640"/>
              <a:ext cx="543468" cy="906462"/>
            </a:xfrm>
            <a:custGeom>
              <a:avLst/>
              <a:gdLst/>
              <a:ahLst/>
              <a:cxnLst/>
              <a:rect l="l" t="t" r="r" b="b"/>
              <a:pathLst>
                <a:path w="5845" h="9749" extrusionOk="0">
                  <a:moveTo>
                    <a:pt x="4526" y="0"/>
                  </a:moveTo>
                  <a:cubicBezTo>
                    <a:pt x="4511" y="0"/>
                    <a:pt x="4496" y="0"/>
                    <a:pt x="4481" y="1"/>
                  </a:cubicBezTo>
                  <a:lnTo>
                    <a:pt x="4475" y="1"/>
                  </a:lnTo>
                  <a:cubicBezTo>
                    <a:pt x="4199" y="7"/>
                    <a:pt x="3924" y="39"/>
                    <a:pt x="3662" y="109"/>
                  </a:cubicBezTo>
                  <a:cubicBezTo>
                    <a:pt x="3374" y="180"/>
                    <a:pt x="3092" y="276"/>
                    <a:pt x="2817" y="397"/>
                  </a:cubicBezTo>
                  <a:cubicBezTo>
                    <a:pt x="2542" y="513"/>
                    <a:pt x="2279" y="641"/>
                    <a:pt x="2023" y="794"/>
                  </a:cubicBezTo>
                  <a:cubicBezTo>
                    <a:pt x="1793" y="929"/>
                    <a:pt x="1575" y="1076"/>
                    <a:pt x="1377" y="1242"/>
                  </a:cubicBezTo>
                  <a:cubicBezTo>
                    <a:pt x="1287" y="1313"/>
                    <a:pt x="1210" y="1383"/>
                    <a:pt x="1134" y="1460"/>
                  </a:cubicBezTo>
                  <a:cubicBezTo>
                    <a:pt x="1063" y="1537"/>
                    <a:pt x="1006" y="1614"/>
                    <a:pt x="948" y="1697"/>
                  </a:cubicBezTo>
                  <a:cubicBezTo>
                    <a:pt x="718" y="2055"/>
                    <a:pt x="558" y="2465"/>
                    <a:pt x="494" y="2894"/>
                  </a:cubicBezTo>
                  <a:cubicBezTo>
                    <a:pt x="430" y="3329"/>
                    <a:pt x="410" y="3770"/>
                    <a:pt x="436" y="4212"/>
                  </a:cubicBezTo>
                  <a:cubicBezTo>
                    <a:pt x="436" y="4404"/>
                    <a:pt x="449" y="4602"/>
                    <a:pt x="455" y="4788"/>
                  </a:cubicBezTo>
                  <a:cubicBezTo>
                    <a:pt x="494" y="5307"/>
                    <a:pt x="494" y="5831"/>
                    <a:pt x="462" y="6350"/>
                  </a:cubicBezTo>
                  <a:lnTo>
                    <a:pt x="462" y="6343"/>
                  </a:lnTo>
                  <a:cubicBezTo>
                    <a:pt x="436" y="6683"/>
                    <a:pt x="359" y="7015"/>
                    <a:pt x="244" y="7335"/>
                  </a:cubicBezTo>
                  <a:cubicBezTo>
                    <a:pt x="180" y="7502"/>
                    <a:pt x="103" y="7662"/>
                    <a:pt x="14" y="7815"/>
                  </a:cubicBezTo>
                  <a:cubicBezTo>
                    <a:pt x="7" y="7828"/>
                    <a:pt x="1" y="7847"/>
                    <a:pt x="7" y="7860"/>
                  </a:cubicBezTo>
                  <a:cubicBezTo>
                    <a:pt x="14" y="7873"/>
                    <a:pt x="20" y="7892"/>
                    <a:pt x="33" y="7899"/>
                  </a:cubicBezTo>
                  <a:cubicBezTo>
                    <a:pt x="39" y="7911"/>
                    <a:pt x="39" y="7918"/>
                    <a:pt x="46" y="7924"/>
                  </a:cubicBezTo>
                  <a:cubicBezTo>
                    <a:pt x="58" y="7937"/>
                    <a:pt x="71" y="7943"/>
                    <a:pt x="90" y="7950"/>
                  </a:cubicBezTo>
                  <a:cubicBezTo>
                    <a:pt x="122" y="7956"/>
                    <a:pt x="154" y="7963"/>
                    <a:pt x="193" y="7969"/>
                  </a:cubicBezTo>
                  <a:cubicBezTo>
                    <a:pt x="494" y="8046"/>
                    <a:pt x="782" y="8161"/>
                    <a:pt x="1050" y="8308"/>
                  </a:cubicBezTo>
                  <a:cubicBezTo>
                    <a:pt x="1358" y="8468"/>
                    <a:pt x="1652" y="8654"/>
                    <a:pt x="1934" y="8827"/>
                  </a:cubicBezTo>
                  <a:lnTo>
                    <a:pt x="2203" y="8993"/>
                  </a:lnTo>
                  <a:cubicBezTo>
                    <a:pt x="2369" y="9096"/>
                    <a:pt x="2548" y="9198"/>
                    <a:pt x="2715" y="9294"/>
                  </a:cubicBezTo>
                  <a:lnTo>
                    <a:pt x="2785" y="9332"/>
                  </a:lnTo>
                  <a:cubicBezTo>
                    <a:pt x="3028" y="9473"/>
                    <a:pt x="3227" y="9588"/>
                    <a:pt x="3419" y="9723"/>
                  </a:cubicBezTo>
                  <a:lnTo>
                    <a:pt x="3444" y="9736"/>
                  </a:lnTo>
                  <a:cubicBezTo>
                    <a:pt x="3451" y="9748"/>
                    <a:pt x="3463" y="9748"/>
                    <a:pt x="3476" y="9748"/>
                  </a:cubicBezTo>
                  <a:cubicBezTo>
                    <a:pt x="3495" y="9748"/>
                    <a:pt x="3515" y="9742"/>
                    <a:pt x="3527" y="9723"/>
                  </a:cubicBezTo>
                  <a:cubicBezTo>
                    <a:pt x="3534" y="9716"/>
                    <a:pt x="3534" y="9710"/>
                    <a:pt x="3534" y="9704"/>
                  </a:cubicBezTo>
                  <a:cubicBezTo>
                    <a:pt x="3559" y="9704"/>
                    <a:pt x="3579" y="9691"/>
                    <a:pt x="3591" y="9672"/>
                  </a:cubicBezTo>
                  <a:cubicBezTo>
                    <a:pt x="3764" y="9371"/>
                    <a:pt x="3899" y="9044"/>
                    <a:pt x="3988" y="8712"/>
                  </a:cubicBezTo>
                  <a:cubicBezTo>
                    <a:pt x="4199" y="7975"/>
                    <a:pt x="4283" y="7207"/>
                    <a:pt x="4244" y="6446"/>
                  </a:cubicBezTo>
                  <a:cubicBezTo>
                    <a:pt x="4231" y="6273"/>
                    <a:pt x="4212" y="6100"/>
                    <a:pt x="4187" y="5927"/>
                  </a:cubicBezTo>
                  <a:cubicBezTo>
                    <a:pt x="4161" y="5787"/>
                    <a:pt x="4129" y="5646"/>
                    <a:pt x="4091" y="5511"/>
                  </a:cubicBezTo>
                  <a:cubicBezTo>
                    <a:pt x="4129" y="5511"/>
                    <a:pt x="4167" y="5518"/>
                    <a:pt x="4212" y="5518"/>
                  </a:cubicBezTo>
                  <a:cubicBezTo>
                    <a:pt x="4244" y="5518"/>
                    <a:pt x="4276" y="5518"/>
                    <a:pt x="4315" y="5511"/>
                  </a:cubicBezTo>
                  <a:cubicBezTo>
                    <a:pt x="4430" y="5499"/>
                    <a:pt x="4545" y="5467"/>
                    <a:pt x="4647" y="5422"/>
                  </a:cubicBezTo>
                  <a:cubicBezTo>
                    <a:pt x="4846" y="5332"/>
                    <a:pt x="5019" y="5185"/>
                    <a:pt x="5127" y="4993"/>
                  </a:cubicBezTo>
                  <a:cubicBezTo>
                    <a:pt x="5153" y="4948"/>
                    <a:pt x="5172" y="4903"/>
                    <a:pt x="5185" y="4859"/>
                  </a:cubicBezTo>
                  <a:cubicBezTo>
                    <a:pt x="5204" y="4807"/>
                    <a:pt x="5211" y="4750"/>
                    <a:pt x="5217" y="4699"/>
                  </a:cubicBezTo>
                  <a:cubicBezTo>
                    <a:pt x="5223" y="4590"/>
                    <a:pt x="5198" y="4474"/>
                    <a:pt x="5153" y="4378"/>
                  </a:cubicBezTo>
                  <a:cubicBezTo>
                    <a:pt x="5115" y="4295"/>
                    <a:pt x="5063" y="4225"/>
                    <a:pt x="4993" y="4167"/>
                  </a:cubicBezTo>
                  <a:cubicBezTo>
                    <a:pt x="4923" y="4110"/>
                    <a:pt x="4852" y="4065"/>
                    <a:pt x="4769" y="4026"/>
                  </a:cubicBezTo>
                  <a:cubicBezTo>
                    <a:pt x="4711" y="4001"/>
                    <a:pt x="4647" y="3975"/>
                    <a:pt x="4583" y="3950"/>
                  </a:cubicBezTo>
                  <a:cubicBezTo>
                    <a:pt x="4468" y="3905"/>
                    <a:pt x="4359" y="3847"/>
                    <a:pt x="4257" y="3783"/>
                  </a:cubicBezTo>
                  <a:cubicBezTo>
                    <a:pt x="4219" y="3758"/>
                    <a:pt x="4187" y="3732"/>
                    <a:pt x="4161" y="3700"/>
                  </a:cubicBezTo>
                  <a:cubicBezTo>
                    <a:pt x="4135" y="3668"/>
                    <a:pt x="4116" y="3642"/>
                    <a:pt x="4103" y="3610"/>
                  </a:cubicBezTo>
                  <a:cubicBezTo>
                    <a:pt x="4091" y="3572"/>
                    <a:pt x="4078" y="3540"/>
                    <a:pt x="4071" y="3502"/>
                  </a:cubicBezTo>
                  <a:cubicBezTo>
                    <a:pt x="4065" y="3476"/>
                    <a:pt x="4065" y="3457"/>
                    <a:pt x="4071" y="3431"/>
                  </a:cubicBezTo>
                  <a:cubicBezTo>
                    <a:pt x="4071" y="3412"/>
                    <a:pt x="4078" y="3386"/>
                    <a:pt x="4084" y="3374"/>
                  </a:cubicBezTo>
                  <a:cubicBezTo>
                    <a:pt x="4091" y="3354"/>
                    <a:pt x="4103" y="3335"/>
                    <a:pt x="4110" y="3316"/>
                  </a:cubicBezTo>
                  <a:cubicBezTo>
                    <a:pt x="4135" y="3290"/>
                    <a:pt x="4155" y="3265"/>
                    <a:pt x="4180" y="3246"/>
                  </a:cubicBezTo>
                  <a:cubicBezTo>
                    <a:pt x="4238" y="3201"/>
                    <a:pt x="4295" y="3169"/>
                    <a:pt x="4359" y="3137"/>
                  </a:cubicBezTo>
                  <a:cubicBezTo>
                    <a:pt x="4443" y="3105"/>
                    <a:pt x="4513" y="3073"/>
                    <a:pt x="4590" y="3047"/>
                  </a:cubicBezTo>
                  <a:cubicBezTo>
                    <a:pt x="4667" y="3015"/>
                    <a:pt x="4718" y="2996"/>
                    <a:pt x="4788" y="2964"/>
                  </a:cubicBezTo>
                  <a:cubicBezTo>
                    <a:pt x="4820" y="2951"/>
                    <a:pt x="4852" y="2938"/>
                    <a:pt x="4878" y="2919"/>
                  </a:cubicBezTo>
                  <a:cubicBezTo>
                    <a:pt x="4916" y="2900"/>
                    <a:pt x="4948" y="2881"/>
                    <a:pt x="4980" y="2855"/>
                  </a:cubicBezTo>
                  <a:cubicBezTo>
                    <a:pt x="5076" y="2791"/>
                    <a:pt x="5166" y="2714"/>
                    <a:pt x="5249" y="2631"/>
                  </a:cubicBezTo>
                  <a:cubicBezTo>
                    <a:pt x="5422" y="2465"/>
                    <a:pt x="5556" y="2273"/>
                    <a:pt x="5665" y="2062"/>
                  </a:cubicBezTo>
                  <a:cubicBezTo>
                    <a:pt x="5716" y="1953"/>
                    <a:pt x="5755" y="1844"/>
                    <a:pt x="5787" y="1735"/>
                  </a:cubicBezTo>
                  <a:cubicBezTo>
                    <a:pt x="5819" y="1620"/>
                    <a:pt x="5838" y="1505"/>
                    <a:pt x="5844" y="1390"/>
                  </a:cubicBezTo>
                  <a:cubicBezTo>
                    <a:pt x="5844" y="1300"/>
                    <a:pt x="5844" y="1210"/>
                    <a:pt x="5832" y="1121"/>
                  </a:cubicBezTo>
                  <a:cubicBezTo>
                    <a:pt x="5825" y="1050"/>
                    <a:pt x="5812" y="980"/>
                    <a:pt x="5800" y="909"/>
                  </a:cubicBezTo>
                  <a:cubicBezTo>
                    <a:pt x="5774" y="788"/>
                    <a:pt x="5729" y="673"/>
                    <a:pt x="5665" y="564"/>
                  </a:cubicBezTo>
                  <a:cubicBezTo>
                    <a:pt x="5608" y="468"/>
                    <a:pt x="5537" y="378"/>
                    <a:pt x="5454" y="308"/>
                  </a:cubicBezTo>
                  <a:cubicBezTo>
                    <a:pt x="5377" y="231"/>
                    <a:pt x="5281" y="173"/>
                    <a:pt x="5179" y="129"/>
                  </a:cubicBezTo>
                  <a:cubicBezTo>
                    <a:pt x="4975" y="45"/>
                    <a:pt x="4748" y="0"/>
                    <a:pt x="4526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Google Shape;402;p27"/>
            <p:cNvSpPr/>
            <p:nvPr/>
          </p:nvSpPr>
          <p:spPr>
            <a:xfrm>
              <a:off x="2134899" y="2293512"/>
              <a:ext cx="198884" cy="690376"/>
            </a:xfrm>
            <a:custGeom>
              <a:avLst/>
              <a:gdLst/>
              <a:ahLst/>
              <a:cxnLst/>
              <a:rect l="l" t="t" r="r" b="b"/>
              <a:pathLst>
                <a:path w="2139" h="7425" extrusionOk="0">
                  <a:moveTo>
                    <a:pt x="2139" y="0"/>
                  </a:moveTo>
                  <a:cubicBezTo>
                    <a:pt x="2100" y="19"/>
                    <a:pt x="2062" y="39"/>
                    <a:pt x="2030" y="58"/>
                  </a:cubicBezTo>
                  <a:lnTo>
                    <a:pt x="2023" y="64"/>
                  </a:lnTo>
                  <a:cubicBezTo>
                    <a:pt x="1793" y="192"/>
                    <a:pt x="1575" y="346"/>
                    <a:pt x="1370" y="512"/>
                  </a:cubicBezTo>
                  <a:cubicBezTo>
                    <a:pt x="1287" y="576"/>
                    <a:pt x="1210" y="653"/>
                    <a:pt x="1134" y="730"/>
                  </a:cubicBezTo>
                  <a:cubicBezTo>
                    <a:pt x="1063" y="800"/>
                    <a:pt x="999" y="877"/>
                    <a:pt x="948" y="960"/>
                  </a:cubicBezTo>
                  <a:cubicBezTo>
                    <a:pt x="711" y="1325"/>
                    <a:pt x="558" y="1735"/>
                    <a:pt x="494" y="2164"/>
                  </a:cubicBezTo>
                  <a:cubicBezTo>
                    <a:pt x="430" y="2599"/>
                    <a:pt x="410" y="3040"/>
                    <a:pt x="430" y="3482"/>
                  </a:cubicBezTo>
                  <a:cubicBezTo>
                    <a:pt x="436" y="3655"/>
                    <a:pt x="442" y="3834"/>
                    <a:pt x="455" y="4007"/>
                  </a:cubicBezTo>
                  <a:lnTo>
                    <a:pt x="455" y="4020"/>
                  </a:lnTo>
                  <a:lnTo>
                    <a:pt x="455" y="4058"/>
                  </a:lnTo>
                  <a:cubicBezTo>
                    <a:pt x="494" y="4577"/>
                    <a:pt x="494" y="5095"/>
                    <a:pt x="455" y="5613"/>
                  </a:cubicBezTo>
                  <a:cubicBezTo>
                    <a:pt x="430" y="5953"/>
                    <a:pt x="359" y="6285"/>
                    <a:pt x="244" y="6605"/>
                  </a:cubicBezTo>
                  <a:cubicBezTo>
                    <a:pt x="180" y="6772"/>
                    <a:pt x="103" y="6932"/>
                    <a:pt x="14" y="7085"/>
                  </a:cubicBezTo>
                  <a:cubicBezTo>
                    <a:pt x="1" y="7098"/>
                    <a:pt x="1" y="7111"/>
                    <a:pt x="7" y="7130"/>
                  </a:cubicBezTo>
                  <a:cubicBezTo>
                    <a:pt x="7" y="7143"/>
                    <a:pt x="20" y="7156"/>
                    <a:pt x="33" y="7169"/>
                  </a:cubicBezTo>
                  <a:cubicBezTo>
                    <a:pt x="33" y="7175"/>
                    <a:pt x="39" y="7188"/>
                    <a:pt x="46" y="7194"/>
                  </a:cubicBezTo>
                  <a:cubicBezTo>
                    <a:pt x="58" y="7207"/>
                    <a:pt x="71" y="7213"/>
                    <a:pt x="90" y="7220"/>
                  </a:cubicBezTo>
                  <a:cubicBezTo>
                    <a:pt x="122" y="7220"/>
                    <a:pt x="154" y="7233"/>
                    <a:pt x="193" y="7239"/>
                  </a:cubicBezTo>
                  <a:cubicBezTo>
                    <a:pt x="372" y="7284"/>
                    <a:pt x="551" y="7341"/>
                    <a:pt x="724" y="7425"/>
                  </a:cubicBezTo>
                  <a:cubicBezTo>
                    <a:pt x="769" y="7277"/>
                    <a:pt x="807" y="7137"/>
                    <a:pt x="839" y="6989"/>
                  </a:cubicBezTo>
                  <a:lnTo>
                    <a:pt x="839" y="6983"/>
                  </a:lnTo>
                  <a:cubicBezTo>
                    <a:pt x="897" y="6733"/>
                    <a:pt x="942" y="6477"/>
                    <a:pt x="974" y="6221"/>
                  </a:cubicBezTo>
                  <a:cubicBezTo>
                    <a:pt x="999" y="5965"/>
                    <a:pt x="1018" y="5703"/>
                    <a:pt x="1031" y="5447"/>
                  </a:cubicBezTo>
                  <a:cubicBezTo>
                    <a:pt x="1050" y="4922"/>
                    <a:pt x="1044" y="4397"/>
                    <a:pt x="1031" y="3872"/>
                  </a:cubicBezTo>
                  <a:cubicBezTo>
                    <a:pt x="1018" y="3328"/>
                    <a:pt x="1006" y="2784"/>
                    <a:pt x="1031" y="2240"/>
                  </a:cubicBezTo>
                  <a:cubicBezTo>
                    <a:pt x="1038" y="2119"/>
                    <a:pt x="1044" y="1991"/>
                    <a:pt x="1057" y="1869"/>
                  </a:cubicBezTo>
                  <a:cubicBezTo>
                    <a:pt x="1070" y="1760"/>
                    <a:pt x="1089" y="1652"/>
                    <a:pt x="1114" y="1543"/>
                  </a:cubicBezTo>
                  <a:cubicBezTo>
                    <a:pt x="1159" y="1344"/>
                    <a:pt x="1230" y="1152"/>
                    <a:pt x="1319" y="967"/>
                  </a:cubicBezTo>
                  <a:cubicBezTo>
                    <a:pt x="1402" y="788"/>
                    <a:pt x="1511" y="628"/>
                    <a:pt x="1639" y="474"/>
                  </a:cubicBezTo>
                  <a:cubicBezTo>
                    <a:pt x="1761" y="320"/>
                    <a:pt x="1902" y="186"/>
                    <a:pt x="2055" y="58"/>
                  </a:cubicBezTo>
                  <a:cubicBezTo>
                    <a:pt x="2081" y="39"/>
                    <a:pt x="2107" y="19"/>
                    <a:pt x="213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Google Shape;403;p27"/>
            <p:cNvSpPr/>
            <p:nvPr/>
          </p:nvSpPr>
          <p:spPr>
            <a:xfrm>
              <a:off x="2468220" y="2224989"/>
              <a:ext cx="209484" cy="300697"/>
            </a:xfrm>
            <a:custGeom>
              <a:avLst/>
              <a:gdLst/>
              <a:ahLst/>
              <a:cxnLst/>
              <a:rect l="l" t="t" r="r" b="b"/>
              <a:pathLst>
                <a:path w="2253" h="3234" extrusionOk="0">
                  <a:moveTo>
                    <a:pt x="934" y="1"/>
                  </a:moveTo>
                  <a:cubicBezTo>
                    <a:pt x="919" y="1"/>
                    <a:pt x="904" y="1"/>
                    <a:pt x="890" y="1"/>
                  </a:cubicBezTo>
                  <a:cubicBezTo>
                    <a:pt x="666" y="1"/>
                    <a:pt x="442" y="27"/>
                    <a:pt x="224" y="78"/>
                  </a:cubicBezTo>
                  <a:lnTo>
                    <a:pt x="224" y="84"/>
                  </a:lnTo>
                  <a:cubicBezTo>
                    <a:pt x="192" y="148"/>
                    <a:pt x="166" y="219"/>
                    <a:pt x="147" y="289"/>
                  </a:cubicBezTo>
                  <a:cubicBezTo>
                    <a:pt x="70" y="520"/>
                    <a:pt x="32" y="763"/>
                    <a:pt x="19" y="1006"/>
                  </a:cubicBezTo>
                  <a:cubicBezTo>
                    <a:pt x="0" y="1352"/>
                    <a:pt x="26" y="1704"/>
                    <a:pt x="96" y="2043"/>
                  </a:cubicBezTo>
                  <a:cubicBezTo>
                    <a:pt x="160" y="2337"/>
                    <a:pt x="256" y="2625"/>
                    <a:pt x="397" y="2894"/>
                  </a:cubicBezTo>
                  <a:cubicBezTo>
                    <a:pt x="454" y="3016"/>
                    <a:pt x="525" y="3125"/>
                    <a:pt x="608" y="3233"/>
                  </a:cubicBezTo>
                  <a:cubicBezTo>
                    <a:pt x="659" y="3201"/>
                    <a:pt x="717" y="3169"/>
                    <a:pt x="768" y="3144"/>
                  </a:cubicBezTo>
                  <a:cubicBezTo>
                    <a:pt x="851" y="3105"/>
                    <a:pt x="928" y="3073"/>
                    <a:pt x="998" y="3048"/>
                  </a:cubicBezTo>
                  <a:cubicBezTo>
                    <a:pt x="1062" y="3022"/>
                    <a:pt x="1126" y="2997"/>
                    <a:pt x="1197" y="2971"/>
                  </a:cubicBezTo>
                  <a:lnTo>
                    <a:pt x="1286" y="2926"/>
                  </a:lnTo>
                  <a:cubicBezTo>
                    <a:pt x="1325" y="2907"/>
                    <a:pt x="1357" y="2881"/>
                    <a:pt x="1389" y="2862"/>
                  </a:cubicBezTo>
                  <a:cubicBezTo>
                    <a:pt x="1485" y="2792"/>
                    <a:pt x="1574" y="2721"/>
                    <a:pt x="1658" y="2638"/>
                  </a:cubicBezTo>
                  <a:cubicBezTo>
                    <a:pt x="1831" y="2472"/>
                    <a:pt x="1965" y="2280"/>
                    <a:pt x="2074" y="2069"/>
                  </a:cubicBezTo>
                  <a:cubicBezTo>
                    <a:pt x="2125" y="1960"/>
                    <a:pt x="2163" y="1851"/>
                    <a:pt x="2195" y="1736"/>
                  </a:cubicBezTo>
                  <a:cubicBezTo>
                    <a:pt x="2227" y="1627"/>
                    <a:pt x="2247" y="1505"/>
                    <a:pt x="2253" y="1390"/>
                  </a:cubicBezTo>
                  <a:cubicBezTo>
                    <a:pt x="2253" y="1301"/>
                    <a:pt x="2253" y="1217"/>
                    <a:pt x="2240" y="1128"/>
                  </a:cubicBezTo>
                  <a:cubicBezTo>
                    <a:pt x="2234" y="1057"/>
                    <a:pt x="2221" y="987"/>
                    <a:pt x="2208" y="916"/>
                  </a:cubicBezTo>
                  <a:cubicBezTo>
                    <a:pt x="2183" y="795"/>
                    <a:pt x="2138" y="673"/>
                    <a:pt x="2074" y="564"/>
                  </a:cubicBezTo>
                  <a:cubicBezTo>
                    <a:pt x="2016" y="468"/>
                    <a:pt x="1946" y="379"/>
                    <a:pt x="1863" y="308"/>
                  </a:cubicBezTo>
                  <a:cubicBezTo>
                    <a:pt x="1779" y="238"/>
                    <a:pt x="1690" y="174"/>
                    <a:pt x="1587" y="136"/>
                  </a:cubicBezTo>
                  <a:cubicBezTo>
                    <a:pt x="1383" y="46"/>
                    <a:pt x="1157" y="1"/>
                    <a:pt x="934" y="1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Google Shape;404;p27"/>
            <p:cNvSpPr/>
            <p:nvPr/>
          </p:nvSpPr>
          <p:spPr>
            <a:xfrm>
              <a:off x="2543717" y="2589270"/>
              <a:ext cx="76894" cy="140493"/>
            </a:xfrm>
            <a:custGeom>
              <a:avLst/>
              <a:gdLst/>
              <a:ahLst/>
              <a:cxnLst/>
              <a:rect l="l" t="t" r="r" b="b"/>
              <a:pathLst>
                <a:path w="827" h="1511" extrusionOk="0">
                  <a:moveTo>
                    <a:pt x="97" y="0"/>
                  </a:moveTo>
                  <a:cubicBezTo>
                    <a:pt x="71" y="71"/>
                    <a:pt x="52" y="147"/>
                    <a:pt x="39" y="218"/>
                  </a:cubicBezTo>
                  <a:lnTo>
                    <a:pt x="39" y="211"/>
                  </a:lnTo>
                  <a:cubicBezTo>
                    <a:pt x="26" y="307"/>
                    <a:pt x="14" y="397"/>
                    <a:pt x="7" y="487"/>
                  </a:cubicBezTo>
                  <a:lnTo>
                    <a:pt x="7" y="493"/>
                  </a:lnTo>
                  <a:cubicBezTo>
                    <a:pt x="1" y="576"/>
                    <a:pt x="1" y="666"/>
                    <a:pt x="7" y="749"/>
                  </a:cubicBezTo>
                  <a:cubicBezTo>
                    <a:pt x="14" y="832"/>
                    <a:pt x="26" y="916"/>
                    <a:pt x="39" y="999"/>
                  </a:cubicBezTo>
                  <a:cubicBezTo>
                    <a:pt x="58" y="1063"/>
                    <a:pt x="78" y="1133"/>
                    <a:pt x="97" y="1197"/>
                  </a:cubicBezTo>
                  <a:cubicBezTo>
                    <a:pt x="122" y="1261"/>
                    <a:pt x="148" y="1325"/>
                    <a:pt x="180" y="1389"/>
                  </a:cubicBezTo>
                  <a:lnTo>
                    <a:pt x="180" y="1383"/>
                  </a:lnTo>
                  <a:cubicBezTo>
                    <a:pt x="199" y="1428"/>
                    <a:pt x="225" y="1472"/>
                    <a:pt x="250" y="1511"/>
                  </a:cubicBezTo>
                  <a:cubicBezTo>
                    <a:pt x="455" y="1428"/>
                    <a:pt x="622" y="1274"/>
                    <a:pt x="730" y="1088"/>
                  </a:cubicBezTo>
                  <a:cubicBezTo>
                    <a:pt x="756" y="1044"/>
                    <a:pt x="775" y="999"/>
                    <a:pt x="794" y="948"/>
                  </a:cubicBezTo>
                  <a:cubicBezTo>
                    <a:pt x="807" y="896"/>
                    <a:pt x="820" y="845"/>
                    <a:pt x="820" y="788"/>
                  </a:cubicBezTo>
                  <a:cubicBezTo>
                    <a:pt x="826" y="679"/>
                    <a:pt x="807" y="570"/>
                    <a:pt x="756" y="467"/>
                  </a:cubicBezTo>
                  <a:cubicBezTo>
                    <a:pt x="737" y="429"/>
                    <a:pt x="718" y="391"/>
                    <a:pt x="692" y="359"/>
                  </a:cubicBezTo>
                  <a:cubicBezTo>
                    <a:pt x="660" y="320"/>
                    <a:pt x="628" y="288"/>
                    <a:pt x="596" y="256"/>
                  </a:cubicBezTo>
                  <a:cubicBezTo>
                    <a:pt x="526" y="205"/>
                    <a:pt x="455" y="154"/>
                    <a:pt x="372" y="122"/>
                  </a:cubicBezTo>
                  <a:cubicBezTo>
                    <a:pt x="314" y="90"/>
                    <a:pt x="257" y="64"/>
                    <a:pt x="186" y="39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Google Shape;405;p27"/>
            <p:cNvSpPr/>
            <p:nvPr/>
          </p:nvSpPr>
          <p:spPr>
            <a:xfrm>
              <a:off x="2088504" y="2907621"/>
              <a:ext cx="408926" cy="320223"/>
            </a:xfrm>
            <a:custGeom>
              <a:avLst/>
              <a:gdLst/>
              <a:ahLst/>
              <a:cxnLst/>
              <a:rect l="l" t="t" r="r" b="b"/>
              <a:pathLst>
                <a:path w="4398" h="3444" extrusionOk="0">
                  <a:moveTo>
                    <a:pt x="506" y="0"/>
                  </a:moveTo>
                  <a:cubicBezTo>
                    <a:pt x="436" y="58"/>
                    <a:pt x="372" y="128"/>
                    <a:pt x="314" y="199"/>
                  </a:cubicBezTo>
                  <a:lnTo>
                    <a:pt x="308" y="205"/>
                  </a:lnTo>
                  <a:lnTo>
                    <a:pt x="308" y="199"/>
                  </a:lnTo>
                  <a:cubicBezTo>
                    <a:pt x="225" y="308"/>
                    <a:pt x="161" y="423"/>
                    <a:pt x="116" y="544"/>
                  </a:cubicBezTo>
                  <a:cubicBezTo>
                    <a:pt x="65" y="672"/>
                    <a:pt x="33" y="800"/>
                    <a:pt x="13" y="935"/>
                  </a:cubicBezTo>
                  <a:lnTo>
                    <a:pt x="13" y="928"/>
                  </a:lnTo>
                  <a:cubicBezTo>
                    <a:pt x="1" y="1031"/>
                    <a:pt x="1" y="1140"/>
                    <a:pt x="13" y="1242"/>
                  </a:cubicBezTo>
                  <a:cubicBezTo>
                    <a:pt x="26" y="1319"/>
                    <a:pt x="45" y="1396"/>
                    <a:pt x="77" y="1466"/>
                  </a:cubicBezTo>
                  <a:cubicBezTo>
                    <a:pt x="77" y="1479"/>
                    <a:pt x="84" y="1492"/>
                    <a:pt x="90" y="1505"/>
                  </a:cubicBezTo>
                  <a:cubicBezTo>
                    <a:pt x="186" y="1530"/>
                    <a:pt x="276" y="1556"/>
                    <a:pt x="365" y="1594"/>
                  </a:cubicBezTo>
                  <a:lnTo>
                    <a:pt x="359" y="1588"/>
                  </a:lnTo>
                  <a:lnTo>
                    <a:pt x="359" y="1588"/>
                  </a:lnTo>
                  <a:cubicBezTo>
                    <a:pt x="705" y="1729"/>
                    <a:pt x="1037" y="1901"/>
                    <a:pt x="1357" y="2106"/>
                  </a:cubicBezTo>
                  <a:cubicBezTo>
                    <a:pt x="1492" y="2183"/>
                    <a:pt x="1620" y="2273"/>
                    <a:pt x="1754" y="2362"/>
                  </a:cubicBezTo>
                  <a:lnTo>
                    <a:pt x="1805" y="2394"/>
                  </a:lnTo>
                  <a:cubicBezTo>
                    <a:pt x="1972" y="2503"/>
                    <a:pt x="2138" y="2612"/>
                    <a:pt x="2298" y="2733"/>
                  </a:cubicBezTo>
                  <a:lnTo>
                    <a:pt x="2292" y="2721"/>
                  </a:lnTo>
                  <a:lnTo>
                    <a:pt x="2292" y="2721"/>
                  </a:lnTo>
                  <a:cubicBezTo>
                    <a:pt x="2593" y="2945"/>
                    <a:pt x="2887" y="3188"/>
                    <a:pt x="3169" y="3444"/>
                  </a:cubicBezTo>
                  <a:cubicBezTo>
                    <a:pt x="3246" y="3425"/>
                    <a:pt x="3316" y="3405"/>
                    <a:pt x="3386" y="3373"/>
                  </a:cubicBezTo>
                  <a:cubicBezTo>
                    <a:pt x="3540" y="3309"/>
                    <a:pt x="3681" y="3220"/>
                    <a:pt x="3815" y="3124"/>
                  </a:cubicBezTo>
                  <a:cubicBezTo>
                    <a:pt x="3950" y="3015"/>
                    <a:pt x="4071" y="2893"/>
                    <a:pt x="4180" y="2753"/>
                  </a:cubicBezTo>
                  <a:cubicBezTo>
                    <a:pt x="4244" y="2669"/>
                    <a:pt x="4295" y="2567"/>
                    <a:pt x="4340" y="2471"/>
                  </a:cubicBezTo>
                  <a:cubicBezTo>
                    <a:pt x="4353" y="2439"/>
                    <a:pt x="4366" y="2401"/>
                    <a:pt x="4372" y="2362"/>
                  </a:cubicBezTo>
                  <a:cubicBezTo>
                    <a:pt x="4378" y="2330"/>
                    <a:pt x="4385" y="2298"/>
                    <a:pt x="4391" y="2266"/>
                  </a:cubicBezTo>
                  <a:cubicBezTo>
                    <a:pt x="4398" y="2241"/>
                    <a:pt x="4398" y="2209"/>
                    <a:pt x="4398" y="2183"/>
                  </a:cubicBezTo>
                  <a:lnTo>
                    <a:pt x="4398" y="2177"/>
                  </a:lnTo>
                  <a:cubicBezTo>
                    <a:pt x="4276" y="2036"/>
                    <a:pt x="4154" y="1901"/>
                    <a:pt x="4020" y="1773"/>
                  </a:cubicBezTo>
                  <a:cubicBezTo>
                    <a:pt x="3854" y="1613"/>
                    <a:pt x="3674" y="1466"/>
                    <a:pt x="3489" y="1325"/>
                  </a:cubicBezTo>
                  <a:cubicBezTo>
                    <a:pt x="3290" y="1185"/>
                    <a:pt x="3086" y="1050"/>
                    <a:pt x="2932" y="954"/>
                  </a:cubicBezTo>
                  <a:cubicBezTo>
                    <a:pt x="2721" y="832"/>
                    <a:pt x="2529" y="724"/>
                    <a:pt x="2343" y="621"/>
                  </a:cubicBezTo>
                  <a:cubicBezTo>
                    <a:pt x="2023" y="448"/>
                    <a:pt x="1690" y="301"/>
                    <a:pt x="1351" y="186"/>
                  </a:cubicBezTo>
                  <a:cubicBezTo>
                    <a:pt x="1076" y="90"/>
                    <a:pt x="794" y="26"/>
                    <a:pt x="506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Google Shape;406;p27"/>
            <p:cNvSpPr/>
            <p:nvPr/>
          </p:nvSpPr>
          <p:spPr>
            <a:xfrm>
              <a:off x="2111152" y="2925472"/>
              <a:ext cx="44165" cy="102557"/>
            </a:xfrm>
            <a:custGeom>
              <a:avLst/>
              <a:gdLst/>
              <a:ahLst/>
              <a:cxnLst/>
              <a:rect l="l" t="t" r="r" b="b"/>
              <a:pathLst>
                <a:path w="475" h="1103" extrusionOk="0">
                  <a:moveTo>
                    <a:pt x="404" y="0"/>
                  </a:moveTo>
                  <a:cubicBezTo>
                    <a:pt x="384" y="0"/>
                    <a:pt x="365" y="7"/>
                    <a:pt x="359" y="26"/>
                  </a:cubicBezTo>
                  <a:lnTo>
                    <a:pt x="352" y="26"/>
                  </a:lnTo>
                  <a:cubicBezTo>
                    <a:pt x="237" y="167"/>
                    <a:pt x="154" y="333"/>
                    <a:pt x="90" y="506"/>
                  </a:cubicBezTo>
                  <a:cubicBezTo>
                    <a:pt x="26" y="679"/>
                    <a:pt x="0" y="864"/>
                    <a:pt x="13" y="1050"/>
                  </a:cubicBezTo>
                  <a:cubicBezTo>
                    <a:pt x="19" y="1079"/>
                    <a:pt x="45" y="1102"/>
                    <a:pt x="74" y="1102"/>
                  </a:cubicBezTo>
                  <a:cubicBezTo>
                    <a:pt x="77" y="1102"/>
                    <a:pt x="80" y="1102"/>
                    <a:pt x="84" y="1101"/>
                  </a:cubicBezTo>
                  <a:cubicBezTo>
                    <a:pt x="96" y="1095"/>
                    <a:pt x="116" y="1089"/>
                    <a:pt x="122" y="1076"/>
                  </a:cubicBezTo>
                  <a:cubicBezTo>
                    <a:pt x="135" y="1063"/>
                    <a:pt x="135" y="1044"/>
                    <a:pt x="135" y="1031"/>
                  </a:cubicBezTo>
                  <a:lnTo>
                    <a:pt x="135" y="993"/>
                  </a:lnTo>
                  <a:cubicBezTo>
                    <a:pt x="135" y="890"/>
                    <a:pt x="141" y="788"/>
                    <a:pt x="167" y="685"/>
                  </a:cubicBezTo>
                  <a:cubicBezTo>
                    <a:pt x="199" y="557"/>
                    <a:pt x="244" y="436"/>
                    <a:pt x="308" y="320"/>
                  </a:cubicBezTo>
                  <a:cubicBezTo>
                    <a:pt x="346" y="237"/>
                    <a:pt x="397" y="167"/>
                    <a:pt x="455" y="96"/>
                  </a:cubicBezTo>
                  <a:cubicBezTo>
                    <a:pt x="474" y="64"/>
                    <a:pt x="468" y="26"/>
                    <a:pt x="442" y="7"/>
                  </a:cubicBezTo>
                  <a:cubicBezTo>
                    <a:pt x="429" y="0"/>
                    <a:pt x="416" y="0"/>
                    <a:pt x="40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Google Shape;407;p27"/>
            <p:cNvSpPr/>
            <p:nvPr/>
          </p:nvSpPr>
          <p:spPr>
            <a:xfrm>
              <a:off x="2161731" y="2948809"/>
              <a:ext cx="55416" cy="99675"/>
            </a:xfrm>
            <a:custGeom>
              <a:avLst/>
              <a:gdLst/>
              <a:ahLst/>
              <a:cxnLst/>
              <a:rect l="l" t="t" r="r" b="b"/>
              <a:pathLst>
                <a:path w="596" h="1072" extrusionOk="0">
                  <a:moveTo>
                    <a:pt x="532" y="1"/>
                  </a:moveTo>
                  <a:cubicBezTo>
                    <a:pt x="515" y="1"/>
                    <a:pt x="498" y="9"/>
                    <a:pt x="487" y="25"/>
                  </a:cubicBezTo>
                  <a:lnTo>
                    <a:pt x="480" y="18"/>
                  </a:lnTo>
                  <a:cubicBezTo>
                    <a:pt x="288" y="319"/>
                    <a:pt x="135" y="645"/>
                    <a:pt x="13" y="985"/>
                  </a:cubicBezTo>
                  <a:cubicBezTo>
                    <a:pt x="0" y="1017"/>
                    <a:pt x="13" y="1055"/>
                    <a:pt x="45" y="1068"/>
                  </a:cubicBezTo>
                  <a:cubicBezTo>
                    <a:pt x="52" y="1071"/>
                    <a:pt x="59" y="1072"/>
                    <a:pt x="66" y="1072"/>
                  </a:cubicBezTo>
                  <a:cubicBezTo>
                    <a:pt x="92" y="1072"/>
                    <a:pt x="118" y="1055"/>
                    <a:pt x="128" y="1030"/>
                  </a:cubicBezTo>
                  <a:cubicBezTo>
                    <a:pt x="212" y="793"/>
                    <a:pt x="314" y="562"/>
                    <a:pt x="429" y="345"/>
                  </a:cubicBezTo>
                  <a:cubicBezTo>
                    <a:pt x="429" y="343"/>
                    <a:pt x="429" y="341"/>
                    <a:pt x="429" y="338"/>
                  </a:cubicBezTo>
                  <a:cubicBezTo>
                    <a:pt x="474" y="255"/>
                    <a:pt x="525" y="172"/>
                    <a:pt x="576" y="89"/>
                  </a:cubicBezTo>
                  <a:cubicBezTo>
                    <a:pt x="596" y="63"/>
                    <a:pt x="589" y="31"/>
                    <a:pt x="564" y="12"/>
                  </a:cubicBezTo>
                  <a:cubicBezTo>
                    <a:pt x="554" y="4"/>
                    <a:pt x="542" y="1"/>
                    <a:pt x="53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Google Shape;408;p27"/>
            <p:cNvSpPr/>
            <p:nvPr/>
          </p:nvSpPr>
          <p:spPr>
            <a:xfrm>
              <a:off x="2216495" y="2973076"/>
              <a:ext cx="69735" cy="105997"/>
            </a:xfrm>
            <a:custGeom>
              <a:avLst/>
              <a:gdLst/>
              <a:ahLst/>
              <a:cxnLst/>
              <a:rect l="l" t="t" r="r" b="b"/>
              <a:pathLst>
                <a:path w="750" h="1140" extrusionOk="0">
                  <a:moveTo>
                    <a:pt x="679" y="0"/>
                  </a:moveTo>
                  <a:lnTo>
                    <a:pt x="685" y="7"/>
                  </a:lnTo>
                  <a:cubicBezTo>
                    <a:pt x="672" y="7"/>
                    <a:pt x="653" y="20"/>
                    <a:pt x="647" y="32"/>
                  </a:cubicBezTo>
                  <a:cubicBezTo>
                    <a:pt x="455" y="378"/>
                    <a:pt x="224" y="705"/>
                    <a:pt x="19" y="1050"/>
                  </a:cubicBezTo>
                  <a:cubicBezTo>
                    <a:pt x="0" y="1076"/>
                    <a:pt x="7" y="1108"/>
                    <a:pt x="32" y="1133"/>
                  </a:cubicBezTo>
                  <a:cubicBezTo>
                    <a:pt x="41" y="1138"/>
                    <a:pt x="50" y="1140"/>
                    <a:pt x="59" y="1140"/>
                  </a:cubicBezTo>
                  <a:cubicBezTo>
                    <a:pt x="78" y="1140"/>
                    <a:pt x="96" y="1131"/>
                    <a:pt x="109" y="1114"/>
                  </a:cubicBezTo>
                  <a:cubicBezTo>
                    <a:pt x="314" y="775"/>
                    <a:pt x="544" y="442"/>
                    <a:pt x="736" y="96"/>
                  </a:cubicBezTo>
                  <a:cubicBezTo>
                    <a:pt x="749" y="84"/>
                    <a:pt x="749" y="64"/>
                    <a:pt x="749" y="52"/>
                  </a:cubicBezTo>
                  <a:cubicBezTo>
                    <a:pt x="749" y="39"/>
                    <a:pt x="736" y="20"/>
                    <a:pt x="723" y="13"/>
                  </a:cubicBezTo>
                  <a:cubicBezTo>
                    <a:pt x="717" y="7"/>
                    <a:pt x="704" y="0"/>
                    <a:pt x="69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Google Shape;409;p27"/>
            <p:cNvSpPr/>
            <p:nvPr/>
          </p:nvSpPr>
          <p:spPr>
            <a:xfrm>
              <a:off x="2277208" y="3015287"/>
              <a:ext cx="72060" cy="102929"/>
            </a:xfrm>
            <a:custGeom>
              <a:avLst/>
              <a:gdLst/>
              <a:ahLst/>
              <a:cxnLst/>
              <a:rect l="l" t="t" r="r" b="b"/>
              <a:pathLst>
                <a:path w="775" h="1107" extrusionOk="0">
                  <a:moveTo>
                    <a:pt x="704" y="1"/>
                  </a:moveTo>
                  <a:cubicBezTo>
                    <a:pt x="691" y="1"/>
                    <a:pt x="685" y="1"/>
                    <a:pt x="679" y="7"/>
                  </a:cubicBezTo>
                  <a:lnTo>
                    <a:pt x="685" y="14"/>
                  </a:lnTo>
                  <a:cubicBezTo>
                    <a:pt x="666" y="20"/>
                    <a:pt x="659" y="33"/>
                    <a:pt x="653" y="46"/>
                  </a:cubicBezTo>
                  <a:cubicBezTo>
                    <a:pt x="629" y="101"/>
                    <a:pt x="598" y="150"/>
                    <a:pt x="573" y="204"/>
                  </a:cubicBezTo>
                  <a:lnTo>
                    <a:pt x="573" y="204"/>
                  </a:lnTo>
                  <a:cubicBezTo>
                    <a:pt x="408" y="490"/>
                    <a:pt x="223" y="764"/>
                    <a:pt x="13" y="1019"/>
                  </a:cubicBezTo>
                  <a:cubicBezTo>
                    <a:pt x="0" y="1044"/>
                    <a:pt x="6" y="1076"/>
                    <a:pt x="32" y="1095"/>
                  </a:cubicBezTo>
                  <a:cubicBezTo>
                    <a:pt x="42" y="1103"/>
                    <a:pt x="53" y="1107"/>
                    <a:pt x="64" y="1107"/>
                  </a:cubicBezTo>
                  <a:cubicBezTo>
                    <a:pt x="81" y="1107"/>
                    <a:pt x="97" y="1098"/>
                    <a:pt x="109" y="1083"/>
                  </a:cubicBezTo>
                  <a:cubicBezTo>
                    <a:pt x="231" y="929"/>
                    <a:pt x="352" y="775"/>
                    <a:pt x="455" y="609"/>
                  </a:cubicBezTo>
                  <a:cubicBezTo>
                    <a:pt x="570" y="443"/>
                    <a:pt x="672" y="270"/>
                    <a:pt x="755" y="84"/>
                  </a:cubicBezTo>
                  <a:cubicBezTo>
                    <a:pt x="775" y="52"/>
                    <a:pt x="755" y="20"/>
                    <a:pt x="723" y="7"/>
                  </a:cubicBezTo>
                  <a:cubicBezTo>
                    <a:pt x="717" y="1"/>
                    <a:pt x="711" y="1"/>
                    <a:pt x="70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Google Shape;410;p27"/>
            <p:cNvSpPr/>
            <p:nvPr/>
          </p:nvSpPr>
          <p:spPr>
            <a:xfrm>
              <a:off x="2332529" y="3053965"/>
              <a:ext cx="77452" cy="100697"/>
            </a:xfrm>
            <a:custGeom>
              <a:avLst/>
              <a:gdLst/>
              <a:ahLst/>
              <a:cxnLst/>
              <a:rect l="l" t="t" r="r" b="b"/>
              <a:pathLst>
                <a:path w="833" h="1083" extrusionOk="0">
                  <a:moveTo>
                    <a:pt x="768" y="1"/>
                  </a:moveTo>
                  <a:cubicBezTo>
                    <a:pt x="749" y="1"/>
                    <a:pt x="736" y="14"/>
                    <a:pt x="724" y="27"/>
                  </a:cubicBezTo>
                  <a:cubicBezTo>
                    <a:pt x="634" y="187"/>
                    <a:pt x="532" y="347"/>
                    <a:pt x="429" y="500"/>
                  </a:cubicBezTo>
                  <a:cubicBezTo>
                    <a:pt x="314" y="647"/>
                    <a:pt x="199" y="795"/>
                    <a:pt x="71" y="929"/>
                  </a:cubicBezTo>
                  <a:lnTo>
                    <a:pt x="20" y="974"/>
                  </a:lnTo>
                  <a:cubicBezTo>
                    <a:pt x="7" y="987"/>
                    <a:pt x="0" y="999"/>
                    <a:pt x="0" y="1019"/>
                  </a:cubicBezTo>
                  <a:cubicBezTo>
                    <a:pt x="0" y="1031"/>
                    <a:pt x="0" y="1051"/>
                    <a:pt x="13" y="1063"/>
                  </a:cubicBezTo>
                  <a:cubicBezTo>
                    <a:pt x="20" y="1076"/>
                    <a:pt x="39" y="1083"/>
                    <a:pt x="52" y="1083"/>
                  </a:cubicBezTo>
                  <a:cubicBezTo>
                    <a:pt x="71" y="1083"/>
                    <a:pt x="84" y="1083"/>
                    <a:pt x="96" y="1070"/>
                  </a:cubicBezTo>
                  <a:cubicBezTo>
                    <a:pt x="237" y="929"/>
                    <a:pt x="372" y="775"/>
                    <a:pt x="493" y="615"/>
                  </a:cubicBezTo>
                  <a:cubicBezTo>
                    <a:pt x="615" y="449"/>
                    <a:pt x="724" y="276"/>
                    <a:pt x="820" y="97"/>
                  </a:cubicBezTo>
                  <a:cubicBezTo>
                    <a:pt x="832" y="84"/>
                    <a:pt x="832" y="71"/>
                    <a:pt x="832" y="52"/>
                  </a:cubicBezTo>
                  <a:cubicBezTo>
                    <a:pt x="826" y="27"/>
                    <a:pt x="800" y="1"/>
                    <a:pt x="77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Google Shape;411;p27"/>
            <p:cNvSpPr/>
            <p:nvPr/>
          </p:nvSpPr>
          <p:spPr>
            <a:xfrm>
              <a:off x="2380134" y="3106404"/>
              <a:ext cx="83403" cy="85170"/>
            </a:xfrm>
            <a:custGeom>
              <a:avLst/>
              <a:gdLst/>
              <a:ahLst/>
              <a:cxnLst/>
              <a:rect l="l" t="t" r="r" b="b"/>
              <a:pathLst>
                <a:path w="897" h="916" extrusionOk="0">
                  <a:moveTo>
                    <a:pt x="832" y="0"/>
                  </a:moveTo>
                  <a:cubicBezTo>
                    <a:pt x="813" y="0"/>
                    <a:pt x="794" y="7"/>
                    <a:pt x="788" y="26"/>
                  </a:cubicBezTo>
                  <a:lnTo>
                    <a:pt x="788" y="19"/>
                  </a:lnTo>
                  <a:cubicBezTo>
                    <a:pt x="685" y="179"/>
                    <a:pt x="564" y="333"/>
                    <a:pt x="429" y="474"/>
                  </a:cubicBezTo>
                  <a:cubicBezTo>
                    <a:pt x="308" y="602"/>
                    <a:pt x="173" y="711"/>
                    <a:pt x="26" y="807"/>
                  </a:cubicBezTo>
                  <a:cubicBezTo>
                    <a:pt x="0" y="832"/>
                    <a:pt x="0" y="864"/>
                    <a:pt x="20" y="896"/>
                  </a:cubicBezTo>
                  <a:cubicBezTo>
                    <a:pt x="26" y="903"/>
                    <a:pt x="45" y="915"/>
                    <a:pt x="58" y="915"/>
                  </a:cubicBezTo>
                  <a:cubicBezTo>
                    <a:pt x="77" y="915"/>
                    <a:pt x="90" y="909"/>
                    <a:pt x="103" y="903"/>
                  </a:cubicBezTo>
                  <a:cubicBezTo>
                    <a:pt x="416" y="685"/>
                    <a:pt x="679" y="410"/>
                    <a:pt x="884" y="90"/>
                  </a:cubicBezTo>
                  <a:cubicBezTo>
                    <a:pt x="896" y="64"/>
                    <a:pt x="896" y="32"/>
                    <a:pt x="871" y="13"/>
                  </a:cubicBezTo>
                  <a:cubicBezTo>
                    <a:pt x="858" y="0"/>
                    <a:pt x="845" y="0"/>
                    <a:pt x="83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Google Shape;412;p27"/>
            <p:cNvSpPr/>
            <p:nvPr/>
          </p:nvSpPr>
          <p:spPr>
            <a:xfrm>
              <a:off x="2463386" y="2254183"/>
              <a:ext cx="28731" cy="9298"/>
            </a:xfrm>
            <a:custGeom>
              <a:avLst/>
              <a:gdLst/>
              <a:ahLst/>
              <a:cxnLst/>
              <a:rect l="l" t="t" r="r" b="b"/>
              <a:pathLst>
                <a:path w="309" h="100" extrusionOk="0">
                  <a:moveTo>
                    <a:pt x="154" y="1"/>
                  </a:moveTo>
                  <a:lnTo>
                    <a:pt x="154" y="7"/>
                  </a:lnTo>
                  <a:cubicBezTo>
                    <a:pt x="129" y="7"/>
                    <a:pt x="110" y="14"/>
                    <a:pt x="84" y="20"/>
                  </a:cubicBezTo>
                  <a:cubicBezTo>
                    <a:pt x="58" y="26"/>
                    <a:pt x="39" y="39"/>
                    <a:pt x="14" y="52"/>
                  </a:cubicBezTo>
                  <a:cubicBezTo>
                    <a:pt x="1" y="58"/>
                    <a:pt x="1" y="71"/>
                    <a:pt x="7" y="84"/>
                  </a:cubicBezTo>
                  <a:cubicBezTo>
                    <a:pt x="12" y="93"/>
                    <a:pt x="20" y="99"/>
                    <a:pt x="29" y="99"/>
                  </a:cubicBezTo>
                  <a:cubicBezTo>
                    <a:pt x="32" y="99"/>
                    <a:pt x="36" y="99"/>
                    <a:pt x="39" y="97"/>
                  </a:cubicBezTo>
                  <a:lnTo>
                    <a:pt x="58" y="84"/>
                  </a:lnTo>
                  <a:cubicBezTo>
                    <a:pt x="78" y="78"/>
                    <a:pt x="97" y="71"/>
                    <a:pt x="110" y="65"/>
                  </a:cubicBezTo>
                  <a:cubicBezTo>
                    <a:pt x="129" y="58"/>
                    <a:pt x="142" y="58"/>
                    <a:pt x="161" y="58"/>
                  </a:cubicBezTo>
                  <a:lnTo>
                    <a:pt x="199" y="58"/>
                  </a:lnTo>
                  <a:cubicBezTo>
                    <a:pt x="209" y="55"/>
                    <a:pt x="217" y="54"/>
                    <a:pt x="225" y="54"/>
                  </a:cubicBezTo>
                  <a:cubicBezTo>
                    <a:pt x="233" y="54"/>
                    <a:pt x="241" y="55"/>
                    <a:pt x="250" y="58"/>
                  </a:cubicBezTo>
                  <a:lnTo>
                    <a:pt x="295" y="58"/>
                  </a:lnTo>
                  <a:cubicBezTo>
                    <a:pt x="302" y="52"/>
                    <a:pt x="302" y="46"/>
                    <a:pt x="308" y="39"/>
                  </a:cubicBezTo>
                  <a:cubicBezTo>
                    <a:pt x="308" y="26"/>
                    <a:pt x="302" y="7"/>
                    <a:pt x="289" y="7"/>
                  </a:cubicBezTo>
                  <a:cubicBezTo>
                    <a:pt x="270" y="1"/>
                    <a:pt x="244" y="1"/>
                    <a:pt x="2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Google Shape;413;p27"/>
            <p:cNvSpPr/>
            <p:nvPr/>
          </p:nvSpPr>
          <p:spPr>
            <a:xfrm>
              <a:off x="2463386" y="2276219"/>
              <a:ext cx="18596" cy="7810"/>
            </a:xfrm>
            <a:custGeom>
              <a:avLst/>
              <a:gdLst/>
              <a:ahLst/>
              <a:cxnLst/>
              <a:rect l="l" t="t" r="r" b="b"/>
              <a:pathLst>
                <a:path w="200" h="84" extrusionOk="0">
                  <a:moveTo>
                    <a:pt x="20" y="1"/>
                  </a:moveTo>
                  <a:cubicBezTo>
                    <a:pt x="7" y="1"/>
                    <a:pt x="1" y="7"/>
                    <a:pt x="1" y="20"/>
                  </a:cubicBezTo>
                  <a:lnTo>
                    <a:pt x="1" y="26"/>
                  </a:lnTo>
                  <a:cubicBezTo>
                    <a:pt x="1" y="39"/>
                    <a:pt x="14" y="52"/>
                    <a:pt x="26" y="52"/>
                  </a:cubicBezTo>
                  <a:lnTo>
                    <a:pt x="52" y="52"/>
                  </a:lnTo>
                  <a:cubicBezTo>
                    <a:pt x="71" y="52"/>
                    <a:pt x="84" y="58"/>
                    <a:pt x="103" y="65"/>
                  </a:cubicBezTo>
                  <a:cubicBezTo>
                    <a:pt x="116" y="65"/>
                    <a:pt x="135" y="71"/>
                    <a:pt x="148" y="77"/>
                  </a:cubicBezTo>
                  <a:lnTo>
                    <a:pt x="161" y="84"/>
                  </a:lnTo>
                  <a:lnTo>
                    <a:pt x="180" y="84"/>
                  </a:lnTo>
                  <a:cubicBezTo>
                    <a:pt x="186" y="84"/>
                    <a:pt x="193" y="77"/>
                    <a:pt x="193" y="71"/>
                  </a:cubicBezTo>
                  <a:cubicBezTo>
                    <a:pt x="199" y="65"/>
                    <a:pt x="199" y="58"/>
                    <a:pt x="193" y="52"/>
                  </a:cubicBezTo>
                  <a:cubicBezTo>
                    <a:pt x="193" y="45"/>
                    <a:pt x="186" y="39"/>
                    <a:pt x="180" y="39"/>
                  </a:cubicBezTo>
                  <a:cubicBezTo>
                    <a:pt x="135" y="13"/>
                    <a:pt x="78" y="1"/>
                    <a:pt x="2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Google Shape;414;p27"/>
            <p:cNvSpPr/>
            <p:nvPr/>
          </p:nvSpPr>
          <p:spPr>
            <a:xfrm>
              <a:off x="2449718" y="2325589"/>
              <a:ext cx="31055" cy="16179"/>
            </a:xfrm>
            <a:custGeom>
              <a:avLst/>
              <a:gdLst/>
              <a:ahLst/>
              <a:cxnLst/>
              <a:rect l="l" t="t" r="r" b="b"/>
              <a:pathLst>
                <a:path w="334" h="174" extrusionOk="0">
                  <a:moveTo>
                    <a:pt x="295" y="1"/>
                  </a:moveTo>
                  <a:cubicBezTo>
                    <a:pt x="269" y="1"/>
                    <a:pt x="250" y="7"/>
                    <a:pt x="231" y="7"/>
                  </a:cubicBezTo>
                  <a:cubicBezTo>
                    <a:pt x="205" y="14"/>
                    <a:pt x="186" y="20"/>
                    <a:pt x="161" y="33"/>
                  </a:cubicBezTo>
                  <a:cubicBezTo>
                    <a:pt x="116" y="46"/>
                    <a:pt x="71" y="71"/>
                    <a:pt x="26" y="97"/>
                  </a:cubicBezTo>
                  <a:cubicBezTo>
                    <a:pt x="7" y="110"/>
                    <a:pt x="1" y="135"/>
                    <a:pt x="13" y="155"/>
                  </a:cubicBezTo>
                  <a:cubicBezTo>
                    <a:pt x="22" y="167"/>
                    <a:pt x="35" y="174"/>
                    <a:pt x="49" y="174"/>
                  </a:cubicBezTo>
                  <a:cubicBezTo>
                    <a:pt x="57" y="174"/>
                    <a:pt x="64" y="172"/>
                    <a:pt x="71" y="167"/>
                  </a:cubicBezTo>
                  <a:cubicBezTo>
                    <a:pt x="97" y="155"/>
                    <a:pt x="122" y="135"/>
                    <a:pt x="154" y="123"/>
                  </a:cubicBezTo>
                  <a:cubicBezTo>
                    <a:pt x="173" y="116"/>
                    <a:pt x="199" y="110"/>
                    <a:pt x="225" y="103"/>
                  </a:cubicBezTo>
                  <a:cubicBezTo>
                    <a:pt x="250" y="91"/>
                    <a:pt x="276" y="91"/>
                    <a:pt x="301" y="84"/>
                  </a:cubicBezTo>
                  <a:cubicBezTo>
                    <a:pt x="321" y="78"/>
                    <a:pt x="333" y="65"/>
                    <a:pt x="333" y="46"/>
                  </a:cubicBezTo>
                  <a:cubicBezTo>
                    <a:pt x="333" y="20"/>
                    <a:pt x="321" y="1"/>
                    <a:pt x="29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Google Shape;415;p27"/>
            <p:cNvSpPr/>
            <p:nvPr/>
          </p:nvSpPr>
          <p:spPr>
            <a:xfrm>
              <a:off x="2455111" y="2360176"/>
              <a:ext cx="20921" cy="16086"/>
            </a:xfrm>
            <a:custGeom>
              <a:avLst/>
              <a:gdLst/>
              <a:ahLst/>
              <a:cxnLst/>
              <a:rect l="l" t="t" r="r" b="b"/>
              <a:pathLst>
                <a:path w="225" h="173" extrusionOk="0">
                  <a:moveTo>
                    <a:pt x="173" y="0"/>
                  </a:moveTo>
                  <a:cubicBezTo>
                    <a:pt x="167" y="0"/>
                    <a:pt x="160" y="0"/>
                    <a:pt x="154" y="7"/>
                  </a:cubicBezTo>
                  <a:cubicBezTo>
                    <a:pt x="109" y="32"/>
                    <a:pt x="71" y="58"/>
                    <a:pt x="26" y="90"/>
                  </a:cubicBezTo>
                  <a:cubicBezTo>
                    <a:pt x="7" y="103"/>
                    <a:pt x="0" y="128"/>
                    <a:pt x="13" y="147"/>
                  </a:cubicBezTo>
                  <a:cubicBezTo>
                    <a:pt x="17" y="164"/>
                    <a:pt x="33" y="173"/>
                    <a:pt x="49" y="173"/>
                  </a:cubicBezTo>
                  <a:cubicBezTo>
                    <a:pt x="56" y="173"/>
                    <a:pt x="64" y="171"/>
                    <a:pt x="71" y="167"/>
                  </a:cubicBezTo>
                  <a:cubicBezTo>
                    <a:pt x="115" y="135"/>
                    <a:pt x="154" y="109"/>
                    <a:pt x="199" y="83"/>
                  </a:cubicBezTo>
                  <a:cubicBezTo>
                    <a:pt x="218" y="71"/>
                    <a:pt x="224" y="45"/>
                    <a:pt x="218" y="26"/>
                  </a:cubicBezTo>
                  <a:cubicBezTo>
                    <a:pt x="205" y="7"/>
                    <a:pt x="192" y="0"/>
                    <a:pt x="1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Google Shape;416;p27"/>
            <p:cNvSpPr/>
            <p:nvPr/>
          </p:nvSpPr>
          <p:spPr>
            <a:xfrm>
              <a:off x="2462828" y="2399412"/>
              <a:ext cx="20921" cy="20735"/>
            </a:xfrm>
            <a:custGeom>
              <a:avLst/>
              <a:gdLst/>
              <a:ahLst/>
              <a:cxnLst/>
              <a:rect l="l" t="t" r="r" b="b"/>
              <a:pathLst>
                <a:path w="225" h="223" extrusionOk="0">
                  <a:moveTo>
                    <a:pt x="199" y="1"/>
                  </a:moveTo>
                  <a:cubicBezTo>
                    <a:pt x="192" y="1"/>
                    <a:pt x="186" y="7"/>
                    <a:pt x="180" y="13"/>
                  </a:cubicBezTo>
                  <a:lnTo>
                    <a:pt x="180" y="7"/>
                  </a:lnTo>
                  <a:cubicBezTo>
                    <a:pt x="109" y="58"/>
                    <a:pt x="52" y="116"/>
                    <a:pt x="7" y="180"/>
                  </a:cubicBezTo>
                  <a:cubicBezTo>
                    <a:pt x="0" y="186"/>
                    <a:pt x="0" y="199"/>
                    <a:pt x="7" y="205"/>
                  </a:cubicBezTo>
                  <a:cubicBezTo>
                    <a:pt x="7" y="212"/>
                    <a:pt x="13" y="218"/>
                    <a:pt x="20" y="218"/>
                  </a:cubicBezTo>
                  <a:cubicBezTo>
                    <a:pt x="23" y="221"/>
                    <a:pt x="26" y="223"/>
                    <a:pt x="29" y="223"/>
                  </a:cubicBezTo>
                  <a:cubicBezTo>
                    <a:pt x="32" y="223"/>
                    <a:pt x="36" y="221"/>
                    <a:pt x="39" y="218"/>
                  </a:cubicBezTo>
                  <a:cubicBezTo>
                    <a:pt x="45" y="218"/>
                    <a:pt x="52" y="212"/>
                    <a:pt x="58" y="205"/>
                  </a:cubicBezTo>
                  <a:lnTo>
                    <a:pt x="64" y="199"/>
                  </a:lnTo>
                  <a:lnTo>
                    <a:pt x="64" y="205"/>
                  </a:lnTo>
                  <a:cubicBezTo>
                    <a:pt x="84" y="173"/>
                    <a:pt x="109" y="148"/>
                    <a:pt x="135" y="122"/>
                  </a:cubicBezTo>
                  <a:cubicBezTo>
                    <a:pt x="160" y="97"/>
                    <a:pt x="186" y="71"/>
                    <a:pt x="218" y="45"/>
                  </a:cubicBezTo>
                  <a:cubicBezTo>
                    <a:pt x="224" y="45"/>
                    <a:pt x="224" y="39"/>
                    <a:pt x="224" y="33"/>
                  </a:cubicBezTo>
                  <a:cubicBezTo>
                    <a:pt x="224" y="13"/>
                    <a:pt x="212" y="1"/>
                    <a:pt x="19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Google Shape;417;p27"/>
            <p:cNvSpPr/>
            <p:nvPr/>
          </p:nvSpPr>
          <p:spPr>
            <a:xfrm>
              <a:off x="2475287" y="2441066"/>
              <a:ext cx="19154" cy="30311"/>
            </a:xfrm>
            <a:custGeom>
              <a:avLst/>
              <a:gdLst/>
              <a:ahLst/>
              <a:cxnLst/>
              <a:rect l="l" t="t" r="r" b="b"/>
              <a:pathLst>
                <a:path w="206" h="326" extrusionOk="0">
                  <a:moveTo>
                    <a:pt x="180" y="1"/>
                  </a:moveTo>
                  <a:cubicBezTo>
                    <a:pt x="167" y="1"/>
                    <a:pt x="154" y="7"/>
                    <a:pt x="154" y="20"/>
                  </a:cubicBezTo>
                  <a:lnTo>
                    <a:pt x="154" y="26"/>
                  </a:lnTo>
                  <a:cubicBezTo>
                    <a:pt x="148" y="45"/>
                    <a:pt x="142" y="71"/>
                    <a:pt x="129" y="97"/>
                  </a:cubicBezTo>
                  <a:cubicBezTo>
                    <a:pt x="116" y="122"/>
                    <a:pt x="110" y="141"/>
                    <a:pt x="97" y="167"/>
                  </a:cubicBezTo>
                  <a:cubicBezTo>
                    <a:pt x="84" y="186"/>
                    <a:pt x="65" y="212"/>
                    <a:pt x="52" y="231"/>
                  </a:cubicBezTo>
                  <a:cubicBezTo>
                    <a:pt x="39" y="244"/>
                    <a:pt x="26" y="263"/>
                    <a:pt x="7" y="276"/>
                  </a:cubicBezTo>
                  <a:cubicBezTo>
                    <a:pt x="1" y="289"/>
                    <a:pt x="1" y="308"/>
                    <a:pt x="7" y="321"/>
                  </a:cubicBezTo>
                  <a:cubicBezTo>
                    <a:pt x="14" y="324"/>
                    <a:pt x="22" y="325"/>
                    <a:pt x="30" y="325"/>
                  </a:cubicBezTo>
                  <a:cubicBezTo>
                    <a:pt x="38" y="325"/>
                    <a:pt x="46" y="324"/>
                    <a:pt x="52" y="321"/>
                  </a:cubicBezTo>
                  <a:cubicBezTo>
                    <a:pt x="65" y="301"/>
                    <a:pt x="84" y="282"/>
                    <a:pt x="97" y="263"/>
                  </a:cubicBezTo>
                  <a:cubicBezTo>
                    <a:pt x="110" y="237"/>
                    <a:pt x="129" y="218"/>
                    <a:pt x="142" y="193"/>
                  </a:cubicBezTo>
                  <a:cubicBezTo>
                    <a:pt x="167" y="141"/>
                    <a:pt x="186" y="90"/>
                    <a:pt x="199" y="33"/>
                  </a:cubicBezTo>
                  <a:cubicBezTo>
                    <a:pt x="206" y="20"/>
                    <a:pt x="199" y="7"/>
                    <a:pt x="18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Google Shape;418;p27"/>
            <p:cNvSpPr/>
            <p:nvPr/>
          </p:nvSpPr>
          <p:spPr>
            <a:xfrm>
              <a:off x="2487745" y="2468401"/>
              <a:ext cx="19805" cy="25291"/>
            </a:xfrm>
            <a:custGeom>
              <a:avLst/>
              <a:gdLst/>
              <a:ahLst/>
              <a:cxnLst/>
              <a:rect l="l" t="t" r="r" b="b"/>
              <a:pathLst>
                <a:path w="213" h="272" extrusionOk="0">
                  <a:moveTo>
                    <a:pt x="174" y="1"/>
                  </a:moveTo>
                  <a:cubicBezTo>
                    <a:pt x="161" y="7"/>
                    <a:pt x="155" y="7"/>
                    <a:pt x="155" y="14"/>
                  </a:cubicBezTo>
                  <a:cubicBezTo>
                    <a:pt x="129" y="65"/>
                    <a:pt x="104" y="110"/>
                    <a:pt x="72" y="155"/>
                  </a:cubicBezTo>
                  <a:cubicBezTo>
                    <a:pt x="59" y="174"/>
                    <a:pt x="40" y="199"/>
                    <a:pt x="20" y="219"/>
                  </a:cubicBezTo>
                  <a:cubicBezTo>
                    <a:pt x="0" y="239"/>
                    <a:pt x="24" y="271"/>
                    <a:pt x="47" y="271"/>
                  </a:cubicBezTo>
                  <a:cubicBezTo>
                    <a:pt x="54" y="271"/>
                    <a:pt x="60" y="269"/>
                    <a:pt x="65" y="263"/>
                  </a:cubicBezTo>
                  <a:cubicBezTo>
                    <a:pt x="123" y="199"/>
                    <a:pt x="174" y="129"/>
                    <a:pt x="206" y="46"/>
                  </a:cubicBezTo>
                  <a:cubicBezTo>
                    <a:pt x="212" y="39"/>
                    <a:pt x="212" y="33"/>
                    <a:pt x="206" y="27"/>
                  </a:cubicBezTo>
                  <a:cubicBezTo>
                    <a:pt x="206" y="14"/>
                    <a:pt x="200" y="7"/>
                    <a:pt x="193" y="7"/>
                  </a:cubicBezTo>
                  <a:cubicBezTo>
                    <a:pt x="187" y="1"/>
                    <a:pt x="187" y="1"/>
                    <a:pt x="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Google Shape;419;p27"/>
            <p:cNvSpPr/>
            <p:nvPr/>
          </p:nvSpPr>
          <p:spPr>
            <a:xfrm>
              <a:off x="2500297" y="2494062"/>
              <a:ext cx="19154" cy="33101"/>
            </a:xfrm>
            <a:custGeom>
              <a:avLst/>
              <a:gdLst/>
              <a:ahLst/>
              <a:cxnLst/>
              <a:rect l="l" t="t" r="r" b="b"/>
              <a:pathLst>
                <a:path w="206" h="356" extrusionOk="0">
                  <a:moveTo>
                    <a:pt x="173" y="0"/>
                  </a:moveTo>
                  <a:cubicBezTo>
                    <a:pt x="167" y="0"/>
                    <a:pt x="154" y="7"/>
                    <a:pt x="148" y="13"/>
                  </a:cubicBezTo>
                  <a:cubicBezTo>
                    <a:pt x="141" y="19"/>
                    <a:pt x="141" y="32"/>
                    <a:pt x="141" y="39"/>
                  </a:cubicBezTo>
                  <a:cubicBezTo>
                    <a:pt x="141" y="43"/>
                    <a:pt x="141" y="51"/>
                    <a:pt x="141" y="58"/>
                  </a:cubicBezTo>
                  <a:cubicBezTo>
                    <a:pt x="135" y="90"/>
                    <a:pt x="122" y="128"/>
                    <a:pt x="109" y="160"/>
                  </a:cubicBezTo>
                  <a:cubicBezTo>
                    <a:pt x="97" y="186"/>
                    <a:pt x="77" y="211"/>
                    <a:pt x="65" y="237"/>
                  </a:cubicBezTo>
                  <a:cubicBezTo>
                    <a:pt x="45" y="256"/>
                    <a:pt x="33" y="275"/>
                    <a:pt x="13" y="288"/>
                  </a:cubicBezTo>
                  <a:cubicBezTo>
                    <a:pt x="1" y="307"/>
                    <a:pt x="1" y="327"/>
                    <a:pt x="13" y="346"/>
                  </a:cubicBezTo>
                  <a:cubicBezTo>
                    <a:pt x="20" y="352"/>
                    <a:pt x="29" y="355"/>
                    <a:pt x="39" y="355"/>
                  </a:cubicBezTo>
                  <a:cubicBezTo>
                    <a:pt x="49" y="355"/>
                    <a:pt x="58" y="352"/>
                    <a:pt x="65" y="346"/>
                  </a:cubicBezTo>
                  <a:cubicBezTo>
                    <a:pt x="103" y="301"/>
                    <a:pt x="141" y="250"/>
                    <a:pt x="167" y="199"/>
                  </a:cubicBezTo>
                  <a:cubicBezTo>
                    <a:pt x="186" y="147"/>
                    <a:pt x="199" y="90"/>
                    <a:pt x="205" y="39"/>
                  </a:cubicBezTo>
                  <a:cubicBezTo>
                    <a:pt x="205" y="19"/>
                    <a:pt x="193" y="0"/>
                    <a:pt x="1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Google Shape;420;p27"/>
            <p:cNvSpPr/>
            <p:nvPr/>
          </p:nvSpPr>
          <p:spPr>
            <a:xfrm>
              <a:off x="2531259" y="2611305"/>
              <a:ext cx="24454" cy="9763"/>
            </a:xfrm>
            <a:custGeom>
              <a:avLst/>
              <a:gdLst/>
              <a:ahLst/>
              <a:cxnLst/>
              <a:rect l="l" t="t" r="r" b="b"/>
              <a:pathLst>
                <a:path w="263" h="105" extrusionOk="0">
                  <a:moveTo>
                    <a:pt x="39" y="0"/>
                  </a:moveTo>
                  <a:cubicBezTo>
                    <a:pt x="20" y="0"/>
                    <a:pt x="7" y="19"/>
                    <a:pt x="7" y="32"/>
                  </a:cubicBezTo>
                  <a:lnTo>
                    <a:pt x="0" y="32"/>
                  </a:lnTo>
                  <a:cubicBezTo>
                    <a:pt x="7" y="51"/>
                    <a:pt x="20" y="64"/>
                    <a:pt x="39" y="70"/>
                  </a:cubicBezTo>
                  <a:lnTo>
                    <a:pt x="103" y="70"/>
                  </a:lnTo>
                  <a:cubicBezTo>
                    <a:pt x="141" y="77"/>
                    <a:pt x="180" y="90"/>
                    <a:pt x="218" y="102"/>
                  </a:cubicBezTo>
                  <a:cubicBezTo>
                    <a:pt x="221" y="104"/>
                    <a:pt x="225" y="104"/>
                    <a:pt x="228" y="104"/>
                  </a:cubicBezTo>
                  <a:cubicBezTo>
                    <a:pt x="244" y="104"/>
                    <a:pt x="258" y="93"/>
                    <a:pt x="263" y="77"/>
                  </a:cubicBezTo>
                  <a:cubicBezTo>
                    <a:pt x="263" y="70"/>
                    <a:pt x="263" y="64"/>
                    <a:pt x="263" y="51"/>
                  </a:cubicBezTo>
                  <a:cubicBezTo>
                    <a:pt x="256" y="45"/>
                    <a:pt x="250" y="38"/>
                    <a:pt x="237" y="38"/>
                  </a:cubicBezTo>
                  <a:cubicBezTo>
                    <a:pt x="205" y="26"/>
                    <a:pt x="180" y="19"/>
                    <a:pt x="148" y="13"/>
                  </a:cubicBezTo>
                  <a:cubicBezTo>
                    <a:pt x="109" y="6"/>
                    <a:pt x="71" y="0"/>
                    <a:pt x="3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Google Shape;421;p27"/>
            <p:cNvSpPr/>
            <p:nvPr/>
          </p:nvSpPr>
          <p:spPr>
            <a:xfrm>
              <a:off x="2529399" y="2660025"/>
              <a:ext cx="24547" cy="17945"/>
            </a:xfrm>
            <a:custGeom>
              <a:avLst/>
              <a:gdLst/>
              <a:ahLst/>
              <a:cxnLst/>
              <a:rect l="l" t="t" r="r" b="b"/>
              <a:pathLst>
                <a:path w="264" h="193" extrusionOk="0">
                  <a:moveTo>
                    <a:pt x="212" y="1"/>
                  </a:moveTo>
                  <a:cubicBezTo>
                    <a:pt x="200" y="1"/>
                    <a:pt x="193" y="7"/>
                    <a:pt x="187" y="7"/>
                  </a:cubicBezTo>
                  <a:cubicBezTo>
                    <a:pt x="136" y="39"/>
                    <a:pt x="78" y="78"/>
                    <a:pt x="27" y="116"/>
                  </a:cubicBezTo>
                  <a:cubicBezTo>
                    <a:pt x="0" y="148"/>
                    <a:pt x="26" y="193"/>
                    <a:pt x="62" y="193"/>
                  </a:cubicBezTo>
                  <a:cubicBezTo>
                    <a:pt x="69" y="193"/>
                    <a:pt x="77" y="191"/>
                    <a:pt x="84" y="187"/>
                  </a:cubicBezTo>
                  <a:cubicBezTo>
                    <a:pt x="136" y="155"/>
                    <a:pt x="180" y="123"/>
                    <a:pt x="232" y="91"/>
                  </a:cubicBezTo>
                  <a:cubicBezTo>
                    <a:pt x="257" y="78"/>
                    <a:pt x="264" y="46"/>
                    <a:pt x="251" y="27"/>
                  </a:cubicBezTo>
                  <a:cubicBezTo>
                    <a:pt x="244" y="14"/>
                    <a:pt x="225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Google Shape;422;p27"/>
            <p:cNvSpPr/>
            <p:nvPr/>
          </p:nvSpPr>
          <p:spPr>
            <a:xfrm>
              <a:off x="2536651" y="2685686"/>
              <a:ext cx="20270" cy="27057"/>
            </a:xfrm>
            <a:custGeom>
              <a:avLst/>
              <a:gdLst/>
              <a:ahLst/>
              <a:cxnLst/>
              <a:rect l="l" t="t" r="r" b="b"/>
              <a:pathLst>
                <a:path w="218" h="291" extrusionOk="0">
                  <a:moveTo>
                    <a:pt x="179" y="0"/>
                  </a:moveTo>
                  <a:cubicBezTo>
                    <a:pt x="166" y="0"/>
                    <a:pt x="154" y="7"/>
                    <a:pt x="147" y="26"/>
                  </a:cubicBezTo>
                  <a:lnTo>
                    <a:pt x="147" y="19"/>
                  </a:lnTo>
                  <a:cubicBezTo>
                    <a:pt x="147" y="39"/>
                    <a:pt x="141" y="58"/>
                    <a:pt x="134" y="77"/>
                  </a:cubicBezTo>
                  <a:lnTo>
                    <a:pt x="134" y="71"/>
                  </a:lnTo>
                  <a:cubicBezTo>
                    <a:pt x="122" y="96"/>
                    <a:pt x="109" y="122"/>
                    <a:pt x="90" y="147"/>
                  </a:cubicBezTo>
                  <a:cubicBezTo>
                    <a:pt x="77" y="167"/>
                    <a:pt x="58" y="186"/>
                    <a:pt x="32" y="205"/>
                  </a:cubicBezTo>
                  <a:lnTo>
                    <a:pt x="38" y="205"/>
                  </a:lnTo>
                  <a:lnTo>
                    <a:pt x="32" y="211"/>
                  </a:lnTo>
                  <a:lnTo>
                    <a:pt x="19" y="218"/>
                  </a:lnTo>
                  <a:cubicBezTo>
                    <a:pt x="13" y="224"/>
                    <a:pt x="6" y="231"/>
                    <a:pt x="0" y="243"/>
                  </a:cubicBezTo>
                  <a:cubicBezTo>
                    <a:pt x="0" y="250"/>
                    <a:pt x="0" y="263"/>
                    <a:pt x="0" y="275"/>
                  </a:cubicBezTo>
                  <a:cubicBezTo>
                    <a:pt x="6" y="282"/>
                    <a:pt x="19" y="288"/>
                    <a:pt x="26" y="288"/>
                  </a:cubicBezTo>
                  <a:cubicBezTo>
                    <a:pt x="29" y="290"/>
                    <a:pt x="34" y="291"/>
                    <a:pt x="38" y="291"/>
                  </a:cubicBezTo>
                  <a:cubicBezTo>
                    <a:pt x="49" y="291"/>
                    <a:pt x="60" y="286"/>
                    <a:pt x="64" y="282"/>
                  </a:cubicBezTo>
                  <a:cubicBezTo>
                    <a:pt x="102" y="250"/>
                    <a:pt x="134" y="211"/>
                    <a:pt x="160" y="173"/>
                  </a:cubicBezTo>
                  <a:cubicBezTo>
                    <a:pt x="186" y="135"/>
                    <a:pt x="205" y="90"/>
                    <a:pt x="211" y="45"/>
                  </a:cubicBezTo>
                  <a:cubicBezTo>
                    <a:pt x="218" y="26"/>
                    <a:pt x="205" y="7"/>
                    <a:pt x="1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Google Shape;423;p27"/>
            <p:cNvSpPr/>
            <p:nvPr/>
          </p:nvSpPr>
          <p:spPr>
            <a:xfrm>
              <a:off x="2284870" y="2439671"/>
              <a:ext cx="59600" cy="56160"/>
            </a:xfrm>
            <a:custGeom>
              <a:avLst/>
              <a:gdLst/>
              <a:ahLst/>
              <a:cxnLst/>
              <a:rect l="l" t="t" r="r" b="b"/>
              <a:pathLst>
                <a:path w="641" h="604" extrusionOk="0">
                  <a:moveTo>
                    <a:pt x="150" y="1"/>
                  </a:moveTo>
                  <a:cubicBezTo>
                    <a:pt x="118" y="1"/>
                    <a:pt x="91" y="10"/>
                    <a:pt x="71" y="28"/>
                  </a:cubicBezTo>
                  <a:cubicBezTo>
                    <a:pt x="1" y="92"/>
                    <a:pt x="52" y="265"/>
                    <a:pt x="186" y="425"/>
                  </a:cubicBezTo>
                  <a:cubicBezTo>
                    <a:pt x="286" y="539"/>
                    <a:pt x="406" y="603"/>
                    <a:pt x="493" y="603"/>
                  </a:cubicBezTo>
                  <a:cubicBezTo>
                    <a:pt x="524" y="603"/>
                    <a:pt x="550" y="595"/>
                    <a:pt x="570" y="579"/>
                  </a:cubicBezTo>
                  <a:cubicBezTo>
                    <a:pt x="641" y="508"/>
                    <a:pt x="590" y="329"/>
                    <a:pt x="455" y="176"/>
                  </a:cubicBezTo>
                  <a:lnTo>
                    <a:pt x="455" y="182"/>
                  </a:lnTo>
                  <a:cubicBezTo>
                    <a:pt x="356" y="69"/>
                    <a:pt x="237" y="1"/>
                    <a:pt x="150" y="1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Google Shape;424;p27"/>
            <p:cNvSpPr/>
            <p:nvPr/>
          </p:nvSpPr>
          <p:spPr>
            <a:xfrm>
              <a:off x="2364644" y="2351901"/>
              <a:ext cx="59600" cy="56160"/>
            </a:xfrm>
            <a:custGeom>
              <a:avLst/>
              <a:gdLst/>
              <a:ahLst/>
              <a:cxnLst/>
              <a:rect l="l" t="t" r="r" b="b"/>
              <a:pathLst>
                <a:path w="641" h="604" extrusionOk="0">
                  <a:moveTo>
                    <a:pt x="148" y="0"/>
                  </a:moveTo>
                  <a:cubicBezTo>
                    <a:pt x="117" y="0"/>
                    <a:pt x="91" y="8"/>
                    <a:pt x="71" y="25"/>
                  </a:cubicBezTo>
                  <a:cubicBezTo>
                    <a:pt x="0" y="89"/>
                    <a:pt x="52" y="268"/>
                    <a:pt x="186" y="422"/>
                  </a:cubicBezTo>
                  <a:cubicBezTo>
                    <a:pt x="288" y="538"/>
                    <a:pt x="404" y="604"/>
                    <a:pt x="490" y="604"/>
                  </a:cubicBezTo>
                  <a:cubicBezTo>
                    <a:pt x="521" y="604"/>
                    <a:pt x="549" y="595"/>
                    <a:pt x="570" y="576"/>
                  </a:cubicBezTo>
                  <a:cubicBezTo>
                    <a:pt x="640" y="512"/>
                    <a:pt x="589" y="339"/>
                    <a:pt x="455" y="179"/>
                  </a:cubicBezTo>
                  <a:cubicBezTo>
                    <a:pt x="355" y="65"/>
                    <a:pt x="235" y="0"/>
                    <a:pt x="148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Google Shape;425;p27"/>
            <p:cNvSpPr/>
            <p:nvPr/>
          </p:nvSpPr>
          <p:spPr>
            <a:xfrm>
              <a:off x="86622" y="2821339"/>
              <a:ext cx="279219" cy="276244"/>
            </a:xfrm>
            <a:custGeom>
              <a:avLst/>
              <a:gdLst/>
              <a:ahLst/>
              <a:cxnLst/>
              <a:rect l="l" t="t" r="r" b="b"/>
              <a:pathLst>
                <a:path w="3003" h="2971" extrusionOk="0">
                  <a:moveTo>
                    <a:pt x="2011" y="0"/>
                  </a:moveTo>
                  <a:lnTo>
                    <a:pt x="2011" y="7"/>
                  </a:lnTo>
                  <a:lnTo>
                    <a:pt x="1998" y="7"/>
                  </a:lnTo>
                  <a:lnTo>
                    <a:pt x="1985" y="13"/>
                  </a:lnTo>
                  <a:cubicBezTo>
                    <a:pt x="1806" y="58"/>
                    <a:pt x="1639" y="128"/>
                    <a:pt x="1479" y="212"/>
                  </a:cubicBezTo>
                  <a:cubicBezTo>
                    <a:pt x="1306" y="308"/>
                    <a:pt x="1140" y="423"/>
                    <a:pt x="986" y="557"/>
                  </a:cubicBezTo>
                  <a:cubicBezTo>
                    <a:pt x="673" y="820"/>
                    <a:pt x="410" y="1146"/>
                    <a:pt x="218" y="1511"/>
                  </a:cubicBezTo>
                  <a:cubicBezTo>
                    <a:pt x="116" y="1696"/>
                    <a:pt x="46" y="1895"/>
                    <a:pt x="7" y="2100"/>
                  </a:cubicBezTo>
                  <a:cubicBezTo>
                    <a:pt x="1" y="2113"/>
                    <a:pt x="7" y="2132"/>
                    <a:pt x="14" y="2145"/>
                  </a:cubicBezTo>
                  <a:cubicBezTo>
                    <a:pt x="26" y="2157"/>
                    <a:pt x="39" y="2164"/>
                    <a:pt x="58" y="2170"/>
                  </a:cubicBezTo>
                  <a:cubicBezTo>
                    <a:pt x="103" y="2183"/>
                    <a:pt x="142" y="2196"/>
                    <a:pt x="186" y="2209"/>
                  </a:cubicBezTo>
                  <a:lnTo>
                    <a:pt x="199" y="2215"/>
                  </a:lnTo>
                  <a:lnTo>
                    <a:pt x="193" y="2209"/>
                  </a:lnTo>
                  <a:lnTo>
                    <a:pt x="193" y="2209"/>
                  </a:lnTo>
                  <a:cubicBezTo>
                    <a:pt x="705" y="2394"/>
                    <a:pt x="1185" y="2682"/>
                    <a:pt x="1633" y="2964"/>
                  </a:cubicBezTo>
                  <a:cubicBezTo>
                    <a:pt x="1639" y="2964"/>
                    <a:pt x="1652" y="2970"/>
                    <a:pt x="1658" y="2970"/>
                  </a:cubicBezTo>
                  <a:cubicBezTo>
                    <a:pt x="1684" y="2964"/>
                    <a:pt x="1703" y="2951"/>
                    <a:pt x="1710" y="2932"/>
                  </a:cubicBezTo>
                  <a:cubicBezTo>
                    <a:pt x="1716" y="2919"/>
                    <a:pt x="1716" y="2900"/>
                    <a:pt x="1710" y="2887"/>
                  </a:cubicBezTo>
                  <a:cubicBezTo>
                    <a:pt x="1703" y="2874"/>
                    <a:pt x="1697" y="2861"/>
                    <a:pt x="1684" y="2855"/>
                  </a:cubicBezTo>
                  <a:lnTo>
                    <a:pt x="1588" y="2797"/>
                  </a:lnTo>
                  <a:lnTo>
                    <a:pt x="1562" y="2778"/>
                  </a:lnTo>
                  <a:cubicBezTo>
                    <a:pt x="1620" y="2759"/>
                    <a:pt x="1684" y="2733"/>
                    <a:pt x="1742" y="2708"/>
                  </a:cubicBezTo>
                  <a:cubicBezTo>
                    <a:pt x="1831" y="2669"/>
                    <a:pt x="1915" y="2618"/>
                    <a:pt x="1991" y="2554"/>
                  </a:cubicBezTo>
                  <a:cubicBezTo>
                    <a:pt x="2254" y="2337"/>
                    <a:pt x="2478" y="2074"/>
                    <a:pt x="2638" y="1773"/>
                  </a:cubicBezTo>
                  <a:cubicBezTo>
                    <a:pt x="2676" y="1703"/>
                    <a:pt x="2708" y="1626"/>
                    <a:pt x="2740" y="1549"/>
                  </a:cubicBezTo>
                  <a:cubicBezTo>
                    <a:pt x="2753" y="1517"/>
                    <a:pt x="2759" y="1485"/>
                    <a:pt x="2766" y="1453"/>
                  </a:cubicBezTo>
                  <a:cubicBezTo>
                    <a:pt x="2811" y="1504"/>
                    <a:pt x="2855" y="1556"/>
                    <a:pt x="2900" y="1613"/>
                  </a:cubicBezTo>
                  <a:cubicBezTo>
                    <a:pt x="2912" y="1622"/>
                    <a:pt x="2927" y="1627"/>
                    <a:pt x="2942" y="1627"/>
                  </a:cubicBezTo>
                  <a:cubicBezTo>
                    <a:pt x="2959" y="1627"/>
                    <a:pt x="2976" y="1621"/>
                    <a:pt x="2990" y="1607"/>
                  </a:cubicBezTo>
                  <a:cubicBezTo>
                    <a:pt x="2996" y="1594"/>
                    <a:pt x="3003" y="1581"/>
                    <a:pt x="3003" y="1562"/>
                  </a:cubicBezTo>
                  <a:cubicBezTo>
                    <a:pt x="3003" y="1549"/>
                    <a:pt x="2996" y="1530"/>
                    <a:pt x="2983" y="1517"/>
                  </a:cubicBezTo>
                  <a:lnTo>
                    <a:pt x="2964" y="1504"/>
                  </a:lnTo>
                  <a:cubicBezTo>
                    <a:pt x="2907" y="1434"/>
                    <a:pt x="2843" y="1357"/>
                    <a:pt x="2785" y="1280"/>
                  </a:cubicBezTo>
                  <a:cubicBezTo>
                    <a:pt x="2785" y="1274"/>
                    <a:pt x="2779" y="1274"/>
                    <a:pt x="2779" y="1268"/>
                  </a:cubicBezTo>
                  <a:cubicBezTo>
                    <a:pt x="2561" y="986"/>
                    <a:pt x="2375" y="679"/>
                    <a:pt x="2215" y="359"/>
                  </a:cubicBezTo>
                  <a:lnTo>
                    <a:pt x="2209" y="352"/>
                  </a:lnTo>
                  <a:cubicBezTo>
                    <a:pt x="2164" y="250"/>
                    <a:pt x="2119" y="148"/>
                    <a:pt x="2075" y="45"/>
                  </a:cubicBezTo>
                  <a:cubicBezTo>
                    <a:pt x="2062" y="20"/>
                    <a:pt x="2036" y="0"/>
                    <a:pt x="2011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Google Shape;426;p27"/>
            <p:cNvSpPr/>
            <p:nvPr/>
          </p:nvSpPr>
          <p:spPr>
            <a:xfrm>
              <a:off x="176531" y="2907063"/>
              <a:ext cx="189865" cy="191353"/>
            </a:xfrm>
            <a:custGeom>
              <a:avLst/>
              <a:gdLst/>
              <a:ahLst/>
              <a:cxnLst/>
              <a:rect l="l" t="t" r="r" b="b"/>
              <a:pathLst>
                <a:path w="2042" h="2058" extrusionOk="0">
                  <a:moveTo>
                    <a:pt x="1562" y="0"/>
                  </a:moveTo>
                  <a:lnTo>
                    <a:pt x="1504" y="26"/>
                  </a:lnTo>
                  <a:lnTo>
                    <a:pt x="1511" y="26"/>
                  </a:lnTo>
                  <a:cubicBezTo>
                    <a:pt x="1274" y="141"/>
                    <a:pt x="1050" y="288"/>
                    <a:pt x="852" y="467"/>
                  </a:cubicBezTo>
                  <a:cubicBezTo>
                    <a:pt x="627" y="659"/>
                    <a:pt x="429" y="883"/>
                    <a:pt x="263" y="1126"/>
                  </a:cubicBezTo>
                  <a:cubicBezTo>
                    <a:pt x="154" y="1293"/>
                    <a:pt x="64" y="1472"/>
                    <a:pt x="0" y="1658"/>
                  </a:cubicBezTo>
                  <a:cubicBezTo>
                    <a:pt x="231" y="1779"/>
                    <a:pt x="448" y="1914"/>
                    <a:pt x="666" y="2048"/>
                  </a:cubicBezTo>
                  <a:cubicBezTo>
                    <a:pt x="670" y="2053"/>
                    <a:pt x="678" y="2057"/>
                    <a:pt x="685" y="2057"/>
                  </a:cubicBezTo>
                  <a:cubicBezTo>
                    <a:pt x="687" y="2057"/>
                    <a:pt x="690" y="2056"/>
                    <a:pt x="691" y="2055"/>
                  </a:cubicBezTo>
                  <a:cubicBezTo>
                    <a:pt x="717" y="2055"/>
                    <a:pt x="736" y="2042"/>
                    <a:pt x="749" y="2023"/>
                  </a:cubicBezTo>
                  <a:cubicBezTo>
                    <a:pt x="755" y="2003"/>
                    <a:pt x="755" y="1991"/>
                    <a:pt x="749" y="1971"/>
                  </a:cubicBezTo>
                  <a:cubicBezTo>
                    <a:pt x="743" y="1959"/>
                    <a:pt x="730" y="1946"/>
                    <a:pt x="717" y="1939"/>
                  </a:cubicBezTo>
                  <a:lnTo>
                    <a:pt x="627" y="1882"/>
                  </a:lnTo>
                  <a:lnTo>
                    <a:pt x="602" y="1863"/>
                  </a:lnTo>
                  <a:cubicBezTo>
                    <a:pt x="666" y="1843"/>
                    <a:pt x="717" y="1824"/>
                    <a:pt x="775" y="1799"/>
                  </a:cubicBezTo>
                  <a:cubicBezTo>
                    <a:pt x="864" y="1760"/>
                    <a:pt x="954" y="1709"/>
                    <a:pt x="1031" y="1645"/>
                  </a:cubicBezTo>
                  <a:cubicBezTo>
                    <a:pt x="1159" y="1543"/>
                    <a:pt x="1274" y="1427"/>
                    <a:pt x="1376" y="1299"/>
                  </a:cubicBezTo>
                  <a:cubicBezTo>
                    <a:pt x="1492" y="1165"/>
                    <a:pt x="1594" y="1018"/>
                    <a:pt x="1677" y="858"/>
                  </a:cubicBezTo>
                  <a:cubicBezTo>
                    <a:pt x="1716" y="787"/>
                    <a:pt x="1748" y="717"/>
                    <a:pt x="1773" y="640"/>
                  </a:cubicBezTo>
                  <a:cubicBezTo>
                    <a:pt x="1786" y="602"/>
                    <a:pt x="1799" y="570"/>
                    <a:pt x="1805" y="538"/>
                  </a:cubicBezTo>
                  <a:cubicBezTo>
                    <a:pt x="1837" y="582"/>
                    <a:pt x="1882" y="634"/>
                    <a:pt x="1933" y="698"/>
                  </a:cubicBezTo>
                  <a:cubicBezTo>
                    <a:pt x="1944" y="709"/>
                    <a:pt x="1959" y="714"/>
                    <a:pt x="1974" y="714"/>
                  </a:cubicBezTo>
                  <a:cubicBezTo>
                    <a:pt x="1993" y="714"/>
                    <a:pt x="2012" y="706"/>
                    <a:pt x="2023" y="691"/>
                  </a:cubicBezTo>
                  <a:cubicBezTo>
                    <a:pt x="2036" y="678"/>
                    <a:pt x="2042" y="666"/>
                    <a:pt x="2036" y="646"/>
                  </a:cubicBezTo>
                  <a:cubicBezTo>
                    <a:pt x="2036" y="634"/>
                    <a:pt x="2029" y="614"/>
                    <a:pt x="2016" y="608"/>
                  </a:cubicBezTo>
                  <a:lnTo>
                    <a:pt x="2004" y="589"/>
                  </a:lnTo>
                  <a:cubicBezTo>
                    <a:pt x="1946" y="525"/>
                    <a:pt x="1882" y="448"/>
                    <a:pt x="1824" y="365"/>
                  </a:cubicBezTo>
                  <a:cubicBezTo>
                    <a:pt x="1818" y="365"/>
                    <a:pt x="1818" y="358"/>
                    <a:pt x="1812" y="352"/>
                  </a:cubicBezTo>
                  <a:cubicBezTo>
                    <a:pt x="1728" y="243"/>
                    <a:pt x="1645" y="122"/>
                    <a:pt x="1562" y="0"/>
                  </a:cubicBezTo>
                  <a:close/>
                </a:path>
              </a:pathLst>
            </a:custGeom>
            <a:solidFill>
              <a:srgbClr val="40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Google Shape;427;p27"/>
            <p:cNvSpPr/>
            <p:nvPr/>
          </p:nvSpPr>
          <p:spPr>
            <a:xfrm>
              <a:off x="176531" y="3021888"/>
              <a:ext cx="98838" cy="76801"/>
            </a:xfrm>
            <a:custGeom>
              <a:avLst/>
              <a:gdLst/>
              <a:ahLst/>
              <a:cxnLst/>
              <a:rect l="l" t="t" r="r" b="b"/>
              <a:pathLst>
                <a:path w="1063" h="826" extrusionOk="0">
                  <a:moveTo>
                    <a:pt x="205" y="0"/>
                  </a:moveTo>
                  <a:cubicBezTo>
                    <a:pt x="128" y="128"/>
                    <a:pt x="64" y="263"/>
                    <a:pt x="7" y="404"/>
                  </a:cubicBezTo>
                  <a:cubicBezTo>
                    <a:pt x="7" y="404"/>
                    <a:pt x="0" y="410"/>
                    <a:pt x="0" y="416"/>
                  </a:cubicBezTo>
                  <a:cubicBezTo>
                    <a:pt x="243" y="551"/>
                    <a:pt x="467" y="692"/>
                    <a:pt x="666" y="813"/>
                  </a:cubicBezTo>
                  <a:cubicBezTo>
                    <a:pt x="672" y="820"/>
                    <a:pt x="685" y="826"/>
                    <a:pt x="698" y="826"/>
                  </a:cubicBezTo>
                  <a:cubicBezTo>
                    <a:pt x="717" y="820"/>
                    <a:pt x="743" y="807"/>
                    <a:pt x="749" y="788"/>
                  </a:cubicBezTo>
                  <a:cubicBezTo>
                    <a:pt x="768" y="756"/>
                    <a:pt x="755" y="717"/>
                    <a:pt x="723" y="704"/>
                  </a:cubicBezTo>
                  <a:lnTo>
                    <a:pt x="634" y="647"/>
                  </a:lnTo>
                  <a:lnTo>
                    <a:pt x="608" y="628"/>
                  </a:lnTo>
                  <a:cubicBezTo>
                    <a:pt x="666" y="608"/>
                    <a:pt x="723" y="589"/>
                    <a:pt x="781" y="564"/>
                  </a:cubicBezTo>
                  <a:cubicBezTo>
                    <a:pt x="871" y="525"/>
                    <a:pt x="960" y="474"/>
                    <a:pt x="1037" y="410"/>
                  </a:cubicBezTo>
                  <a:lnTo>
                    <a:pt x="1063" y="391"/>
                  </a:lnTo>
                  <a:cubicBezTo>
                    <a:pt x="845" y="250"/>
                    <a:pt x="615" y="135"/>
                    <a:pt x="365" y="52"/>
                  </a:cubicBezTo>
                  <a:lnTo>
                    <a:pt x="371" y="52"/>
                  </a:lnTo>
                  <a:cubicBezTo>
                    <a:pt x="320" y="32"/>
                    <a:pt x="263" y="13"/>
                    <a:pt x="211" y="0"/>
                  </a:cubicBezTo>
                  <a:close/>
                </a:path>
              </a:pathLst>
            </a:custGeom>
            <a:solidFill>
              <a:srgbClr val="09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Google Shape;428;p27"/>
            <p:cNvSpPr/>
            <p:nvPr/>
          </p:nvSpPr>
          <p:spPr>
            <a:xfrm>
              <a:off x="86622" y="2929005"/>
              <a:ext cx="109066" cy="131009"/>
            </a:xfrm>
            <a:custGeom>
              <a:avLst/>
              <a:gdLst/>
              <a:ahLst/>
              <a:cxnLst/>
              <a:rect l="l" t="t" r="r" b="b"/>
              <a:pathLst>
                <a:path w="1173" h="1409" extrusionOk="0">
                  <a:moveTo>
                    <a:pt x="430" y="1"/>
                  </a:moveTo>
                  <a:cubicBezTo>
                    <a:pt x="346" y="110"/>
                    <a:pt x="276" y="225"/>
                    <a:pt x="212" y="346"/>
                  </a:cubicBezTo>
                  <a:lnTo>
                    <a:pt x="212" y="353"/>
                  </a:lnTo>
                  <a:cubicBezTo>
                    <a:pt x="116" y="538"/>
                    <a:pt x="46" y="737"/>
                    <a:pt x="7" y="942"/>
                  </a:cubicBezTo>
                  <a:cubicBezTo>
                    <a:pt x="1" y="980"/>
                    <a:pt x="20" y="1012"/>
                    <a:pt x="58" y="1019"/>
                  </a:cubicBezTo>
                  <a:cubicBezTo>
                    <a:pt x="103" y="1031"/>
                    <a:pt x="142" y="1044"/>
                    <a:pt x="186" y="1057"/>
                  </a:cubicBezTo>
                  <a:lnTo>
                    <a:pt x="193" y="1057"/>
                  </a:lnTo>
                  <a:cubicBezTo>
                    <a:pt x="462" y="1153"/>
                    <a:pt x="718" y="1275"/>
                    <a:pt x="967" y="1409"/>
                  </a:cubicBezTo>
                  <a:cubicBezTo>
                    <a:pt x="1018" y="1262"/>
                    <a:pt x="1089" y="1121"/>
                    <a:pt x="1172" y="987"/>
                  </a:cubicBezTo>
                  <a:lnTo>
                    <a:pt x="1018" y="948"/>
                  </a:lnTo>
                  <a:cubicBezTo>
                    <a:pt x="929" y="929"/>
                    <a:pt x="846" y="897"/>
                    <a:pt x="756" y="865"/>
                  </a:cubicBezTo>
                  <a:cubicBezTo>
                    <a:pt x="711" y="852"/>
                    <a:pt x="666" y="826"/>
                    <a:pt x="628" y="801"/>
                  </a:cubicBezTo>
                  <a:cubicBezTo>
                    <a:pt x="590" y="782"/>
                    <a:pt x="558" y="756"/>
                    <a:pt x="526" y="724"/>
                  </a:cubicBezTo>
                  <a:cubicBezTo>
                    <a:pt x="494" y="692"/>
                    <a:pt x="462" y="654"/>
                    <a:pt x="436" y="615"/>
                  </a:cubicBezTo>
                  <a:cubicBezTo>
                    <a:pt x="417" y="577"/>
                    <a:pt x="398" y="538"/>
                    <a:pt x="385" y="500"/>
                  </a:cubicBezTo>
                  <a:cubicBezTo>
                    <a:pt x="372" y="462"/>
                    <a:pt x="366" y="417"/>
                    <a:pt x="366" y="372"/>
                  </a:cubicBezTo>
                  <a:cubicBezTo>
                    <a:pt x="359" y="334"/>
                    <a:pt x="359" y="295"/>
                    <a:pt x="366" y="257"/>
                  </a:cubicBezTo>
                  <a:cubicBezTo>
                    <a:pt x="372" y="167"/>
                    <a:pt x="391" y="78"/>
                    <a:pt x="430" y="1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Google Shape;429;p27"/>
            <p:cNvSpPr/>
            <p:nvPr/>
          </p:nvSpPr>
          <p:spPr>
            <a:xfrm>
              <a:off x="151520" y="2874149"/>
              <a:ext cx="320874" cy="318921"/>
            </a:xfrm>
            <a:custGeom>
              <a:avLst/>
              <a:gdLst/>
              <a:ahLst/>
              <a:cxnLst/>
              <a:rect l="l" t="t" r="r" b="b"/>
              <a:pathLst>
                <a:path w="3451" h="3430" extrusionOk="0">
                  <a:moveTo>
                    <a:pt x="3135" y="0"/>
                  </a:moveTo>
                  <a:cubicBezTo>
                    <a:pt x="2825" y="0"/>
                    <a:pt x="2080" y="558"/>
                    <a:pt x="1345" y="1372"/>
                  </a:cubicBezTo>
                  <a:cubicBezTo>
                    <a:pt x="512" y="2300"/>
                    <a:pt x="0" y="3202"/>
                    <a:pt x="212" y="3394"/>
                  </a:cubicBezTo>
                  <a:cubicBezTo>
                    <a:pt x="238" y="3418"/>
                    <a:pt x="275" y="3430"/>
                    <a:pt x="320" y="3430"/>
                  </a:cubicBezTo>
                  <a:cubicBezTo>
                    <a:pt x="636" y="3430"/>
                    <a:pt x="1379" y="2868"/>
                    <a:pt x="2106" y="2057"/>
                  </a:cubicBezTo>
                  <a:cubicBezTo>
                    <a:pt x="2945" y="1128"/>
                    <a:pt x="3450" y="226"/>
                    <a:pt x="3239" y="34"/>
                  </a:cubicBezTo>
                  <a:cubicBezTo>
                    <a:pt x="3214" y="11"/>
                    <a:pt x="3179" y="0"/>
                    <a:pt x="3135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Google Shape;430;p27"/>
            <p:cNvSpPr/>
            <p:nvPr/>
          </p:nvSpPr>
          <p:spPr>
            <a:xfrm>
              <a:off x="184806" y="2903251"/>
              <a:ext cx="264342" cy="263505"/>
            </a:xfrm>
            <a:custGeom>
              <a:avLst/>
              <a:gdLst/>
              <a:ahLst/>
              <a:cxnLst/>
              <a:rect l="l" t="t" r="r" b="b"/>
              <a:pathLst>
                <a:path w="2843" h="2834" extrusionOk="0">
                  <a:moveTo>
                    <a:pt x="2585" y="1"/>
                  </a:moveTo>
                  <a:cubicBezTo>
                    <a:pt x="2579" y="1"/>
                    <a:pt x="2573" y="2"/>
                    <a:pt x="2567" y="3"/>
                  </a:cubicBezTo>
                  <a:cubicBezTo>
                    <a:pt x="2292" y="22"/>
                    <a:pt x="1691" y="483"/>
                    <a:pt x="1108" y="1135"/>
                  </a:cubicBezTo>
                  <a:cubicBezTo>
                    <a:pt x="417" y="1897"/>
                    <a:pt x="1" y="2646"/>
                    <a:pt x="174" y="2800"/>
                  </a:cubicBezTo>
                  <a:cubicBezTo>
                    <a:pt x="195" y="2821"/>
                    <a:pt x="225" y="2833"/>
                    <a:pt x="256" y="2833"/>
                  </a:cubicBezTo>
                  <a:cubicBezTo>
                    <a:pt x="263" y="2833"/>
                    <a:pt x="269" y="2833"/>
                    <a:pt x="276" y="2832"/>
                  </a:cubicBezTo>
                  <a:cubicBezTo>
                    <a:pt x="551" y="2812"/>
                    <a:pt x="1153" y="2352"/>
                    <a:pt x="1735" y="1699"/>
                  </a:cubicBezTo>
                  <a:cubicBezTo>
                    <a:pt x="2427" y="937"/>
                    <a:pt x="2843" y="188"/>
                    <a:pt x="2670" y="28"/>
                  </a:cubicBezTo>
                  <a:cubicBezTo>
                    <a:pt x="2643" y="12"/>
                    <a:pt x="2613" y="1"/>
                    <a:pt x="2585" y="1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Google Shape;431;p27"/>
            <p:cNvSpPr/>
            <p:nvPr/>
          </p:nvSpPr>
          <p:spPr>
            <a:xfrm>
              <a:off x="228319" y="2930865"/>
              <a:ext cx="511204" cy="720130"/>
            </a:xfrm>
            <a:custGeom>
              <a:avLst/>
              <a:gdLst/>
              <a:ahLst/>
              <a:cxnLst/>
              <a:rect l="l" t="t" r="r" b="b"/>
              <a:pathLst>
                <a:path w="5498" h="7745" extrusionOk="0">
                  <a:moveTo>
                    <a:pt x="3827" y="4013"/>
                  </a:moveTo>
                  <a:cubicBezTo>
                    <a:pt x="3859" y="4013"/>
                    <a:pt x="3898" y="4019"/>
                    <a:pt x="3930" y="4019"/>
                  </a:cubicBezTo>
                  <a:lnTo>
                    <a:pt x="3930" y="4026"/>
                  </a:lnTo>
                  <a:cubicBezTo>
                    <a:pt x="3898" y="4026"/>
                    <a:pt x="3859" y="4019"/>
                    <a:pt x="3827" y="4013"/>
                  </a:cubicBezTo>
                  <a:close/>
                  <a:moveTo>
                    <a:pt x="2541" y="0"/>
                  </a:moveTo>
                  <a:cubicBezTo>
                    <a:pt x="2285" y="13"/>
                    <a:pt x="2035" y="70"/>
                    <a:pt x="1792" y="160"/>
                  </a:cubicBezTo>
                  <a:cubicBezTo>
                    <a:pt x="1639" y="218"/>
                    <a:pt x="1498" y="288"/>
                    <a:pt x="1363" y="371"/>
                  </a:cubicBezTo>
                  <a:cubicBezTo>
                    <a:pt x="1216" y="461"/>
                    <a:pt x="1088" y="557"/>
                    <a:pt x="967" y="672"/>
                  </a:cubicBezTo>
                  <a:cubicBezTo>
                    <a:pt x="839" y="794"/>
                    <a:pt x="723" y="928"/>
                    <a:pt x="627" y="1069"/>
                  </a:cubicBezTo>
                  <a:cubicBezTo>
                    <a:pt x="512" y="1229"/>
                    <a:pt x="416" y="1395"/>
                    <a:pt x="333" y="1575"/>
                  </a:cubicBezTo>
                  <a:cubicBezTo>
                    <a:pt x="250" y="1747"/>
                    <a:pt x="186" y="1927"/>
                    <a:pt x="134" y="2112"/>
                  </a:cubicBezTo>
                  <a:cubicBezTo>
                    <a:pt x="83" y="2298"/>
                    <a:pt x="51" y="2483"/>
                    <a:pt x="32" y="2675"/>
                  </a:cubicBezTo>
                  <a:cubicBezTo>
                    <a:pt x="0" y="3053"/>
                    <a:pt x="13" y="3437"/>
                    <a:pt x="83" y="3808"/>
                  </a:cubicBezTo>
                  <a:cubicBezTo>
                    <a:pt x="154" y="4199"/>
                    <a:pt x="269" y="4576"/>
                    <a:pt x="423" y="4935"/>
                  </a:cubicBezTo>
                  <a:cubicBezTo>
                    <a:pt x="576" y="5306"/>
                    <a:pt x="762" y="5658"/>
                    <a:pt x="979" y="5991"/>
                  </a:cubicBezTo>
                  <a:cubicBezTo>
                    <a:pt x="1197" y="6324"/>
                    <a:pt x="1434" y="6637"/>
                    <a:pt x="1703" y="6925"/>
                  </a:cubicBezTo>
                  <a:cubicBezTo>
                    <a:pt x="1971" y="7226"/>
                    <a:pt x="2272" y="7495"/>
                    <a:pt x="2599" y="7738"/>
                  </a:cubicBezTo>
                  <a:cubicBezTo>
                    <a:pt x="2611" y="7744"/>
                    <a:pt x="2624" y="7744"/>
                    <a:pt x="2637" y="7744"/>
                  </a:cubicBezTo>
                  <a:lnTo>
                    <a:pt x="2650" y="7744"/>
                  </a:lnTo>
                  <a:cubicBezTo>
                    <a:pt x="2650" y="7744"/>
                    <a:pt x="2656" y="7744"/>
                    <a:pt x="2663" y="7738"/>
                  </a:cubicBezTo>
                  <a:lnTo>
                    <a:pt x="2688" y="7738"/>
                  </a:lnTo>
                  <a:cubicBezTo>
                    <a:pt x="2931" y="7712"/>
                    <a:pt x="3143" y="7604"/>
                    <a:pt x="3379" y="7476"/>
                  </a:cubicBezTo>
                  <a:cubicBezTo>
                    <a:pt x="3488" y="7418"/>
                    <a:pt x="3591" y="7360"/>
                    <a:pt x="3687" y="7296"/>
                  </a:cubicBezTo>
                  <a:cubicBezTo>
                    <a:pt x="3943" y="7136"/>
                    <a:pt x="4180" y="6957"/>
                    <a:pt x="4410" y="6765"/>
                  </a:cubicBezTo>
                  <a:cubicBezTo>
                    <a:pt x="4653" y="6560"/>
                    <a:pt x="4877" y="6324"/>
                    <a:pt x="5063" y="6068"/>
                  </a:cubicBezTo>
                  <a:cubicBezTo>
                    <a:pt x="5146" y="5952"/>
                    <a:pt x="5210" y="5831"/>
                    <a:pt x="5261" y="5703"/>
                  </a:cubicBezTo>
                  <a:cubicBezTo>
                    <a:pt x="5306" y="5588"/>
                    <a:pt x="5325" y="5460"/>
                    <a:pt x="5319" y="5338"/>
                  </a:cubicBezTo>
                  <a:cubicBezTo>
                    <a:pt x="5312" y="5248"/>
                    <a:pt x="5287" y="5159"/>
                    <a:pt x="5242" y="5076"/>
                  </a:cubicBezTo>
                  <a:cubicBezTo>
                    <a:pt x="5216" y="5024"/>
                    <a:pt x="5184" y="4980"/>
                    <a:pt x="5146" y="4935"/>
                  </a:cubicBezTo>
                  <a:cubicBezTo>
                    <a:pt x="5108" y="4890"/>
                    <a:pt x="5063" y="4845"/>
                    <a:pt x="5018" y="4800"/>
                  </a:cubicBezTo>
                  <a:cubicBezTo>
                    <a:pt x="4922" y="4717"/>
                    <a:pt x="4813" y="4634"/>
                    <a:pt x="4704" y="4563"/>
                  </a:cubicBezTo>
                  <a:lnTo>
                    <a:pt x="4647" y="4519"/>
                  </a:lnTo>
                  <a:cubicBezTo>
                    <a:pt x="4557" y="4455"/>
                    <a:pt x="4461" y="4397"/>
                    <a:pt x="4378" y="4327"/>
                  </a:cubicBezTo>
                  <a:lnTo>
                    <a:pt x="4378" y="4327"/>
                  </a:lnTo>
                  <a:lnTo>
                    <a:pt x="4391" y="4339"/>
                  </a:lnTo>
                  <a:cubicBezTo>
                    <a:pt x="4282" y="4256"/>
                    <a:pt x="4186" y="4167"/>
                    <a:pt x="4103" y="4064"/>
                  </a:cubicBezTo>
                  <a:lnTo>
                    <a:pt x="4071" y="4013"/>
                  </a:lnTo>
                  <a:lnTo>
                    <a:pt x="4103" y="4013"/>
                  </a:lnTo>
                  <a:cubicBezTo>
                    <a:pt x="4244" y="4007"/>
                    <a:pt x="4384" y="3981"/>
                    <a:pt x="4519" y="3930"/>
                  </a:cubicBezTo>
                  <a:cubicBezTo>
                    <a:pt x="4672" y="3879"/>
                    <a:pt x="4813" y="3802"/>
                    <a:pt x="4935" y="3706"/>
                  </a:cubicBezTo>
                  <a:cubicBezTo>
                    <a:pt x="5056" y="3603"/>
                    <a:pt x="5159" y="3488"/>
                    <a:pt x="5242" y="3360"/>
                  </a:cubicBezTo>
                  <a:cubicBezTo>
                    <a:pt x="5421" y="3066"/>
                    <a:pt x="5498" y="2720"/>
                    <a:pt x="5466" y="2381"/>
                  </a:cubicBezTo>
                  <a:cubicBezTo>
                    <a:pt x="5447" y="2176"/>
                    <a:pt x="5402" y="1984"/>
                    <a:pt x="5332" y="1792"/>
                  </a:cubicBezTo>
                  <a:cubicBezTo>
                    <a:pt x="5274" y="1632"/>
                    <a:pt x="5197" y="1479"/>
                    <a:pt x="5114" y="1338"/>
                  </a:cubicBezTo>
                  <a:cubicBezTo>
                    <a:pt x="4948" y="1056"/>
                    <a:pt x="4730" y="813"/>
                    <a:pt x="4474" y="614"/>
                  </a:cubicBezTo>
                  <a:cubicBezTo>
                    <a:pt x="3968" y="218"/>
                    <a:pt x="3354" y="6"/>
                    <a:pt x="2714" y="6"/>
                  </a:cubicBezTo>
                  <a:lnTo>
                    <a:pt x="2541" y="6"/>
                  </a:lnTo>
                  <a:lnTo>
                    <a:pt x="2541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Google Shape;432;p27"/>
            <p:cNvSpPr/>
            <p:nvPr/>
          </p:nvSpPr>
          <p:spPr>
            <a:xfrm>
              <a:off x="227668" y="2937373"/>
              <a:ext cx="322641" cy="714179"/>
            </a:xfrm>
            <a:custGeom>
              <a:avLst/>
              <a:gdLst/>
              <a:ahLst/>
              <a:cxnLst/>
              <a:rect l="l" t="t" r="r" b="b"/>
              <a:pathLst>
                <a:path w="3470" h="7681" extrusionOk="0">
                  <a:moveTo>
                    <a:pt x="2087" y="0"/>
                  </a:moveTo>
                  <a:lnTo>
                    <a:pt x="2087" y="0"/>
                  </a:lnTo>
                  <a:cubicBezTo>
                    <a:pt x="1985" y="26"/>
                    <a:pt x="1889" y="58"/>
                    <a:pt x="1799" y="90"/>
                  </a:cubicBezTo>
                  <a:cubicBezTo>
                    <a:pt x="1646" y="148"/>
                    <a:pt x="1498" y="218"/>
                    <a:pt x="1364" y="301"/>
                  </a:cubicBezTo>
                  <a:cubicBezTo>
                    <a:pt x="1223" y="391"/>
                    <a:pt x="1095" y="487"/>
                    <a:pt x="974" y="602"/>
                  </a:cubicBezTo>
                  <a:cubicBezTo>
                    <a:pt x="846" y="724"/>
                    <a:pt x="730" y="858"/>
                    <a:pt x="628" y="1005"/>
                  </a:cubicBezTo>
                  <a:cubicBezTo>
                    <a:pt x="519" y="1165"/>
                    <a:pt x="417" y="1332"/>
                    <a:pt x="334" y="1511"/>
                  </a:cubicBezTo>
                  <a:cubicBezTo>
                    <a:pt x="257" y="1684"/>
                    <a:pt x="186" y="1863"/>
                    <a:pt x="135" y="2049"/>
                  </a:cubicBezTo>
                  <a:cubicBezTo>
                    <a:pt x="90" y="2234"/>
                    <a:pt x="58" y="2420"/>
                    <a:pt x="39" y="2605"/>
                  </a:cubicBezTo>
                  <a:cubicBezTo>
                    <a:pt x="1" y="2989"/>
                    <a:pt x="20" y="3373"/>
                    <a:pt x="90" y="3745"/>
                  </a:cubicBezTo>
                  <a:cubicBezTo>
                    <a:pt x="161" y="4129"/>
                    <a:pt x="269" y="4506"/>
                    <a:pt x="423" y="4871"/>
                  </a:cubicBezTo>
                  <a:cubicBezTo>
                    <a:pt x="577" y="5242"/>
                    <a:pt x="769" y="5594"/>
                    <a:pt x="986" y="5927"/>
                  </a:cubicBezTo>
                  <a:cubicBezTo>
                    <a:pt x="1198" y="6260"/>
                    <a:pt x="1441" y="6567"/>
                    <a:pt x="1703" y="6862"/>
                  </a:cubicBezTo>
                  <a:cubicBezTo>
                    <a:pt x="1978" y="7162"/>
                    <a:pt x="2279" y="7431"/>
                    <a:pt x="2606" y="7674"/>
                  </a:cubicBezTo>
                  <a:cubicBezTo>
                    <a:pt x="2618" y="7681"/>
                    <a:pt x="2631" y="7681"/>
                    <a:pt x="2644" y="7681"/>
                  </a:cubicBezTo>
                  <a:lnTo>
                    <a:pt x="2657" y="7681"/>
                  </a:lnTo>
                  <a:cubicBezTo>
                    <a:pt x="2657" y="7681"/>
                    <a:pt x="2663" y="7674"/>
                    <a:pt x="2670" y="7674"/>
                  </a:cubicBezTo>
                  <a:lnTo>
                    <a:pt x="2695" y="7674"/>
                  </a:lnTo>
                  <a:cubicBezTo>
                    <a:pt x="2938" y="7642"/>
                    <a:pt x="3150" y="7540"/>
                    <a:pt x="3386" y="7412"/>
                  </a:cubicBezTo>
                  <a:lnTo>
                    <a:pt x="3470" y="7367"/>
                  </a:lnTo>
                  <a:cubicBezTo>
                    <a:pt x="3406" y="7329"/>
                    <a:pt x="3348" y="7284"/>
                    <a:pt x="3290" y="7246"/>
                  </a:cubicBezTo>
                  <a:cubicBezTo>
                    <a:pt x="2964" y="7022"/>
                    <a:pt x="2650" y="6772"/>
                    <a:pt x="2362" y="6503"/>
                  </a:cubicBezTo>
                  <a:cubicBezTo>
                    <a:pt x="2074" y="6234"/>
                    <a:pt x="1818" y="5940"/>
                    <a:pt x="1588" y="5620"/>
                  </a:cubicBezTo>
                  <a:cubicBezTo>
                    <a:pt x="1358" y="5306"/>
                    <a:pt x="1166" y="4967"/>
                    <a:pt x="1018" y="4609"/>
                  </a:cubicBezTo>
                  <a:cubicBezTo>
                    <a:pt x="865" y="4237"/>
                    <a:pt x="756" y="3853"/>
                    <a:pt x="698" y="3457"/>
                  </a:cubicBezTo>
                  <a:cubicBezTo>
                    <a:pt x="666" y="3265"/>
                    <a:pt x="647" y="3073"/>
                    <a:pt x="647" y="2881"/>
                  </a:cubicBezTo>
                  <a:cubicBezTo>
                    <a:pt x="641" y="2516"/>
                    <a:pt x="692" y="2151"/>
                    <a:pt x="788" y="1799"/>
                  </a:cubicBezTo>
                  <a:cubicBezTo>
                    <a:pt x="839" y="1626"/>
                    <a:pt x="903" y="1453"/>
                    <a:pt x="974" y="1287"/>
                  </a:cubicBezTo>
                  <a:cubicBezTo>
                    <a:pt x="1121" y="954"/>
                    <a:pt x="1326" y="653"/>
                    <a:pt x="1582" y="391"/>
                  </a:cubicBezTo>
                  <a:cubicBezTo>
                    <a:pt x="1710" y="269"/>
                    <a:pt x="1844" y="154"/>
                    <a:pt x="1998" y="58"/>
                  </a:cubicBezTo>
                  <a:cubicBezTo>
                    <a:pt x="2023" y="39"/>
                    <a:pt x="2055" y="20"/>
                    <a:pt x="208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Google Shape;433;p27"/>
            <p:cNvSpPr/>
            <p:nvPr/>
          </p:nvSpPr>
          <p:spPr>
            <a:xfrm>
              <a:off x="387123" y="3235548"/>
              <a:ext cx="147094" cy="224361"/>
            </a:xfrm>
            <a:custGeom>
              <a:avLst/>
              <a:gdLst/>
              <a:ahLst/>
              <a:cxnLst/>
              <a:rect l="l" t="t" r="r" b="b"/>
              <a:pathLst>
                <a:path w="1582" h="2413" extrusionOk="0">
                  <a:moveTo>
                    <a:pt x="1198" y="0"/>
                  </a:moveTo>
                  <a:cubicBezTo>
                    <a:pt x="1185" y="0"/>
                    <a:pt x="1179" y="6"/>
                    <a:pt x="1166" y="13"/>
                  </a:cubicBezTo>
                  <a:lnTo>
                    <a:pt x="1153" y="13"/>
                  </a:lnTo>
                  <a:cubicBezTo>
                    <a:pt x="686" y="122"/>
                    <a:pt x="398" y="518"/>
                    <a:pt x="270" y="742"/>
                  </a:cubicBezTo>
                  <a:cubicBezTo>
                    <a:pt x="65" y="1075"/>
                    <a:pt x="1" y="1466"/>
                    <a:pt x="91" y="1843"/>
                  </a:cubicBezTo>
                  <a:cubicBezTo>
                    <a:pt x="110" y="1933"/>
                    <a:pt x="148" y="2016"/>
                    <a:pt x="199" y="2093"/>
                  </a:cubicBezTo>
                  <a:cubicBezTo>
                    <a:pt x="257" y="2170"/>
                    <a:pt x="321" y="2240"/>
                    <a:pt x="404" y="2291"/>
                  </a:cubicBezTo>
                  <a:cubicBezTo>
                    <a:pt x="481" y="2343"/>
                    <a:pt x="577" y="2381"/>
                    <a:pt x="673" y="2400"/>
                  </a:cubicBezTo>
                  <a:cubicBezTo>
                    <a:pt x="718" y="2413"/>
                    <a:pt x="769" y="2413"/>
                    <a:pt x="814" y="2413"/>
                  </a:cubicBezTo>
                  <a:cubicBezTo>
                    <a:pt x="859" y="2407"/>
                    <a:pt x="903" y="2400"/>
                    <a:pt x="942" y="2387"/>
                  </a:cubicBezTo>
                  <a:cubicBezTo>
                    <a:pt x="1031" y="2362"/>
                    <a:pt x="1115" y="2311"/>
                    <a:pt x="1179" y="2240"/>
                  </a:cubicBezTo>
                  <a:cubicBezTo>
                    <a:pt x="1211" y="2208"/>
                    <a:pt x="1236" y="2170"/>
                    <a:pt x="1262" y="2125"/>
                  </a:cubicBezTo>
                  <a:cubicBezTo>
                    <a:pt x="1287" y="2087"/>
                    <a:pt x="1307" y="2042"/>
                    <a:pt x="1326" y="1997"/>
                  </a:cubicBezTo>
                  <a:cubicBezTo>
                    <a:pt x="1390" y="1811"/>
                    <a:pt x="1422" y="1613"/>
                    <a:pt x="1428" y="1415"/>
                  </a:cubicBezTo>
                  <a:cubicBezTo>
                    <a:pt x="1428" y="1357"/>
                    <a:pt x="1435" y="1299"/>
                    <a:pt x="1435" y="1242"/>
                  </a:cubicBezTo>
                  <a:cubicBezTo>
                    <a:pt x="1441" y="1184"/>
                    <a:pt x="1441" y="1133"/>
                    <a:pt x="1447" y="1082"/>
                  </a:cubicBezTo>
                  <a:cubicBezTo>
                    <a:pt x="1454" y="1030"/>
                    <a:pt x="1460" y="954"/>
                    <a:pt x="1467" y="883"/>
                  </a:cubicBezTo>
                  <a:cubicBezTo>
                    <a:pt x="1473" y="826"/>
                    <a:pt x="1486" y="768"/>
                    <a:pt x="1505" y="704"/>
                  </a:cubicBezTo>
                  <a:lnTo>
                    <a:pt x="1511" y="666"/>
                  </a:lnTo>
                  <a:cubicBezTo>
                    <a:pt x="1537" y="582"/>
                    <a:pt x="1556" y="493"/>
                    <a:pt x="1563" y="403"/>
                  </a:cubicBezTo>
                  <a:cubicBezTo>
                    <a:pt x="1582" y="307"/>
                    <a:pt x="1563" y="205"/>
                    <a:pt x="1511" y="122"/>
                  </a:cubicBezTo>
                  <a:cubicBezTo>
                    <a:pt x="1479" y="83"/>
                    <a:pt x="1441" y="51"/>
                    <a:pt x="1396" y="38"/>
                  </a:cubicBezTo>
                  <a:cubicBezTo>
                    <a:pt x="1332" y="13"/>
                    <a:pt x="1268" y="0"/>
                    <a:pt x="1204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" name="Google Shape;434;p27"/>
            <p:cNvSpPr/>
            <p:nvPr/>
          </p:nvSpPr>
          <p:spPr>
            <a:xfrm>
              <a:off x="275272" y="3246240"/>
              <a:ext cx="52441" cy="98280"/>
            </a:xfrm>
            <a:custGeom>
              <a:avLst/>
              <a:gdLst/>
              <a:ahLst/>
              <a:cxnLst/>
              <a:rect l="l" t="t" r="r" b="b"/>
              <a:pathLst>
                <a:path w="564" h="1057" extrusionOk="0">
                  <a:moveTo>
                    <a:pt x="259" y="0"/>
                  </a:moveTo>
                  <a:cubicBezTo>
                    <a:pt x="256" y="0"/>
                    <a:pt x="253" y="0"/>
                    <a:pt x="250" y="0"/>
                  </a:cubicBezTo>
                  <a:cubicBezTo>
                    <a:pt x="186" y="13"/>
                    <a:pt x="129" y="58"/>
                    <a:pt x="103" y="115"/>
                  </a:cubicBezTo>
                  <a:cubicBezTo>
                    <a:pt x="33" y="250"/>
                    <a:pt x="1" y="397"/>
                    <a:pt x="20" y="544"/>
                  </a:cubicBezTo>
                  <a:cubicBezTo>
                    <a:pt x="26" y="653"/>
                    <a:pt x="52" y="755"/>
                    <a:pt x="90" y="851"/>
                  </a:cubicBezTo>
                  <a:cubicBezTo>
                    <a:pt x="128" y="939"/>
                    <a:pt x="202" y="1057"/>
                    <a:pt x="312" y="1057"/>
                  </a:cubicBezTo>
                  <a:cubicBezTo>
                    <a:pt x="315" y="1057"/>
                    <a:pt x="318" y="1056"/>
                    <a:pt x="321" y="1056"/>
                  </a:cubicBezTo>
                  <a:cubicBezTo>
                    <a:pt x="385" y="1043"/>
                    <a:pt x="436" y="1005"/>
                    <a:pt x="468" y="947"/>
                  </a:cubicBezTo>
                  <a:cubicBezTo>
                    <a:pt x="538" y="813"/>
                    <a:pt x="564" y="659"/>
                    <a:pt x="545" y="512"/>
                  </a:cubicBezTo>
                  <a:cubicBezTo>
                    <a:pt x="538" y="410"/>
                    <a:pt x="519" y="301"/>
                    <a:pt x="474" y="205"/>
                  </a:cubicBezTo>
                  <a:cubicBezTo>
                    <a:pt x="437" y="124"/>
                    <a:pt x="369" y="0"/>
                    <a:pt x="259" y="0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Google Shape;435;p27"/>
            <p:cNvSpPr/>
            <p:nvPr/>
          </p:nvSpPr>
          <p:spPr>
            <a:xfrm>
              <a:off x="422826" y="3491326"/>
              <a:ext cx="49558" cy="92422"/>
            </a:xfrm>
            <a:custGeom>
              <a:avLst/>
              <a:gdLst/>
              <a:ahLst/>
              <a:cxnLst/>
              <a:rect l="l" t="t" r="r" b="b"/>
              <a:pathLst>
                <a:path w="533" h="994" extrusionOk="0">
                  <a:moveTo>
                    <a:pt x="246" y="1"/>
                  </a:moveTo>
                  <a:cubicBezTo>
                    <a:pt x="243" y="1"/>
                    <a:pt x="241" y="1"/>
                    <a:pt x="238" y="1"/>
                  </a:cubicBezTo>
                  <a:cubicBezTo>
                    <a:pt x="174" y="14"/>
                    <a:pt x="123" y="52"/>
                    <a:pt x="97" y="110"/>
                  </a:cubicBezTo>
                  <a:cubicBezTo>
                    <a:pt x="33" y="238"/>
                    <a:pt x="1" y="372"/>
                    <a:pt x="20" y="513"/>
                  </a:cubicBezTo>
                  <a:cubicBezTo>
                    <a:pt x="20" y="609"/>
                    <a:pt x="46" y="712"/>
                    <a:pt x="84" y="801"/>
                  </a:cubicBezTo>
                  <a:cubicBezTo>
                    <a:pt x="122" y="882"/>
                    <a:pt x="183" y="993"/>
                    <a:pt x="287" y="993"/>
                  </a:cubicBezTo>
                  <a:cubicBezTo>
                    <a:pt x="290" y="993"/>
                    <a:pt x="293" y="993"/>
                    <a:pt x="295" y="993"/>
                  </a:cubicBezTo>
                  <a:cubicBezTo>
                    <a:pt x="353" y="980"/>
                    <a:pt x="411" y="942"/>
                    <a:pt x="436" y="884"/>
                  </a:cubicBezTo>
                  <a:cubicBezTo>
                    <a:pt x="500" y="763"/>
                    <a:pt x="532" y="622"/>
                    <a:pt x="513" y="481"/>
                  </a:cubicBezTo>
                  <a:cubicBezTo>
                    <a:pt x="507" y="385"/>
                    <a:pt x="487" y="283"/>
                    <a:pt x="449" y="193"/>
                  </a:cubicBezTo>
                  <a:cubicBezTo>
                    <a:pt x="412" y="118"/>
                    <a:pt x="350" y="1"/>
                    <a:pt x="246" y="1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Google Shape;436;p27"/>
            <p:cNvSpPr/>
            <p:nvPr/>
          </p:nvSpPr>
          <p:spPr>
            <a:xfrm>
              <a:off x="571031" y="3346747"/>
              <a:ext cx="47141" cy="88796"/>
            </a:xfrm>
            <a:custGeom>
              <a:avLst/>
              <a:gdLst/>
              <a:ahLst/>
              <a:cxnLst/>
              <a:rect l="l" t="t" r="r" b="b"/>
              <a:pathLst>
                <a:path w="507" h="955" extrusionOk="0">
                  <a:moveTo>
                    <a:pt x="233" y="1"/>
                  </a:moveTo>
                  <a:cubicBezTo>
                    <a:pt x="230" y="1"/>
                    <a:pt x="228" y="1"/>
                    <a:pt x="225" y="1"/>
                  </a:cubicBezTo>
                  <a:cubicBezTo>
                    <a:pt x="167" y="7"/>
                    <a:pt x="116" y="46"/>
                    <a:pt x="90" y="103"/>
                  </a:cubicBezTo>
                  <a:cubicBezTo>
                    <a:pt x="26" y="219"/>
                    <a:pt x="1" y="359"/>
                    <a:pt x="13" y="494"/>
                  </a:cubicBezTo>
                  <a:cubicBezTo>
                    <a:pt x="20" y="590"/>
                    <a:pt x="39" y="679"/>
                    <a:pt x="77" y="769"/>
                  </a:cubicBezTo>
                  <a:cubicBezTo>
                    <a:pt x="115" y="850"/>
                    <a:pt x="176" y="955"/>
                    <a:pt x="274" y="955"/>
                  </a:cubicBezTo>
                  <a:cubicBezTo>
                    <a:pt x="277" y="955"/>
                    <a:pt x="279" y="955"/>
                    <a:pt x="282" y="955"/>
                  </a:cubicBezTo>
                  <a:cubicBezTo>
                    <a:pt x="340" y="948"/>
                    <a:pt x="391" y="910"/>
                    <a:pt x="417" y="852"/>
                  </a:cubicBezTo>
                  <a:cubicBezTo>
                    <a:pt x="481" y="731"/>
                    <a:pt x="506" y="596"/>
                    <a:pt x="494" y="462"/>
                  </a:cubicBezTo>
                  <a:cubicBezTo>
                    <a:pt x="487" y="366"/>
                    <a:pt x="468" y="270"/>
                    <a:pt x="430" y="180"/>
                  </a:cubicBezTo>
                  <a:cubicBezTo>
                    <a:pt x="392" y="105"/>
                    <a:pt x="331" y="1"/>
                    <a:pt x="233" y="1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Google Shape;437;p27"/>
            <p:cNvSpPr/>
            <p:nvPr/>
          </p:nvSpPr>
          <p:spPr>
            <a:xfrm>
              <a:off x="318134" y="2976609"/>
              <a:ext cx="45932" cy="86471"/>
            </a:xfrm>
            <a:custGeom>
              <a:avLst/>
              <a:gdLst/>
              <a:ahLst/>
              <a:cxnLst/>
              <a:rect l="l" t="t" r="r" b="b"/>
              <a:pathLst>
                <a:path w="494" h="930" extrusionOk="0">
                  <a:moveTo>
                    <a:pt x="227" y="1"/>
                  </a:moveTo>
                  <a:cubicBezTo>
                    <a:pt x="224" y="1"/>
                    <a:pt x="221" y="1"/>
                    <a:pt x="218" y="1"/>
                  </a:cubicBezTo>
                  <a:cubicBezTo>
                    <a:pt x="161" y="14"/>
                    <a:pt x="109" y="46"/>
                    <a:pt x="84" y="103"/>
                  </a:cubicBezTo>
                  <a:cubicBezTo>
                    <a:pt x="26" y="218"/>
                    <a:pt x="1" y="346"/>
                    <a:pt x="13" y="481"/>
                  </a:cubicBezTo>
                  <a:cubicBezTo>
                    <a:pt x="20" y="571"/>
                    <a:pt x="39" y="667"/>
                    <a:pt x="77" y="750"/>
                  </a:cubicBezTo>
                  <a:cubicBezTo>
                    <a:pt x="108" y="824"/>
                    <a:pt x="170" y="929"/>
                    <a:pt x="267" y="929"/>
                  </a:cubicBezTo>
                  <a:cubicBezTo>
                    <a:pt x="270" y="929"/>
                    <a:pt x="273" y="929"/>
                    <a:pt x="276" y="929"/>
                  </a:cubicBezTo>
                  <a:cubicBezTo>
                    <a:pt x="333" y="916"/>
                    <a:pt x="385" y="884"/>
                    <a:pt x="404" y="827"/>
                  </a:cubicBezTo>
                  <a:cubicBezTo>
                    <a:pt x="468" y="711"/>
                    <a:pt x="493" y="583"/>
                    <a:pt x="481" y="449"/>
                  </a:cubicBezTo>
                  <a:cubicBezTo>
                    <a:pt x="474" y="359"/>
                    <a:pt x="455" y="263"/>
                    <a:pt x="417" y="180"/>
                  </a:cubicBezTo>
                  <a:cubicBezTo>
                    <a:pt x="385" y="105"/>
                    <a:pt x="324" y="1"/>
                    <a:pt x="227" y="1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Google Shape;438;p27"/>
            <p:cNvSpPr/>
            <p:nvPr/>
          </p:nvSpPr>
          <p:spPr>
            <a:xfrm>
              <a:off x="439562" y="3240754"/>
              <a:ext cx="78010" cy="135844"/>
            </a:xfrm>
            <a:custGeom>
              <a:avLst/>
              <a:gdLst/>
              <a:ahLst/>
              <a:cxnLst/>
              <a:rect l="l" t="t" r="r" b="b"/>
              <a:pathLst>
                <a:path w="839" h="1461" extrusionOk="0">
                  <a:moveTo>
                    <a:pt x="732" y="0"/>
                  </a:moveTo>
                  <a:cubicBezTo>
                    <a:pt x="727" y="0"/>
                    <a:pt x="722" y="1"/>
                    <a:pt x="717" y="2"/>
                  </a:cubicBezTo>
                  <a:cubicBezTo>
                    <a:pt x="698" y="2"/>
                    <a:pt x="685" y="8"/>
                    <a:pt x="666" y="14"/>
                  </a:cubicBezTo>
                  <a:cubicBezTo>
                    <a:pt x="615" y="53"/>
                    <a:pt x="563" y="98"/>
                    <a:pt x="512" y="149"/>
                  </a:cubicBezTo>
                  <a:cubicBezTo>
                    <a:pt x="467" y="194"/>
                    <a:pt x="423" y="245"/>
                    <a:pt x="384" y="296"/>
                  </a:cubicBezTo>
                  <a:cubicBezTo>
                    <a:pt x="301" y="405"/>
                    <a:pt x="237" y="520"/>
                    <a:pt x="186" y="642"/>
                  </a:cubicBezTo>
                  <a:cubicBezTo>
                    <a:pt x="135" y="770"/>
                    <a:pt x="90" y="898"/>
                    <a:pt x="64" y="1026"/>
                  </a:cubicBezTo>
                  <a:cubicBezTo>
                    <a:pt x="32" y="1160"/>
                    <a:pt x="13" y="1288"/>
                    <a:pt x="7" y="1423"/>
                  </a:cubicBezTo>
                  <a:cubicBezTo>
                    <a:pt x="0" y="1435"/>
                    <a:pt x="13" y="1455"/>
                    <a:pt x="32" y="1461"/>
                  </a:cubicBezTo>
                  <a:cubicBezTo>
                    <a:pt x="45" y="1461"/>
                    <a:pt x="64" y="1455"/>
                    <a:pt x="71" y="1435"/>
                  </a:cubicBezTo>
                  <a:cubicBezTo>
                    <a:pt x="83" y="1294"/>
                    <a:pt x="115" y="1154"/>
                    <a:pt x="167" y="1026"/>
                  </a:cubicBezTo>
                  <a:cubicBezTo>
                    <a:pt x="192" y="942"/>
                    <a:pt x="224" y="866"/>
                    <a:pt x="263" y="789"/>
                  </a:cubicBezTo>
                  <a:cubicBezTo>
                    <a:pt x="301" y="706"/>
                    <a:pt x="346" y="629"/>
                    <a:pt x="397" y="558"/>
                  </a:cubicBezTo>
                  <a:lnTo>
                    <a:pt x="397" y="558"/>
                  </a:lnTo>
                  <a:cubicBezTo>
                    <a:pt x="397" y="558"/>
                    <a:pt x="391" y="565"/>
                    <a:pt x="384" y="571"/>
                  </a:cubicBezTo>
                  <a:cubicBezTo>
                    <a:pt x="455" y="475"/>
                    <a:pt x="531" y="386"/>
                    <a:pt x="615" y="309"/>
                  </a:cubicBezTo>
                  <a:cubicBezTo>
                    <a:pt x="672" y="264"/>
                    <a:pt x="723" y="226"/>
                    <a:pt x="787" y="194"/>
                  </a:cubicBezTo>
                  <a:cubicBezTo>
                    <a:pt x="813" y="174"/>
                    <a:pt x="826" y="155"/>
                    <a:pt x="832" y="123"/>
                  </a:cubicBezTo>
                  <a:cubicBezTo>
                    <a:pt x="839" y="98"/>
                    <a:pt x="832" y="72"/>
                    <a:pt x="813" y="46"/>
                  </a:cubicBezTo>
                  <a:cubicBezTo>
                    <a:pt x="796" y="19"/>
                    <a:pt x="765" y="0"/>
                    <a:pt x="73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Google Shape;439;p27"/>
            <p:cNvSpPr/>
            <p:nvPr/>
          </p:nvSpPr>
          <p:spPr>
            <a:xfrm>
              <a:off x="457414" y="3027188"/>
              <a:ext cx="282101" cy="277452"/>
            </a:xfrm>
            <a:custGeom>
              <a:avLst/>
              <a:gdLst/>
              <a:ahLst/>
              <a:cxnLst/>
              <a:rect l="l" t="t" r="r" b="b"/>
              <a:pathLst>
                <a:path w="3034" h="2984" extrusionOk="0">
                  <a:moveTo>
                    <a:pt x="2125" y="1"/>
                  </a:moveTo>
                  <a:lnTo>
                    <a:pt x="2125" y="14"/>
                  </a:lnTo>
                  <a:lnTo>
                    <a:pt x="2093" y="14"/>
                  </a:lnTo>
                  <a:cubicBezTo>
                    <a:pt x="1952" y="27"/>
                    <a:pt x="1818" y="59"/>
                    <a:pt x="1690" y="110"/>
                  </a:cubicBezTo>
                  <a:cubicBezTo>
                    <a:pt x="1453" y="199"/>
                    <a:pt x="1235" y="321"/>
                    <a:pt x="1031" y="468"/>
                  </a:cubicBezTo>
                  <a:cubicBezTo>
                    <a:pt x="947" y="532"/>
                    <a:pt x="871" y="596"/>
                    <a:pt x="794" y="667"/>
                  </a:cubicBezTo>
                  <a:cubicBezTo>
                    <a:pt x="691" y="750"/>
                    <a:pt x="602" y="846"/>
                    <a:pt x="519" y="948"/>
                  </a:cubicBezTo>
                  <a:cubicBezTo>
                    <a:pt x="455" y="1025"/>
                    <a:pt x="397" y="1108"/>
                    <a:pt x="346" y="1198"/>
                  </a:cubicBezTo>
                  <a:cubicBezTo>
                    <a:pt x="288" y="1287"/>
                    <a:pt x="243" y="1377"/>
                    <a:pt x="205" y="1467"/>
                  </a:cubicBezTo>
                  <a:cubicBezTo>
                    <a:pt x="154" y="1569"/>
                    <a:pt x="115" y="1678"/>
                    <a:pt x="83" y="1787"/>
                  </a:cubicBezTo>
                  <a:cubicBezTo>
                    <a:pt x="51" y="1895"/>
                    <a:pt x="26" y="2011"/>
                    <a:pt x="7" y="2126"/>
                  </a:cubicBezTo>
                  <a:cubicBezTo>
                    <a:pt x="7" y="2145"/>
                    <a:pt x="7" y="2145"/>
                    <a:pt x="0" y="2151"/>
                  </a:cubicBezTo>
                  <a:cubicBezTo>
                    <a:pt x="7" y="2171"/>
                    <a:pt x="19" y="2190"/>
                    <a:pt x="32" y="2209"/>
                  </a:cubicBezTo>
                  <a:cubicBezTo>
                    <a:pt x="71" y="2267"/>
                    <a:pt x="115" y="2318"/>
                    <a:pt x="160" y="2363"/>
                  </a:cubicBezTo>
                  <a:cubicBezTo>
                    <a:pt x="205" y="2407"/>
                    <a:pt x="250" y="2452"/>
                    <a:pt x="301" y="2491"/>
                  </a:cubicBezTo>
                  <a:cubicBezTo>
                    <a:pt x="448" y="2606"/>
                    <a:pt x="602" y="2702"/>
                    <a:pt x="768" y="2772"/>
                  </a:cubicBezTo>
                  <a:cubicBezTo>
                    <a:pt x="954" y="2855"/>
                    <a:pt x="1152" y="2919"/>
                    <a:pt x="1351" y="2951"/>
                  </a:cubicBezTo>
                  <a:cubicBezTo>
                    <a:pt x="1402" y="2958"/>
                    <a:pt x="1459" y="2964"/>
                    <a:pt x="1511" y="2971"/>
                  </a:cubicBezTo>
                  <a:lnTo>
                    <a:pt x="1530" y="2971"/>
                  </a:lnTo>
                  <a:cubicBezTo>
                    <a:pt x="1556" y="2977"/>
                    <a:pt x="1588" y="2977"/>
                    <a:pt x="1613" y="2983"/>
                  </a:cubicBezTo>
                  <a:cubicBezTo>
                    <a:pt x="1613" y="2977"/>
                    <a:pt x="1613" y="2971"/>
                    <a:pt x="1607" y="2964"/>
                  </a:cubicBezTo>
                  <a:lnTo>
                    <a:pt x="1639" y="2964"/>
                  </a:lnTo>
                  <a:cubicBezTo>
                    <a:pt x="1780" y="2958"/>
                    <a:pt x="1920" y="2932"/>
                    <a:pt x="2055" y="2887"/>
                  </a:cubicBezTo>
                  <a:cubicBezTo>
                    <a:pt x="2356" y="2785"/>
                    <a:pt x="2612" y="2580"/>
                    <a:pt x="2784" y="2311"/>
                  </a:cubicBezTo>
                  <a:cubicBezTo>
                    <a:pt x="2957" y="2017"/>
                    <a:pt x="3034" y="1671"/>
                    <a:pt x="3002" y="1332"/>
                  </a:cubicBezTo>
                  <a:cubicBezTo>
                    <a:pt x="2983" y="1127"/>
                    <a:pt x="2938" y="929"/>
                    <a:pt x="2868" y="743"/>
                  </a:cubicBezTo>
                  <a:cubicBezTo>
                    <a:pt x="2810" y="583"/>
                    <a:pt x="2740" y="430"/>
                    <a:pt x="2650" y="283"/>
                  </a:cubicBezTo>
                  <a:cubicBezTo>
                    <a:pt x="2599" y="206"/>
                    <a:pt x="2548" y="129"/>
                    <a:pt x="2490" y="52"/>
                  </a:cubicBezTo>
                  <a:lnTo>
                    <a:pt x="2445" y="33"/>
                  </a:lnTo>
                  <a:cubicBezTo>
                    <a:pt x="2413" y="27"/>
                    <a:pt x="2381" y="20"/>
                    <a:pt x="2349" y="14"/>
                  </a:cubicBezTo>
                  <a:cubicBezTo>
                    <a:pt x="2311" y="7"/>
                    <a:pt x="2266" y="1"/>
                    <a:pt x="2221" y="1"/>
                  </a:cubicBezTo>
                  <a:close/>
                </a:path>
              </a:pathLst>
            </a:custGeom>
            <a:solidFill>
              <a:srgbClr val="40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Google Shape;440;p27"/>
            <p:cNvSpPr/>
            <p:nvPr/>
          </p:nvSpPr>
          <p:spPr>
            <a:xfrm>
              <a:off x="450812" y="3212862"/>
              <a:ext cx="24547" cy="9019"/>
            </a:xfrm>
            <a:custGeom>
              <a:avLst/>
              <a:gdLst/>
              <a:ahLst/>
              <a:cxnLst/>
              <a:rect l="l" t="t" r="r" b="b"/>
              <a:pathLst>
                <a:path w="264" h="97" extrusionOk="0">
                  <a:moveTo>
                    <a:pt x="20" y="1"/>
                  </a:moveTo>
                  <a:cubicBezTo>
                    <a:pt x="14" y="1"/>
                    <a:pt x="7" y="7"/>
                    <a:pt x="1" y="14"/>
                  </a:cubicBezTo>
                  <a:cubicBezTo>
                    <a:pt x="1" y="26"/>
                    <a:pt x="7" y="33"/>
                    <a:pt x="14" y="39"/>
                  </a:cubicBezTo>
                  <a:cubicBezTo>
                    <a:pt x="52" y="52"/>
                    <a:pt x="90" y="65"/>
                    <a:pt x="122" y="71"/>
                  </a:cubicBezTo>
                  <a:cubicBezTo>
                    <a:pt x="161" y="84"/>
                    <a:pt x="199" y="90"/>
                    <a:pt x="238" y="97"/>
                  </a:cubicBezTo>
                  <a:lnTo>
                    <a:pt x="250" y="97"/>
                  </a:lnTo>
                  <a:cubicBezTo>
                    <a:pt x="257" y="97"/>
                    <a:pt x="263" y="90"/>
                    <a:pt x="263" y="84"/>
                  </a:cubicBezTo>
                  <a:cubicBezTo>
                    <a:pt x="263" y="84"/>
                    <a:pt x="263" y="78"/>
                    <a:pt x="263" y="71"/>
                  </a:cubicBezTo>
                  <a:cubicBezTo>
                    <a:pt x="257" y="65"/>
                    <a:pt x="257" y="65"/>
                    <a:pt x="250" y="58"/>
                  </a:cubicBezTo>
                  <a:cubicBezTo>
                    <a:pt x="174" y="46"/>
                    <a:pt x="97" y="26"/>
                    <a:pt x="2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Google Shape;441;p27"/>
            <p:cNvSpPr/>
            <p:nvPr/>
          </p:nvSpPr>
          <p:spPr>
            <a:xfrm>
              <a:off x="448488" y="3192686"/>
              <a:ext cx="39981" cy="11251"/>
            </a:xfrm>
            <a:custGeom>
              <a:avLst/>
              <a:gdLst/>
              <a:ahLst/>
              <a:cxnLst/>
              <a:rect l="l" t="t" r="r" b="b"/>
              <a:pathLst>
                <a:path w="430" h="121" extrusionOk="0">
                  <a:moveTo>
                    <a:pt x="122" y="0"/>
                  </a:moveTo>
                  <a:cubicBezTo>
                    <a:pt x="90" y="0"/>
                    <a:pt x="58" y="7"/>
                    <a:pt x="26" y="13"/>
                  </a:cubicBezTo>
                  <a:lnTo>
                    <a:pt x="26" y="19"/>
                  </a:lnTo>
                  <a:cubicBezTo>
                    <a:pt x="7" y="19"/>
                    <a:pt x="0" y="39"/>
                    <a:pt x="0" y="58"/>
                  </a:cubicBezTo>
                  <a:cubicBezTo>
                    <a:pt x="5" y="68"/>
                    <a:pt x="19" y="79"/>
                    <a:pt x="31" y="79"/>
                  </a:cubicBezTo>
                  <a:cubicBezTo>
                    <a:pt x="34" y="79"/>
                    <a:pt x="36" y="78"/>
                    <a:pt x="39" y="77"/>
                  </a:cubicBezTo>
                  <a:lnTo>
                    <a:pt x="83" y="71"/>
                  </a:lnTo>
                  <a:lnTo>
                    <a:pt x="224" y="71"/>
                  </a:lnTo>
                  <a:cubicBezTo>
                    <a:pt x="269" y="83"/>
                    <a:pt x="314" y="96"/>
                    <a:pt x="359" y="115"/>
                  </a:cubicBezTo>
                  <a:lnTo>
                    <a:pt x="371" y="115"/>
                  </a:lnTo>
                  <a:cubicBezTo>
                    <a:pt x="375" y="119"/>
                    <a:pt x="379" y="120"/>
                    <a:pt x="385" y="120"/>
                  </a:cubicBezTo>
                  <a:cubicBezTo>
                    <a:pt x="391" y="120"/>
                    <a:pt x="397" y="119"/>
                    <a:pt x="403" y="115"/>
                  </a:cubicBezTo>
                  <a:cubicBezTo>
                    <a:pt x="410" y="115"/>
                    <a:pt x="423" y="109"/>
                    <a:pt x="423" y="103"/>
                  </a:cubicBezTo>
                  <a:cubicBezTo>
                    <a:pt x="429" y="90"/>
                    <a:pt x="429" y="83"/>
                    <a:pt x="429" y="71"/>
                  </a:cubicBezTo>
                  <a:cubicBezTo>
                    <a:pt x="429" y="64"/>
                    <a:pt x="423" y="58"/>
                    <a:pt x="416" y="58"/>
                  </a:cubicBezTo>
                  <a:cubicBezTo>
                    <a:pt x="416" y="51"/>
                    <a:pt x="410" y="45"/>
                    <a:pt x="403" y="45"/>
                  </a:cubicBezTo>
                  <a:cubicBezTo>
                    <a:pt x="371" y="32"/>
                    <a:pt x="339" y="19"/>
                    <a:pt x="307" y="13"/>
                  </a:cubicBezTo>
                  <a:cubicBezTo>
                    <a:pt x="282" y="7"/>
                    <a:pt x="250" y="0"/>
                    <a:pt x="21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Google Shape;442;p27"/>
            <p:cNvSpPr/>
            <p:nvPr/>
          </p:nvSpPr>
          <p:spPr>
            <a:xfrm>
              <a:off x="463364" y="3152148"/>
              <a:ext cx="26220" cy="15621"/>
            </a:xfrm>
            <a:custGeom>
              <a:avLst/>
              <a:gdLst/>
              <a:ahLst/>
              <a:cxnLst/>
              <a:rect l="l" t="t" r="r" b="b"/>
              <a:pathLst>
                <a:path w="282" h="168" extrusionOk="0">
                  <a:moveTo>
                    <a:pt x="39" y="1"/>
                  </a:moveTo>
                  <a:cubicBezTo>
                    <a:pt x="26" y="1"/>
                    <a:pt x="13" y="14"/>
                    <a:pt x="7" y="27"/>
                  </a:cubicBezTo>
                  <a:cubicBezTo>
                    <a:pt x="0" y="46"/>
                    <a:pt x="13" y="65"/>
                    <a:pt x="32" y="71"/>
                  </a:cubicBezTo>
                  <a:cubicBezTo>
                    <a:pt x="58" y="78"/>
                    <a:pt x="83" y="91"/>
                    <a:pt x="109" y="97"/>
                  </a:cubicBezTo>
                  <a:cubicBezTo>
                    <a:pt x="147" y="116"/>
                    <a:pt x="186" y="135"/>
                    <a:pt x="224" y="161"/>
                  </a:cubicBezTo>
                  <a:cubicBezTo>
                    <a:pt x="229" y="166"/>
                    <a:pt x="235" y="168"/>
                    <a:pt x="242" y="168"/>
                  </a:cubicBezTo>
                  <a:cubicBezTo>
                    <a:pt x="254" y="168"/>
                    <a:pt x="267" y="161"/>
                    <a:pt x="275" y="148"/>
                  </a:cubicBezTo>
                  <a:cubicBezTo>
                    <a:pt x="282" y="129"/>
                    <a:pt x="275" y="110"/>
                    <a:pt x="263" y="97"/>
                  </a:cubicBezTo>
                  <a:cubicBezTo>
                    <a:pt x="192" y="59"/>
                    <a:pt x="128" y="27"/>
                    <a:pt x="5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" name="Google Shape;443;p27"/>
            <p:cNvSpPr/>
            <p:nvPr/>
          </p:nvSpPr>
          <p:spPr>
            <a:xfrm>
              <a:off x="512735" y="3087344"/>
              <a:ext cx="28080" cy="16736"/>
            </a:xfrm>
            <a:custGeom>
              <a:avLst/>
              <a:gdLst/>
              <a:ahLst/>
              <a:cxnLst/>
              <a:rect l="l" t="t" r="r" b="b"/>
              <a:pathLst>
                <a:path w="302" h="180" extrusionOk="0">
                  <a:moveTo>
                    <a:pt x="45" y="0"/>
                  </a:moveTo>
                  <a:cubicBezTo>
                    <a:pt x="26" y="0"/>
                    <a:pt x="7" y="13"/>
                    <a:pt x="0" y="32"/>
                  </a:cubicBezTo>
                  <a:lnTo>
                    <a:pt x="7" y="26"/>
                  </a:lnTo>
                  <a:lnTo>
                    <a:pt x="7" y="26"/>
                  </a:lnTo>
                  <a:cubicBezTo>
                    <a:pt x="0" y="52"/>
                    <a:pt x="13" y="77"/>
                    <a:pt x="32" y="84"/>
                  </a:cubicBezTo>
                  <a:cubicBezTo>
                    <a:pt x="64" y="90"/>
                    <a:pt x="96" y="103"/>
                    <a:pt x="128" y="116"/>
                  </a:cubicBezTo>
                  <a:cubicBezTo>
                    <a:pt x="160" y="135"/>
                    <a:pt x="192" y="154"/>
                    <a:pt x="224" y="173"/>
                  </a:cubicBezTo>
                  <a:cubicBezTo>
                    <a:pt x="233" y="177"/>
                    <a:pt x="242" y="180"/>
                    <a:pt x="250" y="180"/>
                  </a:cubicBezTo>
                  <a:cubicBezTo>
                    <a:pt x="266" y="180"/>
                    <a:pt x="280" y="171"/>
                    <a:pt x="288" y="154"/>
                  </a:cubicBezTo>
                  <a:cubicBezTo>
                    <a:pt x="301" y="135"/>
                    <a:pt x="295" y="109"/>
                    <a:pt x="276" y="96"/>
                  </a:cubicBezTo>
                  <a:cubicBezTo>
                    <a:pt x="205" y="52"/>
                    <a:pt x="135" y="20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Google Shape;444;p27"/>
            <p:cNvSpPr/>
            <p:nvPr/>
          </p:nvSpPr>
          <p:spPr>
            <a:xfrm>
              <a:off x="533004" y="3070050"/>
              <a:ext cx="21199" cy="18224"/>
            </a:xfrm>
            <a:custGeom>
              <a:avLst/>
              <a:gdLst/>
              <a:ahLst/>
              <a:cxnLst/>
              <a:rect l="l" t="t" r="r" b="b"/>
              <a:pathLst>
                <a:path w="228" h="196" extrusionOk="0">
                  <a:moveTo>
                    <a:pt x="32" y="1"/>
                  </a:moveTo>
                  <a:cubicBezTo>
                    <a:pt x="19" y="1"/>
                    <a:pt x="13" y="7"/>
                    <a:pt x="6" y="20"/>
                  </a:cubicBezTo>
                  <a:cubicBezTo>
                    <a:pt x="0" y="26"/>
                    <a:pt x="0" y="39"/>
                    <a:pt x="0" y="52"/>
                  </a:cubicBezTo>
                  <a:cubicBezTo>
                    <a:pt x="6" y="65"/>
                    <a:pt x="13" y="71"/>
                    <a:pt x="19" y="78"/>
                  </a:cubicBezTo>
                  <a:lnTo>
                    <a:pt x="45" y="97"/>
                  </a:lnTo>
                  <a:lnTo>
                    <a:pt x="32" y="90"/>
                  </a:lnTo>
                  <a:lnTo>
                    <a:pt x="32" y="90"/>
                  </a:lnTo>
                  <a:cubicBezTo>
                    <a:pt x="70" y="116"/>
                    <a:pt x="102" y="148"/>
                    <a:pt x="141" y="180"/>
                  </a:cubicBezTo>
                  <a:cubicBezTo>
                    <a:pt x="149" y="191"/>
                    <a:pt x="158" y="195"/>
                    <a:pt x="168" y="195"/>
                  </a:cubicBezTo>
                  <a:cubicBezTo>
                    <a:pt x="198" y="195"/>
                    <a:pt x="228" y="151"/>
                    <a:pt x="198" y="122"/>
                  </a:cubicBezTo>
                  <a:cubicBezTo>
                    <a:pt x="154" y="84"/>
                    <a:pt x="109" y="39"/>
                    <a:pt x="64" y="7"/>
                  </a:cubicBezTo>
                  <a:cubicBezTo>
                    <a:pt x="58" y="1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Google Shape;445;p27"/>
            <p:cNvSpPr/>
            <p:nvPr/>
          </p:nvSpPr>
          <p:spPr>
            <a:xfrm>
              <a:off x="578190" y="3035556"/>
              <a:ext cx="33380" cy="29568"/>
            </a:xfrm>
            <a:custGeom>
              <a:avLst/>
              <a:gdLst/>
              <a:ahLst/>
              <a:cxnLst/>
              <a:rect l="l" t="t" r="r" b="b"/>
              <a:pathLst>
                <a:path w="359" h="318" extrusionOk="0">
                  <a:moveTo>
                    <a:pt x="39" y="1"/>
                  </a:moveTo>
                  <a:cubicBezTo>
                    <a:pt x="26" y="1"/>
                    <a:pt x="13" y="7"/>
                    <a:pt x="7" y="20"/>
                  </a:cubicBezTo>
                  <a:cubicBezTo>
                    <a:pt x="0" y="33"/>
                    <a:pt x="0" y="58"/>
                    <a:pt x="20" y="71"/>
                  </a:cubicBezTo>
                  <a:cubicBezTo>
                    <a:pt x="58" y="97"/>
                    <a:pt x="96" y="122"/>
                    <a:pt x="128" y="148"/>
                  </a:cubicBezTo>
                  <a:lnTo>
                    <a:pt x="122" y="148"/>
                  </a:lnTo>
                  <a:cubicBezTo>
                    <a:pt x="180" y="193"/>
                    <a:pt x="237" y="244"/>
                    <a:pt x="282" y="308"/>
                  </a:cubicBezTo>
                  <a:cubicBezTo>
                    <a:pt x="289" y="314"/>
                    <a:pt x="298" y="317"/>
                    <a:pt x="309" y="317"/>
                  </a:cubicBezTo>
                  <a:cubicBezTo>
                    <a:pt x="319" y="317"/>
                    <a:pt x="330" y="314"/>
                    <a:pt x="340" y="308"/>
                  </a:cubicBezTo>
                  <a:cubicBezTo>
                    <a:pt x="359" y="289"/>
                    <a:pt x="359" y="263"/>
                    <a:pt x="340" y="244"/>
                  </a:cubicBezTo>
                  <a:cubicBezTo>
                    <a:pt x="263" y="148"/>
                    <a:pt x="167" y="71"/>
                    <a:pt x="58" y="7"/>
                  </a:cubicBezTo>
                  <a:cubicBezTo>
                    <a:pt x="52" y="1"/>
                    <a:pt x="45" y="1"/>
                    <a:pt x="3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2" name="Google Shape;446;p27"/>
            <p:cNvSpPr/>
            <p:nvPr/>
          </p:nvSpPr>
          <p:spPr>
            <a:xfrm>
              <a:off x="608501" y="3008593"/>
              <a:ext cx="31055" cy="43236"/>
            </a:xfrm>
            <a:custGeom>
              <a:avLst/>
              <a:gdLst/>
              <a:ahLst/>
              <a:cxnLst/>
              <a:rect l="l" t="t" r="r" b="b"/>
              <a:pathLst>
                <a:path w="334" h="465" extrusionOk="0">
                  <a:moveTo>
                    <a:pt x="63" y="1"/>
                  </a:moveTo>
                  <a:cubicBezTo>
                    <a:pt x="49" y="1"/>
                    <a:pt x="36" y="6"/>
                    <a:pt x="27" y="15"/>
                  </a:cubicBezTo>
                  <a:cubicBezTo>
                    <a:pt x="1" y="34"/>
                    <a:pt x="1" y="67"/>
                    <a:pt x="27" y="86"/>
                  </a:cubicBezTo>
                  <a:cubicBezTo>
                    <a:pt x="52" y="118"/>
                    <a:pt x="78" y="150"/>
                    <a:pt x="103" y="182"/>
                  </a:cubicBezTo>
                  <a:cubicBezTo>
                    <a:pt x="142" y="233"/>
                    <a:pt x="174" y="291"/>
                    <a:pt x="199" y="348"/>
                  </a:cubicBezTo>
                  <a:cubicBezTo>
                    <a:pt x="206" y="374"/>
                    <a:pt x="212" y="399"/>
                    <a:pt x="219" y="425"/>
                  </a:cubicBezTo>
                  <a:cubicBezTo>
                    <a:pt x="230" y="447"/>
                    <a:pt x="250" y="465"/>
                    <a:pt x="277" y="465"/>
                  </a:cubicBezTo>
                  <a:cubicBezTo>
                    <a:pt x="281" y="465"/>
                    <a:pt x="285" y="464"/>
                    <a:pt x="289" y="463"/>
                  </a:cubicBezTo>
                  <a:cubicBezTo>
                    <a:pt x="315" y="457"/>
                    <a:pt x="334" y="425"/>
                    <a:pt x="327" y="399"/>
                  </a:cubicBezTo>
                  <a:cubicBezTo>
                    <a:pt x="289" y="252"/>
                    <a:pt x="206" y="118"/>
                    <a:pt x="103" y="15"/>
                  </a:cubicBezTo>
                  <a:cubicBezTo>
                    <a:pt x="91" y="6"/>
                    <a:pt x="76" y="1"/>
                    <a:pt x="6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Google Shape;447;p27"/>
            <p:cNvSpPr/>
            <p:nvPr/>
          </p:nvSpPr>
          <p:spPr>
            <a:xfrm>
              <a:off x="650805" y="3024864"/>
              <a:ext cx="14319" cy="16179"/>
            </a:xfrm>
            <a:custGeom>
              <a:avLst/>
              <a:gdLst/>
              <a:ahLst/>
              <a:cxnLst/>
              <a:rect l="l" t="t" r="r" b="b"/>
              <a:pathLst>
                <a:path w="154" h="174" extrusionOk="0">
                  <a:moveTo>
                    <a:pt x="45" y="0"/>
                  </a:moveTo>
                  <a:cubicBezTo>
                    <a:pt x="39" y="0"/>
                    <a:pt x="32" y="7"/>
                    <a:pt x="26" y="7"/>
                  </a:cubicBezTo>
                  <a:lnTo>
                    <a:pt x="32" y="7"/>
                  </a:lnTo>
                  <a:cubicBezTo>
                    <a:pt x="20" y="13"/>
                    <a:pt x="13" y="20"/>
                    <a:pt x="7" y="32"/>
                  </a:cubicBezTo>
                  <a:cubicBezTo>
                    <a:pt x="0" y="45"/>
                    <a:pt x="0" y="58"/>
                    <a:pt x="7" y="71"/>
                  </a:cubicBezTo>
                  <a:cubicBezTo>
                    <a:pt x="32" y="96"/>
                    <a:pt x="52" y="128"/>
                    <a:pt x="77" y="160"/>
                  </a:cubicBezTo>
                  <a:cubicBezTo>
                    <a:pt x="84" y="167"/>
                    <a:pt x="96" y="173"/>
                    <a:pt x="109" y="173"/>
                  </a:cubicBezTo>
                  <a:cubicBezTo>
                    <a:pt x="122" y="173"/>
                    <a:pt x="135" y="167"/>
                    <a:pt x="141" y="160"/>
                  </a:cubicBezTo>
                  <a:cubicBezTo>
                    <a:pt x="148" y="154"/>
                    <a:pt x="154" y="141"/>
                    <a:pt x="154" y="128"/>
                  </a:cubicBezTo>
                  <a:cubicBezTo>
                    <a:pt x="154" y="116"/>
                    <a:pt x="148" y="103"/>
                    <a:pt x="141" y="96"/>
                  </a:cubicBezTo>
                  <a:lnTo>
                    <a:pt x="96" y="32"/>
                  </a:lnTo>
                  <a:lnTo>
                    <a:pt x="90" y="26"/>
                  </a:lnTo>
                  <a:cubicBezTo>
                    <a:pt x="84" y="13"/>
                    <a:pt x="71" y="7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Google Shape;448;p27"/>
            <p:cNvSpPr/>
            <p:nvPr/>
          </p:nvSpPr>
          <p:spPr>
            <a:xfrm>
              <a:off x="419293" y="3351582"/>
              <a:ext cx="377964" cy="376197"/>
            </a:xfrm>
            <a:custGeom>
              <a:avLst/>
              <a:gdLst/>
              <a:ahLst/>
              <a:cxnLst/>
              <a:rect l="l" t="t" r="r" b="b"/>
              <a:pathLst>
                <a:path w="4065" h="4046" extrusionOk="0">
                  <a:moveTo>
                    <a:pt x="2823" y="0"/>
                  </a:moveTo>
                  <a:cubicBezTo>
                    <a:pt x="2804" y="51"/>
                    <a:pt x="2791" y="109"/>
                    <a:pt x="2772" y="160"/>
                  </a:cubicBezTo>
                  <a:cubicBezTo>
                    <a:pt x="2657" y="455"/>
                    <a:pt x="2510" y="730"/>
                    <a:pt x="2330" y="986"/>
                  </a:cubicBezTo>
                  <a:cubicBezTo>
                    <a:pt x="2068" y="1363"/>
                    <a:pt x="1754" y="1709"/>
                    <a:pt x="1409" y="2003"/>
                  </a:cubicBezTo>
                  <a:cubicBezTo>
                    <a:pt x="1063" y="2304"/>
                    <a:pt x="679" y="2554"/>
                    <a:pt x="269" y="2752"/>
                  </a:cubicBezTo>
                  <a:cubicBezTo>
                    <a:pt x="180" y="2797"/>
                    <a:pt x="90" y="2835"/>
                    <a:pt x="1" y="2867"/>
                  </a:cubicBezTo>
                  <a:cubicBezTo>
                    <a:pt x="1" y="2887"/>
                    <a:pt x="7" y="2899"/>
                    <a:pt x="7" y="2919"/>
                  </a:cubicBezTo>
                  <a:cubicBezTo>
                    <a:pt x="20" y="2963"/>
                    <a:pt x="33" y="3008"/>
                    <a:pt x="45" y="3053"/>
                  </a:cubicBezTo>
                  <a:cubicBezTo>
                    <a:pt x="65" y="3098"/>
                    <a:pt x="84" y="3149"/>
                    <a:pt x="103" y="3187"/>
                  </a:cubicBezTo>
                  <a:cubicBezTo>
                    <a:pt x="173" y="3322"/>
                    <a:pt x="257" y="3443"/>
                    <a:pt x="359" y="3559"/>
                  </a:cubicBezTo>
                  <a:cubicBezTo>
                    <a:pt x="468" y="3680"/>
                    <a:pt x="589" y="3789"/>
                    <a:pt x="724" y="3879"/>
                  </a:cubicBezTo>
                  <a:cubicBezTo>
                    <a:pt x="820" y="3943"/>
                    <a:pt x="929" y="3994"/>
                    <a:pt x="1037" y="4032"/>
                  </a:cubicBezTo>
                  <a:lnTo>
                    <a:pt x="1095" y="4045"/>
                  </a:lnTo>
                  <a:cubicBezTo>
                    <a:pt x="1357" y="3968"/>
                    <a:pt x="1613" y="3866"/>
                    <a:pt x="1863" y="3744"/>
                  </a:cubicBezTo>
                  <a:cubicBezTo>
                    <a:pt x="2196" y="3578"/>
                    <a:pt x="2510" y="3367"/>
                    <a:pt x="2798" y="3130"/>
                  </a:cubicBezTo>
                  <a:cubicBezTo>
                    <a:pt x="2945" y="3008"/>
                    <a:pt x="3079" y="2874"/>
                    <a:pt x="3214" y="2739"/>
                  </a:cubicBezTo>
                  <a:cubicBezTo>
                    <a:pt x="3335" y="2599"/>
                    <a:pt x="3450" y="2451"/>
                    <a:pt x="3559" y="2298"/>
                  </a:cubicBezTo>
                  <a:cubicBezTo>
                    <a:pt x="3764" y="1997"/>
                    <a:pt x="3918" y="1664"/>
                    <a:pt x="4007" y="1306"/>
                  </a:cubicBezTo>
                  <a:cubicBezTo>
                    <a:pt x="4033" y="1210"/>
                    <a:pt x="4052" y="1107"/>
                    <a:pt x="4065" y="999"/>
                  </a:cubicBezTo>
                  <a:cubicBezTo>
                    <a:pt x="4033" y="947"/>
                    <a:pt x="4001" y="896"/>
                    <a:pt x="3956" y="839"/>
                  </a:cubicBezTo>
                  <a:cubicBezTo>
                    <a:pt x="3905" y="768"/>
                    <a:pt x="3841" y="691"/>
                    <a:pt x="3777" y="615"/>
                  </a:cubicBezTo>
                  <a:cubicBezTo>
                    <a:pt x="3700" y="531"/>
                    <a:pt x="3617" y="455"/>
                    <a:pt x="3534" y="378"/>
                  </a:cubicBezTo>
                  <a:cubicBezTo>
                    <a:pt x="3450" y="301"/>
                    <a:pt x="3367" y="237"/>
                    <a:pt x="3271" y="173"/>
                  </a:cubicBezTo>
                  <a:cubicBezTo>
                    <a:pt x="3188" y="115"/>
                    <a:pt x="3092" y="70"/>
                    <a:pt x="2996" y="32"/>
                  </a:cubicBezTo>
                  <a:cubicBezTo>
                    <a:pt x="2945" y="19"/>
                    <a:pt x="2887" y="6"/>
                    <a:pt x="2836" y="0"/>
                  </a:cubicBezTo>
                  <a:close/>
                </a:path>
              </a:pathLst>
            </a:custGeom>
            <a:solidFill>
              <a:srgbClr val="40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Google Shape;449;p27"/>
            <p:cNvSpPr/>
            <p:nvPr/>
          </p:nvSpPr>
          <p:spPr>
            <a:xfrm>
              <a:off x="454996" y="3625118"/>
              <a:ext cx="79870" cy="84054"/>
            </a:xfrm>
            <a:custGeom>
              <a:avLst/>
              <a:gdLst/>
              <a:ahLst/>
              <a:cxnLst/>
              <a:rect l="l" t="t" r="r" b="b"/>
              <a:pathLst>
                <a:path w="859" h="904" extrusionOk="0">
                  <a:moveTo>
                    <a:pt x="75" y="1"/>
                  </a:moveTo>
                  <a:cubicBezTo>
                    <a:pt x="71" y="1"/>
                    <a:pt x="68" y="1"/>
                    <a:pt x="65" y="2"/>
                  </a:cubicBezTo>
                  <a:cubicBezTo>
                    <a:pt x="52" y="2"/>
                    <a:pt x="39" y="2"/>
                    <a:pt x="33" y="9"/>
                  </a:cubicBezTo>
                  <a:lnTo>
                    <a:pt x="33" y="15"/>
                  </a:lnTo>
                  <a:cubicBezTo>
                    <a:pt x="20" y="21"/>
                    <a:pt x="7" y="34"/>
                    <a:pt x="7" y="53"/>
                  </a:cubicBezTo>
                  <a:cubicBezTo>
                    <a:pt x="1" y="66"/>
                    <a:pt x="7" y="85"/>
                    <a:pt x="13" y="98"/>
                  </a:cubicBezTo>
                  <a:cubicBezTo>
                    <a:pt x="193" y="418"/>
                    <a:pt x="404" y="757"/>
                    <a:pt x="756" y="898"/>
                  </a:cubicBezTo>
                  <a:cubicBezTo>
                    <a:pt x="765" y="901"/>
                    <a:pt x="773" y="903"/>
                    <a:pt x="781" y="903"/>
                  </a:cubicBezTo>
                  <a:cubicBezTo>
                    <a:pt x="789" y="903"/>
                    <a:pt x="797" y="901"/>
                    <a:pt x="807" y="898"/>
                  </a:cubicBezTo>
                  <a:cubicBezTo>
                    <a:pt x="858" y="879"/>
                    <a:pt x="858" y="809"/>
                    <a:pt x="813" y="789"/>
                  </a:cubicBezTo>
                  <a:cubicBezTo>
                    <a:pt x="756" y="764"/>
                    <a:pt x="705" y="732"/>
                    <a:pt x="653" y="700"/>
                  </a:cubicBezTo>
                  <a:cubicBezTo>
                    <a:pt x="570" y="642"/>
                    <a:pt x="500" y="578"/>
                    <a:pt x="436" y="508"/>
                  </a:cubicBezTo>
                  <a:cubicBezTo>
                    <a:pt x="314" y="361"/>
                    <a:pt x="205" y="194"/>
                    <a:pt x="116" y="28"/>
                  </a:cubicBezTo>
                  <a:cubicBezTo>
                    <a:pt x="105" y="12"/>
                    <a:pt x="90" y="1"/>
                    <a:pt x="7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Google Shape;450;p27"/>
            <p:cNvSpPr/>
            <p:nvPr/>
          </p:nvSpPr>
          <p:spPr>
            <a:xfrm>
              <a:off x="505018" y="3594808"/>
              <a:ext cx="76801" cy="79684"/>
            </a:xfrm>
            <a:custGeom>
              <a:avLst/>
              <a:gdLst/>
              <a:ahLst/>
              <a:cxnLst/>
              <a:rect l="l" t="t" r="r" b="b"/>
              <a:pathLst>
                <a:path w="826" h="857" extrusionOk="0">
                  <a:moveTo>
                    <a:pt x="75" y="0"/>
                  </a:moveTo>
                  <a:cubicBezTo>
                    <a:pt x="71" y="0"/>
                    <a:pt x="68" y="1"/>
                    <a:pt x="64" y="2"/>
                  </a:cubicBezTo>
                  <a:cubicBezTo>
                    <a:pt x="51" y="2"/>
                    <a:pt x="45" y="2"/>
                    <a:pt x="32" y="8"/>
                  </a:cubicBezTo>
                  <a:lnTo>
                    <a:pt x="32" y="15"/>
                  </a:lnTo>
                  <a:cubicBezTo>
                    <a:pt x="7" y="34"/>
                    <a:pt x="0" y="66"/>
                    <a:pt x="19" y="91"/>
                  </a:cubicBezTo>
                  <a:cubicBezTo>
                    <a:pt x="103" y="245"/>
                    <a:pt x="211" y="379"/>
                    <a:pt x="333" y="501"/>
                  </a:cubicBezTo>
                  <a:cubicBezTo>
                    <a:pt x="455" y="623"/>
                    <a:pt x="583" y="738"/>
                    <a:pt x="723" y="840"/>
                  </a:cubicBezTo>
                  <a:cubicBezTo>
                    <a:pt x="735" y="852"/>
                    <a:pt x="747" y="857"/>
                    <a:pt x="760" y="857"/>
                  </a:cubicBezTo>
                  <a:cubicBezTo>
                    <a:pt x="776" y="857"/>
                    <a:pt x="792" y="848"/>
                    <a:pt x="807" y="834"/>
                  </a:cubicBezTo>
                  <a:cubicBezTo>
                    <a:pt x="826" y="815"/>
                    <a:pt x="826" y="776"/>
                    <a:pt x="800" y="751"/>
                  </a:cubicBezTo>
                  <a:cubicBezTo>
                    <a:pt x="634" y="623"/>
                    <a:pt x="474" y="482"/>
                    <a:pt x="327" y="322"/>
                  </a:cubicBezTo>
                  <a:cubicBezTo>
                    <a:pt x="250" y="232"/>
                    <a:pt x="179" y="130"/>
                    <a:pt x="115" y="27"/>
                  </a:cubicBezTo>
                  <a:cubicBezTo>
                    <a:pt x="110" y="12"/>
                    <a:pt x="92" y="0"/>
                    <a:pt x="7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Google Shape;451;p27"/>
            <p:cNvSpPr/>
            <p:nvPr/>
          </p:nvSpPr>
          <p:spPr>
            <a:xfrm>
              <a:off x="565081" y="3551481"/>
              <a:ext cx="79870" cy="85821"/>
            </a:xfrm>
            <a:custGeom>
              <a:avLst/>
              <a:gdLst/>
              <a:ahLst/>
              <a:cxnLst/>
              <a:rect l="l" t="t" r="r" b="b"/>
              <a:pathLst>
                <a:path w="859" h="923" extrusionOk="0">
                  <a:moveTo>
                    <a:pt x="65" y="1"/>
                  </a:moveTo>
                  <a:cubicBezTo>
                    <a:pt x="45" y="1"/>
                    <a:pt x="33" y="7"/>
                    <a:pt x="20" y="20"/>
                  </a:cubicBezTo>
                  <a:cubicBezTo>
                    <a:pt x="1" y="45"/>
                    <a:pt x="1" y="84"/>
                    <a:pt x="26" y="103"/>
                  </a:cubicBezTo>
                  <a:cubicBezTo>
                    <a:pt x="186" y="250"/>
                    <a:pt x="346" y="404"/>
                    <a:pt x="487" y="564"/>
                  </a:cubicBezTo>
                  <a:cubicBezTo>
                    <a:pt x="577" y="673"/>
                    <a:pt x="666" y="781"/>
                    <a:pt x="743" y="897"/>
                  </a:cubicBezTo>
                  <a:cubicBezTo>
                    <a:pt x="756" y="914"/>
                    <a:pt x="777" y="922"/>
                    <a:pt x="798" y="922"/>
                  </a:cubicBezTo>
                  <a:cubicBezTo>
                    <a:pt x="808" y="922"/>
                    <a:pt x="818" y="920"/>
                    <a:pt x="826" y="916"/>
                  </a:cubicBezTo>
                  <a:cubicBezTo>
                    <a:pt x="852" y="897"/>
                    <a:pt x="858" y="858"/>
                    <a:pt x="839" y="833"/>
                  </a:cubicBezTo>
                  <a:cubicBezTo>
                    <a:pt x="628" y="538"/>
                    <a:pt x="378" y="263"/>
                    <a:pt x="103" y="20"/>
                  </a:cubicBezTo>
                  <a:cubicBezTo>
                    <a:pt x="90" y="7"/>
                    <a:pt x="77" y="1"/>
                    <a:pt x="6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8" name="Google Shape;452;p27"/>
            <p:cNvSpPr/>
            <p:nvPr/>
          </p:nvSpPr>
          <p:spPr>
            <a:xfrm>
              <a:off x="622261" y="3498485"/>
              <a:ext cx="79777" cy="78103"/>
            </a:xfrm>
            <a:custGeom>
              <a:avLst/>
              <a:gdLst/>
              <a:ahLst/>
              <a:cxnLst/>
              <a:rect l="l" t="t" r="r" b="b"/>
              <a:pathLst>
                <a:path w="858" h="840" extrusionOk="0">
                  <a:moveTo>
                    <a:pt x="64" y="1"/>
                  </a:moveTo>
                  <a:cubicBezTo>
                    <a:pt x="39" y="1"/>
                    <a:pt x="19" y="14"/>
                    <a:pt x="13" y="33"/>
                  </a:cubicBezTo>
                  <a:lnTo>
                    <a:pt x="13" y="27"/>
                  </a:lnTo>
                  <a:lnTo>
                    <a:pt x="13" y="27"/>
                  </a:lnTo>
                  <a:cubicBezTo>
                    <a:pt x="0" y="59"/>
                    <a:pt x="13" y="97"/>
                    <a:pt x="39" y="110"/>
                  </a:cubicBezTo>
                  <a:cubicBezTo>
                    <a:pt x="90" y="135"/>
                    <a:pt x="135" y="167"/>
                    <a:pt x="186" y="193"/>
                  </a:cubicBezTo>
                  <a:cubicBezTo>
                    <a:pt x="307" y="283"/>
                    <a:pt x="416" y="379"/>
                    <a:pt x="512" y="494"/>
                  </a:cubicBezTo>
                  <a:cubicBezTo>
                    <a:pt x="602" y="590"/>
                    <a:pt x="679" y="699"/>
                    <a:pt x="749" y="814"/>
                  </a:cubicBezTo>
                  <a:cubicBezTo>
                    <a:pt x="757" y="831"/>
                    <a:pt x="777" y="839"/>
                    <a:pt x="797" y="839"/>
                  </a:cubicBezTo>
                  <a:cubicBezTo>
                    <a:pt x="807" y="839"/>
                    <a:pt x="817" y="837"/>
                    <a:pt x="826" y="833"/>
                  </a:cubicBezTo>
                  <a:cubicBezTo>
                    <a:pt x="851" y="814"/>
                    <a:pt x="858" y="782"/>
                    <a:pt x="845" y="750"/>
                  </a:cubicBezTo>
                  <a:cubicBezTo>
                    <a:pt x="666" y="443"/>
                    <a:pt x="403" y="180"/>
                    <a:pt x="90" y="7"/>
                  </a:cubicBezTo>
                  <a:cubicBezTo>
                    <a:pt x="83" y="1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Google Shape;453;p27"/>
            <p:cNvSpPr/>
            <p:nvPr/>
          </p:nvSpPr>
          <p:spPr>
            <a:xfrm>
              <a:off x="667448" y="3442606"/>
              <a:ext cx="80428" cy="69828"/>
            </a:xfrm>
            <a:custGeom>
              <a:avLst/>
              <a:gdLst/>
              <a:ahLst/>
              <a:cxnLst/>
              <a:rect l="l" t="t" r="r" b="b"/>
              <a:pathLst>
                <a:path w="865" h="751" extrusionOk="0">
                  <a:moveTo>
                    <a:pt x="65" y="0"/>
                  </a:moveTo>
                  <a:cubicBezTo>
                    <a:pt x="45" y="0"/>
                    <a:pt x="26" y="13"/>
                    <a:pt x="13" y="32"/>
                  </a:cubicBezTo>
                  <a:lnTo>
                    <a:pt x="13" y="39"/>
                  </a:lnTo>
                  <a:cubicBezTo>
                    <a:pt x="1" y="64"/>
                    <a:pt x="13" y="103"/>
                    <a:pt x="45" y="116"/>
                  </a:cubicBezTo>
                  <a:cubicBezTo>
                    <a:pt x="135" y="154"/>
                    <a:pt x="218" y="205"/>
                    <a:pt x="301" y="256"/>
                  </a:cubicBezTo>
                  <a:cubicBezTo>
                    <a:pt x="397" y="320"/>
                    <a:pt x="481" y="397"/>
                    <a:pt x="557" y="487"/>
                  </a:cubicBezTo>
                  <a:cubicBezTo>
                    <a:pt x="621" y="557"/>
                    <a:pt x="685" y="640"/>
                    <a:pt x="737" y="724"/>
                  </a:cubicBezTo>
                  <a:cubicBezTo>
                    <a:pt x="748" y="742"/>
                    <a:pt x="765" y="750"/>
                    <a:pt x="781" y="750"/>
                  </a:cubicBezTo>
                  <a:cubicBezTo>
                    <a:pt x="822" y="750"/>
                    <a:pt x="864" y="705"/>
                    <a:pt x="833" y="660"/>
                  </a:cubicBezTo>
                  <a:cubicBezTo>
                    <a:pt x="749" y="512"/>
                    <a:pt x="647" y="384"/>
                    <a:pt x="525" y="276"/>
                  </a:cubicBezTo>
                  <a:cubicBezTo>
                    <a:pt x="397" y="167"/>
                    <a:pt x="250" y="71"/>
                    <a:pt x="97" y="7"/>
                  </a:cubicBezTo>
                  <a:cubicBezTo>
                    <a:pt x="84" y="0"/>
                    <a:pt x="77" y="0"/>
                    <a:pt x="6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Google Shape;454;p27"/>
            <p:cNvSpPr/>
            <p:nvPr/>
          </p:nvSpPr>
          <p:spPr>
            <a:xfrm>
              <a:off x="693667" y="3393793"/>
              <a:ext cx="77638" cy="74570"/>
            </a:xfrm>
            <a:custGeom>
              <a:avLst/>
              <a:gdLst/>
              <a:ahLst/>
              <a:cxnLst/>
              <a:rect l="l" t="t" r="r" b="b"/>
              <a:pathLst>
                <a:path w="835" h="802" extrusionOk="0">
                  <a:moveTo>
                    <a:pt x="64" y="1"/>
                  </a:moveTo>
                  <a:cubicBezTo>
                    <a:pt x="39" y="1"/>
                    <a:pt x="19" y="13"/>
                    <a:pt x="13" y="33"/>
                  </a:cubicBezTo>
                  <a:cubicBezTo>
                    <a:pt x="0" y="65"/>
                    <a:pt x="7" y="103"/>
                    <a:pt x="39" y="116"/>
                  </a:cubicBezTo>
                  <a:cubicBezTo>
                    <a:pt x="115" y="148"/>
                    <a:pt x="186" y="193"/>
                    <a:pt x="256" y="237"/>
                  </a:cubicBezTo>
                  <a:cubicBezTo>
                    <a:pt x="346" y="301"/>
                    <a:pt x="435" y="378"/>
                    <a:pt x="512" y="461"/>
                  </a:cubicBezTo>
                  <a:cubicBezTo>
                    <a:pt x="583" y="538"/>
                    <a:pt x="640" y="628"/>
                    <a:pt x="685" y="717"/>
                  </a:cubicBezTo>
                  <a:cubicBezTo>
                    <a:pt x="691" y="730"/>
                    <a:pt x="698" y="749"/>
                    <a:pt x="704" y="762"/>
                  </a:cubicBezTo>
                  <a:cubicBezTo>
                    <a:pt x="711" y="775"/>
                    <a:pt x="723" y="788"/>
                    <a:pt x="736" y="794"/>
                  </a:cubicBezTo>
                  <a:cubicBezTo>
                    <a:pt x="745" y="799"/>
                    <a:pt x="755" y="802"/>
                    <a:pt x="764" y="802"/>
                  </a:cubicBezTo>
                  <a:cubicBezTo>
                    <a:pt x="801" y="802"/>
                    <a:pt x="835" y="765"/>
                    <a:pt x="819" y="724"/>
                  </a:cubicBezTo>
                  <a:cubicBezTo>
                    <a:pt x="781" y="647"/>
                    <a:pt x="743" y="570"/>
                    <a:pt x="691" y="500"/>
                  </a:cubicBezTo>
                  <a:cubicBezTo>
                    <a:pt x="640" y="423"/>
                    <a:pt x="583" y="359"/>
                    <a:pt x="519" y="301"/>
                  </a:cubicBezTo>
                  <a:cubicBezTo>
                    <a:pt x="397" y="180"/>
                    <a:pt x="250" y="77"/>
                    <a:pt x="90" y="7"/>
                  </a:cubicBezTo>
                  <a:cubicBezTo>
                    <a:pt x="83" y="7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Google Shape;455;p27"/>
            <p:cNvSpPr/>
            <p:nvPr/>
          </p:nvSpPr>
          <p:spPr>
            <a:xfrm>
              <a:off x="319343" y="3117096"/>
              <a:ext cx="46490" cy="63784"/>
            </a:xfrm>
            <a:custGeom>
              <a:avLst/>
              <a:gdLst/>
              <a:ahLst/>
              <a:cxnLst/>
              <a:rect l="l" t="t" r="r" b="b"/>
              <a:pathLst>
                <a:path w="500" h="686" extrusionOk="0">
                  <a:moveTo>
                    <a:pt x="122" y="0"/>
                  </a:moveTo>
                  <a:cubicBezTo>
                    <a:pt x="109" y="0"/>
                    <a:pt x="90" y="0"/>
                    <a:pt x="77" y="7"/>
                  </a:cubicBezTo>
                  <a:cubicBezTo>
                    <a:pt x="52" y="20"/>
                    <a:pt x="32" y="45"/>
                    <a:pt x="26" y="77"/>
                  </a:cubicBezTo>
                  <a:cubicBezTo>
                    <a:pt x="0" y="192"/>
                    <a:pt x="20" y="320"/>
                    <a:pt x="84" y="423"/>
                  </a:cubicBezTo>
                  <a:cubicBezTo>
                    <a:pt x="160" y="576"/>
                    <a:pt x="276" y="685"/>
                    <a:pt x="365" y="685"/>
                  </a:cubicBezTo>
                  <a:cubicBezTo>
                    <a:pt x="378" y="685"/>
                    <a:pt x="397" y="679"/>
                    <a:pt x="410" y="672"/>
                  </a:cubicBezTo>
                  <a:cubicBezTo>
                    <a:pt x="500" y="628"/>
                    <a:pt x="500" y="442"/>
                    <a:pt x="410" y="256"/>
                  </a:cubicBezTo>
                  <a:cubicBezTo>
                    <a:pt x="327" y="103"/>
                    <a:pt x="218" y="0"/>
                    <a:pt x="122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2" name="Google Shape;456;p27"/>
            <p:cNvSpPr/>
            <p:nvPr/>
          </p:nvSpPr>
          <p:spPr>
            <a:xfrm>
              <a:off x="418735" y="3053407"/>
              <a:ext cx="46490" cy="63784"/>
            </a:xfrm>
            <a:custGeom>
              <a:avLst/>
              <a:gdLst/>
              <a:ahLst/>
              <a:cxnLst/>
              <a:rect l="l" t="t" r="r" b="b"/>
              <a:pathLst>
                <a:path w="500" h="686" extrusionOk="0">
                  <a:moveTo>
                    <a:pt x="135" y="1"/>
                  </a:moveTo>
                  <a:cubicBezTo>
                    <a:pt x="122" y="1"/>
                    <a:pt x="103" y="7"/>
                    <a:pt x="90" y="13"/>
                  </a:cubicBezTo>
                  <a:cubicBezTo>
                    <a:pt x="0" y="58"/>
                    <a:pt x="0" y="244"/>
                    <a:pt x="90" y="429"/>
                  </a:cubicBezTo>
                  <a:cubicBezTo>
                    <a:pt x="173" y="583"/>
                    <a:pt x="282" y="685"/>
                    <a:pt x="378" y="685"/>
                  </a:cubicBezTo>
                  <a:cubicBezTo>
                    <a:pt x="391" y="685"/>
                    <a:pt x="403" y="685"/>
                    <a:pt x="416" y="679"/>
                  </a:cubicBezTo>
                  <a:cubicBezTo>
                    <a:pt x="448" y="660"/>
                    <a:pt x="467" y="634"/>
                    <a:pt x="474" y="609"/>
                  </a:cubicBezTo>
                  <a:cubicBezTo>
                    <a:pt x="499" y="487"/>
                    <a:pt x="480" y="365"/>
                    <a:pt x="416" y="263"/>
                  </a:cubicBezTo>
                  <a:cubicBezTo>
                    <a:pt x="339" y="109"/>
                    <a:pt x="224" y="1"/>
                    <a:pt x="135" y="1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Google Shape;457;p27"/>
            <p:cNvSpPr/>
            <p:nvPr/>
          </p:nvSpPr>
          <p:spPr>
            <a:xfrm>
              <a:off x="1651978" y="2773084"/>
              <a:ext cx="164668" cy="204556"/>
            </a:xfrm>
            <a:custGeom>
              <a:avLst/>
              <a:gdLst/>
              <a:ahLst/>
              <a:cxnLst/>
              <a:rect l="l" t="t" r="r" b="b"/>
              <a:pathLst>
                <a:path w="1771" h="2200" extrusionOk="0">
                  <a:moveTo>
                    <a:pt x="1217" y="0"/>
                  </a:moveTo>
                  <a:cubicBezTo>
                    <a:pt x="533" y="0"/>
                    <a:pt x="0" y="637"/>
                    <a:pt x="145" y="1326"/>
                  </a:cubicBezTo>
                  <a:cubicBezTo>
                    <a:pt x="257" y="1861"/>
                    <a:pt x="724" y="2200"/>
                    <a:pt x="1219" y="2200"/>
                  </a:cubicBezTo>
                  <a:cubicBezTo>
                    <a:pt x="1404" y="2200"/>
                    <a:pt x="1594" y="2152"/>
                    <a:pt x="1771" y="2049"/>
                  </a:cubicBezTo>
                  <a:cubicBezTo>
                    <a:pt x="1758" y="2049"/>
                    <a:pt x="1739" y="2049"/>
                    <a:pt x="1726" y="2043"/>
                  </a:cubicBezTo>
                  <a:cubicBezTo>
                    <a:pt x="1707" y="2036"/>
                    <a:pt x="1681" y="2030"/>
                    <a:pt x="1662" y="2023"/>
                  </a:cubicBezTo>
                  <a:cubicBezTo>
                    <a:pt x="1636" y="2011"/>
                    <a:pt x="1611" y="1998"/>
                    <a:pt x="1585" y="1985"/>
                  </a:cubicBezTo>
                  <a:lnTo>
                    <a:pt x="1572" y="1972"/>
                  </a:lnTo>
                  <a:lnTo>
                    <a:pt x="1502" y="1927"/>
                  </a:lnTo>
                  <a:cubicBezTo>
                    <a:pt x="1451" y="1889"/>
                    <a:pt x="1406" y="1851"/>
                    <a:pt x="1367" y="1806"/>
                  </a:cubicBezTo>
                  <a:cubicBezTo>
                    <a:pt x="1335" y="1774"/>
                    <a:pt x="1303" y="1735"/>
                    <a:pt x="1271" y="1697"/>
                  </a:cubicBezTo>
                  <a:cubicBezTo>
                    <a:pt x="1214" y="1620"/>
                    <a:pt x="1163" y="1531"/>
                    <a:pt x="1124" y="1435"/>
                  </a:cubicBezTo>
                  <a:cubicBezTo>
                    <a:pt x="1060" y="1287"/>
                    <a:pt x="1015" y="1134"/>
                    <a:pt x="996" y="974"/>
                  </a:cubicBezTo>
                  <a:cubicBezTo>
                    <a:pt x="977" y="839"/>
                    <a:pt x="977" y="699"/>
                    <a:pt x="990" y="564"/>
                  </a:cubicBezTo>
                  <a:cubicBezTo>
                    <a:pt x="1003" y="487"/>
                    <a:pt x="1022" y="411"/>
                    <a:pt x="1047" y="340"/>
                  </a:cubicBezTo>
                  <a:cubicBezTo>
                    <a:pt x="1067" y="283"/>
                    <a:pt x="1099" y="225"/>
                    <a:pt x="1137" y="180"/>
                  </a:cubicBezTo>
                  <a:cubicBezTo>
                    <a:pt x="1163" y="135"/>
                    <a:pt x="1201" y="103"/>
                    <a:pt x="1239" y="71"/>
                  </a:cubicBezTo>
                  <a:cubicBezTo>
                    <a:pt x="1271" y="52"/>
                    <a:pt x="1303" y="27"/>
                    <a:pt x="1342" y="7"/>
                  </a:cubicBezTo>
                  <a:cubicBezTo>
                    <a:pt x="1300" y="3"/>
                    <a:pt x="1258" y="0"/>
                    <a:pt x="121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Google Shape;458;p27"/>
            <p:cNvSpPr/>
            <p:nvPr/>
          </p:nvSpPr>
          <p:spPr>
            <a:xfrm>
              <a:off x="1504703" y="3138016"/>
              <a:ext cx="150070" cy="63691"/>
            </a:xfrm>
            <a:custGeom>
              <a:avLst/>
              <a:gdLst/>
              <a:ahLst/>
              <a:cxnLst/>
              <a:rect l="l" t="t" r="r" b="b"/>
              <a:pathLst>
                <a:path w="1614" h="685" extrusionOk="0">
                  <a:moveTo>
                    <a:pt x="842" y="1"/>
                  </a:moveTo>
                  <a:cubicBezTo>
                    <a:pt x="820" y="1"/>
                    <a:pt x="798" y="3"/>
                    <a:pt x="775" y="6"/>
                  </a:cubicBezTo>
                  <a:cubicBezTo>
                    <a:pt x="711" y="6"/>
                    <a:pt x="647" y="12"/>
                    <a:pt x="583" y="25"/>
                  </a:cubicBezTo>
                  <a:cubicBezTo>
                    <a:pt x="468" y="44"/>
                    <a:pt x="366" y="76"/>
                    <a:pt x="263" y="121"/>
                  </a:cubicBezTo>
                  <a:cubicBezTo>
                    <a:pt x="218" y="140"/>
                    <a:pt x="180" y="166"/>
                    <a:pt x="142" y="185"/>
                  </a:cubicBezTo>
                  <a:cubicBezTo>
                    <a:pt x="110" y="211"/>
                    <a:pt x="71" y="236"/>
                    <a:pt x="33" y="262"/>
                  </a:cubicBezTo>
                  <a:cubicBezTo>
                    <a:pt x="26" y="275"/>
                    <a:pt x="14" y="287"/>
                    <a:pt x="1" y="294"/>
                  </a:cubicBezTo>
                  <a:cubicBezTo>
                    <a:pt x="20" y="313"/>
                    <a:pt x="26" y="326"/>
                    <a:pt x="58" y="358"/>
                  </a:cubicBezTo>
                  <a:cubicBezTo>
                    <a:pt x="90" y="383"/>
                    <a:pt x="135" y="415"/>
                    <a:pt x="174" y="454"/>
                  </a:cubicBezTo>
                  <a:cubicBezTo>
                    <a:pt x="218" y="486"/>
                    <a:pt x="270" y="518"/>
                    <a:pt x="321" y="543"/>
                  </a:cubicBezTo>
                  <a:cubicBezTo>
                    <a:pt x="359" y="569"/>
                    <a:pt x="404" y="588"/>
                    <a:pt x="449" y="607"/>
                  </a:cubicBezTo>
                  <a:cubicBezTo>
                    <a:pt x="500" y="633"/>
                    <a:pt x="558" y="646"/>
                    <a:pt x="615" y="659"/>
                  </a:cubicBezTo>
                  <a:lnTo>
                    <a:pt x="686" y="678"/>
                  </a:lnTo>
                  <a:lnTo>
                    <a:pt x="737" y="684"/>
                  </a:lnTo>
                  <a:lnTo>
                    <a:pt x="871" y="684"/>
                  </a:lnTo>
                  <a:cubicBezTo>
                    <a:pt x="916" y="684"/>
                    <a:pt x="961" y="684"/>
                    <a:pt x="1006" y="678"/>
                  </a:cubicBezTo>
                  <a:cubicBezTo>
                    <a:pt x="1057" y="665"/>
                    <a:pt x="1108" y="659"/>
                    <a:pt x="1159" y="646"/>
                  </a:cubicBezTo>
                  <a:cubicBezTo>
                    <a:pt x="1204" y="627"/>
                    <a:pt x="1249" y="614"/>
                    <a:pt x="1287" y="595"/>
                  </a:cubicBezTo>
                  <a:cubicBezTo>
                    <a:pt x="1332" y="575"/>
                    <a:pt x="1371" y="556"/>
                    <a:pt x="1403" y="537"/>
                  </a:cubicBezTo>
                  <a:cubicBezTo>
                    <a:pt x="1435" y="518"/>
                    <a:pt x="1467" y="492"/>
                    <a:pt x="1499" y="467"/>
                  </a:cubicBezTo>
                  <a:cubicBezTo>
                    <a:pt x="1531" y="441"/>
                    <a:pt x="1556" y="415"/>
                    <a:pt x="1588" y="390"/>
                  </a:cubicBezTo>
                  <a:lnTo>
                    <a:pt x="1601" y="371"/>
                  </a:lnTo>
                  <a:lnTo>
                    <a:pt x="1614" y="358"/>
                  </a:lnTo>
                  <a:cubicBezTo>
                    <a:pt x="1595" y="332"/>
                    <a:pt x="1582" y="307"/>
                    <a:pt x="1556" y="281"/>
                  </a:cubicBezTo>
                  <a:cubicBezTo>
                    <a:pt x="1537" y="255"/>
                    <a:pt x="1511" y="236"/>
                    <a:pt x="1492" y="217"/>
                  </a:cubicBezTo>
                  <a:cubicBezTo>
                    <a:pt x="1467" y="198"/>
                    <a:pt x="1447" y="179"/>
                    <a:pt x="1422" y="159"/>
                  </a:cubicBezTo>
                  <a:cubicBezTo>
                    <a:pt x="1390" y="140"/>
                    <a:pt x="1358" y="121"/>
                    <a:pt x="1326" y="102"/>
                  </a:cubicBezTo>
                  <a:cubicBezTo>
                    <a:pt x="1294" y="89"/>
                    <a:pt x="1255" y="76"/>
                    <a:pt x="1223" y="63"/>
                  </a:cubicBezTo>
                  <a:cubicBezTo>
                    <a:pt x="1159" y="38"/>
                    <a:pt x="1095" y="25"/>
                    <a:pt x="1031" y="12"/>
                  </a:cubicBezTo>
                  <a:cubicBezTo>
                    <a:pt x="1006" y="12"/>
                    <a:pt x="974" y="6"/>
                    <a:pt x="948" y="6"/>
                  </a:cubicBezTo>
                  <a:lnTo>
                    <a:pt x="910" y="6"/>
                  </a:lnTo>
                  <a:cubicBezTo>
                    <a:pt x="887" y="3"/>
                    <a:pt x="865" y="1"/>
                    <a:pt x="842" y="1"/>
                  </a:cubicBezTo>
                  <a:close/>
                </a:path>
              </a:pathLst>
            </a:custGeom>
            <a:solidFill>
              <a:srgbClr val="FD9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Google Shape;459;p27"/>
            <p:cNvSpPr/>
            <p:nvPr/>
          </p:nvSpPr>
          <p:spPr>
            <a:xfrm>
              <a:off x="1150741" y="2930493"/>
              <a:ext cx="179172" cy="217666"/>
            </a:xfrm>
            <a:custGeom>
              <a:avLst/>
              <a:gdLst/>
              <a:ahLst/>
              <a:cxnLst/>
              <a:rect l="l" t="t" r="r" b="b"/>
              <a:pathLst>
                <a:path w="1927" h="2341" extrusionOk="0">
                  <a:moveTo>
                    <a:pt x="1311" y="0"/>
                  </a:moveTo>
                  <a:cubicBezTo>
                    <a:pt x="564" y="0"/>
                    <a:pt x="1" y="702"/>
                    <a:pt x="179" y="1444"/>
                  </a:cubicBezTo>
                  <a:cubicBezTo>
                    <a:pt x="312" y="1994"/>
                    <a:pt x="802" y="2340"/>
                    <a:pt x="1319" y="2340"/>
                  </a:cubicBezTo>
                  <a:cubicBezTo>
                    <a:pt x="1524" y="2340"/>
                    <a:pt x="1733" y="2286"/>
                    <a:pt x="1926" y="2167"/>
                  </a:cubicBezTo>
                  <a:cubicBezTo>
                    <a:pt x="1907" y="2167"/>
                    <a:pt x="1894" y="2161"/>
                    <a:pt x="1875" y="2161"/>
                  </a:cubicBezTo>
                  <a:cubicBezTo>
                    <a:pt x="1856" y="2155"/>
                    <a:pt x="1837" y="2148"/>
                    <a:pt x="1805" y="2142"/>
                  </a:cubicBezTo>
                  <a:cubicBezTo>
                    <a:pt x="1779" y="2129"/>
                    <a:pt x="1747" y="2116"/>
                    <a:pt x="1721" y="2097"/>
                  </a:cubicBezTo>
                  <a:lnTo>
                    <a:pt x="1709" y="2091"/>
                  </a:lnTo>
                  <a:lnTo>
                    <a:pt x="1632" y="2046"/>
                  </a:lnTo>
                  <a:cubicBezTo>
                    <a:pt x="1581" y="2007"/>
                    <a:pt x="1536" y="1963"/>
                    <a:pt x="1485" y="1918"/>
                  </a:cubicBezTo>
                  <a:cubicBezTo>
                    <a:pt x="1453" y="1886"/>
                    <a:pt x="1414" y="1847"/>
                    <a:pt x="1389" y="1809"/>
                  </a:cubicBezTo>
                  <a:cubicBezTo>
                    <a:pt x="1318" y="1726"/>
                    <a:pt x="1260" y="1630"/>
                    <a:pt x="1216" y="1534"/>
                  </a:cubicBezTo>
                  <a:cubicBezTo>
                    <a:pt x="1145" y="1380"/>
                    <a:pt x="1094" y="1214"/>
                    <a:pt x="1068" y="1041"/>
                  </a:cubicBezTo>
                  <a:cubicBezTo>
                    <a:pt x="1043" y="900"/>
                    <a:pt x="1036" y="753"/>
                    <a:pt x="1049" y="612"/>
                  </a:cubicBezTo>
                  <a:cubicBezTo>
                    <a:pt x="1062" y="529"/>
                    <a:pt x="1075" y="446"/>
                    <a:pt x="1100" y="369"/>
                  </a:cubicBezTo>
                  <a:cubicBezTo>
                    <a:pt x="1126" y="311"/>
                    <a:pt x="1158" y="254"/>
                    <a:pt x="1190" y="196"/>
                  </a:cubicBezTo>
                  <a:cubicBezTo>
                    <a:pt x="1222" y="158"/>
                    <a:pt x="1260" y="119"/>
                    <a:pt x="1299" y="81"/>
                  </a:cubicBezTo>
                  <a:cubicBezTo>
                    <a:pt x="1331" y="49"/>
                    <a:pt x="1369" y="30"/>
                    <a:pt x="1408" y="4"/>
                  </a:cubicBezTo>
                  <a:cubicBezTo>
                    <a:pt x="1375" y="1"/>
                    <a:pt x="1343" y="0"/>
                    <a:pt x="131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Google Shape;460;p27"/>
            <p:cNvSpPr/>
            <p:nvPr/>
          </p:nvSpPr>
          <p:spPr>
            <a:xfrm>
              <a:off x="1742723" y="2773084"/>
              <a:ext cx="143561" cy="190609"/>
            </a:xfrm>
            <a:custGeom>
              <a:avLst/>
              <a:gdLst/>
              <a:ahLst/>
              <a:cxnLst/>
              <a:rect l="l" t="t" r="r" b="b"/>
              <a:pathLst>
                <a:path w="1544" h="2050" extrusionOk="0">
                  <a:moveTo>
                    <a:pt x="379" y="1"/>
                  </a:moveTo>
                  <a:cubicBezTo>
                    <a:pt x="340" y="20"/>
                    <a:pt x="295" y="46"/>
                    <a:pt x="263" y="71"/>
                  </a:cubicBezTo>
                  <a:cubicBezTo>
                    <a:pt x="225" y="103"/>
                    <a:pt x="187" y="135"/>
                    <a:pt x="161" y="174"/>
                  </a:cubicBezTo>
                  <a:cubicBezTo>
                    <a:pt x="123" y="225"/>
                    <a:pt x="91" y="276"/>
                    <a:pt x="71" y="334"/>
                  </a:cubicBezTo>
                  <a:cubicBezTo>
                    <a:pt x="46" y="411"/>
                    <a:pt x="27" y="487"/>
                    <a:pt x="14" y="564"/>
                  </a:cubicBezTo>
                  <a:cubicBezTo>
                    <a:pt x="1" y="699"/>
                    <a:pt x="1" y="833"/>
                    <a:pt x="20" y="974"/>
                  </a:cubicBezTo>
                  <a:cubicBezTo>
                    <a:pt x="39" y="1134"/>
                    <a:pt x="84" y="1287"/>
                    <a:pt x="148" y="1435"/>
                  </a:cubicBezTo>
                  <a:cubicBezTo>
                    <a:pt x="187" y="1531"/>
                    <a:pt x="238" y="1620"/>
                    <a:pt x="295" y="1697"/>
                  </a:cubicBezTo>
                  <a:cubicBezTo>
                    <a:pt x="327" y="1735"/>
                    <a:pt x="359" y="1767"/>
                    <a:pt x="391" y="1806"/>
                  </a:cubicBezTo>
                  <a:cubicBezTo>
                    <a:pt x="430" y="1851"/>
                    <a:pt x="475" y="1889"/>
                    <a:pt x="526" y="1927"/>
                  </a:cubicBezTo>
                  <a:cubicBezTo>
                    <a:pt x="545" y="1940"/>
                    <a:pt x="571" y="1959"/>
                    <a:pt x="596" y="1972"/>
                  </a:cubicBezTo>
                  <a:lnTo>
                    <a:pt x="609" y="1979"/>
                  </a:lnTo>
                  <a:cubicBezTo>
                    <a:pt x="635" y="1998"/>
                    <a:pt x="660" y="2004"/>
                    <a:pt x="686" y="2017"/>
                  </a:cubicBezTo>
                  <a:cubicBezTo>
                    <a:pt x="705" y="2030"/>
                    <a:pt x="731" y="2036"/>
                    <a:pt x="750" y="2043"/>
                  </a:cubicBezTo>
                  <a:cubicBezTo>
                    <a:pt x="769" y="2043"/>
                    <a:pt x="788" y="2049"/>
                    <a:pt x="807" y="2049"/>
                  </a:cubicBezTo>
                  <a:cubicBezTo>
                    <a:pt x="846" y="2030"/>
                    <a:pt x="884" y="1998"/>
                    <a:pt x="923" y="1972"/>
                  </a:cubicBezTo>
                  <a:cubicBezTo>
                    <a:pt x="1543" y="1486"/>
                    <a:pt x="1479" y="526"/>
                    <a:pt x="795" y="135"/>
                  </a:cubicBezTo>
                  <a:cubicBezTo>
                    <a:pt x="756" y="116"/>
                    <a:pt x="724" y="97"/>
                    <a:pt x="686" y="84"/>
                  </a:cubicBezTo>
                  <a:lnTo>
                    <a:pt x="686" y="78"/>
                  </a:lnTo>
                  <a:cubicBezTo>
                    <a:pt x="590" y="39"/>
                    <a:pt x="487" y="7"/>
                    <a:pt x="379" y="1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7" name="Google Shape;461;p27"/>
            <p:cNvSpPr/>
            <p:nvPr/>
          </p:nvSpPr>
          <p:spPr>
            <a:xfrm>
              <a:off x="1247065" y="2930865"/>
              <a:ext cx="155370" cy="201767"/>
            </a:xfrm>
            <a:custGeom>
              <a:avLst/>
              <a:gdLst/>
              <a:ahLst/>
              <a:cxnLst/>
              <a:rect l="l" t="t" r="r" b="b"/>
              <a:pathLst>
                <a:path w="1671" h="2170" extrusionOk="0">
                  <a:moveTo>
                    <a:pt x="385" y="0"/>
                  </a:moveTo>
                  <a:cubicBezTo>
                    <a:pt x="340" y="26"/>
                    <a:pt x="301" y="51"/>
                    <a:pt x="263" y="83"/>
                  </a:cubicBezTo>
                  <a:cubicBezTo>
                    <a:pt x="224" y="115"/>
                    <a:pt x="186" y="154"/>
                    <a:pt x="154" y="198"/>
                  </a:cubicBezTo>
                  <a:cubicBezTo>
                    <a:pt x="122" y="250"/>
                    <a:pt x="90" y="307"/>
                    <a:pt x="71" y="371"/>
                  </a:cubicBezTo>
                  <a:cubicBezTo>
                    <a:pt x="39" y="448"/>
                    <a:pt x="20" y="525"/>
                    <a:pt x="13" y="608"/>
                  </a:cubicBezTo>
                  <a:cubicBezTo>
                    <a:pt x="0" y="755"/>
                    <a:pt x="7" y="896"/>
                    <a:pt x="32" y="1043"/>
                  </a:cubicBezTo>
                  <a:cubicBezTo>
                    <a:pt x="58" y="1210"/>
                    <a:pt x="109" y="1376"/>
                    <a:pt x="180" y="1536"/>
                  </a:cubicBezTo>
                  <a:cubicBezTo>
                    <a:pt x="224" y="1632"/>
                    <a:pt x="282" y="1722"/>
                    <a:pt x="353" y="1811"/>
                  </a:cubicBezTo>
                  <a:cubicBezTo>
                    <a:pt x="385" y="1850"/>
                    <a:pt x="417" y="1882"/>
                    <a:pt x="449" y="1920"/>
                  </a:cubicBezTo>
                  <a:cubicBezTo>
                    <a:pt x="500" y="1965"/>
                    <a:pt x="545" y="2003"/>
                    <a:pt x="596" y="2048"/>
                  </a:cubicBezTo>
                  <a:lnTo>
                    <a:pt x="673" y="2093"/>
                  </a:lnTo>
                  <a:lnTo>
                    <a:pt x="685" y="2099"/>
                  </a:lnTo>
                  <a:cubicBezTo>
                    <a:pt x="711" y="2112"/>
                    <a:pt x="749" y="2131"/>
                    <a:pt x="775" y="2138"/>
                  </a:cubicBezTo>
                  <a:cubicBezTo>
                    <a:pt x="794" y="2144"/>
                    <a:pt x="820" y="2151"/>
                    <a:pt x="839" y="2157"/>
                  </a:cubicBezTo>
                  <a:cubicBezTo>
                    <a:pt x="858" y="2163"/>
                    <a:pt x="884" y="2170"/>
                    <a:pt x="903" y="2170"/>
                  </a:cubicBezTo>
                  <a:cubicBezTo>
                    <a:pt x="941" y="2144"/>
                    <a:pt x="986" y="2112"/>
                    <a:pt x="1025" y="2080"/>
                  </a:cubicBezTo>
                  <a:cubicBezTo>
                    <a:pt x="1671" y="1549"/>
                    <a:pt x="1569" y="525"/>
                    <a:pt x="833" y="134"/>
                  </a:cubicBezTo>
                  <a:cubicBezTo>
                    <a:pt x="794" y="115"/>
                    <a:pt x="756" y="96"/>
                    <a:pt x="717" y="77"/>
                  </a:cubicBezTo>
                  <a:lnTo>
                    <a:pt x="717" y="83"/>
                  </a:lnTo>
                  <a:cubicBezTo>
                    <a:pt x="609" y="38"/>
                    <a:pt x="500" y="13"/>
                    <a:pt x="385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Google Shape;462;p27"/>
            <p:cNvSpPr/>
            <p:nvPr/>
          </p:nvSpPr>
          <p:spPr>
            <a:xfrm>
              <a:off x="1462492" y="3055174"/>
              <a:ext cx="233938" cy="154068"/>
            </a:xfrm>
            <a:custGeom>
              <a:avLst/>
              <a:gdLst/>
              <a:ahLst/>
              <a:cxnLst/>
              <a:rect l="l" t="t" r="r" b="b"/>
              <a:pathLst>
                <a:path w="2516" h="1657" extrusionOk="0">
                  <a:moveTo>
                    <a:pt x="1415" y="890"/>
                  </a:moveTo>
                  <a:cubicBezTo>
                    <a:pt x="1440" y="890"/>
                    <a:pt x="1466" y="897"/>
                    <a:pt x="1492" y="903"/>
                  </a:cubicBezTo>
                  <a:cubicBezTo>
                    <a:pt x="1556" y="916"/>
                    <a:pt x="1620" y="929"/>
                    <a:pt x="1684" y="948"/>
                  </a:cubicBezTo>
                  <a:cubicBezTo>
                    <a:pt x="1722" y="961"/>
                    <a:pt x="1754" y="974"/>
                    <a:pt x="1786" y="993"/>
                  </a:cubicBezTo>
                  <a:cubicBezTo>
                    <a:pt x="1818" y="1012"/>
                    <a:pt x="1850" y="1031"/>
                    <a:pt x="1882" y="1050"/>
                  </a:cubicBezTo>
                  <a:cubicBezTo>
                    <a:pt x="1908" y="1063"/>
                    <a:pt x="1933" y="1082"/>
                    <a:pt x="1953" y="1108"/>
                  </a:cubicBezTo>
                  <a:cubicBezTo>
                    <a:pt x="1972" y="1127"/>
                    <a:pt x="1997" y="1146"/>
                    <a:pt x="2023" y="1172"/>
                  </a:cubicBezTo>
                  <a:cubicBezTo>
                    <a:pt x="2042" y="1198"/>
                    <a:pt x="2055" y="1217"/>
                    <a:pt x="2074" y="1242"/>
                  </a:cubicBezTo>
                  <a:lnTo>
                    <a:pt x="2061" y="1262"/>
                  </a:lnTo>
                  <a:lnTo>
                    <a:pt x="2049" y="1274"/>
                  </a:lnTo>
                  <a:cubicBezTo>
                    <a:pt x="2023" y="1306"/>
                    <a:pt x="1991" y="1332"/>
                    <a:pt x="1965" y="1358"/>
                  </a:cubicBezTo>
                  <a:cubicBezTo>
                    <a:pt x="1933" y="1377"/>
                    <a:pt x="1901" y="1402"/>
                    <a:pt x="1869" y="1422"/>
                  </a:cubicBezTo>
                  <a:cubicBezTo>
                    <a:pt x="1831" y="1447"/>
                    <a:pt x="1793" y="1466"/>
                    <a:pt x="1754" y="1486"/>
                  </a:cubicBezTo>
                  <a:cubicBezTo>
                    <a:pt x="1709" y="1505"/>
                    <a:pt x="1671" y="1518"/>
                    <a:pt x="1626" y="1530"/>
                  </a:cubicBezTo>
                  <a:cubicBezTo>
                    <a:pt x="1575" y="1543"/>
                    <a:pt x="1524" y="1556"/>
                    <a:pt x="1466" y="1562"/>
                  </a:cubicBezTo>
                  <a:cubicBezTo>
                    <a:pt x="1421" y="1569"/>
                    <a:pt x="1376" y="1575"/>
                    <a:pt x="1332" y="1575"/>
                  </a:cubicBezTo>
                  <a:lnTo>
                    <a:pt x="1255" y="1575"/>
                  </a:lnTo>
                  <a:lnTo>
                    <a:pt x="1204" y="1569"/>
                  </a:lnTo>
                  <a:lnTo>
                    <a:pt x="1152" y="1562"/>
                  </a:lnTo>
                  <a:lnTo>
                    <a:pt x="1076" y="1550"/>
                  </a:lnTo>
                  <a:cubicBezTo>
                    <a:pt x="1024" y="1537"/>
                    <a:pt x="967" y="1518"/>
                    <a:pt x="916" y="1498"/>
                  </a:cubicBezTo>
                  <a:cubicBezTo>
                    <a:pt x="871" y="1479"/>
                    <a:pt x="826" y="1454"/>
                    <a:pt x="781" y="1434"/>
                  </a:cubicBezTo>
                  <a:cubicBezTo>
                    <a:pt x="730" y="1402"/>
                    <a:pt x="685" y="1370"/>
                    <a:pt x="634" y="1338"/>
                  </a:cubicBezTo>
                  <a:cubicBezTo>
                    <a:pt x="596" y="1306"/>
                    <a:pt x="557" y="1274"/>
                    <a:pt x="525" y="1242"/>
                  </a:cubicBezTo>
                  <a:cubicBezTo>
                    <a:pt x="493" y="1217"/>
                    <a:pt x="480" y="1204"/>
                    <a:pt x="468" y="1185"/>
                  </a:cubicBezTo>
                  <a:cubicBezTo>
                    <a:pt x="474" y="1172"/>
                    <a:pt x="487" y="1159"/>
                    <a:pt x="500" y="1153"/>
                  </a:cubicBezTo>
                  <a:cubicBezTo>
                    <a:pt x="532" y="1121"/>
                    <a:pt x="570" y="1095"/>
                    <a:pt x="608" y="1070"/>
                  </a:cubicBezTo>
                  <a:cubicBezTo>
                    <a:pt x="640" y="1050"/>
                    <a:pt x="679" y="1031"/>
                    <a:pt x="724" y="1012"/>
                  </a:cubicBezTo>
                  <a:cubicBezTo>
                    <a:pt x="826" y="961"/>
                    <a:pt x="935" y="929"/>
                    <a:pt x="1044" y="910"/>
                  </a:cubicBezTo>
                  <a:cubicBezTo>
                    <a:pt x="1108" y="903"/>
                    <a:pt x="1172" y="897"/>
                    <a:pt x="1236" y="890"/>
                  </a:cubicBezTo>
                  <a:close/>
                  <a:moveTo>
                    <a:pt x="2484" y="1"/>
                  </a:moveTo>
                  <a:cubicBezTo>
                    <a:pt x="2311" y="97"/>
                    <a:pt x="2132" y="174"/>
                    <a:pt x="1946" y="231"/>
                  </a:cubicBezTo>
                  <a:cubicBezTo>
                    <a:pt x="1703" y="308"/>
                    <a:pt x="1453" y="359"/>
                    <a:pt x="1197" y="385"/>
                  </a:cubicBezTo>
                  <a:cubicBezTo>
                    <a:pt x="1073" y="397"/>
                    <a:pt x="952" y="404"/>
                    <a:pt x="830" y="404"/>
                  </a:cubicBezTo>
                  <a:cubicBezTo>
                    <a:pt x="763" y="404"/>
                    <a:pt x="696" y="402"/>
                    <a:pt x="628" y="398"/>
                  </a:cubicBezTo>
                  <a:cubicBezTo>
                    <a:pt x="564" y="398"/>
                    <a:pt x="500" y="391"/>
                    <a:pt x="436" y="385"/>
                  </a:cubicBezTo>
                  <a:cubicBezTo>
                    <a:pt x="288" y="366"/>
                    <a:pt x="141" y="340"/>
                    <a:pt x="0" y="302"/>
                  </a:cubicBezTo>
                  <a:cubicBezTo>
                    <a:pt x="0" y="308"/>
                    <a:pt x="0" y="321"/>
                    <a:pt x="0" y="327"/>
                  </a:cubicBezTo>
                  <a:cubicBezTo>
                    <a:pt x="7" y="391"/>
                    <a:pt x="13" y="462"/>
                    <a:pt x="32" y="532"/>
                  </a:cubicBezTo>
                  <a:cubicBezTo>
                    <a:pt x="39" y="590"/>
                    <a:pt x="58" y="641"/>
                    <a:pt x="77" y="698"/>
                  </a:cubicBezTo>
                  <a:cubicBezTo>
                    <a:pt x="96" y="750"/>
                    <a:pt x="116" y="801"/>
                    <a:pt x="141" y="846"/>
                  </a:cubicBezTo>
                  <a:cubicBezTo>
                    <a:pt x="160" y="897"/>
                    <a:pt x="186" y="942"/>
                    <a:pt x="218" y="986"/>
                  </a:cubicBezTo>
                  <a:cubicBezTo>
                    <a:pt x="263" y="1063"/>
                    <a:pt x="314" y="1127"/>
                    <a:pt x="365" y="1191"/>
                  </a:cubicBezTo>
                  <a:cubicBezTo>
                    <a:pt x="416" y="1249"/>
                    <a:pt x="468" y="1300"/>
                    <a:pt x="525" y="1351"/>
                  </a:cubicBezTo>
                  <a:cubicBezTo>
                    <a:pt x="589" y="1402"/>
                    <a:pt x="660" y="1454"/>
                    <a:pt x="736" y="1492"/>
                  </a:cubicBezTo>
                  <a:cubicBezTo>
                    <a:pt x="800" y="1530"/>
                    <a:pt x="864" y="1562"/>
                    <a:pt x="935" y="1588"/>
                  </a:cubicBezTo>
                  <a:cubicBezTo>
                    <a:pt x="999" y="1607"/>
                    <a:pt x="1069" y="1626"/>
                    <a:pt x="1133" y="1639"/>
                  </a:cubicBezTo>
                  <a:cubicBezTo>
                    <a:pt x="1172" y="1646"/>
                    <a:pt x="1216" y="1652"/>
                    <a:pt x="1255" y="1652"/>
                  </a:cubicBezTo>
                  <a:cubicBezTo>
                    <a:pt x="1280" y="1655"/>
                    <a:pt x="1304" y="1657"/>
                    <a:pt x="1328" y="1657"/>
                  </a:cubicBezTo>
                  <a:cubicBezTo>
                    <a:pt x="1352" y="1657"/>
                    <a:pt x="1376" y="1655"/>
                    <a:pt x="1402" y="1652"/>
                  </a:cubicBezTo>
                  <a:cubicBezTo>
                    <a:pt x="1485" y="1646"/>
                    <a:pt x="1568" y="1626"/>
                    <a:pt x="1652" y="1607"/>
                  </a:cubicBezTo>
                  <a:cubicBezTo>
                    <a:pt x="1799" y="1562"/>
                    <a:pt x="1940" y="1486"/>
                    <a:pt x="2055" y="1383"/>
                  </a:cubicBezTo>
                  <a:cubicBezTo>
                    <a:pt x="2106" y="1338"/>
                    <a:pt x="2151" y="1287"/>
                    <a:pt x="2189" y="1236"/>
                  </a:cubicBezTo>
                  <a:cubicBezTo>
                    <a:pt x="2279" y="1114"/>
                    <a:pt x="2349" y="986"/>
                    <a:pt x="2394" y="846"/>
                  </a:cubicBezTo>
                  <a:cubicBezTo>
                    <a:pt x="2484" y="570"/>
                    <a:pt x="2516" y="289"/>
                    <a:pt x="2497" y="1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Google Shape;463;p27"/>
            <p:cNvSpPr/>
            <p:nvPr/>
          </p:nvSpPr>
          <p:spPr>
            <a:xfrm>
              <a:off x="1671503" y="2640872"/>
              <a:ext cx="146351" cy="45095"/>
            </a:xfrm>
            <a:custGeom>
              <a:avLst/>
              <a:gdLst/>
              <a:ahLst/>
              <a:cxnLst/>
              <a:rect l="l" t="t" r="r" b="b"/>
              <a:pathLst>
                <a:path w="1574" h="485" extrusionOk="0">
                  <a:moveTo>
                    <a:pt x="393" y="0"/>
                  </a:moveTo>
                  <a:cubicBezTo>
                    <a:pt x="283" y="0"/>
                    <a:pt x="176" y="14"/>
                    <a:pt x="69" y="40"/>
                  </a:cubicBezTo>
                  <a:cubicBezTo>
                    <a:pt x="50" y="47"/>
                    <a:pt x="37" y="66"/>
                    <a:pt x="25" y="85"/>
                  </a:cubicBezTo>
                  <a:cubicBezTo>
                    <a:pt x="0" y="134"/>
                    <a:pt x="40" y="201"/>
                    <a:pt x="100" y="201"/>
                  </a:cubicBezTo>
                  <a:cubicBezTo>
                    <a:pt x="102" y="201"/>
                    <a:pt x="105" y="201"/>
                    <a:pt x="108" y="200"/>
                  </a:cubicBezTo>
                  <a:lnTo>
                    <a:pt x="191" y="188"/>
                  </a:lnTo>
                  <a:lnTo>
                    <a:pt x="210" y="188"/>
                  </a:lnTo>
                  <a:cubicBezTo>
                    <a:pt x="261" y="181"/>
                    <a:pt x="313" y="175"/>
                    <a:pt x="370" y="175"/>
                  </a:cubicBezTo>
                  <a:lnTo>
                    <a:pt x="633" y="175"/>
                  </a:lnTo>
                  <a:cubicBezTo>
                    <a:pt x="716" y="181"/>
                    <a:pt x="799" y="188"/>
                    <a:pt x="882" y="207"/>
                  </a:cubicBezTo>
                  <a:cubicBezTo>
                    <a:pt x="959" y="220"/>
                    <a:pt x="1036" y="239"/>
                    <a:pt x="1106" y="258"/>
                  </a:cubicBezTo>
                  <a:cubicBezTo>
                    <a:pt x="1209" y="297"/>
                    <a:pt x="1305" y="341"/>
                    <a:pt x="1401" y="393"/>
                  </a:cubicBezTo>
                  <a:cubicBezTo>
                    <a:pt x="1433" y="418"/>
                    <a:pt x="1471" y="444"/>
                    <a:pt x="1503" y="476"/>
                  </a:cubicBezTo>
                  <a:cubicBezTo>
                    <a:pt x="1509" y="482"/>
                    <a:pt x="1522" y="482"/>
                    <a:pt x="1529" y="482"/>
                  </a:cubicBezTo>
                  <a:cubicBezTo>
                    <a:pt x="1532" y="484"/>
                    <a:pt x="1535" y="485"/>
                    <a:pt x="1539" y="485"/>
                  </a:cubicBezTo>
                  <a:cubicBezTo>
                    <a:pt x="1548" y="485"/>
                    <a:pt x="1556" y="479"/>
                    <a:pt x="1561" y="469"/>
                  </a:cubicBezTo>
                  <a:cubicBezTo>
                    <a:pt x="1573" y="457"/>
                    <a:pt x="1573" y="431"/>
                    <a:pt x="1554" y="418"/>
                  </a:cubicBezTo>
                  <a:cubicBezTo>
                    <a:pt x="1356" y="245"/>
                    <a:pt x="1119" y="124"/>
                    <a:pt x="869" y="66"/>
                  </a:cubicBezTo>
                  <a:cubicBezTo>
                    <a:pt x="812" y="47"/>
                    <a:pt x="748" y="34"/>
                    <a:pt x="690" y="28"/>
                  </a:cubicBezTo>
                  <a:lnTo>
                    <a:pt x="652" y="21"/>
                  </a:lnTo>
                  <a:cubicBezTo>
                    <a:pt x="601" y="15"/>
                    <a:pt x="549" y="8"/>
                    <a:pt x="498" y="8"/>
                  </a:cubicBezTo>
                  <a:lnTo>
                    <a:pt x="460" y="8"/>
                  </a:lnTo>
                  <a:lnTo>
                    <a:pt x="460" y="2"/>
                  </a:lnTo>
                  <a:cubicBezTo>
                    <a:pt x="437" y="1"/>
                    <a:pt x="415" y="0"/>
                    <a:pt x="393" y="0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0" name="Google Shape;464;p27"/>
            <p:cNvSpPr/>
            <p:nvPr/>
          </p:nvSpPr>
          <p:spPr>
            <a:xfrm>
              <a:off x="1121546" y="2781452"/>
              <a:ext cx="92887" cy="100697"/>
            </a:xfrm>
            <a:custGeom>
              <a:avLst/>
              <a:gdLst/>
              <a:ahLst/>
              <a:cxnLst/>
              <a:rect l="l" t="t" r="r" b="b"/>
              <a:pathLst>
                <a:path w="999" h="1083" extrusionOk="0">
                  <a:moveTo>
                    <a:pt x="915" y="1"/>
                  </a:moveTo>
                  <a:cubicBezTo>
                    <a:pt x="896" y="1"/>
                    <a:pt x="883" y="1"/>
                    <a:pt x="870" y="7"/>
                  </a:cubicBezTo>
                  <a:cubicBezTo>
                    <a:pt x="755" y="39"/>
                    <a:pt x="646" y="97"/>
                    <a:pt x="550" y="173"/>
                  </a:cubicBezTo>
                  <a:cubicBezTo>
                    <a:pt x="461" y="244"/>
                    <a:pt x="384" y="327"/>
                    <a:pt x="314" y="417"/>
                  </a:cubicBezTo>
                  <a:cubicBezTo>
                    <a:pt x="173" y="602"/>
                    <a:pt x="64" y="813"/>
                    <a:pt x="6" y="1037"/>
                  </a:cubicBezTo>
                  <a:cubicBezTo>
                    <a:pt x="0" y="1044"/>
                    <a:pt x="0" y="1057"/>
                    <a:pt x="6" y="1063"/>
                  </a:cubicBezTo>
                  <a:cubicBezTo>
                    <a:pt x="13" y="1076"/>
                    <a:pt x="26" y="1082"/>
                    <a:pt x="38" y="1082"/>
                  </a:cubicBezTo>
                  <a:cubicBezTo>
                    <a:pt x="58" y="1082"/>
                    <a:pt x="70" y="1069"/>
                    <a:pt x="83" y="1044"/>
                  </a:cubicBezTo>
                  <a:cubicBezTo>
                    <a:pt x="122" y="916"/>
                    <a:pt x="173" y="794"/>
                    <a:pt x="243" y="685"/>
                  </a:cubicBezTo>
                  <a:cubicBezTo>
                    <a:pt x="307" y="577"/>
                    <a:pt x="384" y="481"/>
                    <a:pt x="474" y="397"/>
                  </a:cubicBezTo>
                  <a:cubicBezTo>
                    <a:pt x="531" y="346"/>
                    <a:pt x="589" y="301"/>
                    <a:pt x="659" y="263"/>
                  </a:cubicBezTo>
                  <a:cubicBezTo>
                    <a:pt x="717" y="231"/>
                    <a:pt x="787" y="205"/>
                    <a:pt x="851" y="186"/>
                  </a:cubicBezTo>
                  <a:cubicBezTo>
                    <a:pt x="877" y="180"/>
                    <a:pt x="896" y="173"/>
                    <a:pt x="915" y="173"/>
                  </a:cubicBezTo>
                  <a:cubicBezTo>
                    <a:pt x="947" y="167"/>
                    <a:pt x="966" y="154"/>
                    <a:pt x="986" y="129"/>
                  </a:cubicBezTo>
                  <a:cubicBezTo>
                    <a:pt x="998" y="103"/>
                    <a:pt x="998" y="77"/>
                    <a:pt x="992" y="52"/>
                  </a:cubicBezTo>
                  <a:cubicBezTo>
                    <a:pt x="979" y="33"/>
                    <a:pt x="966" y="13"/>
                    <a:pt x="941" y="1"/>
                  </a:cubicBezTo>
                  <a:close/>
                </a:path>
              </a:pathLst>
            </a:custGeom>
            <a:solidFill>
              <a:srgbClr val="F7C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Google Shape;465;p27"/>
            <p:cNvSpPr/>
            <p:nvPr/>
          </p:nvSpPr>
          <p:spPr>
            <a:xfrm>
              <a:off x="1548774" y="2929656"/>
              <a:ext cx="101255" cy="78010"/>
            </a:xfrm>
            <a:custGeom>
              <a:avLst/>
              <a:gdLst/>
              <a:ahLst/>
              <a:cxnLst/>
              <a:rect l="l" t="t" r="r" b="b"/>
              <a:pathLst>
                <a:path w="1089" h="839" extrusionOk="0">
                  <a:moveTo>
                    <a:pt x="64" y="0"/>
                  </a:moveTo>
                  <a:cubicBezTo>
                    <a:pt x="45" y="7"/>
                    <a:pt x="32" y="26"/>
                    <a:pt x="32" y="45"/>
                  </a:cubicBezTo>
                  <a:cubicBezTo>
                    <a:pt x="32" y="128"/>
                    <a:pt x="52" y="211"/>
                    <a:pt x="84" y="288"/>
                  </a:cubicBezTo>
                  <a:cubicBezTo>
                    <a:pt x="103" y="320"/>
                    <a:pt x="122" y="352"/>
                    <a:pt x="141" y="391"/>
                  </a:cubicBezTo>
                  <a:cubicBezTo>
                    <a:pt x="167" y="423"/>
                    <a:pt x="192" y="455"/>
                    <a:pt x="224" y="487"/>
                  </a:cubicBezTo>
                  <a:lnTo>
                    <a:pt x="212" y="499"/>
                  </a:lnTo>
                  <a:cubicBezTo>
                    <a:pt x="122" y="576"/>
                    <a:pt x="52" y="672"/>
                    <a:pt x="7" y="781"/>
                  </a:cubicBezTo>
                  <a:cubicBezTo>
                    <a:pt x="0" y="787"/>
                    <a:pt x="0" y="800"/>
                    <a:pt x="7" y="807"/>
                  </a:cubicBezTo>
                  <a:cubicBezTo>
                    <a:pt x="13" y="826"/>
                    <a:pt x="26" y="832"/>
                    <a:pt x="39" y="839"/>
                  </a:cubicBezTo>
                  <a:cubicBezTo>
                    <a:pt x="58" y="839"/>
                    <a:pt x="77" y="832"/>
                    <a:pt x="84" y="813"/>
                  </a:cubicBezTo>
                  <a:cubicBezTo>
                    <a:pt x="96" y="787"/>
                    <a:pt x="109" y="762"/>
                    <a:pt x="122" y="736"/>
                  </a:cubicBezTo>
                  <a:cubicBezTo>
                    <a:pt x="167" y="672"/>
                    <a:pt x="218" y="615"/>
                    <a:pt x="269" y="563"/>
                  </a:cubicBezTo>
                  <a:cubicBezTo>
                    <a:pt x="340" y="499"/>
                    <a:pt x="410" y="448"/>
                    <a:pt x="487" y="410"/>
                  </a:cubicBezTo>
                  <a:cubicBezTo>
                    <a:pt x="538" y="378"/>
                    <a:pt x="589" y="359"/>
                    <a:pt x="647" y="346"/>
                  </a:cubicBezTo>
                  <a:cubicBezTo>
                    <a:pt x="679" y="339"/>
                    <a:pt x="717" y="333"/>
                    <a:pt x="749" y="333"/>
                  </a:cubicBezTo>
                  <a:lnTo>
                    <a:pt x="788" y="333"/>
                  </a:lnTo>
                  <a:cubicBezTo>
                    <a:pt x="801" y="339"/>
                    <a:pt x="813" y="339"/>
                    <a:pt x="833" y="346"/>
                  </a:cubicBezTo>
                  <a:cubicBezTo>
                    <a:pt x="845" y="352"/>
                    <a:pt x="865" y="359"/>
                    <a:pt x="877" y="365"/>
                  </a:cubicBezTo>
                  <a:cubicBezTo>
                    <a:pt x="897" y="378"/>
                    <a:pt x="916" y="397"/>
                    <a:pt x="929" y="410"/>
                  </a:cubicBezTo>
                  <a:cubicBezTo>
                    <a:pt x="948" y="435"/>
                    <a:pt x="967" y="455"/>
                    <a:pt x="980" y="480"/>
                  </a:cubicBezTo>
                  <a:cubicBezTo>
                    <a:pt x="993" y="506"/>
                    <a:pt x="999" y="525"/>
                    <a:pt x="1005" y="544"/>
                  </a:cubicBezTo>
                  <a:cubicBezTo>
                    <a:pt x="1012" y="557"/>
                    <a:pt x="1025" y="570"/>
                    <a:pt x="1044" y="570"/>
                  </a:cubicBezTo>
                  <a:lnTo>
                    <a:pt x="1057" y="570"/>
                  </a:lnTo>
                  <a:cubicBezTo>
                    <a:pt x="1069" y="570"/>
                    <a:pt x="1076" y="557"/>
                    <a:pt x="1082" y="551"/>
                  </a:cubicBezTo>
                  <a:cubicBezTo>
                    <a:pt x="1089" y="538"/>
                    <a:pt x="1089" y="525"/>
                    <a:pt x="1082" y="519"/>
                  </a:cubicBezTo>
                  <a:cubicBezTo>
                    <a:pt x="1063" y="455"/>
                    <a:pt x="1025" y="397"/>
                    <a:pt x="980" y="346"/>
                  </a:cubicBezTo>
                  <a:cubicBezTo>
                    <a:pt x="961" y="327"/>
                    <a:pt x="941" y="307"/>
                    <a:pt x="916" y="295"/>
                  </a:cubicBezTo>
                  <a:cubicBezTo>
                    <a:pt x="897" y="282"/>
                    <a:pt x="871" y="269"/>
                    <a:pt x="845" y="263"/>
                  </a:cubicBezTo>
                  <a:lnTo>
                    <a:pt x="801" y="256"/>
                  </a:lnTo>
                  <a:cubicBezTo>
                    <a:pt x="794" y="253"/>
                    <a:pt x="789" y="251"/>
                    <a:pt x="785" y="251"/>
                  </a:cubicBezTo>
                  <a:cubicBezTo>
                    <a:pt x="780" y="251"/>
                    <a:pt x="775" y="253"/>
                    <a:pt x="769" y="256"/>
                  </a:cubicBezTo>
                  <a:cubicBezTo>
                    <a:pt x="756" y="253"/>
                    <a:pt x="743" y="251"/>
                    <a:pt x="729" y="251"/>
                  </a:cubicBezTo>
                  <a:cubicBezTo>
                    <a:pt x="716" y="251"/>
                    <a:pt x="701" y="253"/>
                    <a:pt x="685" y="256"/>
                  </a:cubicBezTo>
                  <a:cubicBezTo>
                    <a:pt x="628" y="263"/>
                    <a:pt x="576" y="275"/>
                    <a:pt x="519" y="295"/>
                  </a:cubicBezTo>
                  <a:cubicBezTo>
                    <a:pt x="436" y="333"/>
                    <a:pt x="359" y="378"/>
                    <a:pt x="288" y="442"/>
                  </a:cubicBezTo>
                  <a:cubicBezTo>
                    <a:pt x="263" y="416"/>
                    <a:pt x="237" y="391"/>
                    <a:pt x="218" y="359"/>
                  </a:cubicBezTo>
                  <a:cubicBezTo>
                    <a:pt x="205" y="339"/>
                    <a:pt x="180" y="314"/>
                    <a:pt x="173" y="288"/>
                  </a:cubicBezTo>
                  <a:cubicBezTo>
                    <a:pt x="160" y="269"/>
                    <a:pt x="148" y="237"/>
                    <a:pt x="141" y="218"/>
                  </a:cubicBezTo>
                  <a:cubicBezTo>
                    <a:pt x="135" y="205"/>
                    <a:pt x="128" y="186"/>
                    <a:pt x="122" y="154"/>
                  </a:cubicBezTo>
                  <a:cubicBezTo>
                    <a:pt x="122" y="135"/>
                    <a:pt x="116" y="122"/>
                    <a:pt x="116" y="109"/>
                  </a:cubicBezTo>
                  <a:cubicBezTo>
                    <a:pt x="109" y="83"/>
                    <a:pt x="109" y="64"/>
                    <a:pt x="109" y="45"/>
                  </a:cubicBezTo>
                  <a:cubicBezTo>
                    <a:pt x="109" y="26"/>
                    <a:pt x="90" y="13"/>
                    <a:pt x="77" y="7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Google Shape;466;p27"/>
            <p:cNvSpPr/>
            <p:nvPr/>
          </p:nvSpPr>
          <p:spPr>
            <a:xfrm>
              <a:off x="1683869" y="2768342"/>
              <a:ext cx="169131" cy="56625"/>
            </a:xfrm>
            <a:custGeom>
              <a:avLst/>
              <a:gdLst/>
              <a:ahLst/>
              <a:cxnLst/>
              <a:rect l="l" t="t" r="r" b="b"/>
              <a:pathLst>
                <a:path w="1819" h="609" extrusionOk="0">
                  <a:moveTo>
                    <a:pt x="896" y="1"/>
                  </a:moveTo>
                  <a:cubicBezTo>
                    <a:pt x="544" y="20"/>
                    <a:pt x="212" y="199"/>
                    <a:pt x="0" y="481"/>
                  </a:cubicBezTo>
                  <a:cubicBezTo>
                    <a:pt x="39" y="436"/>
                    <a:pt x="84" y="391"/>
                    <a:pt x="135" y="353"/>
                  </a:cubicBezTo>
                  <a:cubicBezTo>
                    <a:pt x="205" y="295"/>
                    <a:pt x="276" y="250"/>
                    <a:pt x="359" y="212"/>
                  </a:cubicBezTo>
                  <a:cubicBezTo>
                    <a:pt x="404" y="186"/>
                    <a:pt x="448" y="167"/>
                    <a:pt x="500" y="154"/>
                  </a:cubicBezTo>
                  <a:cubicBezTo>
                    <a:pt x="544" y="142"/>
                    <a:pt x="589" y="135"/>
                    <a:pt x="634" y="122"/>
                  </a:cubicBezTo>
                  <a:cubicBezTo>
                    <a:pt x="698" y="115"/>
                    <a:pt x="759" y="112"/>
                    <a:pt x="820" y="112"/>
                  </a:cubicBezTo>
                  <a:cubicBezTo>
                    <a:pt x="863" y="112"/>
                    <a:pt x="905" y="113"/>
                    <a:pt x="948" y="116"/>
                  </a:cubicBezTo>
                  <a:cubicBezTo>
                    <a:pt x="1063" y="129"/>
                    <a:pt x="1172" y="154"/>
                    <a:pt x="1280" y="199"/>
                  </a:cubicBezTo>
                  <a:cubicBezTo>
                    <a:pt x="1325" y="212"/>
                    <a:pt x="1370" y="231"/>
                    <a:pt x="1408" y="257"/>
                  </a:cubicBezTo>
                  <a:cubicBezTo>
                    <a:pt x="1453" y="282"/>
                    <a:pt x="1492" y="308"/>
                    <a:pt x="1530" y="340"/>
                  </a:cubicBezTo>
                  <a:lnTo>
                    <a:pt x="1524" y="334"/>
                  </a:lnTo>
                  <a:lnTo>
                    <a:pt x="1524" y="334"/>
                  </a:lnTo>
                  <a:cubicBezTo>
                    <a:pt x="1620" y="398"/>
                    <a:pt x="1709" y="481"/>
                    <a:pt x="1786" y="570"/>
                  </a:cubicBezTo>
                  <a:cubicBezTo>
                    <a:pt x="1799" y="583"/>
                    <a:pt x="1812" y="596"/>
                    <a:pt x="1818" y="609"/>
                  </a:cubicBezTo>
                  <a:cubicBezTo>
                    <a:pt x="1773" y="513"/>
                    <a:pt x="1716" y="417"/>
                    <a:pt x="1645" y="340"/>
                  </a:cubicBezTo>
                  <a:cubicBezTo>
                    <a:pt x="1581" y="263"/>
                    <a:pt x="1504" y="199"/>
                    <a:pt x="1415" y="148"/>
                  </a:cubicBezTo>
                  <a:cubicBezTo>
                    <a:pt x="1332" y="97"/>
                    <a:pt x="1242" y="58"/>
                    <a:pt x="1152" y="33"/>
                  </a:cubicBezTo>
                  <a:lnTo>
                    <a:pt x="1133" y="26"/>
                  </a:lnTo>
                  <a:cubicBezTo>
                    <a:pt x="1056" y="7"/>
                    <a:pt x="973" y="1"/>
                    <a:pt x="896" y="1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3" name="Google Shape;467;p27"/>
            <p:cNvSpPr/>
            <p:nvPr/>
          </p:nvSpPr>
          <p:spPr>
            <a:xfrm>
              <a:off x="1167291" y="2927982"/>
              <a:ext cx="157787" cy="82101"/>
            </a:xfrm>
            <a:custGeom>
              <a:avLst/>
              <a:gdLst/>
              <a:ahLst/>
              <a:cxnLst/>
              <a:rect l="l" t="t" r="r" b="b"/>
              <a:pathLst>
                <a:path w="1697" h="883" extrusionOk="0">
                  <a:moveTo>
                    <a:pt x="1680" y="161"/>
                  </a:moveTo>
                  <a:lnTo>
                    <a:pt x="1680" y="161"/>
                  </a:lnTo>
                  <a:cubicBezTo>
                    <a:pt x="1685" y="165"/>
                    <a:pt x="1691" y="168"/>
                    <a:pt x="1697" y="172"/>
                  </a:cubicBezTo>
                  <a:lnTo>
                    <a:pt x="1691" y="165"/>
                  </a:lnTo>
                  <a:cubicBezTo>
                    <a:pt x="1687" y="164"/>
                    <a:pt x="1683" y="163"/>
                    <a:pt x="1680" y="161"/>
                  </a:cubicBezTo>
                  <a:close/>
                  <a:moveTo>
                    <a:pt x="1043" y="1"/>
                  </a:moveTo>
                  <a:cubicBezTo>
                    <a:pt x="922" y="1"/>
                    <a:pt x="802" y="21"/>
                    <a:pt x="686" y="57"/>
                  </a:cubicBezTo>
                  <a:cubicBezTo>
                    <a:pt x="513" y="114"/>
                    <a:pt x="353" y="210"/>
                    <a:pt x="231" y="345"/>
                  </a:cubicBezTo>
                  <a:cubicBezTo>
                    <a:pt x="161" y="421"/>
                    <a:pt x="110" y="498"/>
                    <a:pt x="71" y="594"/>
                  </a:cubicBezTo>
                  <a:cubicBezTo>
                    <a:pt x="39" y="684"/>
                    <a:pt x="14" y="780"/>
                    <a:pt x="1" y="882"/>
                  </a:cubicBezTo>
                  <a:cubicBezTo>
                    <a:pt x="33" y="799"/>
                    <a:pt x="65" y="716"/>
                    <a:pt x="110" y="639"/>
                  </a:cubicBezTo>
                  <a:cubicBezTo>
                    <a:pt x="161" y="569"/>
                    <a:pt x="212" y="498"/>
                    <a:pt x="282" y="441"/>
                  </a:cubicBezTo>
                  <a:cubicBezTo>
                    <a:pt x="372" y="357"/>
                    <a:pt x="468" y="287"/>
                    <a:pt x="577" y="229"/>
                  </a:cubicBezTo>
                  <a:lnTo>
                    <a:pt x="577" y="229"/>
                  </a:lnTo>
                  <a:lnTo>
                    <a:pt x="558" y="236"/>
                  </a:lnTo>
                  <a:cubicBezTo>
                    <a:pt x="679" y="172"/>
                    <a:pt x="801" y="127"/>
                    <a:pt x="935" y="95"/>
                  </a:cubicBezTo>
                  <a:cubicBezTo>
                    <a:pt x="1042" y="70"/>
                    <a:pt x="1149" y="57"/>
                    <a:pt x="1256" y="57"/>
                  </a:cubicBezTo>
                  <a:lnTo>
                    <a:pt x="1256" y="57"/>
                  </a:lnTo>
                  <a:cubicBezTo>
                    <a:pt x="1351" y="63"/>
                    <a:pt x="1441" y="76"/>
                    <a:pt x="1531" y="101"/>
                  </a:cubicBezTo>
                  <a:cubicBezTo>
                    <a:pt x="1578" y="119"/>
                    <a:pt x="1631" y="143"/>
                    <a:pt x="1680" y="161"/>
                  </a:cubicBezTo>
                  <a:lnTo>
                    <a:pt x="1680" y="161"/>
                  </a:lnTo>
                  <a:cubicBezTo>
                    <a:pt x="1634" y="134"/>
                    <a:pt x="1589" y="112"/>
                    <a:pt x="1543" y="95"/>
                  </a:cubicBezTo>
                  <a:cubicBezTo>
                    <a:pt x="1435" y="50"/>
                    <a:pt x="1313" y="18"/>
                    <a:pt x="1198" y="12"/>
                  </a:cubicBezTo>
                  <a:cubicBezTo>
                    <a:pt x="1146" y="4"/>
                    <a:pt x="1095" y="1"/>
                    <a:pt x="1043" y="1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Title 1"/>
          <p:cNvSpPr>
            <a:spLocks noGrp="1"/>
          </p:cNvSpPr>
          <p:nvPr/>
        </p:nvSpPr>
        <p:spPr>
          <a:xfrm>
            <a:off x="1878179" y="831514"/>
            <a:ext cx="8642932" cy="2509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HP001 4H" pitchFamily="34" charset="0"/>
              </a:rPr>
              <a:t>H</a:t>
            </a:r>
            <a:r>
              <a:rPr lang="en-US" sz="3200" b="1" dirty="0" err="1" smtClean="0">
                <a:latin typeface="HP001 4H" pitchFamily="34" charset="0"/>
              </a:rPr>
              <a:t>ãy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sử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dụng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nét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để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vẽ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và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trang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trí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một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đồ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vật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hoặc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một</a:t>
            </a:r>
            <a:r>
              <a:rPr lang="en-US" sz="3200" b="1" dirty="0" smtClean="0">
                <a:latin typeface="HP001 4H" pitchFamily="34" charset="0"/>
              </a:rPr>
              <a:t> con </a:t>
            </a:r>
            <a:r>
              <a:rPr lang="en-US" sz="3200" b="1" dirty="0" err="1" smtClean="0">
                <a:latin typeface="HP001 4H" pitchFamily="34" charset="0"/>
              </a:rPr>
              <a:t>vật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mà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em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yêu</a:t>
            </a:r>
            <a:r>
              <a:rPr lang="en-US" sz="3200" b="1" dirty="0" smtClean="0">
                <a:latin typeface="HP001 4H" pitchFamily="34" charset="0"/>
              </a:rPr>
              <a:t> </a:t>
            </a:r>
            <a:r>
              <a:rPr lang="en-US" sz="3200" b="1" dirty="0" err="1" smtClean="0">
                <a:latin typeface="HP001 4H" pitchFamily="34" charset="0"/>
              </a:rPr>
              <a:t>thích</a:t>
            </a:r>
            <a:r>
              <a:rPr lang="en-US" sz="3200" b="1" dirty="0" smtClean="0">
                <a:latin typeface="HP001 4H" pitchFamily="34" charset="0"/>
              </a:rPr>
              <a:t>.</a:t>
            </a:r>
            <a:endParaRPr lang="en-US" sz="3200" b="1" dirty="0">
              <a:latin typeface="HP001 4H" pitchFamily="34" charset="0"/>
            </a:endParaRPr>
          </a:p>
        </p:txBody>
      </p:sp>
      <p:sp>
        <p:nvSpPr>
          <p:cNvPr id="70" name="Google Shape;602;p29"/>
          <p:cNvSpPr/>
          <p:nvPr/>
        </p:nvSpPr>
        <p:spPr>
          <a:xfrm rot="11699955">
            <a:off x="10032391" y="223309"/>
            <a:ext cx="428987" cy="388559"/>
          </a:xfrm>
          <a:custGeom>
            <a:avLst/>
            <a:gdLst/>
            <a:ahLst/>
            <a:cxnLst/>
            <a:rect l="l" t="t" r="r" b="b"/>
            <a:pathLst>
              <a:path w="3438" h="4152" extrusionOk="0">
                <a:moveTo>
                  <a:pt x="1624" y="1"/>
                </a:moveTo>
                <a:cubicBezTo>
                  <a:pt x="1599" y="1"/>
                  <a:pt x="1574" y="2"/>
                  <a:pt x="1549" y="3"/>
                </a:cubicBezTo>
                <a:cubicBezTo>
                  <a:pt x="1114" y="29"/>
                  <a:pt x="717" y="285"/>
                  <a:pt x="455" y="630"/>
                </a:cubicBezTo>
                <a:cubicBezTo>
                  <a:pt x="154" y="1059"/>
                  <a:pt x="0" y="1571"/>
                  <a:pt x="13" y="2090"/>
                </a:cubicBezTo>
                <a:cubicBezTo>
                  <a:pt x="13" y="2416"/>
                  <a:pt x="71" y="2736"/>
                  <a:pt x="192" y="3043"/>
                </a:cubicBezTo>
                <a:cubicBezTo>
                  <a:pt x="333" y="3434"/>
                  <a:pt x="602" y="3760"/>
                  <a:pt x="961" y="3971"/>
                </a:cubicBezTo>
                <a:cubicBezTo>
                  <a:pt x="1182" y="4090"/>
                  <a:pt x="1427" y="4151"/>
                  <a:pt x="1674" y="4151"/>
                </a:cubicBezTo>
                <a:cubicBezTo>
                  <a:pt x="1812" y="4151"/>
                  <a:pt x="1951" y="4132"/>
                  <a:pt x="2087" y="4093"/>
                </a:cubicBezTo>
                <a:cubicBezTo>
                  <a:pt x="3181" y="3760"/>
                  <a:pt x="3437" y="2352"/>
                  <a:pt x="3201" y="1379"/>
                </a:cubicBezTo>
                <a:cubicBezTo>
                  <a:pt x="3027" y="666"/>
                  <a:pt x="2391" y="1"/>
                  <a:pt x="16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uitar-va-piano-cho-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1396" y="6089757"/>
            <a:ext cx="699715" cy="524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63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4325" y="2294255"/>
            <a:ext cx="3688080" cy="3413760"/>
          </a:xfrm>
          <a:prstGeom prst="rect">
            <a:avLst/>
          </a:prstGeom>
        </p:spPr>
      </p:pic>
      <p:pic>
        <p:nvPicPr>
          <p:cNvPr id="5" name="Content Placeholder 4" descr="anh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68795" y="2275205"/>
            <a:ext cx="3787140" cy="3451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902970" y="5727065"/>
            <a:ext cx="4250055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BƯỚC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702935" y="5726430"/>
            <a:ext cx="6303010" cy="660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105</Words>
  <Application>Microsoft Office PowerPoint</Application>
  <PresentationFormat>Widescreen</PresentationFormat>
  <Paragraphs>19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HP001 4 hàng</vt:lpstr>
      <vt:lpstr>HP001 4H</vt:lpstr>
      <vt:lpstr>HP001 5H Normal</vt:lpstr>
      <vt:lpstr>Times New Roman</vt:lpstr>
      <vt:lpstr>TimTRƯƠNG</vt:lpstr>
      <vt:lpstr>VNIAvo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thực hiện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Admin</cp:lastModifiedBy>
  <cp:revision>18</cp:revision>
  <dcterms:created xsi:type="dcterms:W3CDTF">2023-10-11T03:40:00Z</dcterms:created>
  <dcterms:modified xsi:type="dcterms:W3CDTF">2025-10-23T07:59:44Z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C9AEF155E4974688946157BC5E58DBFC_13</vt:lpwstr>
  </property>
  <property fmtid="{D5CDD505-2E9C-101B-9397-08002B2CF9AE}" pid="3" name="KSOProductBuildVer">
    <vt:lpwstr>1033-12.2.0.13266</vt:lpwstr>
  </property>
</Properties>
</file>